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laughlin, Tisha" initials="MT" lastIdx="1" clrIdx="0">
    <p:extLst>
      <p:ext uri="{19B8F6BF-5375-455C-9EA6-DF929625EA0E}">
        <p15:presenceInfo xmlns:p15="http://schemas.microsoft.com/office/powerpoint/2012/main" userId="S-1-5-21-236381079-797689960-1151049784-2334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6DABE4"/>
    <a:srgbClr val="D9D9D9"/>
    <a:srgbClr val="E26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81" autoAdjust="0"/>
    <p:restoredTop sz="93654" autoAdjust="0"/>
  </p:normalViewPr>
  <p:slideViewPr>
    <p:cSldViewPr snapToGrid="0" snapToObjects="1">
      <p:cViewPr>
        <p:scale>
          <a:sx n="110" d="100"/>
          <a:sy n="110" d="100"/>
        </p:scale>
        <p:origin x="7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43BD9-8074-4304-9D2F-E93EA50F9382}" type="datetimeFigureOut">
              <a:rPr lang="en-US" smtClean="0"/>
              <a:t>6/8/2015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8DF1A-F529-4780-808F-2C1F5D30F6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76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F8DF1A-F529-4780-808F-2C1F5D30F6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83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/>
              <a:pPr/>
              <a:t>6/8/2015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Pre-Finance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pPr lvl="0"/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Customer Service Agent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$30,520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Growth (10 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): 8.7%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Openings: 2,916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Insurance Underwriter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Salary: $58,860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4.4%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192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$9,600/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Financial Analyst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 smtClean="0">
                <a:solidFill>
                  <a:srgbClr val="FFFFFF"/>
                </a:solidFill>
                <a:cs typeface="Arial"/>
              </a:rPr>
              <a:t>Median Salary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$71,740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16.5%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: 240</a:t>
            </a:r>
            <a:endParaRPr lang="en-US" sz="800" dirty="0">
              <a:solidFill>
                <a:srgbClr val="FFFFFF"/>
              </a:solidFill>
              <a:cs typeface="Arial"/>
            </a:endParaRP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lvl="0"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cs typeface="Arial"/>
              </a:rPr>
              <a:t>Work</a:t>
            </a:r>
            <a:endParaRPr lang="en-US" sz="1100" dirty="0"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44055" y="1158563"/>
            <a:ext cx="7489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Certificate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83372" y="1158563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Master’s </a:t>
            </a:r>
            <a:r>
              <a:rPr lang="en-US" sz="900" b="1" dirty="0" smtClean="0">
                <a:latin typeface="Arial"/>
                <a:cs typeface="Arial"/>
              </a:rPr>
              <a:t>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  <a:endParaRPr lang="en-US" sz="900" b="1" dirty="0">
              <a:latin typeface="Arial"/>
              <a:cs typeface="Arial"/>
            </a:endParaRP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Finance</a:t>
            </a:r>
            <a:endParaRPr lang="en-US" sz="900" b="1" dirty="0" smtClean="0"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631541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latin typeface="Arial"/>
                <a:cs typeface="Arial"/>
              </a:rPr>
              <a:t>Bachelor’s Degree</a:t>
            </a:r>
            <a:r>
              <a:rPr lang="en-US" sz="900" b="1" dirty="0" smtClean="0">
                <a:latin typeface="Arial"/>
                <a:cs typeface="Arial"/>
              </a:rPr>
              <a:t>,</a:t>
            </a:r>
          </a:p>
          <a:p>
            <a:pPr algn="ctr"/>
            <a:r>
              <a:rPr lang="en-US" sz="900" b="1" dirty="0" smtClean="0">
                <a:latin typeface="Arial"/>
                <a:cs typeface="Arial"/>
              </a:rPr>
              <a:t>Insurance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0" name="Group 19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2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24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197" y="2238836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376" y="206952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96" y="2063177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347079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117526"/>
                <a:gridCol w="681825"/>
                <a:gridCol w="799351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Finance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Insurance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An Example of Courses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with Secondary and </a:t>
                      </a:r>
                      <a:r>
                        <a:rPr lang="en-US" sz="12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</a:t>
                      </a:r>
                      <a:r>
                        <a:rPr lang="en-US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Credits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Foundations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Finance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 of Financial Services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II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Financial Services Operations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Finance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Insurance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Claims Handling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Software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Applications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Organizational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Behavior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Principles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Property Coverages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Loss Adjustment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Insurance Claims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Software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 in Insurance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Math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Management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Employability Skills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Negotiation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Skills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Statistics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Legal Environment of Business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Business Policy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5/2015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2167533"/>
      </p:ext>
    </p:extLst>
  </p:cSld>
  <p:clrMapOvr>
    <a:masterClrMapping/>
  </p:clrMapOvr>
</p:sld>
</file>

<file path=ppt/theme/theme1.xml><?xml version="1.0" encoding="utf-8"?>
<a:theme xmlns:a="http://schemas.openxmlformats.org/drawingml/2006/main" name="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302</TotalTime>
  <Words>339</Words>
  <Application>Microsoft Office PowerPoint</Application>
  <PresentationFormat>On-screen Show (4:3)</PresentationFormat>
  <Paragraphs>119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McGlaughlin, Tisha</cp:lastModifiedBy>
  <cp:revision>32</cp:revision>
  <dcterms:created xsi:type="dcterms:W3CDTF">2014-05-07T16:43:19Z</dcterms:created>
  <dcterms:modified xsi:type="dcterms:W3CDTF">2015-06-08T17:00:46Z</dcterms:modified>
</cp:coreProperties>
</file>