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8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427"/>
    <a:srgbClr val="B8CC3F"/>
    <a:srgbClr val="6DABE4"/>
    <a:srgbClr val="D9D9D9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586" y="-6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3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76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6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62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58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66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3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5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53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9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5/13/2015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chemeClr val="accent6"/>
                </a:solidFill>
                <a:cs typeface="Arial"/>
              </a:rPr>
              <a:t>Pre-Human Services</a:t>
            </a:r>
          </a:p>
          <a:p>
            <a:r>
              <a:rPr lang="en-US" sz="1100" dirty="0" smtClean="0">
                <a:solidFill>
                  <a:schemeClr val="accent6"/>
                </a:solidFill>
                <a:cs typeface="Arial"/>
              </a:rPr>
              <a:t>As </a:t>
            </a:r>
            <a:r>
              <a:rPr lang="en-US" sz="1100" dirty="0">
                <a:solidFill>
                  <a:schemeClr val="accent6"/>
                </a:solidFill>
                <a:cs typeface="Arial"/>
              </a:rPr>
              <a:t>early as grade 7 </a:t>
            </a:r>
          </a:p>
          <a:p>
            <a:r>
              <a:rPr lang="en-US" sz="1000" dirty="0">
                <a:solidFill>
                  <a:schemeClr val="accent6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Human Service Assistant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$27,450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15.7%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456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Family Social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Worker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$38,100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12.4%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382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Healthcare Social Worker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$48,070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28.2%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339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$11,300/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9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2619" y="11585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Master’s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Social Work</a:t>
            </a:r>
            <a:endParaRPr lang="en-US" sz="900" b="1" dirty="0" smtClean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1540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Social 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76" y="2075244"/>
            <a:ext cx="190500" cy="190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96" y="2245060"/>
            <a:ext cx="190500" cy="1905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3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00" y="2244169"/>
            <a:ext cx="1905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226096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39609"/>
                <a:gridCol w="359742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Human Services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Human and Social Services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Introduction to Human Services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Science &amp;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Technology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Psychology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Nutrition  &amp; Wellness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Mental Health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Social Work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Psychology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Dependency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Direct Practice Skills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Developmental Psychology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Case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Group Practice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Skills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Social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Welfare and Policy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 of Communication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College Algebra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Family Systems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Introduction to Ethics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Services Practicum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Abnormal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Chemical Dependency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Services Practicum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Services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4" name="TextBox 3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rgbClr val="000000"/>
                  </a:solidFill>
                </a:rPr>
                <a:t> 4/2015</a:t>
              </a:r>
              <a:endParaRPr lang="en-US" sz="700" i="1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rgbClr val="000000"/>
                  </a:solidFill>
                </a:rPr>
                <a:t>Visit </a:t>
              </a:r>
              <a:r>
                <a:rPr lang="en-US" sz="700" i="1" dirty="0" smtClean="0">
                  <a:solidFill>
                    <a:srgbClr val="000000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rgbClr val="000000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039350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348</TotalTime>
  <Words>364</Words>
  <Application>Microsoft Office PowerPoint</Application>
  <PresentationFormat>On-screen Show (4:3)</PresentationFormat>
  <Paragraphs>115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49</cp:revision>
  <cp:lastPrinted>2014-05-13T16:00:59Z</cp:lastPrinted>
  <dcterms:created xsi:type="dcterms:W3CDTF">2014-05-07T16:43:19Z</dcterms:created>
  <dcterms:modified xsi:type="dcterms:W3CDTF">2015-05-13T15:33:29Z</dcterms:modified>
</cp:coreProperties>
</file>