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F9BE00"/>
    <a:srgbClr val="E2642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56" autoAdjust="0"/>
  </p:normalViewPr>
  <p:slideViewPr>
    <p:cSldViewPr snapToGrid="0" snapToObjects="1">
      <p:cViewPr varScale="1">
        <p:scale>
          <a:sx n="102" d="100"/>
          <a:sy n="102" d="100"/>
        </p:scale>
        <p:origin x="91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Pre-Manufacturing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Assembly Team Worker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$29,350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4.9%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1,513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Avionics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$55,160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Aerospace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$99,500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-1.4%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68" y="206597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86" y="206584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10" y="206584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9865" y="1158563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Aerospace Engineering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57797" y="115856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Avionics Technology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99426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 Operations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Avionics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CNC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Tools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Integrated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Manufacturing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Aviation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Aircraft Weight &amp; Balance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Aircraft Materials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AMT Regulation &amp; Inspection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Ground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Operation &amp; Servicing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Algebra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AMT Electricity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Aircraft Metallic Structures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Aircraft Electrical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Aircraft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Fuel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Aircraft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Non-Metallic Structures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Communication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Navigation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Turbine Engine Maintenance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Reciprocating Engine Maintenance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Tools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Aircraft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Environmental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Landing Gear &amp; Fluid Power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Powerplant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 Inspection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Reciprocating Engine Maintenance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Propellers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Hazardous Materials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Aircraft Inspection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514</TotalTime>
  <Words>367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43</cp:revision>
  <cp:lastPrinted>2014-11-04T19:20:54Z</cp:lastPrinted>
  <dcterms:created xsi:type="dcterms:W3CDTF">2014-05-16T14:45:07Z</dcterms:created>
  <dcterms:modified xsi:type="dcterms:W3CDTF">2015-06-26T17:01:09Z</dcterms:modified>
</cp:coreProperties>
</file>