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2" r:id="rId5"/>
  </p:sldMasterIdLst>
  <p:notesMasterIdLst>
    <p:notesMasterId r:id="rId34"/>
  </p:notesMasterIdLst>
  <p:sldIdLst>
    <p:sldId id="256" r:id="rId6"/>
    <p:sldId id="469" r:id="rId7"/>
    <p:sldId id="298" r:id="rId8"/>
    <p:sldId id="296" r:id="rId9"/>
    <p:sldId id="471" r:id="rId10"/>
    <p:sldId id="473" r:id="rId11"/>
    <p:sldId id="257" r:id="rId12"/>
    <p:sldId id="258" r:id="rId13"/>
    <p:sldId id="259" r:id="rId14"/>
    <p:sldId id="260" r:id="rId15"/>
    <p:sldId id="261" r:id="rId16"/>
    <p:sldId id="262" r:id="rId17"/>
    <p:sldId id="478" r:id="rId18"/>
    <p:sldId id="345" r:id="rId19"/>
    <p:sldId id="392" r:id="rId20"/>
    <p:sldId id="324" r:id="rId21"/>
    <p:sldId id="326" r:id="rId22"/>
    <p:sldId id="371" r:id="rId23"/>
    <p:sldId id="393" r:id="rId24"/>
    <p:sldId id="409" r:id="rId25"/>
    <p:sldId id="411" r:id="rId26"/>
    <p:sldId id="410" r:id="rId27"/>
    <p:sldId id="476" r:id="rId28"/>
    <p:sldId id="479" r:id="rId29"/>
    <p:sldId id="477" r:id="rId30"/>
    <p:sldId id="359" r:id="rId31"/>
    <p:sldId id="472" r:id="rId32"/>
    <p:sldId id="290" r:id="rId33"/>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151"/>
    <a:srgbClr val="94AF2A"/>
    <a:srgbClr val="88A651"/>
    <a:srgbClr val="3C7BA9"/>
    <a:srgbClr val="EFEBE4"/>
    <a:srgbClr val="CD0920"/>
    <a:srgbClr val="6CAEDF"/>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C9D9E-8DD9-4C76-B9C7-02FB8FB84E47}" v="23" dt="2023-10-10T15:02:08.961"/>
    <p1510:client id="{3322561D-F721-3457-FD21-57A8B0B35092}" v="193" dt="2023-10-10T16:29:48.740"/>
    <p1510:client id="{3E660076-278F-41C8-B3BC-3BCDF426080A}" vWet="2" dt="2023-10-10T16:13:16.033"/>
    <p1510:client id="{632461C1-99CF-4E2F-9278-43FC2F562DEE}" v="18" dt="2023-10-10T17:11:29.688"/>
    <p1510:client id="{A1D5DE52-2328-45D8-8826-E697D9809EFA}" v="10" vWet="12" dt="2023-10-10T16:14:45.313"/>
    <p1510:client id="{B90C8FBC-85BF-4A40-A20E-83870D9EA584}" v="456" dt="2023-10-10T17:29:44.201"/>
    <p1510:client id="{D6AB7191-86DF-4412-8DB2-7C236903AB2A}" v="4" vWet="8" dt="2023-10-10T16:12:09.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2592"/>
        <p:guide pos="105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tson, Sara" userId="ff018550-449d-4101-83f9-e38dfbf34017" providerId="ADAL" clId="{AB16DB6D-E031-431B-B6B1-EE5BD926F9C7}"/>
    <pc:docChg chg="undo redo custSel addSld delSld modSld sldOrd">
      <pc:chgData name="Watson, Sara" userId="ff018550-449d-4101-83f9-e38dfbf34017" providerId="ADAL" clId="{AB16DB6D-E031-431B-B6B1-EE5BD926F9C7}" dt="2023-09-11T18:08:48.451" v="1777" actId="20577"/>
      <pc:docMkLst>
        <pc:docMk/>
      </pc:docMkLst>
      <pc:sldChg chg="del">
        <pc:chgData name="Watson, Sara" userId="ff018550-449d-4101-83f9-e38dfbf34017" providerId="ADAL" clId="{AB16DB6D-E031-431B-B6B1-EE5BD926F9C7}" dt="2023-09-07T16:42:46.455" v="570" actId="47"/>
        <pc:sldMkLst>
          <pc:docMk/>
          <pc:sldMk cId="1094765405" sldId="292"/>
        </pc:sldMkLst>
      </pc:sldChg>
      <pc:sldChg chg="delSp modSp mod ord">
        <pc:chgData name="Watson, Sara" userId="ff018550-449d-4101-83f9-e38dfbf34017" providerId="ADAL" clId="{AB16DB6D-E031-431B-B6B1-EE5BD926F9C7}" dt="2023-09-07T19:39:23.156" v="997" actId="20577"/>
        <pc:sldMkLst>
          <pc:docMk/>
          <pc:sldMk cId="3334969937" sldId="293"/>
        </pc:sldMkLst>
        <pc:spChg chg="mod">
          <ac:chgData name="Watson, Sara" userId="ff018550-449d-4101-83f9-e38dfbf34017" providerId="ADAL" clId="{AB16DB6D-E031-431B-B6B1-EE5BD926F9C7}" dt="2023-09-07T16:41:16.170" v="552" actId="20577"/>
          <ac:spMkLst>
            <pc:docMk/>
            <pc:sldMk cId="3334969937" sldId="293"/>
            <ac:spMk id="5" creationId="{4BACB1CD-6DE1-4505-9037-7ECA0C74B79D}"/>
          </ac:spMkLst>
        </pc:spChg>
        <pc:spChg chg="mod">
          <ac:chgData name="Watson, Sara" userId="ff018550-449d-4101-83f9-e38dfbf34017" providerId="ADAL" clId="{AB16DB6D-E031-431B-B6B1-EE5BD926F9C7}" dt="2023-09-07T19:39:23.156" v="997" actId="20577"/>
          <ac:spMkLst>
            <pc:docMk/>
            <pc:sldMk cId="3334969937" sldId="293"/>
            <ac:spMk id="6" creationId="{FBDD93E9-2C88-4AF1-9C74-1464EFC98DA2}"/>
          </ac:spMkLst>
        </pc:spChg>
        <pc:cxnChg chg="del">
          <ac:chgData name="Watson, Sara" userId="ff018550-449d-4101-83f9-e38dfbf34017" providerId="ADAL" clId="{AB16DB6D-E031-431B-B6B1-EE5BD926F9C7}" dt="2023-09-07T19:39:14.701" v="979" actId="478"/>
          <ac:cxnSpMkLst>
            <pc:docMk/>
            <pc:sldMk cId="3334969937" sldId="293"/>
            <ac:cxnSpMk id="7" creationId="{46C875A8-D26E-4DF3-8B43-C49BF91B610F}"/>
          </ac:cxnSpMkLst>
        </pc:cxnChg>
        <pc:cxnChg chg="del">
          <ac:chgData name="Watson, Sara" userId="ff018550-449d-4101-83f9-e38dfbf34017" providerId="ADAL" clId="{AB16DB6D-E031-431B-B6B1-EE5BD926F9C7}" dt="2023-09-07T19:39:13.618" v="978" actId="478"/>
          <ac:cxnSpMkLst>
            <pc:docMk/>
            <pc:sldMk cId="3334969937" sldId="293"/>
            <ac:cxnSpMk id="8" creationId="{41207D1E-E79E-4D59-80DE-69F71B6CAD29}"/>
          </ac:cxnSpMkLst>
        </pc:cxnChg>
        <pc:cxnChg chg="del">
          <ac:chgData name="Watson, Sara" userId="ff018550-449d-4101-83f9-e38dfbf34017" providerId="ADAL" clId="{AB16DB6D-E031-431B-B6B1-EE5BD926F9C7}" dt="2023-09-07T19:39:12.769" v="977" actId="478"/>
          <ac:cxnSpMkLst>
            <pc:docMk/>
            <pc:sldMk cId="3334969937" sldId="293"/>
            <ac:cxnSpMk id="9" creationId="{2BB2AEE9-D316-4045-AA0D-1F26918576EF}"/>
          </ac:cxnSpMkLst>
        </pc:cxnChg>
      </pc:sldChg>
      <pc:sldChg chg="modSp mod">
        <pc:chgData name="Watson, Sara" userId="ff018550-449d-4101-83f9-e38dfbf34017" providerId="ADAL" clId="{AB16DB6D-E031-431B-B6B1-EE5BD926F9C7}" dt="2023-09-07T16:35:18.778" v="101" actId="20577"/>
        <pc:sldMkLst>
          <pc:docMk/>
          <pc:sldMk cId="4190372259" sldId="294"/>
        </pc:sldMkLst>
        <pc:spChg chg="mod">
          <ac:chgData name="Watson, Sara" userId="ff018550-449d-4101-83f9-e38dfbf34017" providerId="ADAL" clId="{AB16DB6D-E031-431B-B6B1-EE5BD926F9C7}" dt="2023-09-07T16:34:18.270" v="13" actId="20577"/>
          <ac:spMkLst>
            <pc:docMk/>
            <pc:sldMk cId="4190372259" sldId="294"/>
            <ac:spMk id="5" creationId="{A90BB35F-C94F-4BDE-A150-7C5D0068F2C1}"/>
          </ac:spMkLst>
        </pc:spChg>
        <pc:spChg chg="mod">
          <ac:chgData name="Watson, Sara" userId="ff018550-449d-4101-83f9-e38dfbf34017" providerId="ADAL" clId="{AB16DB6D-E031-431B-B6B1-EE5BD926F9C7}" dt="2023-09-07T16:34:49.532" v="47" actId="120"/>
          <ac:spMkLst>
            <pc:docMk/>
            <pc:sldMk cId="4190372259" sldId="294"/>
            <ac:spMk id="6" creationId="{05096F6D-0034-4009-9ED5-D336B6FD962C}"/>
          </ac:spMkLst>
        </pc:spChg>
        <pc:spChg chg="mod">
          <ac:chgData name="Watson, Sara" userId="ff018550-449d-4101-83f9-e38dfbf34017" providerId="ADAL" clId="{AB16DB6D-E031-431B-B6B1-EE5BD926F9C7}" dt="2023-09-07T16:35:07.765" v="84" actId="20577"/>
          <ac:spMkLst>
            <pc:docMk/>
            <pc:sldMk cId="4190372259" sldId="294"/>
            <ac:spMk id="8" creationId="{FCEF7181-7237-43B2-9398-2FA4CBEB6BDC}"/>
          </ac:spMkLst>
        </pc:spChg>
        <pc:spChg chg="mod">
          <ac:chgData name="Watson, Sara" userId="ff018550-449d-4101-83f9-e38dfbf34017" providerId="ADAL" clId="{AB16DB6D-E031-431B-B6B1-EE5BD926F9C7}" dt="2023-09-07T16:35:18.778" v="101" actId="20577"/>
          <ac:spMkLst>
            <pc:docMk/>
            <pc:sldMk cId="4190372259" sldId="294"/>
            <ac:spMk id="10" creationId="{9EB87B63-E4BB-418D-B82B-5047A5BD5E3C}"/>
          </ac:spMkLst>
        </pc:spChg>
      </pc:sldChg>
      <pc:sldChg chg="addSp delSp modSp mod delAnim">
        <pc:chgData name="Watson, Sara" userId="ff018550-449d-4101-83f9-e38dfbf34017" providerId="ADAL" clId="{AB16DB6D-E031-431B-B6B1-EE5BD926F9C7}" dt="2023-09-11T18:08:48.451" v="1777" actId="20577"/>
        <pc:sldMkLst>
          <pc:docMk/>
          <pc:sldMk cId="850157275" sldId="295"/>
        </pc:sldMkLst>
        <pc:spChg chg="add mod">
          <ac:chgData name="Watson, Sara" userId="ff018550-449d-4101-83f9-e38dfbf34017" providerId="ADAL" clId="{AB16DB6D-E031-431B-B6B1-EE5BD926F9C7}" dt="2023-09-11T18:08:48.451" v="1777" actId="20577"/>
          <ac:spMkLst>
            <pc:docMk/>
            <pc:sldMk cId="850157275" sldId="295"/>
            <ac:spMk id="2" creationId="{AB52571E-8A08-4866-07A4-7AB6CF4A170D}"/>
          </ac:spMkLst>
        </pc:spChg>
        <pc:spChg chg="add del mod">
          <ac:chgData name="Watson, Sara" userId="ff018550-449d-4101-83f9-e38dfbf34017" providerId="ADAL" clId="{AB16DB6D-E031-431B-B6B1-EE5BD926F9C7}" dt="2023-09-07T19:39:48.566" v="999" actId="478"/>
          <ac:spMkLst>
            <pc:docMk/>
            <pc:sldMk cId="850157275" sldId="295"/>
            <ac:spMk id="3" creationId="{BE87CC79-30DC-0836-0793-99A340DCC758}"/>
          </ac:spMkLst>
        </pc:spChg>
        <pc:spChg chg="mod">
          <ac:chgData name="Watson, Sara" userId="ff018550-449d-4101-83f9-e38dfbf34017" providerId="ADAL" clId="{AB16DB6D-E031-431B-B6B1-EE5BD926F9C7}" dt="2023-09-07T19:42:12.442" v="1070" actId="20577"/>
          <ac:spMkLst>
            <pc:docMk/>
            <pc:sldMk cId="850157275" sldId="295"/>
            <ac:spMk id="5" creationId="{8B260F0A-0261-46F1-A399-481503E1B28A}"/>
          </ac:spMkLst>
        </pc:spChg>
        <pc:spChg chg="del">
          <ac:chgData name="Watson, Sara" userId="ff018550-449d-4101-83f9-e38dfbf34017" providerId="ADAL" clId="{AB16DB6D-E031-431B-B6B1-EE5BD926F9C7}" dt="2023-09-07T19:37:24.581" v="958" actId="478"/>
          <ac:spMkLst>
            <pc:docMk/>
            <pc:sldMk cId="850157275" sldId="295"/>
            <ac:spMk id="6" creationId="{762377EE-54CE-45C5-A9C9-17A5AE08BE97}"/>
          </ac:spMkLst>
        </pc:spChg>
        <pc:spChg chg="del mod">
          <ac:chgData name="Watson, Sara" userId="ff018550-449d-4101-83f9-e38dfbf34017" providerId="ADAL" clId="{AB16DB6D-E031-431B-B6B1-EE5BD926F9C7}" dt="2023-09-07T19:38:40.090" v="973" actId="478"/>
          <ac:spMkLst>
            <pc:docMk/>
            <pc:sldMk cId="850157275" sldId="295"/>
            <ac:spMk id="8" creationId="{3FE227FD-F0FB-404F-AEDB-CDB257C51932}"/>
          </ac:spMkLst>
        </pc:spChg>
        <pc:spChg chg="del">
          <ac:chgData name="Watson, Sara" userId="ff018550-449d-4101-83f9-e38dfbf34017" providerId="ADAL" clId="{AB16DB6D-E031-431B-B6B1-EE5BD926F9C7}" dt="2023-09-07T19:37:25.598" v="959" actId="478"/>
          <ac:spMkLst>
            <pc:docMk/>
            <pc:sldMk cId="850157275" sldId="295"/>
            <ac:spMk id="9" creationId="{80E13395-6B0D-4F0F-B14C-170A4731EA8E}"/>
          </ac:spMkLst>
        </pc:spChg>
        <pc:spChg chg="add del mod">
          <ac:chgData name="Watson, Sara" userId="ff018550-449d-4101-83f9-e38dfbf34017" providerId="ADAL" clId="{AB16DB6D-E031-431B-B6B1-EE5BD926F9C7}" dt="2023-09-07T19:40:00.921" v="1002"/>
          <ac:spMkLst>
            <pc:docMk/>
            <pc:sldMk cId="850157275" sldId="295"/>
            <ac:spMk id="18" creationId="{8F15C4D9-20CC-52FE-060D-A467C41E9778}"/>
          </ac:spMkLst>
        </pc:spChg>
        <pc:spChg chg="add del mod">
          <ac:chgData name="Watson, Sara" userId="ff018550-449d-4101-83f9-e38dfbf34017" providerId="ADAL" clId="{AB16DB6D-E031-431B-B6B1-EE5BD926F9C7}" dt="2023-09-07T19:41:24.920" v="1055"/>
          <ac:spMkLst>
            <pc:docMk/>
            <pc:sldMk cId="850157275" sldId="295"/>
            <ac:spMk id="19" creationId="{1477373C-0527-E1EB-62CB-85E6EC683589}"/>
          </ac:spMkLst>
        </pc:spChg>
        <pc:cxnChg chg="del">
          <ac:chgData name="Watson, Sara" userId="ff018550-449d-4101-83f9-e38dfbf34017" providerId="ADAL" clId="{AB16DB6D-E031-431B-B6B1-EE5BD926F9C7}" dt="2023-09-07T19:37:26.378" v="960" actId="478"/>
          <ac:cxnSpMkLst>
            <pc:docMk/>
            <pc:sldMk cId="850157275" sldId="295"/>
            <ac:cxnSpMk id="7" creationId="{3BF72E52-2394-432B-AEB3-122E997C9DF0}"/>
          </ac:cxnSpMkLst>
        </pc:cxnChg>
        <pc:cxnChg chg="del">
          <ac:chgData name="Watson, Sara" userId="ff018550-449d-4101-83f9-e38dfbf34017" providerId="ADAL" clId="{AB16DB6D-E031-431B-B6B1-EE5BD926F9C7}" dt="2023-09-07T19:37:28.669" v="962" actId="478"/>
          <ac:cxnSpMkLst>
            <pc:docMk/>
            <pc:sldMk cId="850157275" sldId="295"/>
            <ac:cxnSpMk id="13" creationId="{9D107F6E-262A-48CF-9E44-D4D5BAF302F4}"/>
          </ac:cxnSpMkLst>
        </pc:cxnChg>
        <pc:cxnChg chg="del">
          <ac:chgData name="Watson, Sara" userId="ff018550-449d-4101-83f9-e38dfbf34017" providerId="ADAL" clId="{AB16DB6D-E031-431B-B6B1-EE5BD926F9C7}" dt="2023-09-07T19:37:29.344" v="963" actId="478"/>
          <ac:cxnSpMkLst>
            <pc:docMk/>
            <pc:sldMk cId="850157275" sldId="295"/>
            <ac:cxnSpMk id="14" creationId="{D05485B2-6D8B-4162-8B28-1CA0A07FAAC8}"/>
          </ac:cxnSpMkLst>
        </pc:cxnChg>
        <pc:cxnChg chg="del">
          <ac:chgData name="Watson, Sara" userId="ff018550-449d-4101-83f9-e38dfbf34017" providerId="ADAL" clId="{AB16DB6D-E031-431B-B6B1-EE5BD926F9C7}" dt="2023-09-07T19:37:30.246" v="964" actId="478"/>
          <ac:cxnSpMkLst>
            <pc:docMk/>
            <pc:sldMk cId="850157275" sldId="295"/>
            <ac:cxnSpMk id="15" creationId="{ED60A7EE-786C-4782-A428-BB6F2F097D28}"/>
          </ac:cxnSpMkLst>
        </pc:cxnChg>
        <pc:cxnChg chg="del">
          <ac:chgData name="Watson, Sara" userId="ff018550-449d-4101-83f9-e38dfbf34017" providerId="ADAL" clId="{AB16DB6D-E031-431B-B6B1-EE5BD926F9C7}" dt="2023-09-07T19:37:27.206" v="961" actId="478"/>
          <ac:cxnSpMkLst>
            <pc:docMk/>
            <pc:sldMk cId="850157275" sldId="295"/>
            <ac:cxnSpMk id="17" creationId="{CB362D78-CA52-47B7-B9F1-B914973D6532}"/>
          </ac:cxnSpMkLst>
        </pc:cxnChg>
      </pc:sldChg>
      <pc:sldChg chg="addSp delSp modSp mod ord delAnim">
        <pc:chgData name="Watson, Sara" userId="ff018550-449d-4101-83f9-e38dfbf34017" providerId="ADAL" clId="{AB16DB6D-E031-431B-B6B1-EE5BD926F9C7}" dt="2023-09-11T16:41:52.747" v="1571" actId="478"/>
        <pc:sldMkLst>
          <pc:docMk/>
          <pc:sldMk cId="23543281" sldId="296"/>
        </pc:sldMkLst>
        <pc:spChg chg="add mod">
          <ac:chgData name="Watson, Sara" userId="ff018550-449d-4101-83f9-e38dfbf34017" providerId="ADAL" clId="{AB16DB6D-E031-431B-B6B1-EE5BD926F9C7}" dt="2023-09-11T16:40:39.537" v="1567" actId="15"/>
          <ac:spMkLst>
            <pc:docMk/>
            <pc:sldMk cId="23543281" sldId="296"/>
            <ac:spMk id="3" creationId="{8FA7C083-9410-FE98-894D-4A1533FCE944}"/>
          </ac:spMkLst>
        </pc:spChg>
        <pc:spChg chg="mod">
          <ac:chgData name="Watson, Sara" userId="ff018550-449d-4101-83f9-e38dfbf34017" providerId="ADAL" clId="{AB16DB6D-E031-431B-B6B1-EE5BD926F9C7}" dt="2023-09-07T19:35:47.589" v="855" actId="122"/>
          <ac:spMkLst>
            <pc:docMk/>
            <pc:sldMk cId="23543281" sldId="296"/>
            <ac:spMk id="5" creationId="{5CEFF1C0-C327-4955-BB69-6E1393355BEB}"/>
          </ac:spMkLst>
        </pc:spChg>
        <pc:spChg chg="del">
          <ac:chgData name="Watson, Sara" userId="ff018550-449d-4101-83f9-e38dfbf34017" providerId="ADAL" clId="{AB16DB6D-E031-431B-B6B1-EE5BD926F9C7}" dt="2023-09-07T19:35:17.288" v="845" actId="478"/>
          <ac:spMkLst>
            <pc:docMk/>
            <pc:sldMk cId="23543281" sldId="296"/>
            <ac:spMk id="6" creationId="{D98B1B63-9E10-42EB-A10F-DDE69EEDFD85}"/>
          </ac:spMkLst>
        </pc:spChg>
        <pc:spChg chg="del">
          <ac:chgData name="Watson, Sara" userId="ff018550-449d-4101-83f9-e38dfbf34017" providerId="ADAL" clId="{AB16DB6D-E031-431B-B6B1-EE5BD926F9C7}" dt="2023-09-07T19:35:20.867" v="846" actId="478"/>
          <ac:spMkLst>
            <pc:docMk/>
            <pc:sldMk cId="23543281" sldId="296"/>
            <ac:spMk id="8" creationId="{B0292DC6-5CA6-4468-BB88-9E3878FEE389}"/>
          </ac:spMkLst>
        </pc:spChg>
        <pc:spChg chg="del">
          <ac:chgData name="Watson, Sara" userId="ff018550-449d-4101-83f9-e38dfbf34017" providerId="ADAL" clId="{AB16DB6D-E031-431B-B6B1-EE5BD926F9C7}" dt="2023-09-07T19:35:39.860" v="853" actId="478"/>
          <ac:spMkLst>
            <pc:docMk/>
            <pc:sldMk cId="23543281" sldId="296"/>
            <ac:spMk id="18" creationId="{BAB8D748-D934-4364-9228-60E691F0F636}"/>
          </ac:spMkLst>
        </pc:spChg>
        <pc:picChg chg="add del mod ord">
          <ac:chgData name="Watson, Sara" userId="ff018550-449d-4101-83f9-e38dfbf34017" providerId="ADAL" clId="{AB16DB6D-E031-431B-B6B1-EE5BD926F9C7}" dt="2023-09-11T16:41:52.747" v="1571" actId="478"/>
          <ac:picMkLst>
            <pc:docMk/>
            <pc:sldMk cId="23543281" sldId="296"/>
            <ac:picMk id="6" creationId="{CA89C367-9330-66B8-2250-D52B32A248EF}"/>
          </ac:picMkLst>
        </pc:picChg>
        <pc:cxnChg chg="del">
          <ac:chgData name="Watson, Sara" userId="ff018550-449d-4101-83f9-e38dfbf34017" providerId="ADAL" clId="{AB16DB6D-E031-431B-B6B1-EE5BD926F9C7}" dt="2023-09-07T19:35:24.383" v="849" actId="478"/>
          <ac:cxnSpMkLst>
            <pc:docMk/>
            <pc:sldMk cId="23543281" sldId="296"/>
            <ac:cxnSpMk id="7" creationId="{E70F0E1B-2A53-4489-9EDF-6639DDF8F739}"/>
          </ac:cxnSpMkLst>
        </pc:cxnChg>
        <pc:cxnChg chg="del">
          <ac:chgData name="Watson, Sara" userId="ff018550-449d-4101-83f9-e38dfbf34017" providerId="ADAL" clId="{AB16DB6D-E031-431B-B6B1-EE5BD926F9C7}" dt="2023-09-07T19:35:23.596" v="848" actId="478"/>
          <ac:cxnSpMkLst>
            <pc:docMk/>
            <pc:sldMk cId="23543281" sldId="296"/>
            <ac:cxnSpMk id="13" creationId="{F2B9F1AC-7900-45A6-85A4-E95DA5680C93}"/>
          </ac:cxnSpMkLst>
        </pc:cxnChg>
        <pc:cxnChg chg="del">
          <ac:chgData name="Watson, Sara" userId="ff018550-449d-4101-83f9-e38dfbf34017" providerId="ADAL" clId="{AB16DB6D-E031-431B-B6B1-EE5BD926F9C7}" dt="2023-09-07T19:35:25.639" v="850" actId="478"/>
          <ac:cxnSpMkLst>
            <pc:docMk/>
            <pc:sldMk cId="23543281" sldId="296"/>
            <ac:cxnSpMk id="14" creationId="{F93DB3D2-1A07-4638-B77D-54B133212B57}"/>
          </ac:cxnSpMkLst>
        </pc:cxnChg>
        <pc:cxnChg chg="del">
          <ac:chgData name="Watson, Sara" userId="ff018550-449d-4101-83f9-e38dfbf34017" providerId="ADAL" clId="{AB16DB6D-E031-431B-B6B1-EE5BD926F9C7}" dt="2023-09-07T19:35:26.469" v="851" actId="478"/>
          <ac:cxnSpMkLst>
            <pc:docMk/>
            <pc:sldMk cId="23543281" sldId="296"/>
            <ac:cxnSpMk id="15" creationId="{0925C44D-998D-4A8E-B6AD-4B4B9CC612A4}"/>
          </ac:cxnSpMkLst>
        </pc:cxnChg>
        <pc:cxnChg chg="del">
          <ac:chgData name="Watson, Sara" userId="ff018550-449d-4101-83f9-e38dfbf34017" providerId="ADAL" clId="{AB16DB6D-E031-431B-B6B1-EE5BD926F9C7}" dt="2023-09-07T19:35:22.806" v="847" actId="478"/>
          <ac:cxnSpMkLst>
            <pc:docMk/>
            <pc:sldMk cId="23543281" sldId="296"/>
            <ac:cxnSpMk id="17" creationId="{9D219AC2-A209-45AC-8129-C6204666E4A2}"/>
          </ac:cxnSpMkLst>
        </pc:cxnChg>
      </pc:sldChg>
      <pc:sldChg chg="addSp delSp modSp mod">
        <pc:chgData name="Watson, Sara" userId="ff018550-449d-4101-83f9-e38dfbf34017" providerId="ADAL" clId="{AB16DB6D-E031-431B-B6B1-EE5BD926F9C7}" dt="2023-09-11T16:22:28.154" v="1276" actId="1076"/>
        <pc:sldMkLst>
          <pc:docMk/>
          <pc:sldMk cId="2438122359" sldId="297"/>
        </pc:sldMkLst>
        <pc:spChg chg="mod">
          <ac:chgData name="Watson, Sara" userId="ff018550-449d-4101-83f9-e38dfbf34017" providerId="ADAL" clId="{AB16DB6D-E031-431B-B6B1-EE5BD926F9C7}" dt="2023-09-07T16:36:05.566" v="108" actId="1076"/>
          <ac:spMkLst>
            <pc:docMk/>
            <pc:sldMk cId="2438122359" sldId="297"/>
            <ac:spMk id="5" creationId="{F23AFDA1-1014-479D-8369-6CF12853AB89}"/>
          </ac:spMkLst>
        </pc:spChg>
        <pc:spChg chg="add del">
          <ac:chgData name="Watson, Sara" userId="ff018550-449d-4101-83f9-e38dfbf34017" providerId="ADAL" clId="{AB16DB6D-E031-431B-B6B1-EE5BD926F9C7}" dt="2023-09-11T16:21:16.550" v="1176" actId="478"/>
          <ac:spMkLst>
            <pc:docMk/>
            <pc:sldMk cId="2438122359" sldId="297"/>
            <ac:spMk id="6" creationId="{D952BFCB-C33D-49CB-A3A6-95C3E4B6A7D5}"/>
          </ac:spMkLst>
        </pc:spChg>
        <pc:spChg chg="mod">
          <ac:chgData name="Watson, Sara" userId="ff018550-449d-4101-83f9-e38dfbf34017" providerId="ADAL" clId="{AB16DB6D-E031-431B-B6B1-EE5BD926F9C7}" dt="2023-09-11T16:21:53.757" v="1229" actId="1076"/>
          <ac:spMkLst>
            <pc:docMk/>
            <pc:sldMk cId="2438122359" sldId="297"/>
            <ac:spMk id="8" creationId="{96530BDB-0EB7-4763-8D32-3B253FA5F414}"/>
          </ac:spMkLst>
        </pc:spChg>
        <pc:spChg chg="mod">
          <ac:chgData name="Watson, Sara" userId="ff018550-449d-4101-83f9-e38dfbf34017" providerId="ADAL" clId="{AB16DB6D-E031-431B-B6B1-EE5BD926F9C7}" dt="2023-09-11T16:22:28.154" v="1276" actId="1076"/>
          <ac:spMkLst>
            <pc:docMk/>
            <pc:sldMk cId="2438122359" sldId="297"/>
            <ac:spMk id="9" creationId="{33F8E655-AF63-44A3-A657-9EC2D37B6651}"/>
          </ac:spMkLst>
        </pc:spChg>
        <pc:spChg chg="mod">
          <ac:chgData name="Watson, Sara" userId="ff018550-449d-4101-83f9-e38dfbf34017" providerId="ADAL" clId="{AB16DB6D-E031-431B-B6B1-EE5BD926F9C7}" dt="2023-09-11T16:22:16.937" v="1274" actId="20577"/>
          <ac:spMkLst>
            <pc:docMk/>
            <pc:sldMk cId="2438122359" sldId="297"/>
            <ac:spMk id="10" creationId="{607935E3-0FA0-497F-ABB1-6A2506C75212}"/>
          </ac:spMkLst>
        </pc:spChg>
        <pc:spChg chg="del">
          <ac:chgData name="Watson, Sara" userId="ff018550-449d-4101-83f9-e38dfbf34017" providerId="ADAL" clId="{AB16DB6D-E031-431B-B6B1-EE5BD926F9C7}" dt="2023-09-11T16:21:21.441" v="1178" actId="478"/>
          <ac:spMkLst>
            <pc:docMk/>
            <pc:sldMk cId="2438122359" sldId="297"/>
            <ac:spMk id="11" creationId="{B362CCFF-3EB1-44DA-979B-F6D5D8695294}"/>
          </ac:spMkLst>
        </pc:spChg>
        <pc:spChg chg="del">
          <ac:chgData name="Watson, Sara" userId="ff018550-449d-4101-83f9-e38dfbf34017" providerId="ADAL" clId="{AB16DB6D-E031-431B-B6B1-EE5BD926F9C7}" dt="2023-09-11T16:21:19.058" v="1177" actId="478"/>
          <ac:spMkLst>
            <pc:docMk/>
            <pc:sldMk cId="2438122359" sldId="297"/>
            <ac:spMk id="12" creationId="{415C0E33-9CDC-4596-B318-403D0FE63017}"/>
          </ac:spMkLst>
        </pc:spChg>
        <pc:cxnChg chg="mod">
          <ac:chgData name="Watson, Sara" userId="ff018550-449d-4101-83f9-e38dfbf34017" providerId="ADAL" clId="{AB16DB6D-E031-431B-B6B1-EE5BD926F9C7}" dt="2023-09-11T16:21:47.003" v="1228" actId="1076"/>
          <ac:cxnSpMkLst>
            <pc:docMk/>
            <pc:sldMk cId="2438122359" sldId="297"/>
            <ac:cxnSpMk id="7" creationId="{D8C263F4-8101-4249-BC13-994FEF66F2FD}"/>
          </ac:cxnSpMkLst>
        </pc:cxnChg>
        <pc:cxnChg chg="mod">
          <ac:chgData name="Watson, Sara" userId="ff018550-449d-4101-83f9-e38dfbf34017" providerId="ADAL" clId="{AB16DB6D-E031-431B-B6B1-EE5BD926F9C7}" dt="2023-09-11T16:22:22.908" v="1275" actId="1076"/>
          <ac:cxnSpMkLst>
            <pc:docMk/>
            <pc:sldMk cId="2438122359" sldId="297"/>
            <ac:cxnSpMk id="13" creationId="{5120656A-A98F-4C2F-BDC7-3E1C51697C32}"/>
          </ac:cxnSpMkLst>
        </pc:cxnChg>
        <pc:cxnChg chg="del mod">
          <ac:chgData name="Watson, Sara" userId="ff018550-449d-4101-83f9-e38dfbf34017" providerId="ADAL" clId="{AB16DB6D-E031-431B-B6B1-EE5BD926F9C7}" dt="2023-09-11T16:22:07.162" v="1249" actId="478"/>
          <ac:cxnSpMkLst>
            <pc:docMk/>
            <pc:sldMk cId="2438122359" sldId="297"/>
            <ac:cxnSpMk id="14" creationId="{6C5446F4-95D6-401D-B588-8052D39B2C23}"/>
          </ac:cxnSpMkLst>
        </pc:cxnChg>
        <pc:cxnChg chg="del">
          <ac:chgData name="Watson, Sara" userId="ff018550-449d-4101-83f9-e38dfbf34017" providerId="ADAL" clId="{AB16DB6D-E031-431B-B6B1-EE5BD926F9C7}" dt="2023-09-11T16:21:11.140" v="1174" actId="478"/>
          <ac:cxnSpMkLst>
            <pc:docMk/>
            <pc:sldMk cId="2438122359" sldId="297"/>
            <ac:cxnSpMk id="15" creationId="{760B4860-80D8-490A-BA6C-78497C137E1B}"/>
          </ac:cxnSpMkLst>
        </pc:cxnChg>
      </pc:sldChg>
      <pc:sldChg chg="modSp mod">
        <pc:chgData name="Watson, Sara" userId="ff018550-449d-4101-83f9-e38dfbf34017" providerId="ADAL" clId="{AB16DB6D-E031-431B-B6B1-EE5BD926F9C7}" dt="2023-09-11T16:30:18.322" v="1303" actId="113"/>
        <pc:sldMkLst>
          <pc:docMk/>
          <pc:sldMk cId="528371474" sldId="298"/>
        </pc:sldMkLst>
        <pc:spChg chg="mod">
          <ac:chgData name="Watson, Sara" userId="ff018550-449d-4101-83f9-e38dfbf34017" providerId="ADAL" clId="{AB16DB6D-E031-431B-B6B1-EE5BD926F9C7}" dt="2023-09-11T16:30:18.322" v="1303" actId="113"/>
          <ac:spMkLst>
            <pc:docMk/>
            <pc:sldMk cId="528371474" sldId="298"/>
            <ac:spMk id="6" creationId="{92FC3C6E-EDCB-4AC4-B96C-C5A29C55D0AD}"/>
          </ac:spMkLst>
        </pc:spChg>
      </pc:sldChg>
      <pc:sldChg chg="del">
        <pc:chgData name="Watson, Sara" userId="ff018550-449d-4101-83f9-e38dfbf34017" providerId="ADAL" clId="{AB16DB6D-E031-431B-B6B1-EE5BD926F9C7}" dt="2023-09-07T16:43:02.440" v="583" actId="47"/>
        <pc:sldMkLst>
          <pc:docMk/>
          <pc:sldMk cId="379988660" sldId="299"/>
        </pc:sldMkLst>
      </pc:sldChg>
      <pc:sldChg chg="del">
        <pc:chgData name="Watson, Sara" userId="ff018550-449d-4101-83f9-e38dfbf34017" providerId="ADAL" clId="{AB16DB6D-E031-431B-B6B1-EE5BD926F9C7}" dt="2023-09-07T16:43:10.929" v="590" actId="47"/>
        <pc:sldMkLst>
          <pc:docMk/>
          <pc:sldMk cId="3951559205" sldId="300"/>
        </pc:sldMkLst>
      </pc:sldChg>
      <pc:sldChg chg="del">
        <pc:chgData name="Watson, Sara" userId="ff018550-449d-4101-83f9-e38dfbf34017" providerId="ADAL" clId="{AB16DB6D-E031-431B-B6B1-EE5BD926F9C7}" dt="2023-09-07T16:43:09.350" v="589" actId="47"/>
        <pc:sldMkLst>
          <pc:docMk/>
          <pc:sldMk cId="3728092836" sldId="301"/>
        </pc:sldMkLst>
      </pc:sldChg>
      <pc:sldChg chg="del">
        <pc:chgData name="Watson, Sara" userId="ff018550-449d-4101-83f9-e38dfbf34017" providerId="ADAL" clId="{AB16DB6D-E031-431B-B6B1-EE5BD926F9C7}" dt="2023-09-07T16:43:08.329" v="588" actId="47"/>
        <pc:sldMkLst>
          <pc:docMk/>
          <pc:sldMk cId="3844521665" sldId="302"/>
        </pc:sldMkLst>
      </pc:sldChg>
      <pc:sldChg chg="del">
        <pc:chgData name="Watson, Sara" userId="ff018550-449d-4101-83f9-e38dfbf34017" providerId="ADAL" clId="{AB16DB6D-E031-431B-B6B1-EE5BD926F9C7}" dt="2023-09-07T16:43:02.975" v="584" actId="47"/>
        <pc:sldMkLst>
          <pc:docMk/>
          <pc:sldMk cId="53132603" sldId="303"/>
        </pc:sldMkLst>
      </pc:sldChg>
      <pc:sldChg chg="del">
        <pc:chgData name="Watson, Sara" userId="ff018550-449d-4101-83f9-e38dfbf34017" providerId="ADAL" clId="{AB16DB6D-E031-431B-B6B1-EE5BD926F9C7}" dt="2023-09-07T16:43:04.231" v="586" actId="47"/>
        <pc:sldMkLst>
          <pc:docMk/>
          <pc:sldMk cId="2425173811" sldId="304"/>
        </pc:sldMkLst>
      </pc:sldChg>
      <pc:sldChg chg="del">
        <pc:chgData name="Watson, Sara" userId="ff018550-449d-4101-83f9-e38dfbf34017" providerId="ADAL" clId="{AB16DB6D-E031-431B-B6B1-EE5BD926F9C7}" dt="2023-09-07T16:43:03.443" v="585" actId="47"/>
        <pc:sldMkLst>
          <pc:docMk/>
          <pc:sldMk cId="2172813456" sldId="305"/>
        </pc:sldMkLst>
      </pc:sldChg>
      <pc:sldChg chg="del">
        <pc:chgData name="Watson, Sara" userId="ff018550-449d-4101-83f9-e38dfbf34017" providerId="ADAL" clId="{AB16DB6D-E031-431B-B6B1-EE5BD926F9C7}" dt="2023-09-07T16:43:00.188" v="582" actId="47"/>
        <pc:sldMkLst>
          <pc:docMk/>
          <pc:sldMk cId="216980709" sldId="306"/>
        </pc:sldMkLst>
      </pc:sldChg>
      <pc:sldChg chg="del">
        <pc:chgData name="Watson, Sara" userId="ff018550-449d-4101-83f9-e38dfbf34017" providerId="ADAL" clId="{AB16DB6D-E031-431B-B6B1-EE5BD926F9C7}" dt="2023-09-07T16:42:59.418" v="581" actId="47"/>
        <pc:sldMkLst>
          <pc:docMk/>
          <pc:sldMk cId="1187053366" sldId="307"/>
        </pc:sldMkLst>
      </pc:sldChg>
      <pc:sldChg chg="del">
        <pc:chgData name="Watson, Sara" userId="ff018550-449d-4101-83f9-e38dfbf34017" providerId="ADAL" clId="{AB16DB6D-E031-431B-B6B1-EE5BD926F9C7}" dt="2023-09-07T16:42:58.900" v="580" actId="47"/>
        <pc:sldMkLst>
          <pc:docMk/>
          <pc:sldMk cId="2920120062" sldId="308"/>
        </pc:sldMkLst>
      </pc:sldChg>
      <pc:sldChg chg="del">
        <pc:chgData name="Watson, Sara" userId="ff018550-449d-4101-83f9-e38dfbf34017" providerId="ADAL" clId="{AB16DB6D-E031-431B-B6B1-EE5BD926F9C7}" dt="2023-09-07T16:42:58.499" v="579" actId="47"/>
        <pc:sldMkLst>
          <pc:docMk/>
          <pc:sldMk cId="673391993" sldId="309"/>
        </pc:sldMkLst>
      </pc:sldChg>
      <pc:sldChg chg="del">
        <pc:chgData name="Watson, Sara" userId="ff018550-449d-4101-83f9-e38dfbf34017" providerId="ADAL" clId="{AB16DB6D-E031-431B-B6B1-EE5BD926F9C7}" dt="2023-09-07T16:42:58.198" v="578" actId="47"/>
        <pc:sldMkLst>
          <pc:docMk/>
          <pc:sldMk cId="1008386985" sldId="310"/>
        </pc:sldMkLst>
      </pc:sldChg>
      <pc:sldChg chg="del">
        <pc:chgData name="Watson, Sara" userId="ff018550-449d-4101-83f9-e38dfbf34017" providerId="ADAL" clId="{AB16DB6D-E031-431B-B6B1-EE5BD926F9C7}" dt="2023-09-07T16:42:56.165" v="576" actId="47"/>
        <pc:sldMkLst>
          <pc:docMk/>
          <pc:sldMk cId="4121569304" sldId="311"/>
        </pc:sldMkLst>
      </pc:sldChg>
      <pc:sldChg chg="del">
        <pc:chgData name="Watson, Sara" userId="ff018550-449d-4101-83f9-e38dfbf34017" providerId="ADAL" clId="{AB16DB6D-E031-431B-B6B1-EE5BD926F9C7}" dt="2023-09-07T16:42:55.020" v="574" actId="47"/>
        <pc:sldMkLst>
          <pc:docMk/>
          <pc:sldMk cId="3390698592" sldId="312"/>
        </pc:sldMkLst>
      </pc:sldChg>
      <pc:sldChg chg="del">
        <pc:chgData name="Watson, Sara" userId="ff018550-449d-4101-83f9-e38dfbf34017" providerId="ADAL" clId="{AB16DB6D-E031-431B-B6B1-EE5BD926F9C7}" dt="2023-09-07T16:42:54.640" v="573" actId="47"/>
        <pc:sldMkLst>
          <pc:docMk/>
          <pc:sldMk cId="1926241214" sldId="313"/>
        </pc:sldMkLst>
      </pc:sldChg>
      <pc:sldChg chg="del">
        <pc:chgData name="Watson, Sara" userId="ff018550-449d-4101-83f9-e38dfbf34017" providerId="ADAL" clId="{AB16DB6D-E031-431B-B6B1-EE5BD926F9C7}" dt="2023-09-07T16:42:54.152" v="572" actId="47"/>
        <pc:sldMkLst>
          <pc:docMk/>
          <pc:sldMk cId="3695140021" sldId="314"/>
        </pc:sldMkLst>
      </pc:sldChg>
      <pc:sldChg chg="del">
        <pc:chgData name="Watson, Sara" userId="ff018550-449d-4101-83f9-e38dfbf34017" providerId="ADAL" clId="{AB16DB6D-E031-431B-B6B1-EE5BD926F9C7}" dt="2023-09-07T16:43:04.834" v="587" actId="47"/>
        <pc:sldMkLst>
          <pc:docMk/>
          <pc:sldMk cId="2121728275" sldId="315"/>
        </pc:sldMkLst>
      </pc:sldChg>
      <pc:sldChg chg="del">
        <pc:chgData name="Watson, Sara" userId="ff018550-449d-4101-83f9-e38dfbf34017" providerId="ADAL" clId="{AB16DB6D-E031-431B-B6B1-EE5BD926F9C7}" dt="2023-09-07T16:42:55.426" v="575" actId="47"/>
        <pc:sldMkLst>
          <pc:docMk/>
          <pc:sldMk cId="226373744" sldId="317"/>
        </pc:sldMkLst>
      </pc:sldChg>
      <pc:sldChg chg="del">
        <pc:chgData name="Watson, Sara" userId="ff018550-449d-4101-83f9-e38dfbf34017" providerId="ADAL" clId="{AB16DB6D-E031-431B-B6B1-EE5BD926F9C7}" dt="2023-09-07T16:42:51.598" v="571" actId="47"/>
        <pc:sldMkLst>
          <pc:docMk/>
          <pc:sldMk cId="2146470561" sldId="322"/>
        </pc:sldMkLst>
      </pc:sldChg>
      <pc:sldChg chg="del">
        <pc:chgData name="Watson, Sara" userId="ff018550-449d-4101-83f9-e38dfbf34017" providerId="ADAL" clId="{AB16DB6D-E031-431B-B6B1-EE5BD926F9C7}" dt="2023-09-07T16:42:56.966" v="577" actId="47"/>
        <pc:sldMkLst>
          <pc:docMk/>
          <pc:sldMk cId="66837596" sldId="323"/>
        </pc:sldMkLst>
      </pc:sldChg>
      <pc:sldChg chg="addSp modSp mod">
        <pc:chgData name="Watson, Sara" userId="ff018550-449d-4101-83f9-e38dfbf34017" providerId="ADAL" clId="{AB16DB6D-E031-431B-B6B1-EE5BD926F9C7}" dt="2023-09-11T18:03:26.744" v="1774" actId="20577"/>
        <pc:sldMkLst>
          <pc:docMk/>
          <pc:sldMk cId="3570522390" sldId="469"/>
        </pc:sldMkLst>
        <pc:spChg chg="mod">
          <ac:chgData name="Watson, Sara" userId="ff018550-449d-4101-83f9-e38dfbf34017" providerId="ADAL" clId="{AB16DB6D-E031-431B-B6B1-EE5BD926F9C7}" dt="2023-09-11T18:03:26.744" v="1774" actId="20577"/>
          <ac:spMkLst>
            <pc:docMk/>
            <pc:sldMk cId="3570522390" sldId="469"/>
            <ac:spMk id="14" creationId="{D9FD9D1B-CF15-1B26-8DF9-790B4C931EE1}"/>
          </ac:spMkLst>
        </pc:spChg>
        <pc:picChg chg="add mod">
          <ac:chgData name="Watson, Sara" userId="ff018550-449d-4101-83f9-e38dfbf34017" providerId="ADAL" clId="{AB16DB6D-E031-431B-B6B1-EE5BD926F9C7}" dt="2023-09-07T19:22:08.221" v="844" actId="1076"/>
          <ac:picMkLst>
            <pc:docMk/>
            <pc:sldMk cId="3570522390" sldId="469"/>
            <ac:picMk id="6" creationId="{08F04ED8-A42A-2262-4086-2252F827750B}"/>
          </ac:picMkLst>
        </pc:picChg>
      </pc:sldChg>
      <pc:sldChg chg="modSp add mod ord">
        <pc:chgData name="Watson, Sara" userId="ff018550-449d-4101-83f9-e38dfbf34017" providerId="ADAL" clId="{AB16DB6D-E031-431B-B6B1-EE5BD926F9C7}" dt="2023-09-11T16:26:36.078" v="1294" actId="20577"/>
        <pc:sldMkLst>
          <pc:docMk/>
          <pc:sldMk cId="2292139352" sldId="471"/>
        </pc:sldMkLst>
        <pc:spChg chg="mod">
          <ac:chgData name="Watson, Sara" userId="ff018550-449d-4101-83f9-e38dfbf34017" providerId="ADAL" clId="{AB16DB6D-E031-431B-B6B1-EE5BD926F9C7}" dt="2023-09-07T16:38:27.937" v="330" actId="20577"/>
          <ac:spMkLst>
            <pc:docMk/>
            <pc:sldMk cId="2292139352" sldId="471"/>
            <ac:spMk id="5" creationId="{90F6D202-B017-416E-A95F-CA28DA965AE6}"/>
          </ac:spMkLst>
        </pc:spChg>
        <pc:spChg chg="mod">
          <ac:chgData name="Watson, Sara" userId="ff018550-449d-4101-83f9-e38dfbf34017" providerId="ADAL" clId="{AB16DB6D-E031-431B-B6B1-EE5BD926F9C7}" dt="2023-09-11T16:26:36.078" v="1294" actId="20577"/>
          <ac:spMkLst>
            <pc:docMk/>
            <pc:sldMk cId="2292139352" sldId="471"/>
            <ac:spMk id="6" creationId="{92FC3C6E-EDCB-4AC4-B96C-C5A29C55D0AD}"/>
          </ac:spMkLst>
        </pc:spChg>
      </pc:sldChg>
      <pc:sldChg chg="addSp modSp add mod">
        <pc:chgData name="Watson, Sara" userId="ff018550-449d-4101-83f9-e38dfbf34017" providerId="ADAL" clId="{AB16DB6D-E031-431B-B6B1-EE5BD926F9C7}" dt="2023-09-08T15:49:47.898" v="1154" actId="20577"/>
        <pc:sldMkLst>
          <pc:docMk/>
          <pc:sldMk cId="2894261264" sldId="472"/>
        </pc:sldMkLst>
        <pc:spChg chg="mod">
          <ac:chgData name="Watson, Sara" userId="ff018550-449d-4101-83f9-e38dfbf34017" providerId="ADAL" clId="{AB16DB6D-E031-431B-B6B1-EE5BD926F9C7}" dt="2023-09-07T16:44:33.979" v="628" actId="20577"/>
          <ac:spMkLst>
            <pc:docMk/>
            <pc:sldMk cId="2894261264" sldId="472"/>
            <ac:spMk id="5" creationId="{90F6D202-B017-416E-A95F-CA28DA965AE6}"/>
          </ac:spMkLst>
        </pc:spChg>
        <pc:spChg chg="mod">
          <ac:chgData name="Watson, Sara" userId="ff018550-449d-4101-83f9-e38dfbf34017" providerId="ADAL" clId="{AB16DB6D-E031-431B-B6B1-EE5BD926F9C7}" dt="2023-09-08T15:49:47.898" v="1154" actId="20577"/>
          <ac:spMkLst>
            <pc:docMk/>
            <pc:sldMk cId="2894261264" sldId="472"/>
            <ac:spMk id="6" creationId="{92FC3C6E-EDCB-4AC4-B96C-C5A29C55D0AD}"/>
          </ac:spMkLst>
        </pc:spChg>
        <pc:picChg chg="add mod">
          <ac:chgData name="Watson, Sara" userId="ff018550-449d-4101-83f9-e38dfbf34017" providerId="ADAL" clId="{AB16DB6D-E031-431B-B6B1-EE5BD926F9C7}" dt="2023-09-08T15:48:00.821" v="1109" actId="1076"/>
          <ac:picMkLst>
            <pc:docMk/>
            <pc:sldMk cId="2894261264" sldId="472"/>
            <ac:picMk id="3" creationId="{0A14189F-8DB2-4682-6BF5-A06AF6D3DC79}"/>
          </ac:picMkLst>
        </pc:picChg>
      </pc:sldChg>
      <pc:sldChg chg="modSp new mod">
        <pc:chgData name="Watson, Sara" userId="ff018550-449d-4101-83f9-e38dfbf34017" providerId="ADAL" clId="{AB16DB6D-E031-431B-B6B1-EE5BD926F9C7}" dt="2023-09-11T16:46:57.492" v="1738" actId="20577"/>
        <pc:sldMkLst>
          <pc:docMk/>
          <pc:sldMk cId="2208979370" sldId="473"/>
        </pc:sldMkLst>
        <pc:spChg chg="mod">
          <ac:chgData name="Watson, Sara" userId="ff018550-449d-4101-83f9-e38dfbf34017" providerId="ADAL" clId="{AB16DB6D-E031-431B-B6B1-EE5BD926F9C7}" dt="2023-09-11T16:34:07.898" v="1330"/>
          <ac:spMkLst>
            <pc:docMk/>
            <pc:sldMk cId="2208979370" sldId="473"/>
            <ac:spMk id="2" creationId="{D40ED84D-00F4-B5C2-D6A0-246E329BAC76}"/>
          </ac:spMkLst>
        </pc:spChg>
        <pc:spChg chg="mod">
          <ac:chgData name="Watson, Sara" userId="ff018550-449d-4101-83f9-e38dfbf34017" providerId="ADAL" clId="{AB16DB6D-E031-431B-B6B1-EE5BD926F9C7}" dt="2023-09-11T16:46:57.492" v="1738" actId="20577"/>
          <ac:spMkLst>
            <pc:docMk/>
            <pc:sldMk cId="2208979370" sldId="473"/>
            <ac:spMk id="3" creationId="{892CD86A-CBAD-1794-6375-0FC5C7FEC8BB}"/>
          </ac:spMkLst>
        </pc:spChg>
      </pc:sldChg>
    </pc:docChg>
  </pc:docChgLst>
  <pc:docChgLst>
    <pc:chgData name="Watson, Sara" userId="ff018550-449d-4101-83f9-e38dfbf34017" providerId="ADAL" clId="{632461C1-99CF-4E2F-9278-43FC2F562DEE}"/>
    <pc:docChg chg="undo redo custSel addSld delSld modSld">
      <pc:chgData name="Watson, Sara" userId="ff018550-449d-4101-83f9-e38dfbf34017" providerId="ADAL" clId="{632461C1-99CF-4E2F-9278-43FC2F562DEE}" dt="2023-10-10T17:11:29.688" v="396" actId="12"/>
      <pc:docMkLst>
        <pc:docMk/>
      </pc:docMkLst>
      <pc:sldChg chg="modSp mod">
        <pc:chgData name="Watson, Sara" userId="ff018550-449d-4101-83f9-e38dfbf34017" providerId="ADAL" clId="{632461C1-99CF-4E2F-9278-43FC2F562DEE}" dt="2023-09-14T19:37:39.858" v="17" actId="20577"/>
        <pc:sldMkLst>
          <pc:docMk/>
          <pc:sldMk cId="0" sldId="256"/>
        </pc:sldMkLst>
        <pc:spChg chg="mod">
          <ac:chgData name="Watson, Sara" userId="ff018550-449d-4101-83f9-e38dfbf34017" providerId="ADAL" clId="{632461C1-99CF-4E2F-9278-43FC2F562DEE}" dt="2023-09-14T19:37:39.858" v="17" actId="20577"/>
          <ac:spMkLst>
            <pc:docMk/>
            <pc:sldMk cId="0" sldId="256"/>
            <ac:spMk id="4" creationId="{D4857BD1-B2A9-3D96-B5E7-B5F3405098DD}"/>
          </ac:spMkLst>
        </pc:spChg>
      </pc:sldChg>
      <pc:sldChg chg="add">
        <pc:chgData name="Watson, Sara" userId="ff018550-449d-4101-83f9-e38dfbf34017" providerId="ADAL" clId="{632461C1-99CF-4E2F-9278-43FC2F562DEE}" dt="2023-10-05T19:50:44.893" v="117"/>
        <pc:sldMkLst>
          <pc:docMk/>
          <pc:sldMk cId="0" sldId="257"/>
        </pc:sldMkLst>
      </pc:sldChg>
      <pc:sldChg chg="add">
        <pc:chgData name="Watson, Sara" userId="ff018550-449d-4101-83f9-e38dfbf34017" providerId="ADAL" clId="{632461C1-99CF-4E2F-9278-43FC2F562DEE}" dt="2023-10-05T19:50:44.893" v="117"/>
        <pc:sldMkLst>
          <pc:docMk/>
          <pc:sldMk cId="0" sldId="258"/>
        </pc:sldMkLst>
      </pc:sldChg>
      <pc:sldChg chg="add">
        <pc:chgData name="Watson, Sara" userId="ff018550-449d-4101-83f9-e38dfbf34017" providerId="ADAL" clId="{632461C1-99CF-4E2F-9278-43FC2F562DEE}" dt="2023-10-05T19:50:44.893" v="117"/>
        <pc:sldMkLst>
          <pc:docMk/>
          <pc:sldMk cId="0" sldId="259"/>
        </pc:sldMkLst>
      </pc:sldChg>
      <pc:sldChg chg="add">
        <pc:chgData name="Watson, Sara" userId="ff018550-449d-4101-83f9-e38dfbf34017" providerId="ADAL" clId="{632461C1-99CF-4E2F-9278-43FC2F562DEE}" dt="2023-10-05T19:50:44.893" v="117"/>
        <pc:sldMkLst>
          <pc:docMk/>
          <pc:sldMk cId="0" sldId="260"/>
        </pc:sldMkLst>
      </pc:sldChg>
      <pc:sldChg chg="add">
        <pc:chgData name="Watson, Sara" userId="ff018550-449d-4101-83f9-e38dfbf34017" providerId="ADAL" clId="{632461C1-99CF-4E2F-9278-43FC2F562DEE}" dt="2023-10-05T19:50:44.893" v="117"/>
        <pc:sldMkLst>
          <pc:docMk/>
          <pc:sldMk cId="0" sldId="261"/>
        </pc:sldMkLst>
      </pc:sldChg>
      <pc:sldChg chg="add">
        <pc:chgData name="Watson, Sara" userId="ff018550-449d-4101-83f9-e38dfbf34017" providerId="ADAL" clId="{632461C1-99CF-4E2F-9278-43FC2F562DEE}" dt="2023-10-05T19:50:44.893" v="117"/>
        <pc:sldMkLst>
          <pc:docMk/>
          <pc:sldMk cId="0" sldId="262"/>
        </pc:sldMkLst>
      </pc:sldChg>
      <pc:sldChg chg="del">
        <pc:chgData name="Watson, Sara" userId="ff018550-449d-4101-83f9-e38dfbf34017" providerId="ADAL" clId="{632461C1-99CF-4E2F-9278-43FC2F562DEE}" dt="2023-09-14T19:38:36.351" v="38" actId="47"/>
        <pc:sldMkLst>
          <pc:docMk/>
          <pc:sldMk cId="3334969937" sldId="293"/>
        </pc:sldMkLst>
      </pc:sldChg>
      <pc:sldChg chg="del">
        <pc:chgData name="Watson, Sara" userId="ff018550-449d-4101-83f9-e38dfbf34017" providerId="ADAL" clId="{632461C1-99CF-4E2F-9278-43FC2F562DEE}" dt="2023-09-14T19:39:01.489" v="46" actId="47"/>
        <pc:sldMkLst>
          <pc:docMk/>
          <pc:sldMk cId="4190372259" sldId="294"/>
        </pc:sldMkLst>
      </pc:sldChg>
      <pc:sldChg chg="del">
        <pc:chgData name="Watson, Sara" userId="ff018550-449d-4101-83f9-e38dfbf34017" providerId="ADAL" clId="{632461C1-99CF-4E2F-9278-43FC2F562DEE}" dt="2023-09-14T19:38:30.433" v="37" actId="47"/>
        <pc:sldMkLst>
          <pc:docMk/>
          <pc:sldMk cId="850157275" sldId="295"/>
        </pc:sldMkLst>
      </pc:sldChg>
      <pc:sldChg chg="modSp mod">
        <pc:chgData name="Watson, Sara" userId="ff018550-449d-4101-83f9-e38dfbf34017" providerId="ADAL" clId="{632461C1-99CF-4E2F-9278-43FC2F562DEE}" dt="2023-09-14T19:38:51.761" v="43" actId="1036"/>
        <pc:sldMkLst>
          <pc:docMk/>
          <pc:sldMk cId="23543281" sldId="296"/>
        </pc:sldMkLst>
        <pc:spChg chg="mod">
          <ac:chgData name="Watson, Sara" userId="ff018550-449d-4101-83f9-e38dfbf34017" providerId="ADAL" clId="{632461C1-99CF-4E2F-9278-43FC2F562DEE}" dt="2023-09-14T19:38:51.761" v="43" actId="1036"/>
          <ac:spMkLst>
            <pc:docMk/>
            <pc:sldMk cId="23543281" sldId="296"/>
            <ac:spMk id="5" creationId="{5CEFF1C0-C327-4955-BB69-6E1393355BEB}"/>
          </ac:spMkLst>
        </pc:spChg>
      </pc:sldChg>
      <pc:sldChg chg="del">
        <pc:chgData name="Watson, Sara" userId="ff018550-449d-4101-83f9-e38dfbf34017" providerId="ADAL" clId="{632461C1-99CF-4E2F-9278-43FC2F562DEE}" dt="2023-09-14T19:38:59.828" v="44" actId="47"/>
        <pc:sldMkLst>
          <pc:docMk/>
          <pc:sldMk cId="2438122359" sldId="297"/>
        </pc:sldMkLst>
      </pc:sldChg>
      <pc:sldChg chg="modSp mod">
        <pc:chgData name="Watson, Sara" userId="ff018550-449d-4101-83f9-e38dfbf34017" providerId="ADAL" clId="{632461C1-99CF-4E2F-9278-43FC2F562DEE}" dt="2023-10-10T17:11:29.688" v="396" actId="12"/>
        <pc:sldMkLst>
          <pc:docMk/>
          <pc:sldMk cId="528371474" sldId="298"/>
        </pc:sldMkLst>
        <pc:spChg chg="mod">
          <ac:chgData name="Watson, Sara" userId="ff018550-449d-4101-83f9-e38dfbf34017" providerId="ADAL" clId="{632461C1-99CF-4E2F-9278-43FC2F562DEE}" dt="2023-10-10T13:22:09.166" v="378" actId="1036"/>
          <ac:spMkLst>
            <pc:docMk/>
            <pc:sldMk cId="528371474" sldId="298"/>
            <ac:spMk id="5" creationId="{90F6D202-B017-416E-A95F-CA28DA965AE6}"/>
          </ac:spMkLst>
        </pc:spChg>
        <pc:spChg chg="mod">
          <ac:chgData name="Watson, Sara" userId="ff018550-449d-4101-83f9-e38dfbf34017" providerId="ADAL" clId="{632461C1-99CF-4E2F-9278-43FC2F562DEE}" dt="2023-10-10T17:11:29.688" v="396" actId="12"/>
          <ac:spMkLst>
            <pc:docMk/>
            <pc:sldMk cId="528371474" sldId="298"/>
            <ac:spMk id="6" creationId="{92FC3C6E-EDCB-4AC4-B96C-C5A29C55D0AD}"/>
          </ac:spMkLst>
        </pc:spChg>
      </pc:sldChg>
      <pc:sldChg chg="del">
        <pc:chgData name="Watson, Sara" userId="ff018550-449d-4101-83f9-e38dfbf34017" providerId="ADAL" clId="{632461C1-99CF-4E2F-9278-43FC2F562DEE}" dt="2023-09-14T19:37:44.113" v="18" actId="47"/>
        <pc:sldMkLst>
          <pc:docMk/>
          <pc:sldMk cId="4129419202" sldId="470"/>
        </pc:sldMkLst>
      </pc:sldChg>
      <pc:sldChg chg="add">
        <pc:chgData name="Watson, Sara" userId="ff018550-449d-4101-83f9-e38dfbf34017" providerId="ADAL" clId="{632461C1-99CF-4E2F-9278-43FC2F562DEE}" dt="2023-10-05T19:50:44.893" v="117"/>
        <pc:sldMkLst>
          <pc:docMk/>
          <pc:sldMk cId="0" sldId="473"/>
        </pc:sldMkLst>
      </pc:sldChg>
      <pc:sldChg chg="del">
        <pc:chgData name="Watson, Sara" userId="ff018550-449d-4101-83f9-e38dfbf34017" providerId="ADAL" clId="{632461C1-99CF-4E2F-9278-43FC2F562DEE}" dt="2023-09-14T19:39:00.829" v="45" actId="47"/>
        <pc:sldMkLst>
          <pc:docMk/>
          <pc:sldMk cId="2208979370" sldId="473"/>
        </pc:sldMkLst>
      </pc:sldChg>
      <pc:sldChg chg="new del">
        <pc:chgData name="Watson, Sara" userId="ff018550-449d-4101-83f9-e38dfbf34017" providerId="ADAL" clId="{632461C1-99CF-4E2F-9278-43FC2F562DEE}" dt="2023-10-05T19:53:19.254" v="120" actId="47"/>
        <pc:sldMkLst>
          <pc:docMk/>
          <pc:sldMk cId="960503497" sldId="474"/>
        </pc:sldMkLst>
      </pc:sldChg>
      <pc:sldChg chg="modSp new mod">
        <pc:chgData name="Watson, Sara" userId="ff018550-449d-4101-83f9-e38dfbf34017" providerId="ADAL" clId="{632461C1-99CF-4E2F-9278-43FC2F562DEE}" dt="2023-10-05T19:53:24.577" v="134" actId="20577"/>
        <pc:sldMkLst>
          <pc:docMk/>
          <pc:sldMk cId="2826161997" sldId="475"/>
        </pc:sldMkLst>
        <pc:spChg chg="mod">
          <ac:chgData name="Watson, Sara" userId="ff018550-449d-4101-83f9-e38dfbf34017" providerId="ADAL" clId="{632461C1-99CF-4E2F-9278-43FC2F562DEE}" dt="2023-10-05T19:53:24.577" v="134" actId="20577"/>
          <ac:spMkLst>
            <pc:docMk/>
            <pc:sldMk cId="2826161997" sldId="475"/>
            <ac:spMk id="2" creationId="{87FC4634-5344-6899-A3FC-784F6E7B3A98}"/>
          </ac:spMkLst>
        </pc:spChg>
      </pc:sldChg>
      <pc:sldChg chg="modSp add mod">
        <pc:chgData name="Watson, Sara" userId="ff018550-449d-4101-83f9-e38dfbf34017" providerId="ADAL" clId="{632461C1-99CF-4E2F-9278-43FC2F562DEE}" dt="2023-10-05T19:53:32.619" v="142" actId="20577"/>
        <pc:sldMkLst>
          <pc:docMk/>
          <pc:sldMk cId="3714808111" sldId="476"/>
        </pc:sldMkLst>
        <pc:spChg chg="mod">
          <ac:chgData name="Watson, Sara" userId="ff018550-449d-4101-83f9-e38dfbf34017" providerId="ADAL" clId="{632461C1-99CF-4E2F-9278-43FC2F562DEE}" dt="2023-10-05T19:53:32.619" v="142" actId="20577"/>
          <ac:spMkLst>
            <pc:docMk/>
            <pc:sldMk cId="3714808111" sldId="476"/>
            <ac:spMk id="2" creationId="{87FC4634-5344-6899-A3FC-784F6E7B3A98}"/>
          </ac:spMkLst>
        </pc:spChg>
      </pc:sldChg>
      <pc:sldChg chg="modSp add mod">
        <pc:chgData name="Watson, Sara" userId="ff018550-449d-4101-83f9-e38dfbf34017" providerId="ADAL" clId="{632461C1-99CF-4E2F-9278-43FC2F562DEE}" dt="2023-10-05T19:53:41.559" v="154" actId="20577"/>
        <pc:sldMkLst>
          <pc:docMk/>
          <pc:sldMk cId="1582780854" sldId="477"/>
        </pc:sldMkLst>
        <pc:spChg chg="mod">
          <ac:chgData name="Watson, Sara" userId="ff018550-449d-4101-83f9-e38dfbf34017" providerId="ADAL" clId="{632461C1-99CF-4E2F-9278-43FC2F562DEE}" dt="2023-10-05T19:53:41.559" v="154" actId="20577"/>
          <ac:spMkLst>
            <pc:docMk/>
            <pc:sldMk cId="1582780854" sldId="477"/>
            <ac:spMk id="2" creationId="{87FC4634-5344-6899-A3FC-784F6E7B3A98}"/>
          </ac:spMkLst>
        </pc:spChg>
      </pc:sldChg>
    </pc:docChg>
  </pc:docChgLst>
  <pc:docChgLst>
    <pc:chgData name="Watson, Sara" userId="S::10185384@id.ohio.gov::ff018550-449d-4101-83f9-e38dfbf34017" providerId="AD" clId="Web-{BFA04D73-BC37-E742-C891-AECC26C9A066}"/>
    <pc:docChg chg="modSld">
      <pc:chgData name="Watson, Sara" userId="S::10185384@id.ohio.gov::ff018550-449d-4101-83f9-e38dfbf34017" providerId="AD" clId="Web-{BFA04D73-BC37-E742-C891-AECC26C9A066}" dt="2023-09-15T13:55:57.589" v="1" actId="20577"/>
      <pc:docMkLst>
        <pc:docMk/>
      </pc:docMkLst>
      <pc:sldChg chg="modSp">
        <pc:chgData name="Watson, Sara" userId="S::10185384@id.ohio.gov::ff018550-449d-4101-83f9-e38dfbf34017" providerId="AD" clId="Web-{BFA04D73-BC37-E742-C891-AECC26C9A066}" dt="2023-09-15T13:55:57.589" v="1" actId="20577"/>
        <pc:sldMkLst>
          <pc:docMk/>
          <pc:sldMk cId="528371474" sldId="298"/>
        </pc:sldMkLst>
        <pc:spChg chg="mod">
          <ac:chgData name="Watson, Sara" userId="S::10185384@id.ohio.gov::ff018550-449d-4101-83f9-e38dfbf34017" providerId="AD" clId="Web-{BFA04D73-BC37-E742-C891-AECC26C9A066}" dt="2023-09-15T13:55:57.589" v="1" actId="20577"/>
          <ac:spMkLst>
            <pc:docMk/>
            <pc:sldMk cId="528371474" sldId="298"/>
            <ac:spMk id="6" creationId="{92FC3C6E-EDCB-4AC4-B96C-C5A29C55D0AD}"/>
          </ac:spMkLst>
        </pc:spChg>
      </pc:sldChg>
    </pc:docChg>
  </pc:docChgLst>
  <pc:docChgLst>
    <pc:chgData name="Watson, Sara" userId="S::10185384@id.ohio.gov::ff018550-449d-4101-83f9-e38dfbf34017" providerId="AD" clId="Web-{DF3C79E8-CB89-2753-CC73-36FB21AFAF77}"/>
    <pc:docChg chg="modSld">
      <pc:chgData name="Watson, Sara" userId="S::10185384@id.ohio.gov::ff018550-449d-4101-83f9-e38dfbf34017" providerId="AD" clId="Web-{DF3C79E8-CB89-2753-CC73-36FB21AFAF77}" dt="2023-09-11T17:01:54.351" v="6" actId="20577"/>
      <pc:docMkLst>
        <pc:docMk/>
      </pc:docMkLst>
      <pc:sldChg chg="modSp">
        <pc:chgData name="Watson, Sara" userId="S::10185384@id.ohio.gov::ff018550-449d-4101-83f9-e38dfbf34017" providerId="AD" clId="Web-{DF3C79E8-CB89-2753-CC73-36FB21AFAF77}" dt="2023-09-11T17:01:54.351" v="6" actId="20577"/>
        <pc:sldMkLst>
          <pc:docMk/>
          <pc:sldMk cId="23543281" sldId="296"/>
        </pc:sldMkLst>
        <pc:spChg chg="mod">
          <ac:chgData name="Watson, Sara" userId="S::10185384@id.ohio.gov::ff018550-449d-4101-83f9-e38dfbf34017" providerId="AD" clId="Web-{DF3C79E8-CB89-2753-CC73-36FB21AFAF77}" dt="2023-09-11T17:01:54.351" v="6" actId="20577"/>
          <ac:spMkLst>
            <pc:docMk/>
            <pc:sldMk cId="23543281" sldId="296"/>
            <ac:spMk id="3" creationId="{8FA7C083-9410-FE98-894D-4A1533FCE944}"/>
          </ac:spMkLst>
        </pc:spChg>
      </pc:sldChg>
      <pc:sldChg chg="delSp modSp">
        <pc:chgData name="Watson, Sara" userId="S::10185384@id.ohio.gov::ff018550-449d-4101-83f9-e38dfbf34017" providerId="AD" clId="Web-{DF3C79E8-CB89-2753-CC73-36FB21AFAF77}" dt="2023-09-11T17:01:36.272" v="3" actId="20577"/>
        <pc:sldMkLst>
          <pc:docMk/>
          <pc:sldMk cId="2438122359" sldId="297"/>
        </pc:sldMkLst>
        <pc:spChg chg="mod">
          <ac:chgData name="Watson, Sara" userId="S::10185384@id.ohio.gov::ff018550-449d-4101-83f9-e38dfbf34017" providerId="AD" clId="Web-{DF3C79E8-CB89-2753-CC73-36FB21AFAF77}" dt="2023-09-11T17:01:36.272" v="3" actId="20577"/>
          <ac:spMkLst>
            <pc:docMk/>
            <pc:sldMk cId="2438122359" sldId="297"/>
            <ac:spMk id="8" creationId="{96530BDB-0EB7-4763-8D32-3B253FA5F414}"/>
          </ac:spMkLst>
        </pc:spChg>
        <pc:spChg chg="mod">
          <ac:chgData name="Watson, Sara" userId="S::10185384@id.ohio.gov::ff018550-449d-4101-83f9-e38dfbf34017" providerId="AD" clId="Web-{DF3C79E8-CB89-2753-CC73-36FB21AFAF77}" dt="2023-09-11T17:01:31.897" v="2" actId="20577"/>
          <ac:spMkLst>
            <pc:docMk/>
            <pc:sldMk cId="2438122359" sldId="297"/>
            <ac:spMk id="10" creationId="{607935E3-0FA0-497F-ABB1-6A2506C75212}"/>
          </ac:spMkLst>
        </pc:spChg>
        <pc:cxnChg chg="del">
          <ac:chgData name="Watson, Sara" userId="S::10185384@id.ohio.gov::ff018550-449d-4101-83f9-e38dfbf34017" providerId="AD" clId="Web-{DF3C79E8-CB89-2753-CC73-36FB21AFAF77}" dt="2023-09-11T17:01:19.975" v="0"/>
          <ac:cxnSpMkLst>
            <pc:docMk/>
            <pc:sldMk cId="2438122359" sldId="297"/>
            <ac:cxnSpMk id="16" creationId="{716F91BE-2A6F-4322-ACEF-A939959E7FEE}"/>
          </ac:cxnSpMkLst>
        </pc:cxnChg>
      </pc:sldChg>
    </pc:docChg>
  </pc:docChgLst>
  <pc:docChgLst>
    <pc:chgData name="Watson, Sara" userId="S::10185384@id.ohio.gov::ff018550-449d-4101-83f9-e38dfbf34017" providerId="AD" clId="Web-{A0F214E4-16BF-32A7-4198-A34BEF05B5FA}"/>
    <pc:docChg chg="modSld">
      <pc:chgData name="Watson, Sara" userId="S::10185384@id.ohio.gov::ff018550-449d-4101-83f9-e38dfbf34017" providerId="AD" clId="Web-{A0F214E4-16BF-32A7-4198-A34BEF05B5FA}" dt="2023-09-11T17:15:22.871" v="15" actId="20577"/>
      <pc:docMkLst>
        <pc:docMk/>
      </pc:docMkLst>
      <pc:sldChg chg="modSp">
        <pc:chgData name="Watson, Sara" userId="S::10185384@id.ohio.gov::ff018550-449d-4101-83f9-e38dfbf34017" providerId="AD" clId="Web-{A0F214E4-16BF-32A7-4198-A34BEF05B5FA}" dt="2023-09-11T17:15:22.871" v="15" actId="20577"/>
        <pc:sldMkLst>
          <pc:docMk/>
          <pc:sldMk cId="528371474" sldId="298"/>
        </pc:sldMkLst>
        <pc:spChg chg="mod">
          <ac:chgData name="Watson, Sara" userId="S::10185384@id.ohio.gov::ff018550-449d-4101-83f9-e38dfbf34017" providerId="AD" clId="Web-{A0F214E4-16BF-32A7-4198-A34BEF05B5FA}" dt="2023-09-11T17:15:22.871" v="15" actId="20577"/>
          <ac:spMkLst>
            <pc:docMk/>
            <pc:sldMk cId="528371474" sldId="298"/>
            <ac:spMk id="6" creationId="{92FC3C6E-EDCB-4AC4-B96C-C5A29C55D0AD}"/>
          </ac:spMkLst>
        </pc:spChg>
      </pc:sldChg>
    </pc:docChg>
  </pc:docChgLst>
  <pc:docChgLst>
    <pc:chgData name="Mickens, Kayla" userId="S::10150192@id.ohio.gov::bf9d0d19-c87c-4fd8-8991-fd17d8918208" providerId="AD" clId="Web-{215C9D9E-8DD9-4C76-B9C7-02FB8FB84E47}"/>
    <pc:docChg chg="modSld">
      <pc:chgData name="Mickens, Kayla" userId="S::10150192@id.ohio.gov::bf9d0d19-c87c-4fd8-8991-fd17d8918208" providerId="AD" clId="Web-{215C9D9E-8DD9-4C76-B9C7-02FB8FB84E47}" dt="2023-10-10T15:02:08.961" v="10" actId="20577"/>
      <pc:docMkLst>
        <pc:docMk/>
      </pc:docMkLst>
      <pc:sldChg chg="modSp">
        <pc:chgData name="Mickens, Kayla" userId="S::10150192@id.ohio.gov::bf9d0d19-c87c-4fd8-8991-fd17d8918208" providerId="AD" clId="Web-{215C9D9E-8DD9-4C76-B9C7-02FB8FB84E47}" dt="2023-10-10T15:02:08.961" v="10" actId="20577"/>
        <pc:sldMkLst>
          <pc:docMk/>
          <pc:sldMk cId="3714808111" sldId="476"/>
        </pc:sldMkLst>
        <pc:spChg chg="mod">
          <ac:chgData name="Mickens, Kayla" userId="S::10150192@id.ohio.gov::bf9d0d19-c87c-4fd8-8991-fd17d8918208" providerId="AD" clId="Web-{215C9D9E-8DD9-4C76-B9C7-02FB8FB84E47}" dt="2023-10-10T15:02:08.961" v="10" actId="20577"/>
          <ac:spMkLst>
            <pc:docMk/>
            <pc:sldMk cId="3714808111" sldId="476"/>
            <ac:spMk id="2" creationId="{87FC4634-5344-6899-A3FC-784F6E7B3A98}"/>
          </ac:spMkLst>
        </pc:spChg>
      </pc:sldChg>
    </pc:docChg>
  </pc:docChgLst>
  <pc:docChgLst>
    <pc:chgData name="Bartlett, Brenna" userId="3b666f0d-731b-458f-853e-d35a6f4c7e5d" providerId="ADAL" clId="{D6AB7191-86DF-4412-8DB2-7C236903AB2A}"/>
    <pc:docChg chg="undo custSel delSld modSld">
      <pc:chgData name="Bartlett, Brenna" userId="3b666f0d-731b-458f-853e-d35a6f4c7e5d" providerId="ADAL" clId="{D6AB7191-86DF-4412-8DB2-7C236903AB2A}" dt="2023-10-10T14:33:08.414" v="2" actId="47"/>
      <pc:docMkLst>
        <pc:docMk/>
      </pc:docMkLst>
      <pc:sldChg chg="addSp delSp mod">
        <pc:chgData name="Bartlett, Brenna" userId="3b666f0d-731b-458f-853e-d35a6f4c7e5d" providerId="ADAL" clId="{D6AB7191-86DF-4412-8DB2-7C236903AB2A}" dt="2023-10-10T14:32:29.367" v="1" actId="22"/>
        <pc:sldMkLst>
          <pc:docMk/>
          <pc:sldMk cId="0" sldId="262"/>
        </pc:sldMkLst>
        <pc:spChg chg="add del">
          <ac:chgData name="Bartlett, Brenna" userId="3b666f0d-731b-458f-853e-d35a6f4c7e5d" providerId="ADAL" clId="{D6AB7191-86DF-4412-8DB2-7C236903AB2A}" dt="2023-10-10T14:32:29.367" v="1" actId="22"/>
          <ac:spMkLst>
            <pc:docMk/>
            <pc:sldMk cId="0" sldId="262"/>
            <ac:spMk id="11" creationId="{F65B2480-0253-96CB-4A98-92AB702902E6}"/>
          </ac:spMkLst>
        </pc:spChg>
      </pc:sldChg>
      <pc:sldChg chg="del">
        <pc:chgData name="Bartlett, Brenna" userId="3b666f0d-731b-458f-853e-d35a6f4c7e5d" providerId="ADAL" clId="{D6AB7191-86DF-4412-8DB2-7C236903AB2A}" dt="2023-10-10T14:33:08.414" v="2" actId="47"/>
        <pc:sldMkLst>
          <pc:docMk/>
          <pc:sldMk cId="2826161997" sldId="475"/>
        </pc:sldMkLst>
      </pc:sldChg>
    </pc:docChg>
  </pc:docChgLst>
  <pc:docChgLst>
    <pc:chgData name="Waymire, Emma" userId="S::10158764@id.ohio.gov::f2595763-8520-44d6-a6fb-3811554d4b4e" providerId="AD" clId="Web-{5BF4BA68-6118-497D-AEFA-2CD4D92ABF05}"/>
    <pc:docChg chg="modSld">
      <pc:chgData name="Waymire, Emma" userId="S::10158764@id.ohio.gov::f2595763-8520-44d6-a6fb-3811554d4b4e" providerId="AD" clId="Web-{5BF4BA68-6118-497D-AEFA-2CD4D92ABF05}" dt="2023-09-11T18:07:43.861" v="198"/>
      <pc:docMkLst>
        <pc:docMk/>
      </pc:docMkLst>
      <pc:sldChg chg="addSp modSp mod setBg">
        <pc:chgData name="Waymire, Emma" userId="S::10158764@id.ohio.gov::f2595763-8520-44d6-a6fb-3811554d4b4e" providerId="AD" clId="Web-{5BF4BA68-6118-497D-AEFA-2CD4D92ABF05}" dt="2023-09-11T18:07:43.861" v="198"/>
        <pc:sldMkLst>
          <pc:docMk/>
          <pc:sldMk cId="3334969937" sldId="293"/>
        </pc:sldMkLst>
        <pc:spChg chg="mod ord">
          <ac:chgData name="Waymire, Emma" userId="S::10158764@id.ohio.gov::f2595763-8520-44d6-a6fb-3811554d4b4e" providerId="AD" clId="Web-{5BF4BA68-6118-497D-AEFA-2CD4D92ABF05}" dt="2023-09-11T18:07:43.861" v="198"/>
          <ac:spMkLst>
            <pc:docMk/>
            <pc:sldMk cId="3334969937" sldId="293"/>
            <ac:spMk id="4" creationId="{410E6E3A-D75A-4071-AD84-8C6EA208320F}"/>
          </ac:spMkLst>
        </pc:spChg>
        <pc:spChg chg="mod">
          <ac:chgData name="Waymire, Emma" userId="S::10158764@id.ohio.gov::f2595763-8520-44d6-a6fb-3811554d4b4e" providerId="AD" clId="Web-{5BF4BA68-6118-497D-AEFA-2CD4D92ABF05}" dt="2023-09-11T18:07:43.861" v="198"/>
          <ac:spMkLst>
            <pc:docMk/>
            <pc:sldMk cId="3334969937" sldId="293"/>
            <ac:spMk id="5" creationId="{4BACB1CD-6DE1-4505-9037-7ECA0C74B79D}"/>
          </ac:spMkLst>
        </pc:spChg>
        <pc:spChg chg="mod">
          <ac:chgData name="Waymire, Emma" userId="S::10158764@id.ohio.gov::f2595763-8520-44d6-a6fb-3811554d4b4e" providerId="AD" clId="Web-{5BF4BA68-6118-497D-AEFA-2CD4D92ABF05}" dt="2023-09-11T18:07:43.861" v="198"/>
          <ac:spMkLst>
            <pc:docMk/>
            <pc:sldMk cId="3334969937" sldId="293"/>
            <ac:spMk id="6" creationId="{FBDD93E9-2C88-4AF1-9C74-1464EFC98DA2}"/>
          </ac:spMkLst>
        </pc:spChg>
        <pc:spChg chg="add">
          <ac:chgData name="Waymire, Emma" userId="S::10158764@id.ohio.gov::f2595763-8520-44d6-a6fb-3811554d4b4e" providerId="AD" clId="Web-{5BF4BA68-6118-497D-AEFA-2CD4D92ABF05}" dt="2023-09-11T18:07:43.861" v="198"/>
          <ac:spMkLst>
            <pc:docMk/>
            <pc:sldMk cId="3334969937" sldId="293"/>
            <ac:spMk id="11" creationId="{B6CDA21F-E7AF-4C75-8395-33F58D5B0E45}"/>
          </ac:spMkLst>
        </pc:spChg>
        <pc:spChg chg="add">
          <ac:chgData name="Waymire, Emma" userId="S::10158764@id.ohio.gov::f2595763-8520-44d6-a6fb-3811554d4b4e" providerId="AD" clId="Web-{5BF4BA68-6118-497D-AEFA-2CD4D92ABF05}" dt="2023-09-11T18:07:43.861" v="198"/>
          <ac:spMkLst>
            <pc:docMk/>
            <pc:sldMk cId="3334969937" sldId="293"/>
            <ac:spMk id="18" creationId="{D5B0017B-2ECA-49AF-B397-DC140825DF8D}"/>
          </ac:spMkLst>
        </pc:spChg>
        <pc:grpChg chg="add">
          <ac:chgData name="Waymire, Emma" userId="S::10158764@id.ohio.gov::f2595763-8520-44d6-a6fb-3811554d4b4e" providerId="AD" clId="Web-{5BF4BA68-6118-497D-AEFA-2CD4D92ABF05}" dt="2023-09-11T18:07:43.861" v="198"/>
          <ac:grpSpMkLst>
            <pc:docMk/>
            <pc:sldMk cId="3334969937" sldId="293"/>
            <ac:grpSpMk id="13" creationId="{AE1C45F0-260A-458C-96ED-C1F6D2151219}"/>
          </ac:grpSpMkLst>
        </pc:grpChg>
        <pc:cxnChg chg="add">
          <ac:chgData name="Waymire, Emma" userId="S::10158764@id.ohio.gov::f2595763-8520-44d6-a6fb-3811554d4b4e" providerId="AD" clId="Web-{5BF4BA68-6118-497D-AEFA-2CD4D92ABF05}" dt="2023-09-11T18:07:43.861" v="198"/>
          <ac:cxnSpMkLst>
            <pc:docMk/>
            <pc:sldMk cId="3334969937" sldId="293"/>
            <ac:cxnSpMk id="20" creationId="{6CF1BAF6-AD41-4082-B212-8A1F9A2E8779}"/>
          </ac:cxnSpMkLst>
        </pc:cxnChg>
      </pc:sldChg>
    </pc:docChg>
  </pc:docChgLst>
  <pc:docChgLst>
    <pc:chgData name="Mickens, Kayla" userId="S::10150192@id.ohio.gov::bf9d0d19-c87c-4fd8-8991-fd17d8918208" providerId="AD" clId="Web-{B90C8FBC-85BF-4A40-A20E-83870D9EA584}"/>
    <pc:docChg chg="addSld modSld">
      <pc:chgData name="Mickens, Kayla" userId="S::10150192@id.ohio.gov::bf9d0d19-c87c-4fd8-8991-fd17d8918208" providerId="AD" clId="Web-{B90C8FBC-85BF-4A40-A20E-83870D9EA584}" dt="2023-10-10T17:29:44.201" v="308" actId="20577"/>
      <pc:docMkLst>
        <pc:docMk/>
      </pc:docMkLst>
      <pc:sldChg chg="addSp delSp modSp">
        <pc:chgData name="Mickens, Kayla" userId="S::10150192@id.ohio.gov::bf9d0d19-c87c-4fd8-8991-fd17d8918208" providerId="AD" clId="Web-{B90C8FBC-85BF-4A40-A20E-83870D9EA584}" dt="2023-10-10T17:29:44.201" v="308" actId="20577"/>
        <pc:sldMkLst>
          <pc:docMk/>
          <pc:sldMk cId="3714808111" sldId="476"/>
        </pc:sldMkLst>
        <pc:spChg chg="mod">
          <ac:chgData name="Mickens, Kayla" userId="S::10150192@id.ohio.gov::bf9d0d19-c87c-4fd8-8991-fd17d8918208" providerId="AD" clId="Web-{B90C8FBC-85BF-4A40-A20E-83870D9EA584}" dt="2023-10-10T17:28:06.356" v="305" actId="20577"/>
          <ac:spMkLst>
            <pc:docMk/>
            <pc:sldMk cId="3714808111" sldId="476"/>
            <ac:spMk id="2" creationId="{87FC4634-5344-6899-A3FC-784F6E7B3A98}"/>
          </ac:spMkLst>
        </pc:spChg>
        <pc:spChg chg="del mod">
          <ac:chgData name="Mickens, Kayla" userId="S::10150192@id.ohio.gov::bf9d0d19-c87c-4fd8-8991-fd17d8918208" providerId="AD" clId="Web-{B90C8FBC-85BF-4A40-A20E-83870D9EA584}" dt="2023-10-10T17:26:02.464" v="281"/>
          <ac:spMkLst>
            <pc:docMk/>
            <pc:sldMk cId="3714808111" sldId="476"/>
            <ac:spMk id="3" creationId="{82E2C505-2C4F-E926-EF2E-AC398ABDB59A}"/>
          </ac:spMkLst>
        </pc:spChg>
        <pc:spChg chg="add mod">
          <ac:chgData name="Mickens, Kayla" userId="S::10150192@id.ohio.gov::bf9d0d19-c87c-4fd8-8991-fd17d8918208" providerId="AD" clId="Web-{B90C8FBC-85BF-4A40-A20E-83870D9EA584}" dt="2023-10-10T17:24:57.261" v="271" actId="1076"/>
          <ac:spMkLst>
            <pc:docMk/>
            <pc:sldMk cId="3714808111" sldId="476"/>
            <ac:spMk id="5" creationId="{CCD62DE5-B4C6-5520-4518-085BB56F632C}"/>
          </ac:spMkLst>
        </pc:spChg>
        <pc:spChg chg="add mod">
          <ac:chgData name="Mickens, Kayla" userId="S::10150192@id.ohio.gov::bf9d0d19-c87c-4fd8-8991-fd17d8918208" providerId="AD" clId="Web-{B90C8FBC-85BF-4A40-A20E-83870D9EA584}" dt="2023-10-10T17:29:44.201" v="308" actId="20577"/>
          <ac:spMkLst>
            <pc:docMk/>
            <pc:sldMk cId="3714808111" sldId="476"/>
            <ac:spMk id="6" creationId="{206E5ABB-B54A-78F6-168D-CF6FD46BBE8F}"/>
          </ac:spMkLst>
        </pc:spChg>
        <pc:spChg chg="add del mod">
          <ac:chgData name="Mickens, Kayla" userId="S::10150192@id.ohio.gov::bf9d0d19-c87c-4fd8-8991-fd17d8918208" providerId="AD" clId="Web-{B90C8FBC-85BF-4A40-A20E-83870D9EA584}" dt="2023-10-10T17:26:04.980" v="282"/>
          <ac:spMkLst>
            <pc:docMk/>
            <pc:sldMk cId="3714808111" sldId="476"/>
            <ac:spMk id="8" creationId="{B333F2EA-5DE8-A69D-EB91-8F8143DD2E71}"/>
          </ac:spMkLst>
        </pc:spChg>
      </pc:sldChg>
      <pc:sldChg chg="addSp delSp modSp add replId">
        <pc:chgData name="Mickens, Kayla" userId="S::10150192@id.ohio.gov::bf9d0d19-c87c-4fd8-8991-fd17d8918208" providerId="AD" clId="Web-{B90C8FBC-85BF-4A40-A20E-83870D9EA584}" dt="2023-10-10T17:27:24.887" v="298" actId="1076"/>
        <pc:sldMkLst>
          <pc:docMk/>
          <pc:sldMk cId="3944256668" sldId="479"/>
        </pc:sldMkLst>
        <pc:spChg chg="del">
          <ac:chgData name="Mickens, Kayla" userId="S::10150192@id.ohio.gov::bf9d0d19-c87c-4fd8-8991-fd17d8918208" providerId="AD" clId="Web-{B90C8FBC-85BF-4A40-A20E-83870D9EA584}" dt="2023-10-10T17:27:01.809" v="290"/>
          <ac:spMkLst>
            <pc:docMk/>
            <pc:sldMk cId="3944256668" sldId="479"/>
            <ac:spMk id="2" creationId="{87FC4634-5344-6899-A3FC-784F6E7B3A98}"/>
          </ac:spMkLst>
        </pc:spChg>
        <pc:spChg chg="del">
          <ac:chgData name="Mickens, Kayla" userId="S::10150192@id.ohio.gov::bf9d0d19-c87c-4fd8-8991-fd17d8918208" providerId="AD" clId="Web-{B90C8FBC-85BF-4A40-A20E-83870D9EA584}" dt="2023-10-10T17:26:52.590" v="288"/>
          <ac:spMkLst>
            <pc:docMk/>
            <pc:sldMk cId="3944256668" sldId="479"/>
            <ac:spMk id="3" creationId="{82E2C505-2C4F-E926-EF2E-AC398ABDB59A}"/>
          </ac:spMkLst>
        </pc:spChg>
        <pc:spChg chg="add del mod">
          <ac:chgData name="Mickens, Kayla" userId="S::10150192@id.ohio.gov::bf9d0d19-c87c-4fd8-8991-fd17d8918208" providerId="AD" clId="Web-{B90C8FBC-85BF-4A40-A20E-83870D9EA584}" dt="2023-10-10T17:27:11.418" v="294"/>
          <ac:spMkLst>
            <pc:docMk/>
            <pc:sldMk cId="3944256668" sldId="479"/>
            <ac:spMk id="7" creationId="{E6F97FC3-022B-CA65-34FD-75AEBFEE13E4}"/>
          </ac:spMkLst>
        </pc:spChg>
        <pc:picChg chg="add mod ord">
          <ac:chgData name="Mickens, Kayla" userId="S::10150192@id.ohio.gov::bf9d0d19-c87c-4fd8-8991-fd17d8918208" providerId="AD" clId="Web-{B90C8FBC-85BF-4A40-A20E-83870D9EA584}" dt="2023-10-10T17:27:24.887" v="298" actId="1076"/>
          <ac:picMkLst>
            <pc:docMk/>
            <pc:sldMk cId="3944256668" sldId="479"/>
            <ac:picMk id="5" creationId="{FD299008-4B2B-8B44-8AF5-A6E7D5520985}"/>
          </ac:picMkLst>
        </pc:picChg>
      </pc:sldChg>
    </pc:docChg>
  </pc:docChgLst>
  <pc:docChgLst>
    <pc:chgData name="Watson, Sara" userId="S::10185384@id.ohio.gov::ff018550-449d-4101-83f9-e38dfbf34017" providerId="AD" clId="Web-{2200504B-E0A4-318C-E27E-70FA52F77231}"/>
    <pc:docChg chg="modSld">
      <pc:chgData name="Watson, Sara" userId="S::10185384@id.ohio.gov::ff018550-449d-4101-83f9-e38dfbf34017" providerId="AD" clId="Web-{2200504B-E0A4-318C-E27E-70FA52F77231}" dt="2023-10-05T19:22:23.958" v="250" actId="1076"/>
      <pc:docMkLst>
        <pc:docMk/>
      </pc:docMkLst>
      <pc:sldChg chg="modSp">
        <pc:chgData name="Watson, Sara" userId="S::10185384@id.ohio.gov::ff018550-449d-4101-83f9-e38dfbf34017" providerId="AD" clId="Web-{2200504B-E0A4-318C-E27E-70FA52F77231}" dt="2023-10-05T19:22:23.958" v="250" actId="1076"/>
        <pc:sldMkLst>
          <pc:docMk/>
          <pc:sldMk cId="528371474" sldId="298"/>
        </pc:sldMkLst>
        <pc:spChg chg="mod">
          <ac:chgData name="Watson, Sara" userId="S::10185384@id.ohio.gov::ff018550-449d-4101-83f9-e38dfbf34017" providerId="AD" clId="Web-{2200504B-E0A4-318C-E27E-70FA52F77231}" dt="2023-10-05T19:22:23.958" v="250" actId="1076"/>
          <ac:spMkLst>
            <pc:docMk/>
            <pc:sldMk cId="528371474" sldId="298"/>
            <ac:spMk id="6" creationId="{92FC3C6E-EDCB-4AC4-B96C-C5A29C55D0AD}"/>
          </ac:spMkLst>
        </pc:spChg>
      </pc:sldChg>
    </pc:docChg>
  </pc:docChgLst>
  <pc:docChgLst>
    <pc:chgData name="Waymire, Emma" userId="f2595763-8520-44d6-a6fb-3811554d4b4e" providerId="ADAL" clId="{A1D5DE52-2328-45D8-8826-E697D9809EFA}"/>
    <pc:docChg chg="custSel addSld modSld sldOrd">
      <pc:chgData name="Waymire, Emma" userId="f2595763-8520-44d6-a6fb-3811554d4b4e" providerId="ADAL" clId="{A1D5DE52-2328-45D8-8826-E697D9809EFA}" dt="2023-10-10T16:14:35.890" v="5" actId="478"/>
      <pc:docMkLst>
        <pc:docMk/>
      </pc:docMkLst>
      <pc:sldChg chg="delSp add mod ord">
        <pc:chgData name="Waymire, Emma" userId="f2595763-8520-44d6-a6fb-3811554d4b4e" providerId="ADAL" clId="{A1D5DE52-2328-45D8-8826-E697D9809EFA}" dt="2023-10-10T16:14:35.890" v="5" actId="478"/>
        <pc:sldMkLst>
          <pc:docMk/>
          <pc:sldMk cId="3645140166" sldId="359"/>
        </pc:sldMkLst>
        <pc:spChg chg="del">
          <ac:chgData name="Waymire, Emma" userId="f2595763-8520-44d6-a6fb-3811554d4b4e" providerId="ADAL" clId="{A1D5DE52-2328-45D8-8826-E697D9809EFA}" dt="2023-10-10T16:14:35.890" v="5" actId="478"/>
          <ac:spMkLst>
            <pc:docMk/>
            <pc:sldMk cId="3645140166" sldId="359"/>
            <ac:spMk id="4" creationId="{825A6E1B-5C72-15F0-36F6-5891007B79FB}"/>
          </ac:spMkLst>
        </pc:spChg>
      </pc:sldChg>
    </pc:docChg>
  </pc:docChgLst>
  <pc:docChgLst>
    <pc:chgData name="Miller, Joshua" userId="S::10206166@id.ohio.gov::3a71b5f4-059e-4855-bd79-0e307269b1c1" providerId="AD" clId="Web-{3322561D-F721-3457-FD21-57A8B0B35092}"/>
    <pc:docChg chg="addSld delSld modSld">
      <pc:chgData name="Miller, Joshua" userId="S::10206166@id.ohio.gov::3a71b5f4-059e-4855-bd79-0e307269b1c1" providerId="AD" clId="Web-{3322561D-F721-3457-FD21-57A8B0B35092}" dt="2023-10-10T16:30:37.131" v="142" actId="20577"/>
      <pc:docMkLst>
        <pc:docMk/>
      </pc:docMkLst>
      <pc:sldChg chg="addSp delSp modSp mod setBg">
        <pc:chgData name="Miller, Joshua" userId="S::10206166@id.ohio.gov::3a71b5f4-059e-4855-bd79-0e307269b1c1" providerId="AD" clId="Web-{3322561D-F721-3457-FD21-57A8B0B35092}" dt="2023-10-10T16:29:48.740" v="132"/>
        <pc:sldMkLst>
          <pc:docMk/>
          <pc:sldMk cId="3645140166" sldId="359"/>
        </pc:sldMkLst>
        <pc:spChg chg="add mod">
          <ac:chgData name="Miller, Joshua" userId="S::10206166@id.ohio.gov::3a71b5f4-059e-4855-bd79-0e307269b1c1" providerId="AD" clId="Web-{3322561D-F721-3457-FD21-57A8B0B35092}" dt="2023-10-10T16:29:41.287" v="131" actId="20577"/>
          <ac:spMkLst>
            <pc:docMk/>
            <pc:sldMk cId="3645140166" sldId="359"/>
            <ac:spMk id="2" creationId="{6EBFEC35-5F4D-7ED8-B1F8-A2191BAD024B}"/>
          </ac:spMkLst>
        </pc:spChg>
        <pc:spChg chg="mod">
          <ac:chgData name="Miller, Joshua" userId="S::10206166@id.ohio.gov::3a71b5f4-059e-4855-bd79-0e307269b1c1" providerId="AD" clId="Web-{3322561D-F721-3457-FD21-57A8B0B35092}" dt="2023-10-10T16:29:17.755" v="125" actId="20577"/>
          <ac:spMkLst>
            <pc:docMk/>
            <pc:sldMk cId="3645140166" sldId="359"/>
            <ac:spMk id="5" creationId="{90F6D202-B017-416E-A95F-CA28DA965AE6}"/>
          </ac:spMkLst>
        </pc:spChg>
        <pc:spChg chg="del">
          <ac:chgData name="Miller, Joshua" userId="S::10206166@id.ohio.gov::3a71b5f4-059e-4855-bd79-0e307269b1c1" providerId="AD" clId="Web-{3322561D-F721-3457-FD21-57A8B0B35092}" dt="2023-10-10T16:14:57.677" v="47"/>
          <ac:spMkLst>
            <pc:docMk/>
            <pc:sldMk cId="3645140166" sldId="359"/>
            <ac:spMk id="8" creationId="{F37C9A59-FAEC-CCB8-4C4E-A565E7CBC9C7}"/>
          </ac:spMkLst>
        </pc:spChg>
        <pc:spChg chg="add del">
          <ac:chgData name="Miller, Joshua" userId="S::10206166@id.ohio.gov::3a71b5f4-059e-4855-bd79-0e307269b1c1" providerId="AD" clId="Web-{3322561D-F721-3457-FD21-57A8B0B35092}" dt="2023-10-10T16:28:56.723" v="123"/>
          <ac:spMkLst>
            <pc:docMk/>
            <pc:sldMk cId="3645140166" sldId="359"/>
            <ac:spMk id="10" creationId="{2B97F24A-32CE-4C1C-A50D-3016B394DCFB}"/>
          </ac:spMkLst>
        </pc:spChg>
        <pc:spChg chg="add del">
          <ac:chgData name="Miller, Joshua" userId="S::10206166@id.ohio.gov::3a71b5f4-059e-4855-bd79-0e307269b1c1" providerId="AD" clId="Web-{3322561D-F721-3457-FD21-57A8B0B35092}" dt="2023-10-10T16:28:56.723" v="123"/>
          <ac:spMkLst>
            <pc:docMk/>
            <pc:sldMk cId="3645140166" sldId="359"/>
            <ac:spMk id="12" creationId="{CD8B4F24-440B-49E9-B85D-733523DC064B}"/>
          </ac:spMkLst>
        </pc:spChg>
        <pc:spChg chg="add">
          <ac:chgData name="Miller, Joshua" userId="S::10206166@id.ohio.gov::3a71b5f4-059e-4855-bd79-0e307269b1c1" providerId="AD" clId="Web-{3322561D-F721-3457-FD21-57A8B0B35092}" dt="2023-10-10T16:28:56.723" v="123"/>
          <ac:spMkLst>
            <pc:docMk/>
            <pc:sldMk cId="3645140166" sldId="359"/>
            <ac:spMk id="17" creationId="{0288C6B4-AFC3-407F-A595-EFFD38D4CCAF}"/>
          </ac:spMkLst>
        </pc:spChg>
        <pc:spChg chg="add">
          <ac:chgData name="Miller, Joshua" userId="S::10206166@id.ohio.gov::3a71b5f4-059e-4855-bd79-0e307269b1c1" providerId="AD" clId="Web-{3322561D-F721-3457-FD21-57A8B0B35092}" dt="2023-10-10T16:28:56.723" v="123"/>
          <ac:spMkLst>
            <pc:docMk/>
            <pc:sldMk cId="3645140166" sldId="359"/>
            <ac:spMk id="19" creationId="{CF236821-17FE-429B-8D2C-08E13A64EA40}"/>
          </ac:spMkLst>
        </pc:spChg>
        <pc:spChg chg="add">
          <ac:chgData name="Miller, Joshua" userId="S::10206166@id.ohio.gov::3a71b5f4-059e-4855-bd79-0e307269b1c1" providerId="AD" clId="Web-{3322561D-F721-3457-FD21-57A8B0B35092}" dt="2023-10-10T16:28:56.723" v="123"/>
          <ac:spMkLst>
            <pc:docMk/>
            <pc:sldMk cId="3645140166" sldId="359"/>
            <ac:spMk id="21" creationId="{C0BDBCD2-E081-43AB-9119-C55465E59757}"/>
          </ac:spMkLst>
        </pc:spChg>
        <pc:spChg chg="add">
          <ac:chgData name="Miller, Joshua" userId="S::10206166@id.ohio.gov::3a71b5f4-059e-4855-bd79-0e307269b1c1" providerId="AD" clId="Web-{3322561D-F721-3457-FD21-57A8B0B35092}" dt="2023-10-10T16:28:56.723" v="123"/>
          <ac:spMkLst>
            <pc:docMk/>
            <pc:sldMk cId="3645140166" sldId="359"/>
            <ac:spMk id="23" creationId="{98E79BE4-34FE-485A-98A5-92CE8F7C4743}"/>
          </ac:spMkLst>
        </pc:spChg>
        <pc:spChg chg="add">
          <ac:chgData name="Miller, Joshua" userId="S::10206166@id.ohio.gov::3a71b5f4-059e-4855-bd79-0e307269b1c1" providerId="AD" clId="Web-{3322561D-F721-3457-FD21-57A8B0B35092}" dt="2023-10-10T16:28:56.723" v="123"/>
          <ac:spMkLst>
            <pc:docMk/>
            <pc:sldMk cId="3645140166" sldId="359"/>
            <ac:spMk id="25" creationId="{7A5F0580-5EE9-419F-96EE-B6529EF6E7D0}"/>
          </ac:spMkLst>
        </pc:spChg>
        <pc:picChg chg="mod ord">
          <ac:chgData name="Miller, Joshua" userId="S::10206166@id.ohio.gov::3a71b5f4-059e-4855-bd79-0e307269b1c1" providerId="AD" clId="Web-{3322561D-F721-3457-FD21-57A8B0B35092}" dt="2023-10-10T16:29:48.740" v="132"/>
          <ac:picMkLst>
            <pc:docMk/>
            <pc:sldMk cId="3645140166" sldId="359"/>
            <ac:picMk id="3" creationId="{1B8B60D7-841D-3745-8DAA-A415F3C24136}"/>
          </ac:picMkLst>
        </pc:picChg>
      </pc:sldChg>
      <pc:sldChg chg="addSp delSp modSp mod setBg">
        <pc:chgData name="Miller, Joshua" userId="S::10206166@id.ohio.gov::3a71b5f4-059e-4855-bd79-0e307269b1c1" providerId="AD" clId="Web-{3322561D-F721-3457-FD21-57A8B0B35092}" dt="2023-10-10T16:30:37.131" v="142" actId="20577"/>
        <pc:sldMkLst>
          <pc:docMk/>
          <pc:sldMk cId="1582780854" sldId="477"/>
        </pc:sldMkLst>
        <pc:spChg chg="mod">
          <ac:chgData name="Miller, Joshua" userId="S::10206166@id.ohio.gov::3a71b5f4-059e-4855-bd79-0e307269b1c1" providerId="AD" clId="Web-{3322561D-F721-3457-FD21-57A8B0B35092}" dt="2023-10-10T16:24:24.281" v="73"/>
          <ac:spMkLst>
            <pc:docMk/>
            <pc:sldMk cId="1582780854" sldId="477"/>
            <ac:spMk id="2" creationId="{87FC4634-5344-6899-A3FC-784F6E7B3A98}"/>
          </ac:spMkLst>
        </pc:spChg>
        <pc:spChg chg="del mod">
          <ac:chgData name="Miller, Joshua" userId="S::10206166@id.ohio.gov::3a71b5f4-059e-4855-bd79-0e307269b1c1" providerId="AD" clId="Web-{3322561D-F721-3457-FD21-57A8B0B35092}" dt="2023-10-10T16:24:24.281" v="73"/>
          <ac:spMkLst>
            <pc:docMk/>
            <pc:sldMk cId="1582780854" sldId="477"/>
            <ac:spMk id="3" creationId="{82E2C505-2C4F-E926-EF2E-AC398ABDB59A}"/>
          </ac:spMkLst>
        </pc:spChg>
        <pc:spChg chg="mod">
          <ac:chgData name="Miller, Joshua" userId="S::10206166@id.ohio.gov::3a71b5f4-059e-4855-bd79-0e307269b1c1" providerId="AD" clId="Web-{3322561D-F721-3457-FD21-57A8B0B35092}" dt="2023-10-10T16:24:24.281" v="73"/>
          <ac:spMkLst>
            <pc:docMk/>
            <pc:sldMk cId="1582780854" sldId="477"/>
            <ac:spMk id="4" creationId="{888763E5-EBBB-02F6-FE39-340C404012AB}"/>
          </ac:spMkLst>
        </pc:spChg>
        <pc:spChg chg="add">
          <ac:chgData name="Miller, Joshua" userId="S::10206166@id.ohio.gov::3a71b5f4-059e-4855-bd79-0e307269b1c1" providerId="AD" clId="Web-{3322561D-F721-3457-FD21-57A8B0B35092}" dt="2023-10-10T16:24:24.281" v="73"/>
          <ac:spMkLst>
            <pc:docMk/>
            <pc:sldMk cId="1582780854" sldId="477"/>
            <ac:spMk id="10" creationId="{2E442304-DDBD-4F7B-8017-36BCC863FB40}"/>
          </ac:spMkLst>
        </pc:spChg>
        <pc:spChg chg="add">
          <ac:chgData name="Miller, Joshua" userId="S::10206166@id.ohio.gov::3a71b5f4-059e-4855-bd79-0e307269b1c1" providerId="AD" clId="Web-{3322561D-F721-3457-FD21-57A8B0B35092}" dt="2023-10-10T16:24:24.281" v="73"/>
          <ac:spMkLst>
            <pc:docMk/>
            <pc:sldMk cId="1582780854" sldId="477"/>
            <ac:spMk id="12" creationId="{5E107275-3853-46FD-A241-DE4355A42675}"/>
          </ac:spMkLst>
        </pc:spChg>
        <pc:graphicFrameChg chg="add modGraphic">
          <ac:chgData name="Miller, Joshua" userId="S::10206166@id.ohio.gov::3a71b5f4-059e-4855-bd79-0e307269b1c1" providerId="AD" clId="Web-{3322561D-F721-3457-FD21-57A8B0B35092}" dt="2023-10-10T16:30:37.131" v="142" actId="20577"/>
          <ac:graphicFrameMkLst>
            <pc:docMk/>
            <pc:sldMk cId="1582780854" sldId="477"/>
            <ac:graphicFrameMk id="6" creationId="{2435C677-15B3-9F0B-1BBD-4D4107FCE946}"/>
          </ac:graphicFrameMkLst>
        </pc:graphicFrameChg>
      </pc:sldChg>
      <pc:sldChg chg="add del replId">
        <pc:chgData name="Miller, Joshua" userId="S::10206166@id.ohio.gov::3a71b5f4-059e-4855-bd79-0e307269b1c1" providerId="AD" clId="Web-{3322561D-F721-3457-FD21-57A8B0B35092}" dt="2023-10-10T16:14:46.599" v="46"/>
        <pc:sldMkLst>
          <pc:docMk/>
          <pc:sldMk cId="2423599858" sldId="479"/>
        </pc:sldMkLst>
      </pc:sldChg>
    </pc:docChg>
  </pc:docChgLst>
  <pc:docChgLst>
    <pc:chgData name="Watson, Sara" userId="S::10185384@id.ohio.gov::ff018550-449d-4101-83f9-e38dfbf34017" providerId="AD" clId="Web-{311A955A-428B-4081-24BB-D776499D10A1}"/>
    <pc:docChg chg="modSld">
      <pc:chgData name="Watson, Sara" userId="S::10185384@id.ohio.gov::ff018550-449d-4101-83f9-e38dfbf34017" providerId="AD" clId="Web-{311A955A-428B-4081-24BB-D776499D10A1}" dt="2023-10-05T15:38:14.750" v="42" actId="1076"/>
      <pc:docMkLst>
        <pc:docMk/>
      </pc:docMkLst>
      <pc:sldChg chg="modSp">
        <pc:chgData name="Watson, Sara" userId="S::10185384@id.ohio.gov::ff018550-449d-4101-83f9-e38dfbf34017" providerId="AD" clId="Web-{311A955A-428B-4081-24BB-D776499D10A1}" dt="2023-10-05T15:38:14.750" v="42" actId="1076"/>
        <pc:sldMkLst>
          <pc:docMk/>
          <pc:sldMk cId="23543281" sldId="296"/>
        </pc:sldMkLst>
        <pc:spChg chg="mod">
          <ac:chgData name="Watson, Sara" userId="S::10185384@id.ohio.gov::ff018550-449d-4101-83f9-e38dfbf34017" providerId="AD" clId="Web-{311A955A-428B-4081-24BB-D776499D10A1}" dt="2023-10-05T15:38:14.750" v="42" actId="1076"/>
          <ac:spMkLst>
            <pc:docMk/>
            <pc:sldMk cId="23543281" sldId="296"/>
            <ac:spMk id="3" creationId="{8FA7C083-9410-FE98-894D-4A1533FCE944}"/>
          </ac:spMkLst>
        </pc:spChg>
        <pc:spChg chg="mod">
          <ac:chgData name="Watson, Sara" userId="S::10185384@id.ohio.gov::ff018550-449d-4101-83f9-e38dfbf34017" providerId="AD" clId="Web-{311A955A-428B-4081-24BB-D776499D10A1}" dt="2023-10-05T15:38:08.437" v="41" actId="1076"/>
          <ac:spMkLst>
            <pc:docMk/>
            <pc:sldMk cId="23543281" sldId="296"/>
            <ac:spMk id="5" creationId="{5CEFF1C0-C327-4955-BB69-6E1393355BEB}"/>
          </ac:spMkLst>
        </pc:spChg>
      </pc:sldChg>
      <pc:sldChg chg="modSp">
        <pc:chgData name="Watson, Sara" userId="S::10185384@id.ohio.gov::ff018550-449d-4101-83f9-e38dfbf34017" providerId="AD" clId="Web-{311A955A-428B-4081-24BB-D776499D10A1}" dt="2023-10-05T15:37:51.765" v="39" actId="20577"/>
        <pc:sldMkLst>
          <pc:docMk/>
          <pc:sldMk cId="2292139352" sldId="471"/>
        </pc:sldMkLst>
        <pc:spChg chg="mod">
          <ac:chgData name="Watson, Sara" userId="S::10185384@id.ohio.gov::ff018550-449d-4101-83f9-e38dfbf34017" providerId="AD" clId="Web-{311A955A-428B-4081-24BB-D776499D10A1}" dt="2023-10-05T15:37:51.765" v="39" actId="20577"/>
          <ac:spMkLst>
            <pc:docMk/>
            <pc:sldMk cId="2292139352" sldId="471"/>
            <ac:spMk id="6" creationId="{92FC3C6E-EDCB-4AC4-B96C-C5A29C55D0A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2B1549-F09B-486D-91A3-2996DFDF7C0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38D2753-8237-4312-83FF-AA0DB1BB5812}">
      <dgm:prSet/>
      <dgm:spPr/>
      <dgm:t>
        <a:bodyPr/>
        <a:lstStyle/>
        <a:p>
          <a:pPr rtl="0"/>
          <a:r>
            <a:rPr lang="en-US">
              <a:latin typeface="Calibri"/>
            </a:rPr>
            <a:t>Districts receive reimbursement</a:t>
          </a:r>
          <a:r>
            <a:rPr lang="en-US"/>
            <a:t> for the examination fee of every successfully earned credential.</a:t>
          </a:r>
        </a:p>
      </dgm:t>
    </dgm:pt>
    <dgm:pt modelId="{EA1A87A4-3689-4F8B-8B25-8462EAC12B7F}" type="parTrans" cxnId="{5C7FA438-ABC5-450B-A2BB-B263691019CC}">
      <dgm:prSet/>
      <dgm:spPr/>
      <dgm:t>
        <a:bodyPr/>
        <a:lstStyle/>
        <a:p>
          <a:endParaRPr lang="en-US"/>
        </a:p>
      </dgm:t>
    </dgm:pt>
    <dgm:pt modelId="{5D49489E-6A67-420F-86E2-F3367680647F}" type="sibTrans" cxnId="{5C7FA438-ABC5-450B-A2BB-B263691019CC}">
      <dgm:prSet/>
      <dgm:spPr/>
      <dgm:t>
        <a:bodyPr/>
        <a:lstStyle/>
        <a:p>
          <a:endParaRPr lang="en-US"/>
        </a:p>
      </dgm:t>
    </dgm:pt>
    <dgm:pt modelId="{9269F720-F5A5-46D7-9467-CE2D639647EC}">
      <dgm:prSet/>
      <dgm:spPr/>
      <dgm:t>
        <a:bodyPr/>
        <a:lstStyle/>
        <a:p>
          <a:r>
            <a:rPr lang="en-US"/>
            <a:t>Students learn job-specific skills they will need to perform day-to-day tasks when working in the industry.</a:t>
          </a:r>
        </a:p>
      </dgm:t>
    </dgm:pt>
    <dgm:pt modelId="{11F6EB26-FEE3-4745-A591-9F916D2F7CEC}" type="parTrans" cxnId="{587AD143-3AE7-4EFA-9969-BE72FA9EADF0}">
      <dgm:prSet/>
      <dgm:spPr/>
      <dgm:t>
        <a:bodyPr/>
        <a:lstStyle/>
        <a:p>
          <a:endParaRPr lang="en-US"/>
        </a:p>
      </dgm:t>
    </dgm:pt>
    <dgm:pt modelId="{A6AE3E00-5D5B-46EF-9988-288F1829995D}" type="sibTrans" cxnId="{587AD143-3AE7-4EFA-9969-BE72FA9EADF0}">
      <dgm:prSet/>
      <dgm:spPr/>
      <dgm:t>
        <a:bodyPr/>
        <a:lstStyle/>
        <a:p>
          <a:endParaRPr lang="en-US"/>
        </a:p>
      </dgm:t>
    </dgm:pt>
    <dgm:pt modelId="{0A444DCA-28A1-4A96-826A-853465729E31}">
      <dgm:prSet/>
      <dgm:spPr/>
      <dgm:t>
        <a:bodyPr/>
        <a:lstStyle/>
        <a:p>
          <a:r>
            <a:rPr lang="en-US"/>
            <a:t>Industry-recognized credentials help employers validate the knowledge and skills of potential employees </a:t>
          </a:r>
        </a:p>
      </dgm:t>
    </dgm:pt>
    <dgm:pt modelId="{1E1A098A-9B0B-4956-968B-92C8206D0BF7}" type="parTrans" cxnId="{76DEFEF9-4C67-457B-B829-6C2104AB3731}">
      <dgm:prSet/>
      <dgm:spPr/>
      <dgm:t>
        <a:bodyPr/>
        <a:lstStyle/>
        <a:p>
          <a:endParaRPr lang="en-US"/>
        </a:p>
      </dgm:t>
    </dgm:pt>
    <dgm:pt modelId="{8C1D78DB-A7E4-4DD8-BEFB-67A36F31A44F}" type="sibTrans" cxnId="{76DEFEF9-4C67-457B-B829-6C2104AB3731}">
      <dgm:prSet/>
      <dgm:spPr/>
      <dgm:t>
        <a:bodyPr/>
        <a:lstStyle/>
        <a:p>
          <a:endParaRPr lang="en-US"/>
        </a:p>
      </dgm:t>
    </dgm:pt>
    <dgm:pt modelId="{97DD3F61-B697-4D08-BA74-CFA1C4001F3A}" type="pres">
      <dgm:prSet presAssocID="{202B1549-F09B-486D-91A3-2996DFDF7C06}" presName="vert0" presStyleCnt="0">
        <dgm:presLayoutVars>
          <dgm:dir/>
          <dgm:animOne val="branch"/>
          <dgm:animLvl val="lvl"/>
        </dgm:presLayoutVars>
      </dgm:prSet>
      <dgm:spPr/>
    </dgm:pt>
    <dgm:pt modelId="{2A12792F-FDBC-44B3-963C-F34956CCE10A}" type="pres">
      <dgm:prSet presAssocID="{738D2753-8237-4312-83FF-AA0DB1BB5812}" presName="thickLine" presStyleLbl="alignNode1" presStyleIdx="0" presStyleCnt="3"/>
      <dgm:spPr/>
    </dgm:pt>
    <dgm:pt modelId="{70305239-2A5F-4873-B88C-8EE697E265E7}" type="pres">
      <dgm:prSet presAssocID="{738D2753-8237-4312-83FF-AA0DB1BB5812}" presName="horz1" presStyleCnt="0"/>
      <dgm:spPr/>
    </dgm:pt>
    <dgm:pt modelId="{AA8AEAB4-BF63-4620-9E71-FFAF449E489E}" type="pres">
      <dgm:prSet presAssocID="{738D2753-8237-4312-83FF-AA0DB1BB5812}" presName="tx1" presStyleLbl="revTx" presStyleIdx="0" presStyleCnt="3"/>
      <dgm:spPr/>
    </dgm:pt>
    <dgm:pt modelId="{0D18E1F0-1F4D-48AF-ABB8-67040CB5C99D}" type="pres">
      <dgm:prSet presAssocID="{738D2753-8237-4312-83FF-AA0DB1BB5812}" presName="vert1" presStyleCnt="0"/>
      <dgm:spPr/>
    </dgm:pt>
    <dgm:pt modelId="{E7E6C9CF-DE6D-4C10-85EF-A95CDC158EE9}" type="pres">
      <dgm:prSet presAssocID="{9269F720-F5A5-46D7-9467-CE2D639647EC}" presName="thickLine" presStyleLbl="alignNode1" presStyleIdx="1" presStyleCnt="3"/>
      <dgm:spPr/>
    </dgm:pt>
    <dgm:pt modelId="{F7452D50-FC94-4B2A-A4BD-11FBB7D3561A}" type="pres">
      <dgm:prSet presAssocID="{9269F720-F5A5-46D7-9467-CE2D639647EC}" presName="horz1" presStyleCnt="0"/>
      <dgm:spPr/>
    </dgm:pt>
    <dgm:pt modelId="{C3FF965C-FE32-4CC8-B96A-F9DACDA636C1}" type="pres">
      <dgm:prSet presAssocID="{9269F720-F5A5-46D7-9467-CE2D639647EC}" presName="tx1" presStyleLbl="revTx" presStyleIdx="1" presStyleCnt="3"/>
      <dgm:spPr/>
    </dgm:pt>
    <dgm:pt modelId="{6C878C3B-6149-494C-B1A8-40E72984501E}" type="pres">
      <dgm:prSet presAssocID="{9269F720-F5A5-46D7-9467-CE2D639647EC}" presName="vert1" presStyleCnt="0"/>
      <dgm:spPr/>
    </dgm:pt>
    <dgm:pt modelId="{983CFF9F-3E83-413A-A9A3-55800A45BF19}" type="pres">
      <dgm:prSet presAssocID="{0A444DCA-28A1-4A96-826A-853465729E31}" presName="thickLine" presStyleLbl="alignNode1" presStyleIdx="2" presStyleCnt="3"/>
      <dgm:spPr/>
    </dgm:pt>
    <dgm:pt modelId="{05BEC0B8-9588-478C-8B66-64C6C31A88BB}" type="pres">
      <dgm:prSet presAssocID="{0A444DCA-28A1-4A96-826A-853465729E31}" presName="horz1" presStyleCnt="0"/>
      <dgm:spPr/>
    </dgm:pt>
    <dgm:pt modelId="{C92E533C-BF1C-43B2-BF08-90CF15CEC172}" type="pres">
      <dgm:prSet presAssocID="{0A444DCA-28A1-4A96-826A-853465729E31}" presName="tx1" presStyleLbl="revTx" presStyleIdx="2" presStyleCnt="3"/>
      <dgm:spPr/>
    </dgm:pt>
    <dgm:pt modelId="{4BA3F886-B405-4A75-AA9C-2BCB82ADF426}" type="pres">
      <dgm:prSet presAssocID="{0A444DCA-28A1-4A96-826A-853465729E31}" presName="vert1" presStyleCnt="0"/>
      <dgm:spPr/>
    </dgm:pt>
  </dgm:ptLst>
  <dgm:cxnLst>
    <dgm:cxn modelId="{9A24E606-C4C8-4A43-B019-326E4A1CC5FD}" type="presOf" srcId="{738D2753-8237-4312-83FF-AA0DB1BB5812}" destId="{AA8AEAB4-BF63-4620-9E71-FFAF449E489E}" srcOrd="0" destOrd="0" presId="urn:microsoft.com/office/officeart/2008/layout/LinedList"/>
    <dgm:cxn modelId="{5C7FA438-ABC5-450B-A2BB-B263691019CC}" srcId="{202B1549-F09B-486D-91A3-2996DFDF7C06}" destId="{738D2753-8237-4312-83FF-AA0DB1BB5812}" srcOrd="0" destOrd="0" parTransId="{EA1A87A4-3689-4F8B-8B25-8462EAC12B7F}" sibTransId="{5D49489E-6A67-420F-86E2-F3367680647F}"/>
    <dgm:cxn modelId="{587AD143-3AE7-4EFA-9969-BE72FA9EADF0}" srcId="{202B1549-F09B-486D-91A3-2996DFDF7C06}" destId="{9269F720-F5A5-46D7-9467-CE2D639647EC}" srcOrd="1" destOrd="0" parTransId="{11F6EB26-FEE3-4745-A591-9F916D2F7CEC}" sibTransId="{A6AE3E00-5D5B-46EF-9988-288F1829995D}"/>
    <dgm:cxn modelId="{5F79D96F-8AA6-4691-A856-A52872196B57}" type="presOf" srcId="{0A444DCA-28A1-4A96-826A-853465729E31}" destId="{C92E533C-BF1C-43B2-BF08-90CF15CEC172}" srcOrd="0" destOrd="0" presId="urn:microsoft.com/office/officeart/2008/layout/LinedList"/>
    <dgm:cxn modelId="{452CA5A2-B3A7-4761-BC8B-57C534633C5B}" type="presOf" srcId="{202B1549-F09B-486D-91A3-2996DFDF7C06}" destId="{97DD3F61-B697-4D08-BA74-CFA1C4001F3A}" srcOrd="0" destOrd="0" presId="urn:microsoft.com/office/officeart/2008/layout/LinedList"/>
    <dgm:cxn modelId="{957852F4-102C-4205-A08C-6ECD41F06B9E}" type="presOf" srcId="{9269F720-F5A5-46D7-9467-CE2D639647EC}" destId="{C3FF965C-FE32-4CC8-B96A-F9DACDA636C1}" srcOrd="0" destOrd="0" presId="urn:microsoft.com/office/officeart/2008/layout/LinedList"/>
    <dgm:cxn modelId="{76DEFEF9-4C67-457B-B829-6C2104AB3731}" srcId="{202B1549-F09B-486D-91A3-2996DFDF7C06}" destId="{0A444DCA-28A1-4A96-826A-853465729E31}" srcOrd="2" destOrd="0" parTransId="{1E1A098A-9B0B-4956-968B-92C8206D0BF7}" sibTransId="{8C1D78DB-A7E4-4DD8-BEFB-67A36F31A44F}"/>
    <dgm:cxn modelId="{AE0FE128-372A-4C65-94E4-3AE89B39ED27}" type="presParOf" srcId="{97DD3F61-B697-4D08-BA74-CFA1C4001F3A}" destId="{2A12792F-FDBC-44B3-963C-F34956CCE10A}" srcOrd="0" destOrd="0" presId="urn:microsoft.com/office/officeart/2008/layout/LinedList"/>
    <dgm:cxn modelId="{26EEF0A7-D3C7-4687-8CEF-8C91945512E8}" type="presParOf" srcId="{97DD3F61-B697-4D08-BA74-CFA1C4001F3A}" destId="{70305239-2A5F-4873-B88C-8EE697E265E7}" srcOrd="1" destOrd="0" presId="urn:microsoft.com/office/officeart/2008/layout/LinedList"/>
    <dgm:cxn modelId="{AE194ECA-5E6E-4A7A-AC36-0B239CACE5EB}" type="presParOf" srcId="{70305239-2A5F-4873-B88C-8EE697E265E7}" destId="{AA8AEAB4-BF63-4620-9E71-FFAF449E489E}" srcOrd="0" destOrd="0" presId="urn:microsoft.com/office/officeart/2008/layout/LinedList"/>
    <dgm:cxn modelId="{CD362272-3066-475B-9C70-FFF299C6FFD8}" type="presParOf" srcId="{70305239-2A5F-4873-B88C-8EE697E265E7}" destId="{0D18E1F0-1F4D-48AF-ABB8-67040CB5C99D}" srcOrd="1" destOrd="0" presId="urn:microsoft.com/office/officeart/2008/layout/LinedList"/>
    <dgm:cxn modelId="{61E17220-4979-42F2-B3D4-09593DC585B0}" type="presParOf" srcId="{97DD3F61-B697-4D08-BA74-CFA1C4001F3A}" destId="{E7E6C9CF-DE6D-4C10-85EF-A95CDC158EE9}" srcOrd="2" destOrd="0" presId="urn:microsoft.com/office/officeart/2008/layout/LinedList"/>
    <dgm:cxn modelId="{AD749069-6039-4F2E-9F33-0295117E9C1C}" type="presParOf" srcId="{97DD3F61-B697-4D08-BA74-CFA1C4001F3A}" destId="{F7452D50-FC94-4B2A-A4BD-11FBB7D3561A}" srcOrd="3" destOrd="0" presId="urn:microsoft.com/office/officeart/2008/layout/LinedList"/>
    <dgm:cxn modelId="{C9376750-966F-4371-B704-451104A8F4F9}" type="presParOf" srcId="{F7452D50-FC94-4B2A-A4BD-11FBB7D3561A}" destId="{C3FF965C-FE32-4CC8-B96A-F9DACDA636C1}" srcOrd="0" destOrd="0" presId="urn:microsoft.com/office/officeart/2008/layout/LinedList"/>
    <dgm:cxn modelId="{05590F46-1BF5-4B28-BC10-DBB0536667F6}" type="presParOf" srcId="{F7452D50-FC94-4B2A-A4BD-11FBB7D3561A}" destId="{6C878C3B-6149-494C-B1A8-40E72984501E}" srcOrd="1" destOrd="0" presId="urn:microsoft.com/office/officeart/2008/layout/LinedList"/>
    <dgm:cxn modelId="{70B91A0A-51D1-4FBF-A2A1-A38D40BB6131}" type="presParOf" srcId="{97DD3F61-B697-4D08-BA74-CFA1C4001F3A}" destId="{983CFF9F-3E83-413A-A9A3-55800A45BF19}" srcOrd="4" destOrd="0" presId="urn:microsoft.com/office/officeart/2008/layout/LinedList"/>
    <dgm:cxn modelId="{9EF0B32D-A353-438C-855F-B38243613290}" type="presParOf" srcId="{97DD3F61-B697-4D08-BA74-CFA1C4001F3A}" destId="{05BEC0B8-9588-478C-8B66-64C6C31A88BB}" srcOrd="5" destOrd="0" presId="urn:microsoft.com/office/officeart/2008/layout/LinedList"/>
    <dgm:cxn modelId="{6EA7F085-0C68-4AD5-9E9A-1B9A3056693D}" type="presParOf" srcId="{05BEC0B8-9588-478C-8B66-64C6C31A88BB}" destId="{C92E533C-BF1C-43B2-BF08-90CF15CEC172}" srcOrd="0" destOrd="0" presId="urn:microsoft.com/office/officeart/2008/layout/LinedList"/>
    <dgm:cxn modelId="{B14D24A2-8843-4B76-8BA1-125974373CBF}" type="presParOf" srcId="{05BEC0B8-9588-478C-8B66-64C6C31A88BB}" destId="{4BA3F886-B405-4A75-AA9C-2BCB82ADF42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2792F-FDBC-44B3-963C-F34956CCE10A}">
      <dsp:nvSpPr>
        <dsp:cNvPr id="0" name=""/>
        <dsp:cNvSpPr/>
      </dsp:nvSpPr>
      <dsp:spPr>
        <a:xfrm>
          <a:off x="0" y="3243"/>
          <a:ext cx="828061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8AEAB4-BF63-4620-9E71-FFAF449E489E}">
      <dsp:nvSpPr>
        <dsp:cNvPr id="0" name=""/>
        <dsp:cNvSpPr/>
      </dsp:nvSpPr>
      <dsp:spPr>
        <a:xfrm>
          <a:off x="0" y="3243"/>
          <a:ext cx="8280615" cy="221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rtl="0">
            <a:lnSpc>
              <a:spcPct val="90000"/>
            </a:lnSpc>
            <a:spcBef>
              <a:spcPct val="0"/>
            </a:spcBef>
            <a:spcAft>
              <a:spcPct val="35000"/>
            </a:spcAft>
            <a:buNone/>
          </a:pPr>
          <a:r>
            <a:rPr lang="en-US" sz="4200" kern="1200">
              <a:latin typeface="Calibri"/>
            </a:rPr>
            <a:t>Districts receive reimbursement</a:t>
          </a:r>
          <a:r>
            <a:rPr lang="en-US" sz="4200" kern="1200"/>
            <a:t> for the examination fee of every successfully earned credential.</a:t>
          </a:r>
        </a:p>
      </dsp:txBody>
      <dsp:txXfrm>
        <a:off x="0" y="3243"/>
        <a:ext cx="8280615" cy="2212293"/>
      </dsp:txXfrm>
    </dsp:sp>
    <dsp:sp modelId="{E7E6C9CF-DE6D-4C10-85EF-A95CDC158EE9}">
      <dsp:nvSpPr>
        <dsp:cNvPr id="0" name=""/>
        <dsp:cNvSpPr/>
      </dsp:nvSpPr>
      <dsp:spPr>
        <a:xfrm>
          <a:off x="0" y="2215537"/>
          <a:ext cx="8280615" cy="0"/>
        </a:xfrm>
        <a:prstGeom prst="line">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F965C-FE32-4CC8-B96A-F9DACDA636C1}">
      <dsp:nvSpPr>
        <dsp:cNvPr id="0" name=""/>
        <dsp:cNvSpPr/>
      </dsp:nvSpPr>
      <dsp:spPr>
        <a:xfrm>
          <a:off x="0" y="2215537"/>
          <a:ext cx="8280615" cy="221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Students learn job-specific skills they will need to perform day-to-day tasks when working in the industry.</a:t>
          </a:r>
        </a:p>
      </dsp:txBody>
      <dsp:txXfrm>
        <a:off x="0" y="2215537"/>
        <a:ext cx="8280615" cy="2212293"/>
      </dsp:txXfrm>
    </dsp:sp>
    <dsp:sp modelId="{983CFF9F-3E83-413A-A9A3-55800A45BF19}">
      <dsp:nvSpPr>
        <dsp:cNvPr id="0" name=""/>
        <dsp:cNvSpPr/>
      </dsp:nvSpPr>
      <dsp:spPr>
        <a:xfrm>
          <a:off x="0" y="4427831"/>
          <a:ext cx="8280615"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2E533C-BF1C-43B2-BF08-90CF15CEC172}">
      <dsp:nvSpPr>
        <dsp:cNvPr id="0" name=""/>
        <dsp:cNvSpPr/>
      </dsp:nvSpPr>
      <dsp:spPr>
        <a:xfrm>
          <a:off x="0" y="4427831"/>
          <a:ext cx="8280615" cy="221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Industry-recognized credentials help employers validate the knowledge and skills of potential employees </a:t>
          </a:r>
        </a:p>
      </dsp:txBody>
      <dsp:txXfrm>
        <a:off x="0" y="4427831"/>
        <a:ext cx="8280615" cy="22122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10/10/2023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ducation.ohio.gov/getattachment/Topics/Career-Tech/Career-Connections/Resources-for-Teachers/CCLSQuickGuide_Oct-2013.pdf.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ducation.ohio.gov/Topics/Career-Tech/Career-Connections/Career-Pathways" TargetMode="External"/><Relationship Id="rId4" Type="http://schemas.openxmlformats.org/officeDocument/2006/relationships/hyperlink" Target="https://jobseeker.k-12.ohiomeansjobs.monster.com/seeker.asp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28</a:t>
            </a:fld>
            <a:endParaRPr lang="en-US"/>
          </a:p>
        </p:txBody>
      </p:sp>
    </p:spTree>
    <p:extLst>
      <p:ext uri="{BB962C8B-B14F-4D97-AF65-F5344CB8AC3E}">
        <p14:creationId xmlns:p14="http://schemas.microsoft.com/office/powerpoint/2010/main" val="129103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Tasha</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75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55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000000"/>
                </a:solidFill>
                <a:effectLst/>
                <a:latin typeface="Open Sans" panose="020B0606030504020204" pitchFamily="34" charset="0"/>
              </a:rPr>
              <a:t>Advanced academic and technical education</a:t>
            </a:r>
          </a:p>
          <a:p>
            <a:pPr algn="l">
              <a:buFont typeface="Arial" panose="020B0604020202020204" pitchFamily="34" charset="0"/>
              <a:buChar char="•"/>
            </a:pPr>
            <a:r>
              <a:rPr lang="en-US" b="0" i="0">
                <a:solidFill>
                  <a:srgbClr val="000000"/>
                </a:solidFill>
                <a:effectLst/>
                <a:latin typeface="Open Sans" panose="020B0606030504020204" pitchFamily="34" charset="0"/>
              </a:rPr>
              <a:t>Student Success Plan</a:t>
            </a:r>
          </a:p>
          <a:p>
            <a:pPr algn="l">
              <a:buFont typeface="Arial" panose="020B0604020202020204" pitchFamily="34" charset="0"/>
              <a:buChar char="•"/>
            </a:pPr>
            <a:r>
              <a:rPr lang="en-US" b="0" i="0" u="none" strike="noStrike">
                <a:solidFill>
                  <a:srgbClr val="2D81C2"/>
                </a:solidFill>
                <a:effectLst/>
                <a:latin typeface="Open Sans" panose="020B0606030504020204" pitchFamily="34" charset="0"/>
                <a:hlinkClick r:id="rId3"/>
              </a:rPr>
              <a:t>Career connections learning strategies</a:t>
            </a:r>
            <a:r>
              <a:rPr lang="en-US" b="0" i="0">
                <a:solidFill>
                  <a:srgbClr val="000000"/>
                </a:solidFill>
                <a:effectLst/>
                <a:latin typeface="Open Sans" panose="020B0606030504020204" pitchFamily="34" charset="0"/>
              </a:rPr>
              <a:t> (Updated resources coming soon)</a:t>
            </a:r>
          </a:p>
          <a:p>
            <a:pPr algn="l">
              <a:buFont typeface="Arial" panose="020B0604020202020204" pitchFamily="34" charset="0"/>
              <a:buChar char="•"/>
            </a:pPr>
            <a:r>
              <a:rPr lang="en-US" b="0" i="0">
                <a:solidFill>
                  <a:srgbClr val="000000"/>
                </a:solidFill>
                <a:effectLst/>
                <a:latin typeface="Open Sans" panose="020B0606030504020204" pitchFamily="34" charset="0"/>
              </a:rPr>
              <a:t>Workplace visits with career interviews</a:t>
            </a:r>
          </a:p>
          <a:p>
            <a:pPr algn="l">
              <a:buFont typeface="Arial" panose="020B0604020202020204" pitchFamily="34" charset="0"/>
              <a:buChar char="•"/>
            </a:pPr>
            <a:r>
              <a:rPr lang="en-US" b="0" i="0">
                <a:solidFill>
                  <a:srgbClr val="000000"/>
                </a:solidFill>
                <a:effectLst/>
                <a:latin typeface="Open Sans" panose="020B0606030504020204" pitchFamily="34" charset="0"/>
              </a:rPr>
              <a:t>Career courses</a:t>
            </a:r>
          </a:p>
          <a:p>
            <a:pPr algn="l">
              <a:buFont typeface="Arial" panose="020B0604020202020204" pitchFamily="34" charset="0"/>
              <a:buChar char="•"/>
            </a:pPr>
            <a:r>
              <a:rPr lang="en-US" b="0" i="0">
                <a:solidFill>
                  <a:srgbClr val="000000"/>
                </a:solidFill>
                <a:effectLst/>
                <a:latin typeface="Open Sans" panose="020B0606030504020204" pitchFamily="34" charset="0"/>
              </a:rPr>
              <a:t>Career mentorships</a:t>
            </a:r>
          </a:p>
          <a:p>
            <a:pPr algn="l">
              <a:buFont typeface="Arial" panose="020B0604020202020204" pitchFamily="34" charset="0"/>
              <a:buChar char="•"/>
            </a:pPr>
            <a:r>
              <a:rPr lang="en-US" b="0" i="0">
                <a:solidFill>
                  <a:srgbClr val="000000"/>
                </a:solidFill>
                <a:effectLst/>
                <a:latin typeface="Open Sans" panose="020B0606030504020204" pitchFamily="34" charset="0"/>
              </a:rPr>
              <a:t>Career research</a:t>
            </a:r>
          </a:p>
          <a:p>
            <a:pPr algn="l">
              <a:buFont typeface="Arial" panose="020B0604020202020204" pitchFamily="34" charset="0"/>
              <a:buChar char="•"/>
            </a:pPr>
            <a:r>
              <a:rPr lang="en-US" b="0" i="0">
                <a:solidFill>
                  <a:srgbClr val="000000"/>
                </a:solidFill>
                <a:effectLst/>
                <a:latin typeface="Open Sans" panose="020B0606030504020204" pitchFamily="34" charset="0"/>
              </a:rPr>
              <a:t>Service learning</a:t>
            </a:r>
          </a:p>
          <a:p>
            <a:pPr algn="l">
              <a:buFont typeface="Arial" panose="020B0604020202020204" pitchFamily="34" charset="0"/>
              <a:buChar char="•"/>
            </a:pPr>
            <a:r>
              <a:rPr lang="en-US" b="0" i="0">
                <a:solidFill>
                  <a:srgbClr val="000000"/>
                </a:solidFill>
                <a:effectLst/>
                <a:latin typeface="Open Sans" panose="020B0606030504020204" pitchFamily="34" charset="0"/>
              </a:rPr>
              <a:t>Career-tech student organizations</a:t>
            </a:r>
          </a:p>
          <a:p>
            <a:pPr algn="l">
              <a:buFont typeface="Arial" panose="020B0604020202020204" pitchFamily="34" charset="0"/>
              <a:buChar char="•"/>
            </a:pPr>
            <a:r>
              <a:rPr lang="en-US" b="0" i="0" u="none" strike="noStrike" err="1">
                <a:solidFill>
                  <a:srgbClr val="2D81C2"/>
                </a:solidFill>
                <a:effectLst/>
                <a:latin typeface="Open Sans" panose="020B0606030504020204" pitchFamily="34" charset="0"/>
                <a:hlinkClick r:id="rId4"/>
              </a:rPr>
              <a:t>OhioMeansJobs</a:t>
            </a:r>
            <a:r>
              <a:rPr lang="en-US" b="0" i="0" u="none" strike="noStrike">
                <a:solidFill>
                  <a:srgbClr val="2D81C2"/>
                </a:solidFill>
                <a:effectLst/>
                <a:latin typeface="Open Sans" panose="020B0606030504020204" pitchFamily="34" charset="0"/>
                <a:hlinkClick r:id="rId4"/>
              </a:rPr>
              <a:t> K-12</a:t>
            </a:r>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0" i="0" u="none" strike="noStrike">
                <a:solidFill>
                  <a:srgbClr val="2D81C2"/>
                </a:solidFill>
                <a:effectLst/>
                <a:latin typeface="Open Sans" panose="020B0606030504020204" pitchFamily="34" charset="0"/>
                <a:hlinkClick r:id="rId5"/>
              </a:rPr>
              <a:t>Career pathways</a:t>
            </a:r>
            <a:endParaRPr lang="en-US" b="0" i="0">
              <a:solidFill>
                <a:srgbClr val="000000"/>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89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27% of middle school counselors report that they connect students with CTE coursework or career pathways, even though this strategy is rated one of the more effective among those who use it, with 87% of the school counselors who use it in middle school labeling it as effective or extremely effective. Additionally, while only 23% of middle school counselors provide or facilitate work-based learning opportunities for students, 56% of those who do find it to be an extremely effective strategy</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66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source of information for career advising and post-secondary choices</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61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74650" algn="l" rtl="0">
              <a:lnSpc>
                <a:spcPct val="115000"/>
              </a:lnSpc>
              <a:spcBef>
                <a:spcPts val="0"/>
              </a:spcBef>
              <a:spcAft>
                <a:spcPts val="0"/>
              </a:spcAft>
              <a:buClr>
                <a:srgbClr val="0099A6"/>
              </a:buClr>
              <a:buSzPts val="2300"/>
              <a:buChar char="•"/>
            </a:pPr>
            <a:r>
              <a:rPr lang="en-US" sz="1400" b="0" i="0" u="none">
                <a:solidFill>
                  <a:srgbClr val="000000"/>
                </a:solidFill>
                <a:latin typeface="Open Sans"/>
                <a:ea typeface="Open Sans"/>
                <a:cs typeface="Open Sans"/>
                <a:sym typeface="Open Sans"/>
              </a:rPr>
              <a:t>There was a </a:t>
            </a:r>
            <a:r>
              <a:rPr lang="en-US" sz="1400" b="1" i="0" u="none">
                <a:solidFill>
                  <a:srgbClr val="000000"/>
                </a:solidFill>
              </a:rPr>
              <a:t>major disconnect </a:t>
            </a:r>
            <a:r>
              <a:rPr lang="en-US" sz="1400" b="0" i="0" u="none">
                <a:solidFill>
                  <a:srgbClr val="000000"/>
                </a:solidFill>
                <a:latin typeface="Open Sans"/>
                <a:ea typeface="Open Sans"/>
                <a:cs typeface="Open Sans"/>
                <a:sym typeface="Open Sans"/>
              </a:rPr>
              <a:t>in state and local responses</a:t>
            </a:r>
            <a:endParaRPr lang="en-US" sz="1400"/>
          </a:p>
          <a:p>
            <a:pPr marL="457200" lvl="0" indent="-374650" algn="l" rtl="0">
              <a:lnSpc>
                <a:spcPct val="115000"/>
              </a:lnSpc>
              <a:spcBef>
                <a:spcPts val="0"/>
              </a:spcBef>
              <a:spcAft>
                <a:spcPts val="0"/>
              </a:spcAft>
              <a:buClr>
                <a:srgbClr val="0099A6"/>
              </a:buClr>
              <a:buSzPts val="2300"/>
              <a:buChar char="•"/>
            </a:pPr>
            <a:r>
              <a:rPr lang="en-US" sz="1400" b="1" i="0" u="none">
                <a:solidFill>
                  <a:srgbClr val="000000"/>
                </a:solidFill>
              </a:rPr>
              <a:t>Few states</a:t>
            </a:r>
            <a:r>
              <a:rPr lang="en-US" sz="1400" b="0" i="0" u="none">
                <a:solidFill>
                  <a:srgbClr val="000000"/>
                </a:solidFill>
                <a:latin typeface="Open Sans"/>
                <a:ea typeface="Open Sans"/>
                <a:cs typeface="Open Sans"/>
                <a:sym typeface="Open Sans"/>
              </a:rPr>
              <a:t> believe their systems are fully aligned throughout K-12</a:t>
            </a:r>
            <a:endParaRPr lang="en-US" sz="1400"/>
          </a:p>
          <a:p>
            <a:pPr marL="457200" lvl="0" indent="-374650" algn="l" rtl="0">
              <a:lnSpc>
                <a:spcPct val="115000"/>
              </a:lnSpc>
              <a:spcBef>
                <a:spcPts val="0"/>
              </a:spcBef>
              <a:spcAft>
                <a:spcPts val="0"/>
              </a:spcAft>
              <a:buClr>
                <a:srgbClr val="0099A6"/>
              </a:buClr>
              <a:buSzPts val="2300"/>
              <a:buChar char="•"/>
            </a:pPr>
            <a:r>
              <a:rPr lang="en-US" sz="1400" b="0" i="0" u="none">
                <a:solidFill>
                  <a:srgbClr val="000000"/>
                </a:solidFill>
                <a:latin typeface="Open Sans"/>
                <a:ea typeface="Open Sans"/>
                <a:cs typeface="Open Sans"/>
                <a:sym typeface="Open Sans"/>
              </a:rPr>
              <a:t>Career advising and development efforts are </a:t>
            </a:r>
            <a:r>
              <a:rPr lang="en-US" sz="1400" b="1" i="0" u="none">
                <a:solidFill>
                  <a:srgbClr val="000000"/>
                </a:solidFill>
              </a:rPr>
              <a:t>much more common at the high school level </a:t>
            </a:r>
            <a:endParaRPr lang="en-US" sz="1400" b="1"/>
          </a:p>
          <a:p>
            <a:pPr marL="457200" lvl="0" indent="-374650" algn="l" rtl="0">
              <a:lnSpc>
                <a:spcPct val="115000"/>
              </a:lnSpc>
              <a:spcBef>
                <a:spcPts val="0"/>
              </a:spcBef>
              <a:spcAft>
                <a:spcPts val="0"/>
              </a:spcAft>
              <a:buClr>
                <a:srgbClr val="0099A6"/>
              </a:buClr>
              <a:buSzPts val="2300"/>
              <a:buChar char="•"/>
            </a:pPr>
            <a:r>
              <a:rPr lang="en-US" sz="1400" b="0" i="0" u="none">
                <a:solidFill>
                  <a:srgbClr val="000000"/>
                </a:solidFill>
                <a:latin typeface="Open Sans"/>
                <a:ea typeface="Open Sans"/>
                <a:cs typeface="Open Sans"/>
                <a:sym typeface="Open Sans"/>
              </a:rPr>
              <a:t>Effectiveness of strategies is a</a:t>
            </a:r>
            <a:r>
              <a:rPr lang="en-US" sz="1400" b="1" i="0" u="none">
                <a:solidFill>
                  <a:srgbClr val="000000"/>
                </a:solidFill>
              </a:rPr>
              <a:t> ‘mixed bag’</a:t>
            </a:r>
            <a:endParaRPr lang="en-US" sz="1400"/>
          </a:p>
          <a:p>
            <a:endParaRPr lang="en-US"/>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45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course in a possible continuum; career connections allows students to make informed decisions about next steps; valuable to start career advising early</a:t>
            </a:r>
          </a:p>
          <a:p>
            <a:endParaRPr lang="en-US"/>
          </a:p>
          <a:p>
            <a:r>
              <a:rPr lang="en-US"/>
              <a:t>All career connections courses should be aligned with options available in the district; you as the counselor are the voice to help students decide where they want to jump onto this continuum in a way that fits best for them.</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18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If student has taken </a:t>
            </a:r>
          </a:p>
        </p:txBody>
      </p:sp>
      <p:sp>
        <p:nvSpPr>
          <p:cNvPr id="4" name="Slide Number Placeholder 3"/>
          <p:cNvSpPr>
            <a:spLocks noGrp="1"/>
          </p:cNvSpPr>
          <p:nvPr>
            <p:ph type="sldNum" sz="quarter" idx="5"/>
          </p:nvPr>
        </p:nvSpPr>
        <p:spPr/>
        <p:txBody>
          <a:bodyPr/>
          <a:lstStyle/>
          <a:p>
            <a:fld id="{A88EB8E9-7E05-4C60-A58D-798732DD5BFE}" type="slidenum">
              <a:rPr lang="en-US" smtClean="0"/>
              <a:t>26</a:t>
            </a:fld>
            <a:endParaRPr lang="en-US"/>
          </a:p>
        </p:txBody>
      </p:sp>
    </p:spTree>
    <p:extLst>
      <p:ext uri="{BB962C8B-B14F-4D97-AF65-F5344CB8AC3E}">
        <p14:creationId xmlns:p14="http://schemas.microsoft.com/office/powerpoint/2010/main" val="249106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14630396" cy="8229597"/>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578" y="1"/>
            <a:ext cx="14637978" cy="8233862"/>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731520" y="7707286"/>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14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14630394" cy="8229597"/>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030073965"/>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578" y="1"/>
            <a:ext cx="14637978" cy="8233862"/>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731520" y="7707286"/>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a:p>
        </p:txBody>
      </p:sp>
    </p:spTree>
    <p:extLst>
      <p:ext uri="{BB962C8B-B14F-4D97-AF65-F5344CB8AC3E}">
        <p14:creationId xmlns:p14="http://schemas.microsoft.com/office/powerpoint/2010/main" val="2260029570"/>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132764"/>
      </p:ext>
    </p:extLst>
  </p:cSld>
  <p:clrMap bg1="lt1" tx1="dk1" bg2="lt2" tx2="dk2" accent1="accent1" accent2="accent2" accent3="accent3" accent4="accent4" accent5="accent5" accent6="accent6" hlink="hlink" folHlink="folHlink"/>
  <p:sldLayoutIdLst>
    <p:sldLayoutId id="2147483653" r:id="rId1"/>
    <p:sldLayoutId id="2147483654" r:id="rId2"/>
  </p:sldLayoutIdLst>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www.snapon.com/Industrial-Certification" TargetMode="External"/><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careertech.org/fact-sheet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https://files.eric.ed.gov/fulltext/ED610366.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forms.office.com/g/ZBMfMZZq05"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openspace.infohio.org/registratio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forms.office.com/g/AM0TYWpYV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35847"/>
            <a:ext cx="12732750" cy="738664"/>
          </a:xfrm>
        </p:spPr>
        <p:txBody>
          <a:bodyPr/>
          <a:lstStyle/>
          <a:p>
            <a:r>
              <a:rPr lang="en-US" sz="4800"/>
              <a:t>Career Readiness Leaders Network Meetup</a:t>
            </a:r>
          </a:p>
        </p:txBody>
      </p:sp>
      <p:sp>
        <p:nvSpPr>
          <p:cNvPr id="4" name="Subtitle 2">
            <a:extLst>
              <a:ext uri="{FF2B5EF4-FFF2-40B4-BE49-F238E27FC236}">
                <a16:creationId xmlns:a16="http://schemas.microsoft.com/office/drawing/2014/main" id="{D4857BD1-B2A9-3D96-B5E7-B5F3405098DD}"/>
              </a:ext>
            </a:extLst>
          </p:cNvPr>
          <p:cNvSpPr txBox="1">
            <a:spLocks/>
          </p:cNvSpPr>
          <p:nvPr/>
        </p:nvSpPr>
        <p:spPr>
          <a:xfrm>
            <a:off x="313236" y="7723344"/>
            <a:ext cx="3916877" cy="506256"/>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Font typeface="Arial"/>
              <a:buNone/>
            </a:pPr>
            <a:r>
              <a:rPr lang="en-US" sz="2400" b="1">
                <a:solidFill>
                  <a:schemeClr val="bg1"/>
                </a:solidFill>
              </a:rPr>
              <a:t>October 10, 2023</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8045" y="941376"/>
            <a:ext cx="8240194" cy="1058811"/>
            <a:chOff x="0" y="0"/>
            <a:chExt cx="2568952" cy="348580"/>
          </a:xfrm>
        </p:grpSpPr>
        <p:sp>
          <p:nvSpPr>
            <p:cNvPr id="3" name="Freeform 3"/>
            <p:cNvSpPr/>
            <p:nvPr/>
          </p:nvSpPr>
          <p:spPr>
            <a:xfrm>
              <a:off x="0" y="0"/>
              <a:ext cx="2568952" cy="348580"/>
            </a:xfrm>
            <a:custGeom>
              <a:avLst/>
              <a:gdLst/>
              <a:ahLst/>
              <a:cxnLst/>
              <a:rect l="l" t="t" r="r" b="b"/>
              <a:pathLst>
                <a:path w="2568952" h="348580">
                  <a:moveTo>
                    <a:pt x="5556" y="0"/>
                  </a:moveTo>
                  <a:lnTo>
                    <a:pt x="2563396" y="0"/>
                  </a:lnTo>
                  <a:cubicBezTo>
                    <a:pt x="2566465" y="0"/>
                    <a:pt x="2568952" y="2488"/>
                    <a:pt x="2568952" y="5556"/>
                  </a:cubicBezTo>
                  <a:lnTo>
                    <a:pt x="2568952" y="343024"/>
                  </a:lnTo>
                  <a:cubicBezTo>
                    <a:pt x="2568952" y="344497"/>
                    <a:pt x="2568367" y="345910"/>
                    <a:pt x="2567325" y="346952"/>
                  </a:cubicBezTo>
                  <a:cubicBezTo>
                    <a:pt x="2566283" y="347994"/>
                    <a:pt x="2564870" y="348580"/>
                    <a:pt x="2563396" y="348580"/>
                  </a:cubicBezTo>
                  <a:lnTo>
                    <a:pt x="5556" y="348580"/>
                  </a:lnTo>
                  <a:cubicBezTo>
                    <a:pt x="2488" y="348580"/>
                    <a:pt x="0" y="346092"/>
                    <a:pt x="0" y="343024"/>
                  </a:cubicBezTo>
                  <a:lnTo>
                    <a:pt x="0" y="5556"/>
                  </a:lnTo>
                  <a:cubicBezTo>
                    <a:pt x="0" y="2488"/>
                    <a:pt x="2488" y="0"/>
                    <a:pt x="5556" y="0"/>
                  </a:cubicBezTo>
                  <a:close/>
                </a:path>
              </a:pathLst>
            </a:custGeom>
            <a:solidFill>
              <a:srgbClr val="FA323D"/>
            </a:solidFill>
            <a:ln cap="sq">
              <a:noFill/>
              <a:prstDash val="solid"/>
              <a:miter/>
            </a:ln>
          </p:spPr>
          <p:txBody>
            <a:bodyPr/>
            <a:lstStyle/>
            <a:p>
              <a:endParaRPr lang="en-US"/>
            </a:p>
          </p:txBody>
        </p:sp>
        <p:sp>
          <p:nvSpPr>
            <p:cNvPr id="4" name="TextBox 4"/>
            <p:cNvSpPr txBox="1"/>
            <p:nvPr/>
          </p:nvSpPr>
          <p:spPr>
            <a:xfrm>
              <a:off x="0" y="0"/>
              <a:ext cx="2568952" cy="348580"/>
            </a:xfrm>
            <a:prstGeom prst="rect">
              <a:avLst/>
            </a:prstGeom>
          </p:spPr>
          <p:txBody>
            <a:bodyPr lIns="40640" tIns="40640" rIns="40640" bIns="40640" rtlCol="0" anchor="ctr"/>
            <a:lstStyle/>
            <a:p>
              <a:pPr algn="ctr">
                <a:lnSpc>
                  <a:spcPts val="6624"/>
                </a:lnSpc>
              </a:pPr>
              <a:r>
                <a:rPr lang="en-US" sz="4800" spc="14">
                  <a:solidFill>
                    <a:srgbClr val="FFFFFF"/>
                  </a:solidFill>
                  <a:latin typeface="Open Sans Bold"/>
                </a:rPr>
                <a:t>7TH GRADE - EXPERIENCE</a:t>
              </a:r>
            </a:p>
          </p:txBody>
        </p:sp>
      </p:grpSp>
      <p:grpSp>
        <p:nvGrpSpPr>
          <p:cNvPr id="5" name="Group 5"/>
          <p:cNvGrpSpPr/>
          <p:nvPr/>
        </p:nvGrpSpPr>
        <p:grpSpPr>
          <a:xfrm rot="-148153">
            <a:off x="14468133" y="-3970971"/>
            <a:ext cx="3724564" cy="3705440"/>
            <a:chOff x="0" y="0"/>
            <a:chExt cx="4640128" cy="4616303"/>
          </a:xfrm>
        </p:grpSpPr>
        <p:sp>
          <p:nvSpPr>
            <p:cNvPr id="6" name="Freeform 6"/>
            <p:cNvSpPr/>
            <p:nvPr/>
          </p:nvSpPr>
          <p:spPr>
            <a:xfrm>
              <a:off x="0" y="0"/>
              <a:ext cx="4640072" cy="4616196"/>
            </a:xfrm>
            <a:custGeom>
              <a:avLst/>
              <a:gdLst/>
              <a:ahLst/>
              <a:cxnLst/>
              <a:rect l="l" t="t" r="r" b="b"/>
              <a:pathLst>
                <a:path w="4640072" h="4616196">
                  <a:moveTo>
                    <a:pt x="1615948" y="3023616"/>
                  </a:moveTo>
                  <a:cubicBezTo>
                    <a:pt x="1846834" y="3277489"/>
                    <a:pt x="1846834" y="3669919"/>
                    <a:pt x="1615948" y="3923792"/>
                  </a:cubicBezTo>
                  <a:cubicBezTo>
                    <a:pt x="2331593" y="4616196"/>
                    <a:pt x="2331593" y="4616196"/>
                    <a:pt x="2331593" y="4616196"/>
                  </a:cubicBezTo>
                  <a:cubicBezTo>
                    <a:pt x="3162681" y="3785235"/>
                    <a:pt x="3162681" y="3785235"/>
                    <a:pt x="3162681" y="3785235"/>
                  </a:cubicBezTo>
                  <a:cubicBezTo>
                    <a:pt x="3185795" y="3831336"/>
                    <a:pt x="3208909" y="3877564"/>
                    <a:pt x="3255010" y="3923665"/>
                  </a:cubicBezTo>
                  <a:cubicBezTo>
                    <a:pt x="3439668" y="4108323"/>
                    <a:pt x="3739769" y="4108323"/>
                    <a:pt x="3924427" y="3923665"/>
                  </a:cubicBezTo>
                  <a:cubicBezTo>
                    <a:pt x="4132199" y="3715893"/>
                    <a:pt x="4132199" y="3415919"/>
                    <a:pt x="3924427" y="3231261"/>
                  </a:cubicBezTo>
                  <a:cubicBezTo>
                    <a:pt x="3901313" y="3185160"/>
                    <a:pt x="3855212" y="3162046"/>
                    <a:pt x="3808984" y="3138932"/>
                  </a:cubicBezTo>
                  <a:cubicBezTo>
                    <a:pt x="4640072" y="2307971"/>
                    <a:pt x="4640072" y="2307971"/>
                    <a:pt x="4640072" y="2307971"/>
                  </a:cubicBezTo>
                  <a:cubicBezTo>
                    <a:pt x="3808984" y="1500124"/>
                    <a:pt x="3808984" y="1500124"/>
                    <a:pt x="3808984" y="1500124"/>
                  </a:cubicBezTo>
                  <a:cubicBezTo>
                    <a:pt x="3832098" y="1477010"/>
                    <a:pt x="3855212" y="1454023"/>
                    <a:pt x="3901313" y="1430909"/>
                  </a:cubicBezTo>
                  <a:cubicBezTo>
                    <a:pt x="4085971" y="1223137"/>
                    <a:pt x="4085971" y="923163"/>
                    <a:pt x="3901313" y="738505"/>
                  </a:cubicBezTo>
                  <a:cubicBezTo>
                    <a:pt x="3693541" y="553847"/>
                    <a:pt x="3393440" y="553847"/>
                    <a:pt x="3208782" y="738505"/>
                  </a:cubicBezTo>
                  <a:cubicBezTo>
                    <a:pt x="3185668" y="761619"/>
                    <a:pt x="3162554" y="807720"/>
                    <a:pt x="3139567" y="830834"/>
                  </a:cubicBezTo>
                  <a:cubicBezTo>
                    <a:pt x="2308479" y="0"/>
                    <a:pt x="2308479" y="0"/>
                    <a:pt x="2308479" y="0"/>
                  </a:cubicBezTo>
                  <a:cubicBezTo>
                    <a:pt x="1615948" y="669417"/>
                    <a:pt x="1615948" y="669417"/>
                    <a:pt x="1615948" y="669417"/>
                  </a:cubicBezTo>
                  <a:cubicBezTo>
                    <a:pt x="1846834" y="923290"/>
                    <a:pt x="1846834" y="1338834"/>
                    <a:pt x="1615948" y="1592707"/>
                  </a:cubicBezTo>
                  <a:cubicBezTo>
                    <a:pt x="1361948" y="1823466"/>
                    <a:pt x="946531" y="1823466"/>
                    <a:pt x="692531" y="1592707"/>
                  </a:cubicBezTo>
                  <a:cubicBezTo>
                    <a:pt x="0" y="2308098"/>
                    <a:pt x="0" y="2308098"/>
                    <a:pt x="0" y="2308098"/>
                  </a:cubicBezTo>
                  <a:cubicBezTo>
                    <a:pt x="715645" y="3023616"/>
                    <a:pt x="715645" y="3023616"/>
                    <a:pt x="715645" y="3023616"/>
                  </a:cubicBezTo>
                  <a:cubicBezTo>
                    <a:pt x="969645" y="2769743"/>
                    <a:pt x="1362075" y="2769743"/>
                    <a:pt x="1615948" y="3023616"/>
                  </a:cubicBezTo>
                  <a:close/>
                </a:path>
              </a:pathLst>
            </a:custGeom>
            <a:solidFill>
              <a:srgbClr val="A1E44D"/>
            </a:solidFill>
          </p:spPr>
          <p:txBody>
            <a:bodyPr/>
            <a:lstStyle/>
            <a:p>
              <a:endParaRPr lang="en-US"/>
            </a:p>
          </p:txBody>
        </p:sp>
      </p:grpSp>
      <p:sp>
        <p:nvSpPr>
          <p:cNvPr id="7" name="Freeform 7"/>
          <p:cNvSpPr/>
          <p:nvPr/>
        </p:nvSpPr>
        <p:spPr>
          <a:xfrm>
            <a:off x="10650732" y="-152399"/>
            <a:ext cx="3739311" cy="2103362"/>
          </a:xfrm>
          <a:custGeom>
            <a:avLst/>
            <a:gdLst/>
            <a:ahLst/>
            <a:cxnLst/>
            <a:rect l="l" t="t" r="r" b="b"/>
            <a:pathLst>
              <a:path w="4674139" h="2629203">
                <a:moveTo>
                  <a:pt x="0" y="0"/>
                </a:moveTo>
                <a:lnTo>
                  <a:pt x="4674138" y="0"/>
                </a:lnTo>
                <a:lnTo>
                  <a:pt x="4674138" y="2629203"/>
                </a:lnTo>
                <a:lnTo>
                  <a:pt x="0" y="2629203"/>
                </a:lnTo>
                <a:lnTo>
                  <a:pt x="0" y="0"/>
                </a:lnTo>
                <a:close/>
              </a:path>
            </a:pathLst>
          </a:custGeom>
          <a:blipFill>
            <a:blip r:embed="rId2"/>
            <a:stretch>
              <a:fillRect/>
            </a:stretch>
          </a:blipFill>
        </p:spPr>
        <p:txBody>
          <a:bodyPr/>
          <a:lstStyle/>
          <a:p>
            <a:endParaRPr lang="en-US"/>
          </a:p>
        </p:txBody>
      </p:sp>
      <p:grpSp>
        <p:nvGrpSpPr>
          <p:cNvPr id="8" name="Group 8"/>
          <p:cNvGrpSpPr>
            <a:grpSpLocks noChangeAspect="1"/>
          </p:cNvGrpSpPr>
          <p:nvPr/>
        </p:nvGrpSpPr>
        <p:grpSpPr>
          <a:xfrm>
            <a:off x="9829400" y="2305240"/>
            <a:ext cx="4560642" cy="4560122"/>
            <a:chOff x="0" y="0"/>
            <a:chExt cx="6350013" cy="6349289"/>
          </a:xfrm>
        </p:grpSpPr>
        <p:sp>
          <p:nvSpPr>
            <p:cNvPr id="9" name="Freeform 9"/>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3"/>
              <a:stretch>
                <a:fillRect l="-16659" r="-16659"/>
              </a:stretch>
            </a:blipFill>
          </p:spPr>
          <p:txBody>
            <a:bodyPr/>
            <a:lstStyle/>
            <a:p>
              <a:endParaRPr lang="en-US"/>
            </a:p>
          </p:txBody>
        </p:sp>
      </p:grpSp>
      <p:sp>
        <p:nvSpPr>
          <p:cNvPr id="10" name="TextBox 10"/>
          <p:cNvSpPr txBox="1"/>
          <p:nvPr/>
        </p:nvSpPr>
        <p:spPr>
          <a:xfrm>
            <a:off x="307512" y="2437663"/>
            <a:ext cx="9521888" cy="1923604"/>
          </a:xfrm>
          <a:prstGeom prst="rect">
            <a:avLst/>
          </a:prstGeom>
        </p:spPr>
        <p:txBody>
          <a:bodyPr lIns="0" tIns="0" rIns="0" bIns="0" rtlCol="0" anchor="t">
            <a:spAutoFit/>
          </a:bodyPr>
          <a:lstStyle/>
          <a:p>
            <a:pPr marL="690879" lvl="1" indent="-345440">
              <a:lnSpc>
                <a:spcPts val="3775"/>
              </a:lnSpc>
              <a:buFont typeface="Arial"/>
              <a:buChar char="•"/>
            </a:pPr>
            <a:r>
              <a:rPr lang="en-US" sz="3199">
                <a:solidFill>
                  <a:srgbClr val="000000"/>
                </a:solidFill>
                <a:latin typeface="Poppins Bold"/>
              </a:rPr>
              <a:t>7th Grade Experience -  ACC Lead at ACC</a:t>
            </a:r>
          </a:p>
          <a:p>
            <a:pPr marL="1554480" lvl="3" indent="-388620">
              <a:lnSpc>
                <a:spcPts val="2832"/>
              </a:lnSpc>
              <a:buFont typeface="Arial"/>
              <a:buChar char="￭"/>
            </a:pPr>
            <a:r>
              <a:rPr lang="en-US" sz="2400">
                <a:solidFill>
                  <a:srgbClr val="FA323D"/>
                </a:solidFill>
                <a:latin typeface="Poppins Bold"/>
              </a:rPr>
              <a:t>3-way rotation for students</a:t>
            </a:r>
          </a:p>
          <a:p>
            <a:pPr marL="2072640" lvl="4" indent="-414528">
              <a:lnSpc>
                <a:spcPts val="2832"/>
              </a:lnSpc>
              <a:buFont typeface="Arial"/>
              <a:buChar char="•"/>
            </a:pPr>
            <a:r>
              <a:rPr lang="en-US" sz="2400">
                <a:solidFill>
                  <a:srgbClr val="000000"/>
                </a:solidFill>
                <a:latin typeface="Poppins Bold"/>
              </a:rPr>
              <a:t>Horticulture Rotation</a:t>
            </a:r>
          </a:p>
          <a:p>
            <a:pPr marL="2072640" lvl="4" indent="-414528">
              <a:lnSpc>
                <a:spcPts val="2832"/>
              </a:lnSpc>
              <a:buFont typeface="Arial"/>
              <a:buChar char="•"/>
            </a:pPr>
            <a:r>
              <a:rPr lang="en-US" sz="2400">
                <a:solidFill>
                  <a:srgbClr val="FA323D"/>
                </a:solidFill>
                <a:latin typeface="Poppins Bold"/>
              </a:rPr>
              <a:t>Criminal Justice Rotation</a:t>
            </a:r>
          </a:p>
          <a:p>
            <a:pPr marL="2072640" lvl="4" indent="-414528">
              <a:lnSpc>
                <a:spcPts val="2832"/>
              </a:lnSpc>
              <a:buFont typeface="Arial"/>
              <a:buChar char="•"/>
            </a:pPr>
            <a:r>
              <a:rPr lang="en-US" sz="2400">
                <a:solidFill>
                  <a:srgbClr val="000000"/>
                </a:solidFill>
                <a:latin typeface="Poppins Bold"/>
              </a:rPr>
              <a:t>Quality Precision Measurement Lab Rotation</a:t>
            </a:r>
          </a:p>
        </p:txBody>
      </p:sp>
      <p:grpSp>
        <p:nvGrpSpPr>
          <p:cNvPr id="11" name="Group 11"/>
          <p:cNvGrpSpPr/>
          <p:nvPr/>
        </p:nvGrpSpPr>
        <p:grpSpPr>
          <a:xfrm>
            <a:off x="1209261" y="6865362"/>
            <a:ext cx="5907831" cy="1001534"/>
            <a:chOff x="0" y="0"/>
            <a:chExt cx="9846385" cy="1669224"/>
          </a:xfrm>
        </p:grpSpPr>
        <p:sp>
          <p:nvSpPr>
            <p:cNvPr id="12" name="AutoShape 12"/>
            <p:cNvSpPr/>
            <p:nvPr/>
          </p:nvSpPr>
          <p:spPr>
            <a:xfrm>
              <a:off x="0" y="0"/>
              <a:ext cx="9846385" cy="1669224"/>
            </a:xfrm>
            <a:prstGeom prst="rect">
              <a:avLst/>
            </a:prstGeom>
            <a:solidFill>
              <a:srgbClr val="FA323D"/>
            </a:solidFill>
          </p:spPr>
          <p:txBody>
            <a:bodyPr/>
            <a:lstStyle/>
            <a:p>
              <a:endParaRPr lang="en-US"/>
            </a:p>
          </p:txBody>
        </p:sp>
        <p:sp>
          <p:nvSpPr>
            <p:cNvPr id="13" name="TextBox 13"/>
            <p:cNvSpPr txBox="1"/>
            <p:nvPr/>
          </p:nvSpPr>
          <p:spPr>
            <a:xfrm>
              <a:off x="749925" y="226072"/>
              <a:ext cx="8346533" cy="1144652"/>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Agriculture &amp; Environmental Systems/Construction Technologies</a:t>
              </a:r>
            </a:p>
          </p:txBody>
        </p:sp>
      </p:grpSp>
      <p:grpSp>
        <p:nvGrpSpPr>
          <p:cNvPr id="14" name="Group 14"/>
          <p:cNvGrpSpPr/>
          <p:nvPr/>
        </p:nvGrpSpPr>
        <p:grpSpPr>
          <a:xfrm>
            <a:off x="1209261" y="5680948"/>
            <a:ext cx="5907831" cy="1001534"/>
            <a:chOff x="0" y="0"/>
            <a:chExt cx="9846385" cy="1669224"/>
          </a:xfrm>
        </p:grpSpPr>
        <p:sp>
          <p:nvSpPr>
            <p:cNvPr id="15" name="AutoShape 15"/>
            <p:cNvSpPr/>
            <p:nvPr/>
          </p:nvSpPr>
          <p:spPr>
            <a:xfrm>
              <a:off x="0" y="0"/>
              <a:ext cx="9846385" cy="1669224"/>
            </a:xfrm>
            <a:prstGeom prst="rect">
              <a:avLst/>
            </a:prstGeom>
            <a:solidFill>
              <a:srgbClr val="231F20"/>
            </a:solidFill>
          </p:spPr>
          <p:txBody>
            <a:bodyPr/>
            <a:lstStyle/>
            <a:p>
              <a:endParaRPr lang="en-US"/>
            </a:p>
          </p:txBody>
        </p:sp>
        <p:sp>
          <p:nvSpPr>
            <p:cNvPr id="16" name="TextBox 16"/>
            <p:cNvSpPr txBox="1"/>
            <p:nvPr/>
          </p:nvSpPr>
          <p:spPr>
            <a:xfrm>
              <a:off x="749925" y="226072"/>
              <a:ext cx="8346533" cy="1144652"/>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Manufacturing/ Engineering &amp; Science Technologies</a:t>
              </a:r>
            </a:p>
          </p:txBody>
        </p:sp>
      </p:grpSp>
      <p:grpSp>
        <p:nvGrpSpPr>
          <p:cNvPr id="17" name="Group 17"/>
          <p:cNvGrpSpPr/>
          <p:nvPr/>
        </p:nvGrpSpPr>
        <p:grpSpPr>
          <a:xfrm>
            <a:off x="1209261" y="4848211"/>
            <a:ext cx="5907831" cy="651014"/>
            <a:chOff x="0" y="0"/>
            <a:chExt cx="9846385" cy="1085024"/>
          </a:xfrm>
        </p:grpSpPr>
        <p:sp>
          <p:nvSpPr>
            <p:cNvPr id="18" name="AutoShape 18"/>
            <p:cNvSpPr/>
            <p:nvPr/>
          </p:nvSpPr>
          <p:spPr>
            <a:xfrm>
              <a:off x="0" y="0"/>
              <a:ext cx="9846385" cy="1085024"/>
            </a:xfrm>
            <a:prstGeom prst="rect">
              <a:avLst/>
            </a:prstGeom>
            <a:solidFill>
              <a:srgbClr val="FA323D"/>
            </a:solidFill>
          </p:spPr>
          <p:txBody>
            <a:bodyPr/>
            <a:lstStyle/>
            <a:p>
              <a:endParaRPr lang="en-US"/>
            </a:p>
          </p:txBody>
        </p:sp>
        <p:sp>
          <p:nvSpPr>
            <p:cNvPr id="19" name="TextBox 19"/>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Law &amp; Public Safety</a:t>
              </a:r>
            </a:p>
          </p:txBody>
        </p:sp>
      </p:grpSp>
      <p:sp>
        <p:nvSpPr>
          <p:cNvPr id="20" name="Freeform 20"/>
          <p:cNvSpPr/>
          <p:nvPr/>
        </p:nvSpPr>
        <p:spPr>
          <a:xfrm rot="-10800000" flipV="1">
            <a:off x="8778240" y="5742432"/>
            <a:ext cx="5852160" cy="2487168"/>
          </a:xfrm>
          <a:custGeom>
            <a:avLst/>
            <a:gdLst/>
            <a:ahLst/>
            <a:cxnLst/>
            <a:rect l="l" t="t" r="r" b="b"/>
            <a:pathLst>
              <a:path w="7315200" h="3108960">
                <a:moveTo>
                  <a:pt x="0" y="3108960"/>
                </a:moveTo>
                <a:lnTo>
                  <a:pt x="7315200" y="3108960"/>
                </a:lnTo>
                <a:lnTo>
                  <a:pt x="7315200" y="0"/>
                </a:lnTo>
                <a:lnTo>
                  <a:pt x="0" y="0"/>
                </a:lnTo>
                <a:lnTo>
                  <a:pt x="0" y="31089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7513" y="656195"/>
            <a:ext cx="7696314" cy="1058811"/>
            <a:chOff x="0" y="0"/>
            <a:chExt cx="2533766" cy="348580"/>
          </a:xfrm>
        </p:grpSpPr>
        <p:sp>
          <p:nvSpPr>
            <p:cNvPr id="3" name="Freeform 3"/>
            <p:cNvSpPr/>
            <p:nvPr/>
          </p:nvSpPr>
          <p:spPr>
            <a:xfrm>
              <a:off x="0" y="0"/>
              <a:ext cx="2533766" cy="348580"/>
            </a:xfrm>
            <a:custGeom>
              <a:avLst/>
              <a:gdLst/>
              <a:ahLst/>
              <a:cxnLst/>
              <a:rect l="l" t="t" r="r" b="b"/>
              <a:pathLst>
                <a:path w="2533766" h="348580">
                  <a:moveTo>
                    <a:pt x="5633" y="0"/>
                  </a:moveTo>
                  <a:lnTo>
                    <a:pt x="2528133" y="0"/>
                  </a:lnTo>
                  <a:cubicBezTo>
                    <a:pt x="2531244" y="0"/>
                    <a:pt x="2533766" y="2522"/>
                    <a:pt x="2533766" y="5633"/>
                  </a:cubicBezTo>
                  <a:lnTo>
                    <a:pt x="2533766" y="342947"/>
                  </a:lnTo>
                  <a:cubicBezTo>
                    <a:pt x="2533766" y="344441"/>
                    <a:pt x="2533173" y="345873"/>
                    <a:pt x="2532116" y="346930"/>
                  </a:cubicBezTo>
                  <a:cubicBezTo>
                    <a:pt x="2531060" y="347986"/>
                    <a:pt x="2529627" y="348580"/>
                    <a:pt x="2528133" y="348580"/>
                  </a:cubicBezTo>
                  <a:lnTo>
                    <a:pt x="5633" y="348580"/>
                  </a:lnTo>
                  <a:cubicBezTo>
                    <a:pt x="4139" y="348580"/>
                    <a:pt x="2706" y="347986"/>
                    <a:pt x="1650" y="346930"/>
                  </a:cubicBezTo>
                  <a:cubicBezTo>
                    <a:pt x="593" y="345873"/>
                    <a:pt x="0" y="344441"/>
                    <a:pt x="0" y="342947"/>
                  </a:cubicBezTo>
                  <a:lnTo>
                    <a:pt x="0" y="5633"/>
                  </a:lnTo>
                  <a:cubicBezTo>
                    <a:pt x="0" y="4139"/>
                    <a:pt x="593" y="2706"/>
                    <a:pt x="1650" y="1650"/>
                  </a:cubicBezTo>
                  <a:cubicBezTo>
                    <a:pt x="2706" y="593"/>
                    <a:pt x="4139" y="0"/>
                    <a:pt x="5633" y="0"/>
                  </a:cubicBezTo>
                  <a:close/>
                </a:path>
              </a:pathLst>
            </a:custGeom>
            <a:solidFill>
              <a:srgbClr val="FA323D"/>
            </a:solidFill>
            <a:ln cap="sq">
              <a:noFill/>
              <a:prstDash val="solid"/>
              <a:miter/>
            </a:ln>
          </p:spPr>
          <p:txBody>
            <a:bodyPr/>
            <a:lstStyle/>
            <a:p>
              <a:endParaRPr lang="en-US"/>
            </a:p>
          </p:txBody>
        </p:sp>
        <p:sp>
          <p:nvSpPr>
            <p:cNvPr id="4" name="TextBox 4"/>
            <p:cNvSpPr txBox="1"/>
            <p:nvPr/>
          </p:nvSpPr>
          <p:spPr>
            <a:xfrm>
              <a:off x="0" y="0"/>
              <a:ext cx="2533766" cy="348580"/>
            </a:xfrm>
            <a:prstGeom prst="rect">
              <a:avLst/>
            </a:prstGeom>
          </p:spPr>
          <p:txBody>
            <a:bodyPr lIns="40640" tIns="40640" rIns="40640" bIns="40640" rtlCol="0" anchor="ctr"/>
            <a:lstStyle/>
            <a:p>
              <a:pPr algn="ctr">
                <a:lnSpc>
                  <a:spcPts val="6624"/>
                </a:lnSpc>
              </a:pPr>
              <a:r>
                <a:rPr lang="en-US" sz="4800" spc="14">
                  <a:solidFill>
                    <a:srgbClr val="FFFFFF"/>
                  </a:solidFill>
                  <a:latin typeface="Open Sans Bold"/>
                </a:rPr>
                <a:t>8TH GRADE</a:t>
              </a:r>
            </a:p>
          </p:txBody>
        </p:sp>
      </p:grpSp>
      <p:sp>
        <p:nvSpPr>
          <p:cNvPr id="5" name="Freeform 5"/>
          <p:cNvSpPr/>
          <p:nvPr/>
        </p:nvSpPr>
        <p:spPr>
          <a:xfrm>
            <a:off x="9904822" y="75242"/>
            <a:ext cx="3947941" cy="2220717"/>
          </a:xfrm>
          <a:custGeom>
            <a:avLst/>
            <a:gdLst/>
            <a:ahLst/>
            <a:cxnLst/>
            <a:rect l="l" t="t" r="r" b="b"/>
            <a:pathLst>
              <a:path w="4934926" h="2775896">
                <a:moveTo>
                  <a:pt x="0" y="0"/>
                </a:moveTo>
                <a:lnTo>
                  <a:pt x="4934926" y="0"/>
                </a:lnTo>
                <a:lnTo>
                  <a:pt x="4934926" y="2775896"/>
                </a:lnTo>
                <a:lnTo>
                  <a:pt x="0" y="2775896"/>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8533653" y="2570471"/>
            <a:ext cx="5907831" cy="1001534"/>
            <a:chOff x="0" y="0"/>
            <a:chExt cx="9846385" cy="1669224"/>
          </a:xfrm>
        </p:grpSpPr>
        <p:sp>
          <p:nvSpPr>
            <p:cNvPr id="7" name="AutoShape 7"/>
            <p:cNvSpPr/>
            <p:nvPr/>
          </p:nvSpPr>
          <p:spPr>
            <a:xfrm>
              <a:off x="0" y="0"/>
              <a:ext cx="9846385" cy="1669224"/>
            </a:xfrm>
            <a:prstGeom prst="rect">
              <a:avLst/>
            </a:prstGeom>
            <a:solidFill>
              <a:srgbClr val="FA323D"/>
            </a:solidFill>
          </p:spPr>
          <p:txBody>
            <a:bodyPr/>
            <a:lstStyle/>
            <a:p>
              <a:endParaRPr lang="en-US"/>
            </a:p>
          </p:txBody>
        </p:sp>
        <p:sp>
          <p:nvSpPr>
            <p:cNvPr id="8" name="TextBox 8"/>
            <p:cNvSpPr txBox="1"/>
            <p:nvPr/>
          </p:nvSpPr>
          <p:spPr>
            <a:xfrm>
              <a:off x="749925" y="226072"/>
              <a:ext cx="8346533" cy="1144652"/>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Manufacturing/ Engineering &amp; Science Technologies</a:t>
              </a:r>
            </a:p>
          </p:txBody>
        </p:sp>
      </p:grpSp>
      <p:sp>
        <p:nvSpPr>
          <p:cNvPr id="9" name="TextBox 9"/>
          <p:cNvSpPr txBox="1"/>
          <p:nvPr/>
        </p:nvSpPr>
        <p:spPr>
          <a:xfrm>
            <a:off x="-452422" y="2907967"/>
            <a:ext cx="9333962" cy="2667397"/>
          </a:xfrm>
          <a:prstGeom prst="rect">
            <a:avLst/>
          </a:prstGeom>
        </p:spPr>
        <p:txBody>
          <a:bodyPr wrap="square" lIns="0" tIns="0" rIns="0" bIns="0" rtlCol="0" anchor="t">
            <a:spAutoFit/>
          </a:bodyPr>
          <a:lstStyle/>
          <a:p>
            <a:pPr marL="1878873" lvl="3" indent="-469718">
              <a:lnSpc>
                <a:spcPts val="3422"/>
              </a:lnSpc>
              <a:buFont typeface="Arial"/>
              <a:buChar char="￭"/>
            </a:pPr>
            <a:r>
              <a:rPr lang="en-US" sz="2901">
                <a:solidFill>
                  <a:srgbClr val="FA323D"/>
                </a:solidFill>
                <a:latin typeface="Poppins Bold"/>
              </a:rPr>
              <a:t>ACC Guided, Associate School Led  </a:t>
            </a:r>
          </a:p>
          <a:p>
            <a:pPr marL="2147281" lvl="4" indent="-429456">
              <a:lnSpc>
                <a:spcPts val="2934"/>
              </a:lnSpc>
              <a:buFont typeface="Arial"/>
              <a:buChar char="•"/>
            </a:pPr>
            <a:r>
              <a:rPr lang="en-US" sz="2486">
                <a:solidFill>
                  <a:srgbClr val="000000"/>
                </a:solidFill>
                <a:latin typeface="Poppins Bold"/>
              </a:rPr>
              <a:t>Aligned to 8th Grade Science Standards</a:t>
            </a:r>
          </a:p>
          <a:p>
            <a:pPr marL="2147281" lvl="4" indent="-429456">
              <a:lnSpc>
                <a:spcPts val="2934"/>
              </a:lnSpc>
              <a:buFont typeface="Arial"/>
              <a:buChar char="•"/>
            </a:pPr>
            <a:r>
              <a:rPr lang="en-US" sz="2486">
                <a:solidFill>
                  <a:srgbClr val="FA323D"/>
                </a:solidFill>
                <a:latin typeface="Poppins Bold"/>
              </a:rPr>
              <a:t>Teaches basic measurement relating to electricity and how those skills relate to future careers/real-world applications</a:t>
            </a:r>
          </a:p>
          <a:p>
            <a:pPr marL="2147281" lvl="4" indent="-429456">
              <a:lnSpc>
                <a:spcPts val="2934"/>
              </a:lnSpc>
              <a:buFont typeface="Arial"/>
              <a:buChar char="•"/>
            </a:pPr>
            <a:r>
              <a:rPr lang="en-US" sz="2486">
                <a:solidFill>
                  <a:srgbClr val="000000"/>
                </a:solidFill>
                <a:latin typeface="Poppins Bold"/>
              </a:rPr>
              <a:t>This is a preview of a larger credential - </a:t>
            </a:r>
            <a:r>
              <a:rPr lang="en-US" sz="2486">
                <a:solidFill>
                  <a:srgbClr val="000000"/>
                </a:solidFill>
                <a:latin typeface="Poppins Bold"/>
                <a:hlinkClick r:id="rId3" tooltip="https://www.snapon.com/Industrial-Certification"/>
              </a:rPr>
              <a:t>Snap-on Multimeter Certification</a:t>
            </a:r>
            <a:r>
              <a:rPr lang="en-US" sz="2486">
                <a:solidFill>
                  <a:srgbClr val="000000"/>
                </a:solidFill>
                <a:latin typeface="Poppins"/>
              </a:rPr>
              <a:t> (3 points)</a:t>
            </a:r>
          </a:p>
        </p:txBody>
      </p:sp>
      <p:sp>
        <p:nvSpPr>
          <p:cNvPr id="10" name="TextBox 10"/>
          <p:cNvSpPr txBox="1"/>
          <p:nvPr/>
        </p:nvSpPr>
        <p:spPr>
          <a:xfrm>
            <a:off x="58597" y="2289126"/>
            <a:ext cx="9333962" cy="500137"/>
          </a:xfrm>
          <a:prstGeom prst="rect">
            <a:avLst/>
          </a:prstGeom>
        </p:spPr>
        <p:txBody>
          <a:bodyPr lIns="0" tIns="0" rIns="0" bIns="0" rtlCol="0" anchor="t">
            <a:spAutoFit/>
          </a:bodyPr>
          <a:lstStyle/>
          <a:p>
            <a:pPr marL="715760" lvl="1" indent="-357880">
              <a:lnSpc>
                <a:spcPts val="3911"/>
              </a:lnSpc>
              <a:buFont typeface="Arial"/>
              <a:buChar char="•"/>
            </a:pPr>
            <a:r>
              <a:rPr lang="en-US" sz="3315">
                <a:solidFill>
                  <a:srgbClr val="000000"/>
                </a:solidFill>
                <a:latin typeface="Poppins Bold"/>
              </a:rPr>
              <a:t>Multimeter</a:t>
            </a:r>
          </a:p>
        </p:txBody>
      </p:sp>
      <p:grpSp>
        <p:nvGrpSpPr>
          <p:cNvPr id="11" name="Group 11"/>
          <p:cNvGrpSpPr/>
          <p:nvPr/>
        </p:nvGrpSpPr>
        <p:grpSpPr>
          <a:xfrm>
            <a:off x="8533653" y="3846326"/>
            <a:ext cx="5907831" cy="673672"/>
            <a:chOff x="0" y="0"/>
            <a:chExt cx="9846385" cy="1122787"/>
          </a:xfrm>
        </p:grpSpPr>
        <p:sp>
          <p:nvSpPr>
            <p:cNvPr id="12" name="AutoShape 12"/>
            <p:cNvSpPr/>
            <p:nvPr/>
          </p:nvSpPr>
          <p:spPr>
            <a:xfrm>
              <a:off x="0" y="0"/>
              <a:ext cx="9846385" cy="1122787"/>
            </a:xfrm>
            <a:prstGeom prst="rect">
              <a:avLst/>
            </a:prstGeom>
            <a:solidFill>
              <a:srgbClr val="000000"/>
            </a:solidFill>
          </p:spPr>
          <p:txBody>
            <a:bodyPr/>
            <a:lstStyle/>
            <a:p>
              <a:endParaRPr lang="en-US"/>
            </a:p>
          </p:txBody>
        </p:sp>
        <p:sp>
          <p:nvSpPr>
            <p:cNvPr id="13" name="TextBox 13"/>
            <p:cNvSpPr txBox="1"/>
            <p:nvPr/>
          </p:nvSpPr>
          <p:spPr>
            <a:xfrm>
              <a:off x="749925" y="236258"/>
              <a:ext cx="8346533" cy="565647"/>
            </a:xfrm>
            <a:prstGeom prst="rect">
              <a:avLst/>
            </a:prstGeom>
          </p:spPr>
          <p:txBody>
            <a:bodyPr lIns="0" tIns="0" rIns="0" bIns="0" rtlCol="0" anchor="t">
              <a:spAutoFit/>
            </a:bodyPr>
            <a:lstStyle/>
            <a:p>
              <a:pPr algn="ctr">
                <a:lnSpc>
                  <a:spcPts val="2897"/>
                </a:lnSpc>
              </a:pPr>
              <a:r>
                <a:rPr lang="en-US" sz="2070">
                  <a:solidFill>
                    <a:srgbClr val="FFFFFF"/>
                  </a:solidFill>
                  <a:latin typeface="Poppins Bold"/>
                </a:rPr>
                <a:t>Transportation Systems</a:t>
              </a:r>
            </a:p>
          </p:txBody>
        </p:sp>
      </p:grpSp>
      <p:sp>
        <p:nvSpPr>
          <p:cNvPr id="14" name="TextBox 14"/>
          <p:cNvSpPr txBox="1"/>
          <p:nvPr/>
        </p:nvSpPr>
        <p:spPr>
          <a:xfrm>
            <a:off x="61433" y="6080689"/>
            <a:ext cx="9333962" cy="500137"/>
          </a:xfrm>
          <a:prstGeom prst="rect">
            <a:avLst/>
          </a:prstGeom>
        </p:spPr>
        <p:txBody>
          <a:bodyPr lIns="0" tIns="0" rIns="0" bIns="0" rtlCol="0" anchor="t">
            <a:spAutoFit/>
          </a:bodyPr>
          <a:lstStyle/>
          <a:p>
            <a:pPr marL="715760" lvl="1" indent="-357880">
              <a:lnSpc>
                <a:spcPts val="3911"/>
              </a:lnSpc>
              <a:buFont typeface="Arial"/>
              <a:buChar char="•"/>
            </a:pPr>
            <a:r>
              <a:rPr lang="en-US" sz="3315">
                <a:solidFill>
                  <a:srgbClr val="000000"/>
                </a:solidFill>
                <a:latin typeface="Poppins Bold"/>
              </a:rPr>
              <a:t>8th Grade Tour</a:t>
            </a:r>
          </a:p>
        </p:txBody>
      </p:sp>
      <p:sp>
        <p:nvSpPr>
          <p:cNvPr id="15" name="TextBox 15"/>
          <p:cNvSpPr txBox="1"/>
          <p:nvPr/>
        </p:nvSpPr>
        <p:spPr>
          <a:xfrm>
            <a:off x="-649781" y="6678719"/>
            <a:ext cx="10750717" cy="872034"/>
          </a:xfrm>
          <a:prstGeom prst="rect">
            <a:avLst/>
          </a:prstGeom>
        </p:spPr>
        <p:txBody>
          <a:bodyPr wrap="square" lIns="0" tIns="0" rIns="0" bIns="0" rtlCol="0" anchor="t">
            <a:spAutoFit/>
          </a:bodyPr>
          <a:lstStyle/>
          <a:p>
            <a:pPr marL="1878873" lvl="3" indent="-469718">
              <a:lnSpc>
                <a:spcPts val="3422"/>
              </a:lnSpc>
              <a:buFont typeface="Arial"/>
              <a:buChar char="￭"/>
            </a:pPr>
            <a:r>
              <a:rPr lang="en-US" sz="2901">
                <a:solidFill>
                  <a:srgbClr val="FA323D"/>
                </a:solidFill>
                <a:latin typeface="Poppins Bold"/>
              </a:rPr>
              <a:t>Exposes students to all Career Clusters offered by ACC through hands-on stations</a:t>
            </a:r>
          </a:p>
        </p:txBody>
      </p:sp>
      <p:sp>
        <p:nvSpPr>
          <p:cNvPr id="16" name="Freeform 16"/>
          <p:cNvSpPr/>
          <p:nvPr/>
        </p:nvSpPr>
        <p:spPr>
          <a:xfrm rot="1467308">
            <a:off x="8912824" y="4278415"/>
            <a:ext cx="8110910" cy="6975383"/>
          </a:xfrm>
          <a:custGeom>
            <a:avLst/>
            <a:gdLst/>
            <a:ahLst/>
            <a:cxnLst/>
            <a:rect l="l" t="t" r="r" b="b"/>
            <a:pathLst>
              <a:path w="10138638" h="8719229">
                <a:moveTo>
                  <a:pt x="0" y="0"/>
                </a:moveTo>
                <a:lnTo>
                  <a:pt x="10138638" y="0"/>
                </a:lnTo>
                <a:lnTo>
                  <a:pt x="10138638" y="8719229"/>
                </a:lnTo>
                <a:lnTo>
                  <a:pt x="0" y="8719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48153">
            <a:off x="14468133" y="-3970971"/>
            <a:ext cx="3724564" cy="3705440"/>
            <a:chOff x="0" y="0"/>
            <a:chExt cx="4640128" cy="4616303"/>
          </a:xfrm>
        </p:grpSpPr>
        <p:sp>
          <p:nvSpPr>
            <p:cNvPr id="3" name="Freeform 3"/>
            <p:cNvSpPr/>
            <p:nvPr/>
          </p:nvSpPr>
          <p:spPr>
            <a:xfrm>
              <a:off x="0" y="0"/>
              <a:ext cx="4640072" cy="4616196"/>
            </a:xfrm>
            <a:custGeom>
              <a:avLst/>
              <a:gdLst/>
              <a:ahLst/>
              <a:cxnLst/>
              <a:rect l="l" t="t" r="r" b="b"/>
              <a:pathLst>
                <a:path w="4640072" h="4616196">
                  <a:moveTo>
                    <a:pt x="1615948" y="3023616"/>
                  </a:moveTo>
                  <a:cubicBezTo>
                    <a:pt x="1846834" y="3277489"/>
                    <a:pt x="1846834" y="3669919"/>
                    <a:pt x="1615948" y="3923792"/>
                  </a:cubicBezTo>
                  <a:cubicBezTo>
                    <a:pt x="2331593" y="4616196"/>
                    <a:pt x="2331593" y="4616196"/>
                    <a:pt x="2331593" y="4616196"/>
                  </a:cubicBezTo>
                  <a:cubicBezTo>
                    <a:pt x="3162681" y="3785235"/>
                    <a:pt x="3162681" y="3785235"/>
                    <a:pt x="3162681" y="3785235"/>
                  </a:cubicBezTo>
                  <a:cubicBezTo>
                    <a:pt x="3185795" y="3831336"/>
                    <a:pt x="3208909" y="3877564"/>
                    <a:pt x="3255010" y="3923665"/>
                  </a:cubicBezTo>
                  <a:cubicBezTo>
                    <a:pt x="3439668" y="4108323"/>
                    <a:pt x="3739769" y="4108323"/>
                    <a:pt x="3924427" y="3923665"/>
                  </a:cubicBezTo>
                  <a:cubicBezTo>
                    <a:pt x="4132199" y="3715893"/>
                    <a:pt x="4132199" y="3415919"/>
                    <a:pt x="3924427" y="3231261"/>
                  </a:cubicBezTo>
                  <a:cubicBezTo>
                    <a:pt x="3901313" y="3185160"/>
                    <a:pt x="3855212" y="3162046"/>
                    <a:pt x="3808984" y="3138932"/>
                  </a:cubicBezTo>
                  <a:cubicBezTo>
                    <a:pt x="4640072" y="2307971"/>
                    <a:pt x="4640072" y="2307971"/>
                    <a:pt x="4640072" y="2307971"/>
                  </a:cubicBezTo>
                  <a:cubicBezTo>
                    <a:pt x="3808984" y="1500124"/>
                    <a:pt x="3808984" y="1500124"/>
                    <a:pt x="3808984" y="1500124"/>
                  </a:cubicBezTo>
                  <a:cubicBezTo>
                    <a:pt x="3832098" y="1477010"/>
                    <a:pt x="3855212" y="1454023"/>
                    <a:pt x="3901313" y="1430909"/>
                  </a:cubicBezTo>
                  <a:cubicBezTo>
                    <a:pt x="4085971" y="1223137"/>
                    <a:pt x="4085971" y="923163"/>
                    <a:pt x="3901313" y="738505"/>
                  </a:cubicBezTo>
                  <a:cubicBezTo>
                    <a:pt x="3693541" y="553847"/>
                    <a:pt x="3393440" y="553847"/>
                    <a:pt x="3208782" y="738505"/>
                  </a:cubicBezTo>
                  <a:cubicBezTo>
                    <a:pt x="3185668" y="761619"/>
                    <a:pt x="3162554" y="807720"/>
                    <a:pt x="3139567" y="830834"/>
                  </a:cubicBezTo>
                  <a:cubicBezTo>
                    <a:pt x="2308479" y="0"/>
                    <a:pt x="2308479" y="0"/>
                    <a:pt x="2308479" y="0"/>
                  </a:cubicBezTo>
                  <a:cubicBezTo>
                    <a:pt x="1615948" y="669417"/>
                    <a:pt x="1615948" y="669417"/>
                    <a:pt x="1615948" y="669417"/>
                  </a:cubicBezTo>
                  <a:cubicBezTo>
                    <a:pt x="1846834" y="923290"/>
                    <a:pt x="1846834" y="1338834"/>
                    <a:pt x="1615948" y="1592707"/>
                  </a:cubicBezTo>
                  <a:cubicBezTo>
                    <a:pt x="1361948" y="1823466"/>
                    <a:pt x="946531" y="1823466"/>
                    <a:pt x="692531" y="1592707"/>
                  </a:cubicBezTo>
                  <a:cubicBezTo>
                    <a:pt x="0" y="2308098"/>
                    <a:pt x="0" y="2308098"/>
                    <a:pt x="0" y="2308098"/>
                  </a:cubicBezTo>
                  <a:cubicBezTo>
                    <a:pt x="715645" y="3023616"/>
                    <a:pt x="715645" y="3023616"/>
                    <a:pt x="715645" y="3023616"/>
                  </a:cubicBezTo>
                  <a:cubicBezTo>
                    <a:pt x="969645" y="2769743"/>
                    <a:pt x="1362075" y="2769743"/>
                    <a:pt x="1615948" y="3023616"/>
                  </a:cubicBezTo>
                  <a:close/>
                </a:path>
              </a:pathLst>
            </a:custGeom>
            <a:solidFill>
              <a:srgbClr val="A1E44D"/>
            </a:solidFill>
          </p:spPr>
          <p:txBody>
            <a:bodyPr/>
            <a:lstStyle/>
            <a:p>
              <a:endParaRPr lang="en-US"/>
            </a:p>
          </p:txBody>
        </p:sp>
      </p:grpSp>
      <p:sp>
        <p:nvSpPr>
          <p:cNvPr id="4" name="Freeform 4"/>
          <p:cNvSpPr/>
          <p:nvPr/>
        </p:nvSpPr>
        <p:spPr>
          <a:xfrm>
            <a:off x="3405159" y="2501252"/>
            <a:ext cx="7820082" cy="4398796"/>
          </a:xfrm>
          <a:custGeom>
            <a:avLst/>
            <a:gdLst/>
            <a:ahLst/>
            <a:cxnLst/>
            <a:rect l="l" t="t" r="r" b="b"/>
            <a:pathLst>
              <a:path w="9775102" h="5498495">
                <a:moveTo>
                  <a:pt x="0" y="0"/>
                </a:moveTo>
                <a:lnTo>
                  <a:pt x="9775102" y="0"/>
                </a:lnTo>
                <a:lnTo>
                  <a:pt x="9775102" y="5498494"/>
                </a:lnTo>
                <a:lnTo>
                  <a:pt x="0" y="5498494"/>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3833970" y="1442437"/>
            <a:ext cx="6962460" cy="1058814"/>
            <a:chOff x="0" y="-1"/>
            <a:chExt cx="2292168" cy="348581"/>
          </a:xfrm>
        </p:grpSpPr>
        <p:sp>
          <p:nvSpPr>
            <p:cNvPr id="6" name="Freeform 6"/>
            <p:cNvSpPr/>
            <p:nvPr/>
          </p:nvSpPr>
          <p:spPr>
            <a:xfrm>
              <a:off x="0" y="0"/>
              <a:ext cx="2292168" cy="348580"/>
            </a:xfrm>
            <a:custGeom>
              <a:avLst/>
              <a:gdLst/>
              <a:ahLst/>
              <a:cxnLst/>
              <a:rect l="l" t="t" r="r" b="b"/>
              <a:pathLst>
                <a:path w="2292168" h="348580">
                  <a:moveTo>
                    <a:pt x="6227" y="0"/>
                  </a:moveTo>
                  <a:lnTo>
                    <a:pt x="2285941" y="0"/>
                  </a:lnTo>
                  <a:cubicBezTo>
                    <a:pt x="2287592" y="0"/>
                    <a:pt x="2289176" y="656"/>
                    <a:pt x="2290344" y="1824"/>
                  </a:cubicBezTo>
                  <a:cubicBezTo>
                    <a:pt x="2291512" y="2992"/>
                    <a:pt x="2292168" y="4575"/>
                    <a:pt x="2292168" y="6227"/>
                  </a:cubicBezTo>
                  <a:lnTo>
                    <a:pt x="2292168" y="342353"/>
                  </a:lnTo>
                  <a:cubicBezTo>
                    <a:pt x="2292168" y="344004"/>
                    <a:pt x="2291512" y="345588"/>
                    <a:pt x="2290344" y="346756"/>
                  </a:cubicBezTo>
                  <a:cubicBezTo>
                    <a:pt x="2289176" y="347924"/>
                    <a:pt x="2287592" y="348580"/>
                    <a:pt x="2285941" y="348580"/>
                  </a:cubicBezTo>
                  <a:lnTo>
                    <a:pt x="6227" y="348580"/>
                  </a:lnTo>
                  <a:cubicBezTo>
                    <a:pt x="2788" y="348580"/>
                    <a:pt x="0" y="345792"/>
                    <a:pt x="0" y="342353"/>
                  </a:cubicBezTo>
                  <a:lnTo>
                    <a:pt x="0" y="6227"/>
                  </a:lnTo>
                  <a:cubicBezTo>
                    <a:pt x="0" y="2788"/>
                    <a:pt x="2788" y="0"/>
                    <a:pt x="6227" y="0"/>
                  </a:cubicBezTo>
                  <a:close/>
                </a:path>
              </a:pathLst>
            </a:custGeom>
            <a:solidFill>
              <a:srgbClr val="FA323D"/>
            </a:solidFill>
            <a:ln cap="sq">
              <a:noFill/>
              <a:prstDash val="solid"/>
              <a:miter/>
            </a:ln>
          </p:spPr>
          <p:txBody>
            <a:bodyPr/>
            <a:lstStyle/>
            <a:p>
              <a:endParaRPr lang="en-US"/>
            </a:p>
          </p:txBody>
        </p:sp>
        <p:sp>
          <p:nvSpPr>
            <p:cNvPr id="7" name="TextBox 7"/>
            <p:cNvSpPr txBox="1"/>
            <p:nvPr/>
          </p:nvSpPr>
          <p:spPr>
            <a:xfrm>
              <a:off x="0" y="-1"/>
              <a:ext cx="2292168" cy="348580"/>
            </a:xfrm>
            <a:prstGeom prst="rect">
              <a:avLst/>
            </a:prstGeom>
          </p:spPr>
          <p:txBody>
            <a:bodyPr lIns="40640" tIns="40640" rIns="40640" bIns="40640" rtlCol="0" anchor="ctr"/>
            <a:lstStyle/>
            <a:p>
              <a:pPr algn="ctr">
                <a:lnSpc>
                  <a:spcPts val="6624"/>
                </a:lnSpc>
              </a:pPr>
              <a:r>
                <a:rPr lang="en-US" sz="4800" spc="14">
                  <a:solidFill>
                    <a:srgbClr val="FFFFFF"/>
                  </a:solidFill>
                  <a:latin typeface="Open Sans Bold"/>
                </a:rPr>
                <a:t>QUESTIONS?</a:t>
              </a:r>
            </a:p>
          </p:txBody>
        </p:sp>
      </p:grpSp>
      <p:sp>
        <p:nvSpPr>
          <p:cNvPr id="8" name="Freeform 8"/>
          <p:cNvSpPr/>
          <p:nvPr/>
        </p:nvSpPr>
        <p:spPr>
          <a:xfrm>
            <a:off x="-89830" y="5773026"/>
            <a:ext cx="5852160" cy="2487168"/>
          </a:xfrm>
          <a:custGeom>
            <a:avLst/>
            <a:gdLst/>
            <a:ahLst/>
            <a:cxnLst/>
            <a:rect l="l" t="t" r="r" b="b"/>
            <a:pathLst>
              <a:path w="7315200" h="3108960">
                <a:moveTo>
                  <a:pt x="0" y="0"/>
                </a:moveTo>
                <a:lnTo>
                  <a:pt x="7315200" y="0"/>
                </a:lnTo>
                <a:lnTo>
                  <a:pt x="7315200" y="3108960"/>
                </a:lnTo>
                <a:lnTo>
                  <a:pt x="0" y="3108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10800000">
            <a:off x="8778240" y="14083"/>
            <a:ext cx="5852160" cy="2487168"/>
          </a:xfrm>
          <a:custGeom>
            <a:avLst/>
            <a:gdLst/>
            <a:ahLst/>
            <a:cxnLst/>
            <a:rect l="l" t="t" r="r" b="b"/>
            <a:pathLst>
              <a:path w="7315200" h="3108960">
                <a:moveTo>
                  <a:pt x="0" y="0"/>
                </a:moveTo>
                <a:lnTo>
                  <a:pt x="7315200" y="0"/>
                </a:lnTo>
                <a:lnTo>
                  <a:pt x="7315200" y="3108960"/>
                </a:lnTo>
                <a:lnTo>
                  <a:pt x="0" y="3108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789737"/>
            <a:ext cx="13749026" cy="584775"/>
          </a:xfrm>
        </p:spPr>
        <p:txBody>
          <a:bodyPr/>
          <a:lstStyle/>
          <a:p>
            <a:r>
              <a:rPr lang="en-US" sz="3800">
                <a:effectLst>
                  <a:outerShdw blurRad="38100" dist="38100" dir="2700000" algn="tl">
                    <a:srgbClr val="000000">
                      <a:alpha val="43137"/>
                    </a:srgbClr>
                  </a:outerShdw>
                </a:effectLst>
              </a:rPr>
              <a:t>Career Tech in Middle School as Career Advising</a:t>
            </a:r>
          </a:p>
        </p:txBody>
      </p:sp>
      <p:sp>
        <p:nvSpPr>
          <p:cNvPr id="3" name="Subtitle 2"/>
          <p:cNvSpPr>
            <a:spLocks noGrp="1"/>
          </p:cNvSpPr>
          <p:nvPr>
            <p:ph type="subTitle" idx="4294967295"/>
          </p:nvPr>
        </p:nvSpPr>
        <p:spPr>
          <a:xfrm>
            <a:off x="10450476" y="6774406"/>
            <a:ext cx="3916877" cy="473559"/>
          </a:xfrm>
        </p:spPr>
        <p:txBody>
          <a:bodyPr/>
          <a:lstStyle/>
          <a:p>
            <a:pPr marL="0" indent="0" algn="ctr">
              <a:buNone/>
            </a:pPr>
            <a:r>
              <a:rPr lang="en-US" sz="2400"/>
              <a:t>Chelsea Canterbury </a:t>
            </a:r>
          </a:p>
        </p:txBody>
      </p:sp>
      <p:sp>
        <p:nvSpPr>
          <p:cNvPr id="4" name="Subtitle 2">
            <a:extLst>
              <a:ext uri="{FF2B5EF4-FFF2-40B4-BE49-F238E27FC236}">
                <a16:creationId xmlns:a16="http://schemas.microsoft.com/office/drawing/2014/main" id="{D4857BD1-B2A9-3D96-B5E7-B5F3405098DD}"/>
              </a:ext>
            </a:extLst>
          </p:cNvPr>
          <p:cNvSpPr txBox="1">
            <a:spLocks/>
          </p:cNvSpPr>
          <p:nvPr/>
        </p:nvSpPr>
        <p:spPr>
          <a:xfrm>
            <a:off x="313236" y="7723344"/>
            <a:ext cx="3916877" cy="506256"/>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ctr" defTabSz="548613"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a:ea typeface="+mn-ea"/>
                <a:cs typeface="Arial"/>
              </a:rPr>
              <a:t>October 2023</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B139-8441-794A-8589-31E752487221}"/>
              </a:ext>
            </a:extLst>
          </p:cNvPr>
          <p:cNvSpPr>
            <a:spLocks noGrp="1"/>
          </p:cNvSpPr>
          <p:nvPr>
            <p:ph type="title"/>
          </p:nvPr>
        </p:nvSpPr>
        <p:spPr/>
        <p:txBody>
          <a:bodyPr/>
          <a:lstStyle/>
          <a:p>
            <a:r>
              <a:rPr lang="en-US"/>
              <a:t>Career Connections Framework</a:t>
            </a:r>
          </a:p>
        </p:txBody>
      </p:sp>
      <p:pic>
        <p:nvPicPr>
          <p:cNvPr id="6" name="Content Placeholder 5" descr="Career Connections Framework.  Awareness in Elementary (K-5), Exploration in Middle Grades (6-8) and Career Planning in High School (9-12)">
            <a:extLst>
              <a:ext uri="{FF2B5EF4-FFF2-40B4-BE49-F238E27FC236}">
                <a16:creationId xmlns:a16="http://schemas.microsoft.com/office/drawing/2014/main" id="{842EBADC-A552-BC65-3631-5EA4B4E51110}"/>
              </a:ext>
            </a:extLst>
          </p:cNvPr>
          <p:cNvPicPr>
            <a:picLocks noGrp="1" noChangeAspect="1"/>
          </p:cNvPicPr>
          <p:nvPr>
            <p:ph idx="1"/>
          </p:nvPr>
        </p:nvPicPr>
        <p:blipFill>
          <a:blip r:embed="rId3"/>
          <a:stretch>
            <a:fillRect/>
          </a:stretch>
        </p:blipFill>
        <p:spPr>
          <a:xfrm>
            <a:off x="1099751" y="2556564"/>
            <a:ext cx="13162349" cy="2580212"/>
          </a:xfrm>
        </p:spPr>
      </p:pic>
      <p:sp>
        <p:nvSpPr>
          <p:cNvPr id="4" name="Slide Number Placeholder 3">
            <a:extLst>
              <a:ext uri="{FF2B5EF4-FFF2-40B4-BE49-F238E27FC236}">
                <a16:creationId xmlns:a16="http://schemas.microsoft.com/office/drawing/2014/main" id="{2E968B20-5047-3A05-21FF-094D8CF236AA}"/>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1314523"/>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BBBF-8FF6-9943-D187-75EE01FECAF5}"/>
              </a:ext>
            </a:extLst>
          </p:cNvPr>
          <p:cNvSpPr>
            <a:spLocks noGrp="1"/>
          </p:cNvSpPr>
          <p:nvPr>
            <p:ph type="title"/>
          </p:nvPr>
        </p:nvSpPr>
        <p:spPr>
          <a:xfrm>
            <a:off x="731520" y="548643"/>
            <a:ext cx="13167360" cy="1538883"/>
          </a:xfrm>
        </p:spPr>
        <p:txBody>
          <a:bodyPr/>
          <a:lstStyle/>
          <a:p>
            <a:r>
              <a:rPr lang="en-US"/>
              <a:t>Career Advising Best Practices</a:t>
            </a:r>
            <a:br>
              <a:rPr lang="en-US"/>
            </a:br>
            <a:r>
              <a:rPr lang="en-US" i="1"/>
              <a:t>Most Effective &amp; Least Used*</a:t>
            </a:r>
          </a:p>
        </p:txBody>
      </p:sp>
      <p:sp>
        <p:nvSpPr>
          <p:cNvPr id="3" name="Content Placeholder 2">
            <a:extLst>
              <a:ext uri="{FF2B5EF4-FFF2-40B4-BE49-F238E27FC236}">
                <a16:creationId xmlns:a16="http://schemas.microsoft.com/office/drawing/2014/main" id="{0F604396-06F8-DE5C-3B2B-A38EBC87A772}"/>
              </a:ext>
            </a:extLst>
          </p:cNvPr>
          <p:cNvSpPr>
            <a:spLocks noGrp="1"/>
          </p:cNvSpPr>
          <p:nvPr>
            <p:ph idx="1"/>
          </p:nvPr>
        </p:nvSpPr>
        <p:spPr>
          <a:xfrm>
            <a:off x="528320" y="2276130"/>
            <a:ext cx="7675880" cy="5431156"/>
          </a:xfrm>
        </p:spPr>
        <p:txBody>
          <a:bodyPr/>
          <a:lstStyle/>
          <a:p>
            <a:r>
              <a:rPr lang="en-US" sz="3600"/>
              <a:t>Connecting students with CTE coursework and career pathways as a career advising and development strategy.</a:t>
            </a:r>
          </a:p>
          <a:p>
            <a:r>
              <a:rPr lang="en-US" sz="3600"/>
              <a:t>Providing or facilitating work-based learning experiences for students.</a:t>
            </a:r>
          </a:p>
          <a:p>
            <a:r>
              <a:rPr lang="en-US" sz="3600"/>
              <a:t>Engaging and partnering with industry and community.</a:t>
            </a:r>
          </a:p>
          <a:p>
            <a:pPr marL="0" indent="0">
              <a:buNone/>
            </a:pPr>
            <a:r>
              <a:rPr lang="en-US"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hlinkClick r:id="rId3"/>
              </a:rPr>
              <a:t>Advance CTE: 2021</a:t>
            </a:r>
            <a:endParaRPr lang="en-US" sz="2800">
              <a:latin typeface="Arial" panose="020B0604020202020204" pitchFamily="34" charset="0"/>
              <a:cs typeface="Arial" panose="020B0604020202020204" pitchFamily="34" charset="0"/>
            </a:endParaRPr>
          </a:p>
          <a:p>
            <a:pPr marL="0" indent="0">
              <a:buNone/>
            </a:pPr>
            <a:endParaRPr lang="en-US" sz="3600"/>
          </a:p>
          <a:p>
            <a:endParaRPr lang="en-US"/>
          </a:p>
        </p:txBody>
      </p:sp>
      <p:sp>
        <p:nvSpPr>
          <p:cNvPr id="4" name="Slide Number Placeholder 3">
            <a:extLst>
              <a:ext uri="{FF2B5EF4-FFF2-40B4-BE49-F238E27FC236}">
                <a16:creationId xmlns:a16="http://schemas.microsoft.com/office/drawing/2014/main" id="{0A9F4709-E093-3272-E23A-F9B87537FD52}"/>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15</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pic>
        <p:nvPicPr>
          <p:cNvPr id="6" name="Picture 5" descr="Colleagues looking at laptop">
            <a:extLst>
              <a:ext uri="{FF2B5EF4-FFF2-40B4-BE49-F238E27FC236}">
                <a16:creationId xmlns:a16="http://schemas.microsoft.com/office/drawing/2014/main" id="{D739926B-1B7A-EED3-03FD-26F24B3B7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759" y="2755900"/>
            <a:ext cx="5272212" cy="3517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7090124"/>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A245-CEB6-93EE-CC9C-227E60720BF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BF63206-3E95-AB8E-C6F1-216E9E28E226}"/>
              </a:ext>
            </a:extLst>
          </p:cNvPr>
          <p:cNvPicPr>
            <a:picLocks noGrp="1" noChangeAspect="1"/>
          </p:cNvPicPr>
          <p:nvPr>
            <p:ph idx="1"/>
          </p:nvPr>
        </p:nvPicPr>
        <p:blipFill>
          <a:blip r:embed="rId3"/>
          <a:stretch>
            <a:fillRect/>
          </a:stretch>
        </p:blipFill>
        <p:spPr>
          <a:xfrm>
            <a:off x="1735912" y="548643"/>
            <a:ext cx="11744917" cy="6665492"/>
          </a:xfrm>
        </p:spPr>
      </p:pic>
      <p:sp>
        <p:nvSpPr>
          <p:cNvPr id="4" name="Slide Number Placeholder 3">
            <a:extLst>
              <a:ext uri="{FF2B5EF4-FFF2-40B4-BE49-F238E27FC236}">
                <a16:creationId xmlns:a16="http://schemas.microsoft.com/office/drawing/2014/main" id="{0D7DB364-6C52-D6D8-2A39-88CFD60935F8}"/>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16</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2740911"/>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B6C6-30D2-D56F-D8C8-837146040D5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91A1D10-8B09-C344-32EF-B33F88656518}"/>
              </a:ext>
            </a:extLst>
          </p:cNvPr>
          <p:cNvPicPr>
            <a:picLocks noGrp="1" noChangeAspect="1"/>
          </p:cNvPicPr>
          <p:nvPr>
            <p:ph idx="1"/>
          </p:nvPr>
        </p:nvPicPr>
        <p:blipFill>
          <a:blip r:embed="rId3"/>
          <a:stretch>
            <a:fillRect/>
          </a:stretch>
        </p:blipFill>
        <p:spPr>
          <a:xfrm>
            <a:off x="895740" y="139122"/>
            <a:ext cx="13003140" cy="7260268"/>
          </a:xfrm>
        </p:spPr>
      </p:pic>
      <p:sp>
        <p:nvSpPr>
          <p:cNvPr id="4" name="Slide Number Placeholder 3">
            <a:extLst>
              <a:ext uri="{FF2B5EF4-FFF2-40B4-BE49-F238E27FC236}">
                <a16:creationId xmlns:a16="http://schemas.microsoft.com/office/drawing/2014/main" id="{BF0F3F08-53FA-99D0-4458-FB8F26A41872}"/>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17</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2595374"/>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F7C65E-115E-491F-9D76-667E167CB87F}"/>
              </a:ext>
            </a:extLst>
          </p:cNvPr>
          <p:cNvSpPr>
            <a:spLocks noGrp="1"/>
          </p:cNvSpPr>
          <p:nvPr>
            <p:ph type="title"/>
          </p:nvPr>
        </p:nvSpPr>
        <p:spPr>
          <a:xfrm>
            <a:off x="731520" y="548643"/>
            <a:ext cx="13167360" cy="769441"/>
          </a:xfrm>
        </p:spPr>
        <p:txBody>
          <a:bodyPr/>
          <a:lstStyle/>
          <a:p>
            <a:r>
              <a:rPr lang="en-US">
                <a:effectLst>
                  <a:outerShdw blurRad="38100" dist="38100" dir="2700000" algn="tl">
                    <a:srgbClr val="000000">
                      <a:alpha val="43137"/>
                    </a:srgbClr>
                  </a:outerShdw>
                </a:effectLst>
              </a:rPr>
              <a:t>CTE Continuum</a:t>
            </a:r>
          </a:p>
        </p:txBody>
      </p:sp>
      <p:sp>
        <p:nvSpPr>
          <p:cNvPr id="5" name="Arrow ">
            <a:extLst>
              <a:ext uri="{FF2B5EF4-FFF2-40B4-BE49-F238E27FC236}">
                <a16:creationId xmlns:a16="http://schemas.microsoft.com/office/drawing/2014/main" id="{7E4CE7E8-5DED-4BD4-A1B4-649C98F1490D}"/>
              </a:ext>
              <a:ext uri="{C183D7F6-B498-43B3-948B-1728B52AA6E4}">
                <adec:decorative xmlns:adec="http://schemas.microsoft.com/office/drawing/2017/decorative" val="1"/>
              </a:ext>
            </a:extLst>
          </p:cNvPr>
          <p:cNvSpPr/>
          <p:nvPr/>
        </p:nvSpPr>
        <p:spPr>
          <a:xfrm rot="5400000">
            <a:off x="6166901" y="-3114038"/>
            <a:ext cx="2440978" cy="13844340"/>
          </a:xfrm>
          <a:prstGeom prst="upArrow">
            <a:avLst/>
          </a:prstGeom>
          <a:gradFill>
            <a:gsLst>
              <a:gs pos="19000">
                <a:srgbClr val="73A6F1"/>
              </a:gs>
              <a:gs pos="35000">
                <a:schemeClr val="accent1">
                  <a:tint val="50000"/>
                  <a:shade val="100000"/>
                  <a:satMod val="350000"/>
                </a:schemeClr>
              </a:gs>
            </a:gsLst>
          </a:gradFill>
          <a:scene3d>
            <a:camera prst="orthographicFront"/>
            <a:lightRig rig="flood" dir="t"/>
          </a:scene3d>
          <a:sp3d prstMaterial="metal">
            <a:bevelT w="114300" h="13335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Content Placeholder 2">
            <a:extLst>
              <a:ext uri="{FF2B5EF4-FFF2-40B4-BE49-F238E27FC236}">
                <a16:creationId xmlns:a16="http://schemas.microsoft.com/office/drawing/2014/main" id="{D52ADAF0-C59C-1BEC-FF97-959931FCBC17}"/>
              </a:ext>
            </a:extLst>
          </p:cNvPr>
          <p:cNvSpPr txBox="1">
            <a:spLocks/>
          </p:cNvSpPr>
          <p:nvPr/>
        </p:nvSpPr>
        <p:spPr>
          <a:xfrm>
            <a:off x="186745" y="1401002"/>
            <a:ext cx="2091498" cy="78680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black"/>
              </a:solidFill>
              <a:effectLst/>
              <a:uLnTx/>
              <a:uFillTx/>
              <a:latin typeface="Arial"/>
              <a:ea typeface="+mn-ea"/>
              <a:cs typeface="Arial"/>
            </a:endParaRPr>
          </a:p>
        </p:txBody>
      </p:sp>
      <p:sp>
        <p:nvSpPr>
          <p:cNvPr id="6" name="Content Placeholder 1">
            <a:extLst>
              <a:ext uri="{FF2B5EF4-FFF2-40B4-BE49-F238E27FC236}">
                <a16:creationId xmlns:a16="http://schemas.microsoft.com/office/drawing/2014/main" id="{F7C5F634-73C9-462C-A0B2-777545364DF7}"/>
              </a:ext>
            </a:extLst>
          </p:cNvPr>
          <p:cNvSpPr txBox="1">
            <a:spLocks/>
          </p:cNvSpPr>
          <p:nvPr/>
        </p:nvSpPr>
        <p:spPr>
          <a:xfrm>
            <a:off x="2556157" y="4537358"/>
            <a:ext cx="2490163" cy="800191"/>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Grades 7-9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Career Connections</a:t>
            </a:r>
            <a:endParaRPr kumimoji="0" lang="en-US" sz="3200" b="0" i="0" u="none" strike="noStrike" kern="1200" cap="none" spc="0" normalizeH="0" baseline="0" noProof="0">
              <a:ln>
                <a:noFill/>
              </a:ln>
              <a:solidFill>
                <a:prstClr val="black"/>
              </a:solidFill>
              <a:effectLst/>
              <a:uLnTx/>
              <a:uFillTx/>
              <a:latin typeface="Arial"/>
              <a:ea typeface="+mn-ea"/>
              <a:cs typeface="Arial"/>
            </a:endParaRPr>
          </a:p>
        </p:txBody>
      </p:sp>
      <p:sp>
        <p:nvSpPr>
          <p:cNvPr id="8" name="Content Placeholder 2">
            <a:extLst>
              <a:ext uri="{FF2B5EF4-FFF2-40B4-BE49-F238E27FC236}">
                <a16:creationId xmlns:a16="http://schemas.microsoft.com/office/drawing/2014/main" id="{22B1E7AF-8525-4B3E-8668-3B425967480A}"/>
              </a:ext>
            </a:extLst>
          </p:cNvPr>
          <p:cNvSpPr txBox="1">
            <a:spLocks/>
          </p:cNvSpPr>
          <p:nvPr/>
        </p:nvSpPr>
        <p:spPr>
          <a:xfrm>
            <a:off x="3934793" y="1923474"/>
            <a:ext cx="2588768" cy="78680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Grades 7-10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Introductory CTE Courses</a:t>
            </a:r>
            <a:endParaRPr kumimoji="0" lang="en-US" sz="3200" b="0" i="0" u="none" strike="noStrike" kern="1200" cap="none" spc="0" normalizeH="0" baseline="0" noProof="0">
              <a:ln>
                <a:noFill/>
              </a:ln>
              <a:solidFill>
                <a:prstClr val="black"/>
              </a:solidFill>
              <a:effectLst/>
              <a:uLnTx/>
              <a:uFillTx/>
              <a:latin typeface="Arial"/>
              <a:ea typeface="+mn-ea"/>
              <a:cs typeface="Arial"/>
            </a:endParaRPr>
          </a:p>
        </p:txBody>
      </p:sp>
      <p:sp>
        <p:nvSpPr>
          <p:cNvPr id="10" name="Content Placeholder 3">
            <a:extLst>
              <a:ext uri="{FF2B5EF4-FFF2-40B4-BE49-F238E27FC236}">
                <a16:creationId xmlns:a16="http://schemas.microsoft.com/office/drawing/2014/main" id="{7A929F7A-FD34-4E10-92A2-A96287F9D237}"/>
              </a:ext>
            </a:extLst>
          </p:cNvPr>
          <p:cNvSpPr txBox="1">
            <a:spLocks/>
          </p:cNvSpPr>
          <p:nvPr/>
        </p:nvSpPr>
        <p:spPr>
          <a:xfrm>
            <a:off x="5679001" y="4585978"/>
            <a:ext cx="2331686" cy="624861"/>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Grades 7-8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CTE Pathway Courses</a:t>
            </a:r>
            <a:endParaRPr kumimoji="0" lang="en-US" sz="3200" b="0" i="0" u="none" strike="noStrike" kern="1200" cap="none" spc="0" normalizeH="0" baseline="0" noProof="0">
              <a:ln>
                <a:noFill/>
              </a:ln>
              <a:solidFill>
                <a:prstClr val="black"/>
              </a:solidFill>
              <a:effectLst/>
              <a:uLnTx/>
              <a:uFillTx/>
              <a:latin typeface="Arial"/>
              <a:ea typeface="+mn-ea"/>
              <a:cs typeface="Arial"/>
            </a:endParaRPr>
          </a:p>
        </p:txBody>
      </p:sp>
      <p:sp>
        <p:nvSpPr>
          <p:cNvPr id="13" name="Content Placeholder 4">
            <a:extLst>
              <a:ext uri="{FF2B5EF4-FFF2-40B4-BE49-F238E27FC236}">
                <a16:creationId xmlns:a16="http://schemas.microsoft.com/office/drawing/2014/main" id="{968E139C-4785-4BCC-9312-D1B794B36A9C}"/>
              </a:ext>
            </a:extLst>
          </p:cNvPr>
          <p:cNvSpPr txBox="1">
            <a:spLocks/>
          </p:cNvSpPr>
          <p:nvPr/>
        </p:nvSpPr>
        <p:spPr>
          <a:xfrm>
            <a:off x="7497082" y="1935224"/>
            <a:ext cx="2280232" cy="679930"/>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Grades 9-12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CTE Pathway Courses</a:t>
            </a:r>
            <a:endParaRPr kumimoji="0" lang="en-US" sz="3200" b="0" i="0" u="none" strike="noStrike" kern="1200" cap="none" spc="0" normalizeH="0" baseline="0" noProof="0">
              <a:ln>
                <a:noFill/>
              </a:ln>
              <a:solidFill>
                <a:prstClr val="black"/>
              </a:solidFill>
              <a:effectLst/>
              <a:uLnTx/>
              <a:uFillTx/>
              <a:latin typeface="Arial"/>
              <a:ea typeface="+mn-ea"/>
              <a:cs typeface="Arial"/>
            </a:endParaRPr>
          </a:p>
        </p:txBody>
      </p:sp>
      <p:sp>
        <p:nvSpPr>
          <p:cNvPr id="14" name="Content Placeholder 3">
            <a:extLst>
              <a:ext uri="{FF2B5EF4-FFF2-40B4-BE49-F238E27FC236}">
                <a16:creationId xmlns:a16="http://schemas.microsoft.com/office/drawing/2014/main" id="{090BB821-C0C3-4E79-A281-14CB89BC8943}"/>
              </a:ext>
            </a:extLst>
          </p:cNvPr>
          <p:cNvSpPr txBox="1">
            <a:spLocks/>
          </p:cNvSpPr>
          <p:nvPr/>
        </p:nvSpPr>
        <p:spPr>
          <a:xfrm>
            <a:off x="9276049" y="4505684"/>
            <a:ext cx="2331686" cy="624861"/>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Grades 9-12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Industry Credentials</a:t>
            </a:r>
            <a:endParaRPr kumimoji="0" lang="en-US" sz="3200" b="0" i="0" u="none" strike="noStrike" kern="1200" cap="none" spc="0" normalizeH="0" baseline="0" noProof="0">
              <a:ln>
                <a:noFill/>
              </a:ln>
              <a:solidFill>
                <a:prstClr val="black"/>
              </a:solidFill>
              <a:effectLst/>
              <a:uLnTx/>
              <a:uFillTx/>
              <a:latin typeface="Arial"/>
              <a:ea typeface="+mn-ea"/>
              <a:cs typeface="Arial"/>
            </a:endParaRPr>
          </a:p>
        </p:txBody>
      </p:sp>
      <p:sp>
        <p:nvSpPr>
          <p:cNvPr id="17" name="Content Placeholder 4">
            <a:extLst>
              <a:ext uri="{FF2B5EF4-FFF2-40B4-BE49-F238E27FC236}">
                <a16:creationId xmlns:a16="http://schemas.microsoft.com/office/drawing/2014/main" id="{0C9F4FD3-14D3-4E4D-B9C5-B3650153D0A2}"/>
              </a:ext>
            </a:extLst>
          </p:cNvPr>
          <p:cNvSpPr txBox="1">
            <a:spLocks/>
          </p:cNvSpPr>
          <p:nvPr/>
        </p:nvSpPr>
        <p:spPr>
          <a:xfrm>
            <a:off x="10998917" y="1942992"/>
            <a:ext cx="2331685" cy="679930"/>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Grades 9-12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Work-Based Learning</a:t>
            </a:r>
            <a:endParaRPr kumimoji="0" lang="en-US" sz="3200" b="0" i="0" u="none" strike="noStrike" kern="1200" cap="none" spc="0" normalizeH="0" baseline="0" noProof="0">
              <a:ln>
                <a:noFill/>
              </a:ln>
              <a:solidFill>
                <a:prstClr val="black"/>
              </a:solidFill>
              <a:effectLst/>
              <a:uLnTx/>
              <a:uFillTx/>
              <a:latin typeface="Arial"/>
              <a:ea typeface="+mn-ea"/>
              <a:cs typeface="Arial"/>
            </a:endParaRPr>
          </a:p>
        </p:txBody>
      </p:sp>
      <p:sp>
        <p:nvSpPr>
          <p:cNvPr id="20" name="Arrow: Right 19">
            <a:extLst>
              <a:ext uri="{FF2B5EF4-FFF2-40B4-BE49-F238E27FC236}">
                <a16:creationId xmlns:a16="http://schemas.microsoft.com/office/drawing/2014/main" id="{4F3D756F-647B-6922-CD7A-9F7735702012}"/>
              </a:ext>
              <a:ext uri="{C183D7F6-B498-43B3-948B-1728B52AA6E4}">
                <adec:decorative xmlns:adec="http://schemas.microsoft.com/office/drawing/2017/decorative" val="1"/>
              </a:ext>
            </a:extLst>
          </p:cNvPr>
          <p:cNvSpPr/>
          <p:nvPr/>
        </p:nvSpPr>
        <p:spPr>
          <a:xfrm>
            <a:off x="756185" y="3559882"/>
            <a:ext cx="716789" cy="461574"/>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1">
            <a:extLst>
              <a:ext uri="{FF2B5EF4-FFF2-40B4-BE49-F238E27FC236}">
                <a16:creationId xmlns:a16="http://schemas.microsoft.com/office/drawing/2014/main" id="{FB2E87F6-9350-477A-9CDB-A326C92C845B}"/>
              </a:ext>
              <a:ext uri="{C183D7F6-B498-43B3-948B-1728B52AA6E4}">
                <adec:decorative xmlns:adec="http://schemas.microsoft.com/office/drawing/2017/decorative" val="1"/>
              </a:ext>
            </a:extLst>
          </p:cNvPr>
          <p:cNvSpPr/>
          <p:nvPr/>
        </p:nvSpPr>
        <p:spPr>
          <a:xfrm>
            <a:off x="3433958" y="3556050"/>
            <a:ext cx="509782" cy="461574"/>
          </a:xfrm>
          <a:prstGeom prst="flowChartConnector">
            <a:avLst/>
          </a:prstGeom>
          <a:solidFill>
            <a:srgbClr val="D19D11"/>
          </a:solidFill>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
        <p:nvSpPr>
          <p:cNvPr id="9" name="Flowchart: Connector 2">
            <a:extLst>
              <a:ext uri="{FF2B5EF4-FFF2-40B4-BE49-F238E27FC236}">
                <a16:creationId xmlns:a16="http://schemas.microsoft.com/office/drawing/2014/main" id="{543DC3F7-AE4C-4BE6-8626-A26B1C47F8C4}"/>
              </a:ext>
              <a:ext uri="{C183D7F6-B498-43B3-948B-1728B52AA6E4}">
                <adec:decorative xmlns:adec="http://schemas.microsoft.com/office/drawing/2017/decorative" val="1"/>
              </a:ext>
            </a:extLst>
          </p:cNvPr>
          <p:cNvSpPr/>
          <p:nvPr/>
        </p:nvSpPr>
        <p:spPr>
          <a:xfrm>
            <a:off x="5013449" y="3556050"/>
            <a:ext cx="509782" cy="461574"/>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
        <p:nvSpPr>
          <p:cNvPr id="11" name="Flowchart: Connector 3">
            <a:extLst>
              <a:ext uri="{FF2B5EF4-FFF2-40B4-BE49-F238E27FC236}">
                <a16:creationId xmlns:a16="http://schemas.microsoft.com/office/drawing/2014/main" id="{E1A45A4F-322C-400C-8EF0-79A0AD401C20}"/>
              </a:ext>
              <a:ext uri="{C183D7F6-B498-43B3-948B-1728B52AA6E4}">
                <adec:decorative xmlns:adec="http://schemas.microsoft.com/office/drawing/2017/decorative" val="1"/>
              </a:ext>
            </a:extLst>
          </p:cNvPr>
          <p:cNvSpPr/>
          <p:nvPr/>
        </p:nvSpPr>
        <p:spPr>
          <a:xfrm>
            <a:off x="6634427" y="3577750"/>
            <a:ext cx="509782" cy="461574"/>
          </a:xfrm>
          <a:prstGeom prst="flowChartConnector">
            <a:avLst/>
          </a:prstGeom>
          <a:solidFill>
            <a:srgbClr val="710A19"/>
          </a:solidFill>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
        <p:nvSpPr>
          <p:cNvPr id="12" name="Flowchart: Connector 4">
            <a:extLst>
              <a:ext uri="{FF2B5EF4-FFF2-40B4-BE49-F238E27FC236}">
                <a16:creationId xmlns:a16="http://schemas.microsoft.com/office/drawing/2014/main" id="{BC34EB59-D907-4540-9B84-8EDAF8DACA34}"/>
              </a:ext>
              <a:ext uri="{C183D7F6-B498-43B3-948B-1728B52AA6E4}">
                <adec:decorative xmlns:adec="http://schemas.microsoft.com/office/drawing/2017/decorative" val="1"/>
              </a:ext>
            </a:extLst>
          </p:cNvPr>
          <p:cNvSpPr/>
          <p:nvPr/>
        </p:nvSpPr>
        <p:spPr>
          <a:xfrm>
            <a:off x="8382307" y="3582058"/>
            <a:ext cx="509782" cy="461574"/>
          </a:xfrm>
          <a:prstGeom prst="flowChartConnector">
            <a:avLst/>
          </a:prstGeom>
          <a:solidFill>
            <a:srgbClr val="94AF2A"/>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
        <p:nvSpPr>
          <p:cNvPr id="15" name="Flowchart: Connector 3">
            <a:extLst>
              <a:ext uri="{FF2B5EF4-FFF2-40B4-BE49-F238E27FC236}">
                <a16:creationId xmlns:a16="http://schemas.microsoft.com/office/drawing/2014/main" id="{2D09C51C-646D-44BB-8FDD-A4717C402E60}"/>
              </a:ext>
              <a:ext uri="{C183D7F6-B498-43B3-948B-1728B52AA6E4}">
                <adec:decorative xmlns:adec="http://schemas.microsoft.com/office/drawing/2017/decorative" val="1"/>
              </a:ext>
            </a:extLst>
          </p:cNvPr>
          <p:cNvSpPr/>
          <p:nvPr/>
        </p:nvSpPr>
        <p:spPr>
          <a:xfrm>
            <a:off x="10161989" y="3556050"/>
            <a:ext cx="509782" cy="461574"/>
          </a:xfrm>
          <a:prstGeom prst="flowChartConnector">
            <a:avLst/>
          </a:prstGeom>
          <a:solidFill>
            <a:srgbClr val="D19D11"/>
          </a:solidFill>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
        <p:nvSpPr>
          <p:cNvPr id="16" name="Flowchart: Connector 4">
            <a:extLst>
              <a:ext uri="{FF2B5EF4-FFF2-40B4-BE49-F238E27FC236}">
                <a16:creationId xmlns:a16="http://schemas.microsoft.com/office/drawing/2014/main" id="{8402220B-2BE2-41E7-A5BA-D16FD987963E}"/>
              </a:ext>
              <a:ext uri="{C183D7F6-B498-43B3-948B-1728B52AA6E4}">
                <adec:decorative xmlns:adec="http://schemas.microsoft.com/office/drawing/2017/decorative" val="1"/>
              </a:ext>
            </a:extLst>
          </p:cNvPr>
          <p:cNvSpPr/>
          <p:nvPr/>
        </p:nvSpPr>
        <p:spPr>
          <a:xfrm>
            <a:off x="11909869" y="3573238"/>
            <a:ext cx="509782" cy="461574"/>
          </a:xfrm>
          <a:prstGeom prst="flowChartConnector">
            <a:avLst/>
          </a:prstGeom>
          <a:solidFill>
            <a:srgbClr val="FFFFFF"/>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79463015-ABDD-44E9-850F-7B4794200E02}"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18</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6478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5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6" grpId="0"/>
      <p:bldP spid="8" grpId="0"/>
      <p:bldP spid="10" grpId="0"/>
      <p:bldP spid="13" grpId="0"/>
      <p:bldP spid="14" grpId="0"/>
      <p:bldP spid="17" grpId="0"/>
      <p:bldP spid="7" grpId="0" animBg="1"/>
      <p:bldP spid="9" grpId="0" animBg="1"/>
      <p:bldP spid="11" grpId="0" animBg="1"/>
      <p:bldP spid="12"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472D-A0DD-883E-9CE8-CA26918AD6CA}"/>
              </a:ext>
            </a:extLst>
          </p:cNvPr>
          <p:cNvSpPr>
            <a:spLocks noGrp="1"/>
          </p:cNvSpPr>
          <p:nvPr>
            <p:ph type="title"/>
          </p:nvPr>
        </p:nvSpPr>
        <p:spPr>
          <a:xfrm>
            <a:off x="731520" y="316995"/>
            <a:ext cx="13167360" cy="769441"/>
          </a:xfrm>
        </p:spPr>
        <p:txBody>
          <a:bodyPr/>
          <a:lstStyle/>
          <a:p>
            <a:r>
              <a:rPr lang="en-US"/>
              <a:t>Why Middle Grades Programming?</a:t>
            </a:r>
          </a:p>
        </p:txBody>
      </p:sp>
      <p:sp>
        <p:nvSpPr>
          <p:cNvPr id="4" name="Slide Number Placeholder 3">
            <a:extLst>
              <a:ext uri="{FF2B5EF4-FFF2-40B4-BE49-F238E27FC236}">
                <a16:creationId xmlns:a16="http://schemas.microsoft.com/office/drawing/2014/main" id="{233D3E77-9EAC-CDF2-C4C1-5E6E955A4E0B}"/>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A65E0C0F-26CC-8E2E-4200-537D506A54C6}"/>
              </a:ext>
            </a:extLst>
          </p:cNvPr>
          <p:cNvSpPr>
            <a:spLocks noGrp="1"/>
          </p:cNvSpPr>
          <p:nvPr>
            <p:ph idx="1"/>
          </p:nvPr>
        </p:nvSpPr>
        <p:spPr>
          <a:xfrm>
            <a:off x="587326" y="1740115"/>
            <a:ext cx="8169550" cy="5716701"/>
          </a:xfrm>
        </p:spPr>
        <p:txBody>
          <a:bodyPr/>
          <a:lstStyle/>
          <a:p>
            <a:pPr>
              <a:spcAft>
                <a:spcPts val="600"/>
              </a:spcAft>
            </a:pPr>
            <a:r>
              <a:rPr lang="en-US" sz="3600"/>
              <a:t>Increase student engagement</a:t>
            </a:r>
          </a:p>
          <a:p>
            <a:pPr>
              <a:spcAft>
                <a:spcPts val="600"/>
              </a:spcAft>
            </a:pPr>
            <a:r>
              <a:rPr lang="en-US" sz="3600"/>
              <a:t>Informed decision-making for students into pathways</a:t>
            </a:r>
          </a:p>
          <a:p>
            <a:pPr>
              <a:spcAft>
                <a:spcPts val="600"/>
              </a:spcAft>
            </a:pPr>
            <a:r>
              <a:rPr lang="en-US" sz="3600"/>
              <a:t>Determine student interest &amp; need for program growth/fluctuation years in advance</a:t>
            </a:r>
          </a:p>
          <a:p>
            <a:pPr>
              <a:spcAft>
                <a:spcPts val="600"/>
              </a:spcAft>
            </a:pPr>
            <a:r>
              <a:rPr lang="en-US" sz="3600"/>
              <a:t>Pique interest for in-demand jobs</a:t>
            </a:r>
          </a:p>
        </p:txBody>
      </p:sp>
      <p:pic>
        <p:nvPicPr>
          <p:cNvPr id="10" name="Picture 9" descr="Smiling student in a science class">
            <a:extLst>
              <a:ext uri="{FF2B5EF4-FFF2-40B4-BE49-F238E27FC236}">
                <a16:creationId xmlns:a16="http://schemas.microsoft.com/office/drawing/2014/main" id="{67A7338E-481F-BBEF-235F-06DB46FB47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47440" y="2093839"/>
            <a:ext cx="4419858" cy="4041921"/>
          </a:xfrm>
          <a:prstGeom prst="rect">
            <a:avLst/>
          </a:prstGeom>
        </p:spPr>
      </p:pic>
    </p:spTree>
    <p:extLst>
      <p:ext uri="{BB962C8B-B14F-4D97-AF65-F5344CB8AC3E}">
        <p14:creationId xmlns:p14="http://schemas.microsoft.com/office/powerpoint/2010/main" val="890022368"/>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4204519" y="423567"/>
            <a:ext cx="5881026" cy="830997"/>
          </a:xfrm>
        </p:spPr>
        <p:txBody>
          <a:bodyPr/>
          <a:lstStyle/>
          <a:p>
            <a:r>
              <a:rPr lang="en-US" sz="5400"/>
              <a:t>Network Leads</a:t>
            </a:r>
          </a:p>
        </p:txBody>
      </p:sp>
      <p:pic>
        <p:nvPicPr>
          <p:cNvPr id="9" name="Picture 8" descr="A person smiling for the picture&#10;&#10;Description automatically generated with medium confidence">
            <a:extLst>
              <a:ext uri="{FF2B5EF4-FFF2-40B4-BE49-F238E27FC236}">
                <a16:creationId xmlns:a16="http://schemas.microsoft.com/office/drawing/2014/main" id="{89FC25A0-DE3D-E046-B201-669CCC7CCD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24326" y="4492074"/>
            <a:ext cx="2107822" cy="2349954"/>
          </a:xfrm>
          <a:prstGeom prst="rect">
            <a:avLst/>
          </a:prstGeom>
        </p:spPr>
      </p:pic>
      <p:pic>
        <p:nvPicPr>
          <p:cNvPr id="13" name="Picture 12" descr="A person smiling for the camera&#10;&#10;Description automatically generated with medium confidence">
            <a:extLst>
              <a:ext uri="{FF2B5EF4-FFF2-40B4-BE49-F238E27FC236}">
                <a16:creationId xmlns:a16="http://schemas.microsoft.com/office/drawing/2014/main" id="{C424756A-A718-BC47-B1DC-D19E55101C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55101" y="4492073"/>
            <a:ext cx="2108995" cy="2349955"/>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D9E08C64-68C6-DD4E-AD6C-96561437C2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78672" y="1426341"/>
            <a:ext cx="2108995" cy="2349954"/>
          </a:xfrm>
          <a:prstGeom prst="rect">
            <a:avLst/>
          </a:prstGeom>
        </p:spPr>
      </p:pic>
      <p:pic>
        <p:nvPicPr>
          <p:cNvPr id="17" name="Picture 16" descr="A person smiling for the camera&#10;&#10;Description automatically generated with medium confidence">
            <a:extLst>
              <a:ext uri="{FF2B5EF4-FFF2-40B4-BE49-F238E27FC236}">
                <a16:creationId xmlns:a16="http://schemas.microsoft.com/office/drawing/2014/main" id="{E01267E3-4460-764F-B4F4-0F878C9E64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233943" y="1426341"/>
            <a:ext cx="2108995" cy="2349954"/>
          </a:xfrm>
          <a:prstGeom prst="rect">
            <a:avLst/>
          </a:prstGeom>
        </p:spPr>
      </p:pic>
      <p:sp>
        <p:nvSpPr>
          <p:cNvPr id="23" name="TextBox 22">
            <a:extLst>
              <a:ext uri="{FF2B5EF4-FFF2-40B4-BE49-F238E27FC236}">
                <a16:creationId xmlns:a16="http://schemas.microsoft.com/office/drawing/2014/main" id="{E163CF4F-F317-3A4C-8C48-4CFC87D14CC5}"/>
              </a:ext>
            </a:extLst>
          </p:cNvPr>
          <p:cNvSpPr txBox="1"/>
          <p:nvPr/>
        </p:nvSpPr>
        <p:spPr>
          <a:xfrm>
            <a:off x="3597297" y="3717371"/>
            <a:ext cx="2196435" cy="769441"/>
          </a:xfrm>
          <a:prstGeom prst="rect">
            <a:avLst/>
          </a:prstGeom>
          <a:noFill/>
        </p:spPr>
        <p:txBody>
          <a:bodyPr wrap="none" lIns="91440" tIns="45720" rIns="91440" bIns="45720" rtlCol="0" anchor="t">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Kayla Mack</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a:ea typeface="+mn-ea"/>
                <a:cs typeface="Arial"/>
              </a:rPr>
              <a:t>Education Program Specialist</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a:ea typeface="+mn-ea"/>
                <a:cs typeface="Arial"/>
              </a:rPr>
              <a:t>Career Advising</a:t>
            </a:r>
          </a:p>
        </p:txBody>
      </p:sp>
      <p:sp>
        <p:nvSpPr>
          <p:cNvPr id="25" name="TextBox 24">
            <a:extLst>
              <a:ext uri="{FF2B5EF4-FFF2-40B4-BE49-F238E27FC236}">
                <a16:creationId xmlns:a16="http://schemas.microsoft.com/office/drawing/2014/main" id="{BD563B4F-DDD8-EE4E-BD6C-A200587A0B71}"/>
              </a:ext>
            </a:extLst>
          </p:cNvPr>
          <p:cNvSpPr txBox="1"/>
          <p:nvPr/>
        </p:nvSpPr>
        <p:spPr>
          <a:xfrm>
            <a:off x="1299881" y="6821639"/>
            <a:ext cx="1757917" cy="1200329"/>
          </a:xfrm>
          <a:prstGeom prst="rect">
            <a:avLst/>
          </a:prstGeom>
          <a:noFill/>
        </p:spPr>
        <p:txBody>
          <a:bodyPr wrap="none" rtlCol="0">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Travis Taylor</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Administrator </a:t>
            </a:r>
          </a:p>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9B0169D2-6663-E44E-A382-11338431DAC6}"/>
              </a:ext>
            </a:extLst>
          </p:cNvPr>
          <p:cNvSpPr txBox="1"/>
          <p:nvPr/>
        </p:nvSpPr>
        <p:spPr>
          <a:xfrm>
            <a:off x="3867338" y="6842028"/>
            <a:ext cx="1656351" cy="923330"/>
          </a:xfrm>
          <a:prstGeom prst="rect">
            <a:avLst/>
          </a:prstGeom>
          <a:noFill/>
        </p:spPr>
        <p:txBody>
          <a:bodyPr wrap="none" rtlCol="0">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Sara Watson</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Assistant</a:t>
            </a:r>
          </a:p>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066F9C2-6F3C-8843-9A48-FEA2E7F10ABA}"/>
              </a:ext>
            </a:extLst>
          </p:cNvPr>
          <p:cNvSpPr txBox="1"/>
          <p:nvPr/>
        </p:nvSpPr>
        <p:spPr>
          <a:xfrm>
            <a:off x="5802169" y="3740950"/>
            <a:ext cx="3077221" cy="1077218"/>
          </a:xfrm>
          <a:prstGeom prst="rect">
            <a:avLst/>
          </a:prstGeom>
          <a:noFill/>
        </p:spPr>
        <p:txBody>
          <a:bodyPr wrap="square" rtlCol="0">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Michelle Washington</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Business &amp; Education Program </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Specialist</a:t>
            </a:r>
          </a:p>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732EB2A2-AC06-3344-9376-5438C6971425}"/>
              </a:ext>
            </a:extLst>
          </p:cNvPr>
          <p:cNvSpPr txBox="1"/>
          <p:nvPr/>
        </p:nvSpPr>
        <p:spPr>
          <a:xfrm>
            <a:off x="11079494" y="3822827"/>
            <a:ext cx="2108995" cy="584775"/>
          </a:xfrm>
          <a:prstGeom prst="rect">
            <a:avLst/>
          </a:prstGeom>
          <a:noFill/>
        </p:spPr>
        <p:txBody>
          <a:bodyPr wrap="square" rtlCol="0">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Jeremy Ward</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Building Bridges to Careers</a:t>
            </a:r>
          </a:p>
        </p:txBody>
      </p:sp>
      <p:sp>
        <p:nvSpPr>
          <p:cNvPr id="35" name="TextBox 34">
            <a:extLst>
              <a:ext uri="{FF2B5EF4-FFF2-40B4-BE49-F238E27FC236}">
                <a16:creationId xmlns:a16="http://schemas.microsoft.com/office/drawing/2014/main" id="{9BF065EF-9835-9C42-A57D-2B80DFA2664A}"/>
              </a:ext>
            </a:extLst>
          </p:cNvPr>
          <p:cNvSpPr txBox="1"/>
          <p:nvPr/>
        </p:nvSpPr>
        <p:spPr>
          <a:xfrm>
            <a:off x="8814085" y="6843323"/>
            <a:ext cx="2050081" cy="584775"/>
          </a:xfrm>
          <a:prstGeom prst="rect">
            <a:avLst/>
          </a:prstGeom>
          <a:noFill/>
        </p:spPr>
        <p:txBody>
          <a:bodyPr wrap="square" rtlCol="0">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John Hambrick</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ESC of Central Ohio</a:t>
            </a:r>
          </a:p>
        </p:txBody>
      </p:sp>
      <p:sp>
        <p:nvSpPr>
          <p:cNvPr id="40" name="TextBox 39">
            <a:extLst>
              <a:ext uri="{FF2B5EF4-FFF2-40B4-BE49-F238E27FC236}">
                <a16:creationId xmlns:a16="http://schemas.microsoft.com/office/drawing/2014/main" id="{EE9B10F3-92E3-2847-80E2-97A3A5377AA4}"/>
              </a:ext>
            </a:extLst>
          </p:cNvPr>
          <p:cNvSpPr txBox="1"/>
          <p:nvPr/>
        </p:nvSpPr>
        <p:spPr>
          <a:xfrm>
            <a:off x="5736865" y="6842258"/>
            <a:ext cx="3077220" cy="892552"/>
          </a:xfrm>
          <a:prstGeom prst="rect">
            <a:avLst/>
          </a:prstGeom>
          <a:noFill/>
        </p:spPr>
        <p:txBody>
          <a:bodyPr wrap="square" rtlCol="0">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Brenna Bartlett</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Office of Career-Technical Education</a:t>
            </a:r>
          </a:p>
          <a:p>
            <a:pPr marL="0" marR="0" lvl="0" indent="0" algn="ctr" defTabSz="54861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A person wearing glasses&#10;&#10;Description automatically generated with low confidence">
            <a:extLst>
              <a:ext uri="{FF2B5EF4-FFF2-40B4-BE49-F238E27FC236}">
                <a16:creationId xmlns:a16="http://schemas.microsoft.com/office/drawing/2014/main" id="{0DABA59D-1684-AC40-B122-8AE86A14A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3640" y="4478515"/>
            <a:ext cx="2299536" cy="2299536"/>
          </a:xfrm>
          <a:prstGeom prst="rect">
            <a:avLst/>
          </a:prstGeom>
        </p:spPr>
      </p:pic>
      <p:pic>
        <p:nvPicPr>
          <p:cNvPr id="4" name="Picture 3" descr="A picture containing person, wall, indoor&#10;&#10;Description automatically generated">
            <a:extLst>
              <a:ext uri="{FF2B5EF4-FFF2-40B4-BE49-F238E27FC236}">
                <a16:creationId xmlns:a16="http://schemas.microsoft.com/office/drawing/2014/main" id="{50A84FD8-1FA9-E945-86F2-CD83280C0D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13418" y="4453306"/>
            <a:ext cx="2157786" cy="2349955"/>
          </a:xfrm>
          <a:prstGeom prst="rect">
            <a:avLst/>
          </a:prstGeom>
        </p:spPr>
      </p:pic>
      <p:pic>
        <p:nvPicPr>
          <p:cNvPr id="12" name="Picture 11" descr="A close-up of a person smiling&#10;&#10;Description automatically generated">
            <a:extLst>
              <a:ext uri="{FF2B5EF4-FFF2-40B4-BE49-F238E27FC236}">
                <a16:creationId xmlns:a16="http://schemas.microsoft.com/office/drawing/2014/main" id="{8B99ED46-A6D6-C9D3-D1AE-6A2A02B23A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699154" y="1408124"/>
            <a:ext cx="1955918" cy="2353378"/>
          </a:xfrm>
          <a:prstGeom prst="rect">
            <a:avLst/>
          </a:prstGeom>
        </p:spPr>
      </p:pic>
      <p:sp>
        <p:nvSpPr>
          <p:cNvPr id="16" name="TextBox 15">
            <a:extLst>
              <a:ext uri="{FF2B5EF4-FFF2-40B4-BE49-F238E27FC236}">
                <a16:creationId xmlns:a16="http://schemas.microsoft.com/office/drawing/2014/main" id="{8308A6DF-6669-2E43-E8A9-2E64EB80360B}"/>
              </a:ext>
            </a:extLst>
          </p:cNvPr>
          <p:cNvSpPr txBox="1"/>
          <p:nvPr/>
        </p:nvSpPr>
        <p:spPr>
          <a:xfrm>
            <a:off x="8628006" y="3807468"/>
            <a:ext cx="2139091" cy="584775"/>
          </a:xfrm>
          <a:prstGeom prst="rect">
            <a:avLst/>
          </a:prstGeom>
          <a:noFill/>
        </p:spPr>
        <p:txBody>
          <a:bodyPr wrap="square" lIns="91440" tIns="45720" rIns="91440" bIns="45720" rtlCol="0" anchor="t">
            <a:spAutoFit/>
          </a:bodyPr>
          <a:lstStyle/>
          <a:p>
            <a:pPr algn="ctr"/>
            <a:r>
              <a:rPr lang="en-US" sz="2000">
                <a:latin typeface="Arial" panose="020B0604020202020204" pitchFamily="34" charset="0"/>
                <a:cs typeface="Arial" panose="020B0604020202020204" pitchFamily="34" charset="0"/>
              </a:rPr>
              <a:t>Tippi Foley</a:t>
            </a:r>
          </a:p>
          <a:p>
            <a:pPr algn="ctr"/>
            <a:r>
              <a:rPr lang="en-US" sz="1200" i="1">
                <a:latin typeface="Arial"/>
                <a:cs typeface="Arial"/>
              </a:rPr>
              <a:t>ESC of Northeast Ohio </a:t>
            </a:r>
            <a:endParaRPr lang="en-US" sz="1200" i="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7CAD0D3-4E23-7898-F7BA-22664FC1EDF8}"/>
              </a:ext>
            </a:extLst>
          </p:cNvPr>
          <p:cNvSpPr txBox="1"/>
          <p:nvPr/>
        </p:nvSpPr>
        <p:spPr>
          <a:xfrm>
            <a:off x="10764982" y="6837218"/>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a:cs typeface="Arial"/>
              </a:rPr>
              <a:t>Emma Waymire</a:t>
            </a:r>
            <a:endParaRPr lang="en-US" sz="2000"/>
          </a:p>
          <a:p>
            <a:pPr algn="ctr"/>
            <a:r>
              <a:rPr lang="en-US" sz="1200" i="1">
                <a:latin typeface="Arial"/>
                <a:cs typeface="Calibri"/>
              </a:rPr>
              <a:t>Office of Career-Technical Education</a:t>
            </a:r>
            <a:r>
              <a:rPr lang="en-US" sz="1200">
                <a:latin typeface="Arial"/>
                <a:cs typeface="Calibri"/>
              </a:rPr>
              <a:t> </a:t>
            </a:r>
          </a:p>
        </p:txBody>
      </p:sp>
      <p:pic>
        <p:nvPicPr>
          <p:cNvPr id="11" name="Picture 13" descr="Dennis.jpg">
            <a:extLst>
              <a:ext uri="{FF2B5EF4-FFF2-40B4-BE49-F238E27FC236}">
                <a16:creationId xmlns:a16="http://schemas.microsoft.com/office/drawing/2014/main" id="{A3B2362D-105E-F4EC-96E7-3C6670EF3229}"/>
              </a:ext>
            </a:extLst>
          </p:cNvPr>
          <p:cNvPicPr>
            <a:picLocks noChangeAspect="1"/>
          </p:cNvPicPr>
          <p:nvPr/>
        </p:nvPicPr>
        <p:blipFill rotWithShape="1">
          <a:blip r:embed="rId10"/>
          <a:srcRect t="10821" r="-495" b="13340"/>
          <a:stretch/>
        </p:blipFill>
        <p:spPr>
          <a:xfrm>
            <a:off x="1122219" y="1426341"/>
            <a:ext cx="2119795" cy="2349082"/>
          </a:xfrm>
          <a:prstGeom prst="rect">
            <a:avLst/>
          </a:prstGeom>
        </p:spPr>
      </p:pic>
      <p:sp>
        <p:nvSpPr>
          <p:cNvPr id="14" name="TextBox 13">
            <a:extLst>
              <a:ext uri="{FF2B5EF4-FFF2-40B4-BE49-F238E27FC236}">
                <a16:creationId xmlns:a16="http://schemas.microsoft.com/office/drawing/2014/main" id="{D9FD9D1B-CF15-1B26-8DF9-790B4C931EE1}"/>
              </a:ext>
            </a:extLst>
          </p:cNvPr>
          <p:cNvSpPr txBox="1"/>
          <p:nvPr/>
        </p:nvSpPr>
        <p:spPr>
          <a:xfrm>
            <a:off x="810491" y="3730336"/>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a:cs typeface="Arial"/>
              </a:rPr>
              <a:t>Dennis Haft</a:t>
            </a:r>
            <a:endParaRPr lang="en-US" sz="2000"/>
          </a:p>
          <a:p>
            <a:pPr algn="ctr"/>
            <a:r>
              <a:rPr lang="en-US" sz="1200" i="1">
                <a:latin typeface="Arial"/>
                <a:cs typeface="Calibri"/>
              </a:rPr>
              <a:t>Pathways Implementation Specialist</a:t>
            </a:r>
          </a:p>
        </p:txBody>
      </p:sp>
      <p:pic>
        <p:nvPicPr>
          <p:cNvPr id="1026" name="Picture 2">
            <a:extLst>
              <a:ext uri="{FF2B5EF4-FFF2-40B4-BE49-F238E27FC236}">
                <a16:creationId xmlns:a16="http://schemas.microsoft.com/office/drawing/2014/main" id="{4BA5A2E5-99C6-E2F1-1172-E85093AE13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55993" y="4499777"/>
            <a:ext cx="2050081" cy="2316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miling for a picture&#10;&#10;Description automatically generated">
            <a:extLst>
              <a:ext uri="{FF2B5EF4-FFF2-40B4-BE49-F238E27FC236}">
                <a16:creationId xmlns:a16="http://schemas.microsoft.com/office/drawing/2014/main" id="{08F04ED8-A42A-2262-4086-2252F82775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22954" y="1382694"/>
            <a:ext cx="1822073" cy="2429431"/>
          </a:xfrm>
          <a:prstGeom prst="rect">
            <a:avLst/>
          </a:prstGeom>
        </p:spPr>
      </p:pic>
    </p:spTree>
    <p:extLst>
      <p:ext uri="{BB962C8B-B14F-4D97-AF65-F5344CB8AC3E}">
        <p14:creationId xmlns:p14="http://schemas.microsoft.com/office/powerpoint/2010/main" val="3570522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4E17-7A3C-5829-F0DA-039DEA1FBB57}"/>
              </a:ext>
            </a:extLst>
          </p:cNvPr>
          <p:cNvSpPr>
            <a:spLocks noGrp="1"/>
          </p:cNvSpPr>
          <p:nvPr>
            <p:ph type="title"/>
          </p:nvPr>
        </p:nvSpPr>
        <p:spPr/>
        <p:txBody>
          <a:bodyPr/>
          <a:lstStyle/>
          <a:p>
            <a:r>
              <a:rPr lang="en-US"/>
              <a:t>Why Middle Grades Programming?</a:t>
            </a:r>
          </a:p>
        </p:txBody>
      </p:sp>
      <p:sp>
        <p:nvSpPr>
          <p:cNvPr id="3" name="Content Placeholder 2">
            <a:extLst>
              <a:ext uri="{FF2B5EF4-FFF2-40B4-BE49-F238E27FC236}">
                <a16:creationId xmlns:a16="http://schemas.microsoft.com/office/drawing/2014/main" id="{E370EC03-1F86-B978-1C77-FFB5927149F6}"/>
              </a:ext>
            </a:extLst>
          </p:cNvPr>
          <p:cNvSpPr>
            <a:spLocks noGrp="1"/>
          </p:cNvSpPr>
          <p:nvPr>
            <p:ph idx="1"/>
          </p:nvPr>
        </p:nvSpPr>
        <p:spPr>
          <a:xfrm>
            <a:off x="5268036" y="1587025"/>
            <a:ext cx="8824481" cy="5431156"/>
          </a:xfrm>
        </p:spPr>
        <p:txBody>
          <a:bodyPr/>
          <a:lstStyle/>
          <a:p>
            <a:pPr>
              <a:spcAft>
                <a:spcPts val="600"/>
              </a:spcAft>
            </a:pPr>
            <a:r>
              <a:rPr lang="en-US" sz="3200"/>
              <a:t>Provide students with greater opportunities and expanded vision for their future</a:t>
            </a:r>
          </a:p>
          <a:p>
            <a:pPr>
              <a:spcAft>
                <a:spcPts val="600"/>
              </a:spcAft>
            </a:pPr>
            <a:r>
              <a:rPr lang="en-US" sz="3200"/>
              <a:t>Grow understanding of CTE</a:t>
            </a:r>
          </a:p>
          <a:p>
            <a:pPr>
              <a:spcAft>
                <a:spcPts val="600"/>
              </a:spcAft>
            </a:pPr>
            <a:r>
              <a:rPr lang="en-US" sz="3200"/>
              <a:t>Create a cohesive career advising strategy available to all students</a:t>
            </a:r>
          </a:p>
          <a:p>
            <a:pPr>
              <a:spcAft>
                <a:spcPts val="600"/>
              </a:spcAft>
            </a:pPr>
            <a:r>
              <a:rPr lang="en-US" sz="3200"/>
              <a:t>Starting early allows students to enter post-secondary plans more prepared!</a:t>
            </a:r>
          </a:p>
        </p:txBody>
      </p:sp>
      <p:pic>
        <p:nvPicPr>
          <p:cNvPr id="6" name="Picture 5" descr="Smiling young man in focus seated with three other people out of focus">
            <a:extLst>
              <a:ext uri="{FF2B5EF4-FFF2-40B4-BE49-F238E27FC236}">
                <a16:creationId xmlns:a16="http://schemas.microsoft.com/office/drawing/2014/main" id="{6FE0A200-4628-0925-AAA8-1938106D4C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1520" y="2263515"/>
            <a:ext cx="3805518" cy="37025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lide Number Placeholder 3">
            <a:extLst>
              <a:ext uri="{FF2B5EF4-FFF2-40B4-BE49-F238E27FC236}">
                <a16:creationId xmlns:a16="http://schemas.microsoft.com/office/drawing/2014/main" id="{6380B4B0-6B8F-67B5-FB0B-7C8BA386DC5C}"/>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20</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9586488"/>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2DAC-0733-30E3-A7F4-9259B6E326EF}"/>
              </a:ext>
            </a:extLst>
          </p:cNvPr>
          <p:cNvSpPr>
            <a:spLocks noGrp="1"/>
          </p:cNvSpPr>
          <p:nvPr>
            <p:ph type="title"/>
          </p:nvPr>
        </p:nvSpPr>
        <p:spPr/>
        <p:txBody>
          <a:bodyPr/>
          <a:lstStyle/>
          <a:p>
            <a:r>
              <a:rPr lang="en-US"/>
              <a:t>Middle Grades CTE Delivery Models</a:t>
            </a:r>
          </a:p>
        </p:txBody>
      </p:sp>
      <p:sp>
        <p:nvSpPr>
          <p:cNvPr id="3" name="Content Placeholder 2">
            <a:extLst>
              <a:ext uri="{FF2B5EF4-FFF2-40B4-BE49-F238E27FC236}">
                <a16:creationId xmlns:a16="http://schemas.microsoft.com/office/drawing/2014/main" id="{4EF2359E-7812-E2A3-352F-CBE9E43CE735}"/>
              </a:ext>
            </a:extLst>
          </p:cNvPr>
          <p:cNvSpPr>
            <a:spLocks noGrp="1"/>
          </p:cNvSpPr>
          <p:nvPr>
            <p:ph idx="1"/>
          </p:nvPr>
        </p:nvSpPr>
        <p:spPr>
          <a:xfrm>
            <a:off x="731520" y="1508584"/>
            <a:ext cx="9854418" cy="5431156"/>
          </a:xfrm>
        </p:spPr>
        <p:txBody>
          <a:bodyPr/>
          <a:lstStyle/>
          <a:p>
            <a:pPr marL="342900" marR="0" lvl="0" indent="-342900">
              <a:spcBef>
                <a:spcPts val="0"/>
              </a:spcBef>
              <a:spcAft>
                <a:spcPts val="0"/>
              </a:spcAft>
              <a:buFont typeface="Symbol" panose="05050102010706020507" pitchFamily="18" charset="2"/>
              <a:buChar char=""/>
            </a:pPr>
            <a:r>
              <a:rPr lang="en-US" sz="3200">
                <a:effectLst/>
                <a:latin typeface="Arial" panose="020B0604020202020204" pitchFamily="34" charset="0"/>
                <a:ea typeface="Calibri" panose="020F0502020204030204" pitchFamily="34" charset="0"/>
                <a:cs typeface="Times New Roman" panose="02020603050405020304" pitchFamily="18" charset="0"/>
              </a:rPr>
              <a:t>Stand-alone electives</a:t>
            </a:r>
          </a:p>
          <a:p>
            <a:pPr marL="342900" marR="0" lvl="0" indent="-342900">
              <a:spcBef>
                <a:spcPts val="0"/>
              </a:spcBef>
              <a:spcAft>
                <a:spcPts val="0"/>
              </a:spcAft>
              <a:buFont typeface="Symbol" panose="05050102010706020507" pitchFamily="18" charset="2"/>
              <a:buChar char=""/>
            </a:pPr>
            <a:r>
              <a:rPr lang="en-US" sz="3200">
                <a:effectLst/>
                <a:latin typeface="Arial" panose="020B0604020202020204" pitchFamily="34" charset="0"/>
                <a:ea typeface="Calibri" panose="020F0502020204030204" pitchFamily="34" charset="0"/>
                <a:cs typeface="Times New Roman" panose="02020603050405020304" pitchFamily="18" charset="0"/>
              </a:rPr>
              <a:t>Electives in a rotation </a:t>
            </a:r>
          </a:p>
          <a:p>
            <a:pPr marL="342900" marR="0" lvl="0" indent="-342900">
              <a:spcBef>
                <a:spcPts val="0"/>
              </a:spcBef>
              <a:spcAft>
                <a:spcPts val="0"/>
              </a:spcAft>
              <a:buFont typeface="Symbol" panose="05050102010706020507" pitchFamily="18" charset="2"/>
              <a:buChar char=""/>
            </a:pPr>
            <a:r>
              <a:rPr lang="en-US" sz="3200">
                <a:effectLst/>
                <a:latin typeface="Arial" panose="020B0604020202020204" pitchFamily="34" charset="0"/>
                <a:ea typeface="Calibri" panose="020F0502020204030204" pitchFamily="34" charset="0"/>
                <a:cs typeface="Times New Roman" panose="02020603050405020304" pitchFamily="18" charset="0"/>
              </a:rPr>
              <a:t>Electives in a series</a:t>
            </a:r>
          </a:p>
          <a:p>
            <a:pPr marL="342900" marR="0" lvl="0" indent="-342900">
              <a:spcBef>
                <a:spcPts val="0"/>
              </a:spcBef>
              <a:spcAft>
                <a:spcPts val="0"/>
              </a:spcAft>
              <a:buFont typeface="Symbol" panose="05050102010706020507" pitchFamily="18" charset="2"/>
              <a:buChar char=""/>
            </a:pPr>
            <a:r>
              <a:rPr lang="en-US" sz="3200">
                <a:effectLst/>
                <a:latin typeface="Arial" panose="020B0604020202020204" pitchFamily="34" charset="0"/>
                <a:ea typeface="Calibri" panose="020F0502020204030204" pitchFamily="34" charset="0"/>
                <a:cs typeface="Times New Roman" panose="02020603050405020304" pitchFamily="18" charset="0"/>
              </a:rPr>
              <a:t>Complementary course enrollment: content offered with separate credit, but delivered in collaboration with other subject areas to enhance both courses</a:t>
            </a:r>
          </a:p>
          <a:p>
            <a:pPr marL="342900" marR="0" lvl="0" indent="-342900">
              <a:spcBef>
                <a:spcPts val="0"/>
              </a:spcBef>
              <a:spcAft>
                <a:spcPts val="0"/>
              </a:spcAft>
              <a:buFont typeface="Symbol" panose="05050102010706020507" pitchFamily="18" charset="2"/>
              <a:buChar char=""/>
            </a:pPr>
            <a:r>
              <a:rPr lang="en-US" sz="3200">
                <a:effectLst/>
                <a:latin typeface="Arial" panose="020B0604020202020204" pitchFamily="34" charset="0"/>
                <a:ea typeface="Calibri" panose="020F0502020204030204" pitchFamily="34" charset="0"/>
                <a:cs typeface="Times New Roman" panose="02020603050405020304" pitchFamily="18" charset="0"/>
              </a:rPr>
              <a:t>Integrated/simultaneous coursework</a:t>
            </a:r>
          </a:p>
          <a:p>
            <a:pPr marL="742950" marR="0" lvl="1" indent="-285750">
              <a:spcBef>
                <a:spcPts val="0"/>
              </a:spcBef>
              <a:spcAft>
                <a:spcPts val="0"/>
              </a:spcAft>
              <a:buFont typeface="Courier New" panose="02070309020205020404" pitchFamily="49" charset="0"/>
              <a:buChar char="o"/>
            </a:pPr>
            <a:r>
              <a:rPr lang="en-US" sz="3200">
                <a:effectLst/>
                <a:latin typeface="Arial" panose="020B0604020202020204" pitchFamily="34" charset="0"/>
                <a:ea typeface="Calibri" panose="020F0502020204030204" pitchFamily="34" charset="0"/>
                <a:cs typeface="Times New Roman" panose="02020603050405020304" pitchFamily="18" charset="0"/>
              </a:rPr>
              <a:t>Academic core courses (middle school or high school-level)</a:t>
            </a:r>
          </a:p>
          <a:p>
            <a:pPr marL="742950" marR="0" lvl="1" indent="-285750">
              <a:spcBef>
                <a:spcPts val="0"/>
              </a:spcBef>
              <a:spcAft>
                <a:spcPts val="0"/>
              </a:spcAft>
              <a:buFont typeface="Courier New" panose="02070309020205020404" pitchFamily="49" charset="0"/>
              <a:buChar char="o"/>
            </a:pPr>
            <a:r>
              <a:rPr lang="en-US" sz="3200">
                <a:effectLst/>
                <a:latin typeface="Arial" panose="020B0604020202020204" pitchFamily="34" charset="0"/>
                <a:ea typeface="Calibri" panose="020F0502020204030204" pitchFamily="34" charset="0"/>
                <a:cs typeface="Times New Roman" panose="02020603050405020304" pitchFamily="18" charset="0"/>
              </a:rPr>
              <a:t>Specials and electives (middle school or high school-level)</a:t>
            </a:r>
          </a:p>
          <a:p>
            <a:pPr marL="742950" marR="0" lvl="1" indent="-285750">
              <a:spcBef>
                <a:spcPts val="0"/>
              </a:spcBef>
              <a:spcAft>
                <a:spcPts val="0"/>
              </a:spcAft>
              <a:buFont typeface="Courier New" panose="02070309020205020404" pitchFamily="49" charset="0"/>
              <a:buChar char="o"/>
            </a:pPr>
            <a:r>
              <a:rPr lang="en-US" sz="3200">
                <a:effectLst/>
                <a:latin typeface="Arial" panose="020B0604020202020204" pitchFamily="34" charset="0"/>
                <a:ea typeface="Calibri" panose="020F0502020204030204" pitchFamily="34" charset="0"/>
                <a:cs typeface="Times New Roman" panose="02020603050405020304" pitchFamily="18" charset="0"/>
              </a:rPr>
              <a:t>Project Lead the Way</a:t>
            </a:r>
          </a:p>
          <a:p>
            <a:endParaRPr lang="en-US"/>
          </a:p>
        </p:txBody>
      </p:sp>
      <p:sp>
        <p:nvSpPr>
          <p:cNvPr id="4" name="Slide Number Placeholder 3">
            <a:extLst>
              <a:ext uri="{FF2B5EF4-FFF2-40B4-BE49-F238E27FC236}">
                <a16:creationId xmlns:a16="http://schemas.microsoft.com/office/drawing/2014/main" id="{C90B9B10-C5AC-2A87-7F73-ACF91757464D}"/>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21</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pic>
        <p:nvPicPr>
          <p:cNvPr id="6" name="Picture 5" descr="Child writing with a pencil">
            <a:extLst>
              <a:ext uri="{FF2B5EF4-FFF2-40B4-BE49-F238E27FC236}">
                <a16:creationId xmlns:a16="http://schemas.microsoft.com/office/drawing/2014/main" id="{17F7DA04-8C4C-DB46-82A3-0A5E584F85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501"/>
          <a:stretch/>
        </p:blipFill>
        <p:spPr>
          <a:xfrm>
            <a:off x="10585938" y="2386569"/>
            <a:ext cx="5512778" cy="3675185"/>
          </a:xfrm>
          <a:prstGeom prst="ellipse">
            <a:avLst/>
          </a:prstGeom>
          <a:ln>
            <a:noFill/>
          </a:ln>
          <a:effectLst>
            <a:softEdge rad="112500"/>
          </a:effectLst>
        </p:spPr>
      </p:pic>
    </p:spTree>
    <p:extLst>
      <p:ext uri="{BB962C8B-B14F-4D97-AF65-F5344CB8AC3E}">
        <p14:creationId xmlns:p14="http://schemas.microsoft.com/office/powerpoint/2010/main" val="806225559"/>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704F-EC91-26EC-BE0F-30836E501323}"/>
              </a:ext>
            </a:extLst>
          </p:cNvPr>
          <p:cNvSpPr>
            <a:spLocks noGrp="1"/>
          </p:cNvSpPr>
          <p:nvPr>
            <p:ph type="title"/>
          </p:nvPr>
        </p:nvSpPr>
        <p:spPr>
          <a:xfrm>
            <a:off x="10469868" y="2387105"/>
            <a:ext cx="3555069" cy="3077766"/>
          </a:xfrm>
        </p:spPr>
        <p:txBody>
          <a:bodyPr/>
          <a:lstStyle/>
          <a:p>
            <a:r>
              <a:rPr lang="en-US">
                <a:latin typeface="Arial" panose="020B0604020202020204" pitchFamily="34" charset="0"/>
                <a:cs typeface="Arial" panose="020B0604020202020204" pitchFamily="34" charset="0"/>
              </a:rPr>
              <a:t>Building Meaningful Learning Systems</a:t>
            </a:r>
          </a:p>
        </p:txBody>
      </p:sp>
      <p:grpSp>
        <p:nvGrpSpPr>
          <p:cNvPr id="7" name="Group 6" descr="Gears working together to turn a student towards their ultimate goal">
            <a:extLst>
              <a:ext uri="{FF2B5EF4-FFF2-40B4-BE49-F238E27FC236}">
                <a16:creationId xmlns:a16="http://schemas.microsoft.com/office/drawing/2014/main" id="{E9E3BDFC-8087-0768-EFFC-CDEA28CE1689}"/>
              </a:ext>
            </a:extLst>
          </p:cNvPr>
          <p:cNvGrpSpPr/>
          <p:nvPr/>
        </p:nvGrpSpPr>
        <p:grpSpPr>
          <a:xfrm>
            <a:off x="1527482" y="-206964"/>
            <a:ext cx="7705714" cy="8096812"/>
            <a:chOff x="4921074" y="1275788"/>
            <a:chExt cx="5730027" cy="6040897"/>
          </a:xfrm>
        </p:grpSpPr>
        <p:sp>
          <p:nvSpPr>
            <p:cNvPr id="8" name="Freeform: Shape 7">
              <a:extLst>
                <a:ext uri="{FF2B5EF4-FFF2-40B4-BE49-F238E27FC236}">
                  <a16:creationId xmlns:a16="http://schemas.microsoft.com/office/drawing/2014/main" id="{1FB5281C-2D14-25F7-2805-EB61FDC4539A}"/>
                </a:ext>
              </a:extLst>
            </p:cNvPr>
            <p:cNvSpPr/>
            <p:nvPr/>
          </p:nvSpPr>
          <p:spPr>
            <a:xfrm>
              <a:off x="6949283" y="3849803"/>
              <a:ext cx="3318178" cy="3247361"/>
            </a:xfrm>
            <a:custGeom>
              <a:avLst/>
              <a:gdLst>
                <a:gd name="connsiteX0" fmla="*/ 2120157 w 2986960"/>
                <a:gd name="connsiteY0" fmla="*/ 476236 h 2986960"/>
                <a:gd name="connsiteX1" fmla="*/ 2352495 w 2986960"/>
                <a:gd name="connsiteY1" fmla="*/ 281271 h 2986960"/>
                <a:gd name="connsiteX2" fmla="*/ 2538106 w 2986960"/>
                <a:gd name="connsiteY2" fmla="*/ 437017 h 2986960"/>
                <a:gd name="connsiteX3" fmla="*/ 2386448 w 2986960"/>
                <a:gd name="connsiteY3" fmla="*/ 699681 h 2986960"/>
                <a:gd name="connsiteX4" fmla="*/ 2627414 w 2986960"/>
                <a:gd name="connsiteY4" fmla="*/ 1117046 h 2986960"/>
                <a:gd name="connsiteX5" fmla="*/ 2930717 w 2986960"/>
                <a:gd name="connsiteY5" fmla="*/ 1117038 h 2986960"/>
                <a:gd name="connsiteX6" fmla="*/ 2972791 w 2986960"/>
                <a:gd name="connsiteY6" fmla="*/ 1355656 h 2986960"/>
                <a:gd name="connsiteX7" fmla="*/ 2687777 w 2986960"/>
                <a:gd name="connsiteY7" fmla="*/ 1459384 h 2986960"/>
                <a:gd name="connsiteX8" fmla="*/ 2604090 w 2986960"/>
                <a:gd name="connsiteY8" fmla="*/ 1933994 h 2986960"/>
                <a:gd name="connsiteX9" fmla="*/ 2836439 w 2986960"/>
                <a:gd name="connsiteY9" fmla="*/ 2128947 h 2986960"/>
                <a:gd name="connsiteX10" fmla="*/ 2715290 w 2986960"/>
                <a:gd name="connsiteY10" fmla="*/ 2338783 h 2986960"/>
                <a:gd name="connsiteX11" fmla="*/ 2430282 w 2986960"/>
                <a:gd name="connsiteY11" fmla="*/ 2235040 h 2986960"/>
                <a:gd name="connsiteX12" fmla="*/ 2061101 w 2986960"/>
                <a:gd name="connsiteY12" fmla="*/ 2544820 h 2986960"/>
                <a:gd name="connsiteX13" fmla="*/ 2113776 w 2986960"/>
                <a:gd name="connsiteY13" fmla="*/ 2843513 h 2986960"/>
                <a:gd name="connsiteX14" fmla="*/ 1886090 w 2986960"/>
                <a:gd name="connsiteY14" fmla="*/ 2926384 h 2986960"/>
                <a:gd name="connsiteX15" fmla="*/ 1734446 w 2986960"/>
                <a:gd name="connsiteY15" fmla="*/ 2663713 h 2986960"/>
                <a:gd name="connsiteX16" fmla="*/ 1252514 w 2986960"/>
                <a:gd name="connsiteY16" fmla="*/ 2663713 h 2986960"/>
                <a:gd name="connsiteX17" fmla="*/ 1100870 w 2986960"/>
                <a:gd name="connsiteY17" fmla="*/ 2926384 h 2986960"/>
                <a:gd name="connsiteX18" fmla="*/ 873184 w 2986960"/>
                <a:gd name="connsiteY18" fmla="*/ 2843513 h 2986960"/>
                <a:gd name="connsiteX19" fmla="*/ 925860 w 2986960"/>
                <a:gd name="connsiteY19" fmla="*/ 2544820 h 2986960"/>
                <a:gd name="connsiteX20" fmla="*/ 556679 w 2986960"/>
                <a:gd name="connsiteY20" fmla="*/ 2235040 h 2986960"/>
                <a:gd name="connsiteX21" fmla="*/ 271670 w 2986960"/>
                <a:gd name="connsiteY21" fmla="*/ 2338783 h 2986960"/>
                <a:gd name="connsiteX22" fmla="*/ 150521 w 2986960"/>
                <a:gd name="connsiteY22" fmla="*/ 2128947 h 2986960"/>
                <a:gd name="connsiteX23" fmla="*/ 382869 w 2986960"/>
                <a:gd name="connsiteY23" fmla="*/ 1933994 h 2986960"/>
                <a:gd name="connsiteX24" fmla="*/ 299182 w 2986960"/>
                <a:gd name="connsiteY24" fmla="*/ 1459384 h 2986960"/>
                <a:gd name="connsiteX25" fmla="*/ 14169 w 2986960"/>
                <a:gd name="connsiteY25" fmla="*/ 1355656 h 2986960"/>
                <a:gd name="connsiteX26" fmla="*/ 56243 w 2986960"/>
                <a:gd name="connsiteY26" fmla="*/ 1117038 h 2986960"/>
                <a:gd name="connsiteX27" fmla="*/ 359546 w 2986960"/>
                <a:gd name="connsiteY27" fmla="*/ 1117046 h 2986960"/>
                <a:gd name="connsiteX28" fmla="*/ 600512 w 2986960"/>
                <a:gd name="connsiteY28" fmla="*/ 699681 h 2986960"/>
                <a:gd name="connsiteX29" fmla="*/ 448854 w 2986960"/>
                <a:gd name="connsiteY29" fmla="*/ 437017 h 2986960"/>
                <a:gd name="connsiteX30" fmla="*/ 634465 w 2986960"/>
                <a:gd name="connsiteY30" fmla="*/ 281271 h 2986960"/>
                <a:gd name="connsiteX31" fmla="*/ 866803 w 2986960"/>
                <a:gd name="connsiteY31" fmla="*/ 476236 h 2986960"/>
                <a:gd name="connsiteX32" fmla="*/ 1319671 w 2986960"/>
                <a:gd name="connsiteY32" fmla="*/ 311406 h 2986960"/>
                <a:gd name="connsiteX33" fmla="*/ 1372331 w 2986960"/>
                <a:gd name="connsiteY33" fmla="*/ 12710 h 2986960"/>
                <a:gd name="connsiteX34" fmla="*/ 1614629 w 2986960"/>
                <a:gd name="connsiteY34" fmla="*/ 12710 h 2986960"/>
                <a:gd name="connsiteX35" fmla="*/ 1667289 w 2986960"/>
                <a:gd name="connsiteY35" fmla="*/ 311406 h 2986960"/>
                <a:gd name="connsiteX36" fmla="*/ 2120157 w 2986960"/>
                <a:gd name="connsiteY36" fmla="*/ 476236 h 298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6960" h="2986960">
                  <a:moveTo>
                    <a:pt x="2120157" y="476236"/>
                  </a:moveTo>
                  <a:lnTo>
                    <a:pt x="2352495" y="281271"/>
                  </a:lnTo>
                  <a:lnTo>
                    <a:pt x="2538106" y="437017"/>
                  </a:lnTo>
                  <a:lnTo>
                    <a:pt x="2386448" y="699681"/>
                  </a:lnTo>
                  <a:cubicBezTo>
                    <a:pt x="2494286" y="820991"/>
                    <a:pt x="2576275" y="963001"/>
                    <a:pt x="2627414" y="1117046"/>
                  </a:cubicBezTo>
                  <a:lnTo>
                    <a:pt x="2930717" y="1117038"/>
                  </a:lnTo>
                  <a:lnTo>
                    <a:pt x="2972791" y="1355656"/>
                  </a:lnTo>
                  <a:lnTo>
                    <a:pt x="2687777" y="1459384"/>
                  </a:lnTo>
                  <a:cubicBezTo>
                    <a:pt x="2692409" y="1621629"/>
                    <a:pt x="2663934" y="1783117"/>
                    <a:pt x="2604090" y="1933994"/>
                  </a:cubicBezTo>
                  <a:lnTo>
                    <a:pt x="2836439" y="2128947"/>
                  </a:lnTo>
                  <a:lnTo>
                    <a:pt x="2715290" y="2338783"/>
                  </a:lnTo>
                  <a:lnTo>
                    <a:pt x="2430282" y="2235040"/>
                  </a:lnTo>
                  <a:cubicBezTo>
                    <a:pt x="2329541" y="2362305"/>
                    <a:pt x="2203926" y="2467708"/>
                    <a:pt x="2061101" y="2544820"/>
                  </a:cubicBezTo>
                  <a:lnTo>
                    <a:pt x="2113776" y="2843513"/>
                  </a:lnTo>
                  <a:lnTo>
                    <a:pt x="1886090" y="2926384"/>
                  </a:lnTo>
                  <a:lnTo>
                    <a:pt x="1734446" y="2663713"/>
                  </a:lnTo>
                  <a:cubicBezTo>
                    <a:pt x="1575470" y="2696448"/>
                    <a:pt x="1411491" y="2696448"/>
                    <a:pt x="1252514" y="2663713"/>
                  </a:cubicBezTo>
                  <a:lnTo>
                    <a:pt x="1100870" y="2926384"/>
                  </a:lnTo>
                  <a:lnTo>
                    <a:pt x="873184" y="2843513"/>
                  </a:lnTo>
                  <a:lnTo>
                    <a:pt x="925860" y="2544820"/>
                  </a:lnTo>
                  <a:cubicBezTo>
                    <a:pt x="783035" y="2467709"/>
                    <a:pt x="657420" y="2362305"/>
                    <a:pt x="556679" y="2235040"/>
                  </a:cubicBezTo>
                  <a:lnTo>
                    <a:pt x="271670" y="2338783"/>
                  </a:lnTo>
                  <a:lnTo>
                    <a:pt x="150521" y="2128947"/>
                  </a:lnTo>
                  <a:lnTo>
                    <a:pt x="382869" y="1933994"/>
                  </a:lnTo>
                  <a:cubicBezTo>
                    <a:pt x="323025" y="1783117"/>
                    <a:pt x="294550" y="1621629"/>
                    <a:pt x="299182" y="1459384"/>
                  </a:cubicBezTo>
                  <a:lnTo>
                    <a:pt x="14169" y="1355656"/>
                  </a:lnTo>
                  <a:lnTo>
                    <a:pt x="56243" y="1117038"/>
                  </a:lnTo>
                  <a:lnTo>
                    <a:pt x="359546" y="1117046"/>
                  </a:lnTo>
                  <a:cubicBezTo>
                    <a:pt x="410685" y="963001"/>
                    <a:pt x="492674" y="820991"/>
                    <a:pt x="600512" y="699681"/>
                  </a:cubicBezTo>
                  <a:lnTo>
                    <a:pt x="448854" y="437017"/>
                  </a:lnTo>
                  <a:lnTo>
                    <a:pt x="634465" y="281271"/>
                  </a:lnTo>
                  <a:lnTo>
                    <a:pt x="866803" y="476236"/>
                  </a:lnTo>
                  <a:cubicBezTo>
                    <a:pt x="1004996" y="391102"/>
                    <a:pt x="1159086" y="335018"/>
                    <a:pt x="1319671" y="311406"/>
                  </a:cubicBezTo>
                  <a:lnTo>
                    <a:pt x="1372331" y="12710"/>
                  </a:lnTo>
                  <a:lnTo>
                    <a:pt x="1614629" y="12710"/>
                  </a:lnTo>
                  <a:lnTo>
                    <a:pt x="1667289" y="311406"/>
                  </a:lnTo>
                  <a:cubicBezTo>
                    <a:pt x="1827874" y="335018"/>
                    <a:pt x="1981964" y="391102"/>
                    <a:pt x="2120157" y="476236"/>
                  </a:cubicBezTo>
                  <a:close/>
                </a:path>
              </a:pathLst>
            </a:custGeom>
            <a:solidFill>
              <a:srgbClr val="3E7CAD"/>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72902" tIns="772071" rIns="672902" bIns="82431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Career Connections</a:t>
              </a:r>
            </a:p>
          </p:txBody>
        </p:sp>
        <p:sp>
          <p:nvSpPr>
            <p:cNvPr id="9" name="Freeform: Shape 8">
              <a:extLst>
                <a:ext uri="{FF2B5EF4-FFF2-40B4-BE49-F238E27FC236}">
                  <a16:creationId xmlns:a16="http://schemas.microsoft.com/office/drawing/2014/main" id="{54A80FED-31D8-FB0B-04D8-F7308BB54527}"/>
                </a:ext>
              </a:extLst>
            </p:cNvPr>
            <p:cNvSpPr/>
            <p:nvPr/>
          </p:nvSpPr>
          <p:spPr>
            <a:xfrm>
              <a:off x="5266923" y="3273147"/>
              <a:ext cx="2172335" cy="2172335"/>
            </a:xfrm>
            <a:custGeom>
              <a:avLst/>
              <a:gdLst>
                <a:gd name="connsiteX0" fmla="*/ 1625443 w 2172335"/>
                <a:gd name="connsiteY0" fmla="*/ 550197 h 2172335"/>
                <a:gd name="connsiteX1" fmla="*/ 1945936 w 2172335"/>
                <a:gd name="connsiteY1" fmla="*/ 453607 h 2172335"/>
                <a:gd name="connsiteX2" fmla="*/ 2063866 w 2172335"/>
                <a:gd name="connsiteY2" fmla="*/ 657867 h 2172335"/>
                <a:gd name="connsiteX3" fmla="*/ 1819969 w 2172335"/>
                <a:gd name="connsiteY3" fmla="*/ 887126 h 2172335"/>
                <a:gd name="connsiteX4" fmla="*/ 1819969 w 2172335"/>
                <a:gd name="connsiteY4" fmla="*/ 1285208 h 2172335"/>
                <a:gd name="connsiteX5" fmla="*/ 2063866 w 2172335"/>
                <a:gd name="connsiteY5" fmla="*/ 1514468 h 2172335"/>
                <a:gd name="connsiteX6" fmla="*/ 1945936 w 2172335"/>
                <a:gd name="connsiteY6" fmla="*/ 1718728 h 2172335"/>
                <a:gd name="connsiteX7" fmla="*/ 1625443 w 2172335"/>
                <a:gd name="connsiteY7" fmla="*/ 1622138 h 2172335"/>
                <a:gd name="connsiteX8" fmla="*/ 1280693 w 2172335"/>
                <a:gd name="connsiteY8" fmla="*/ 1821179 h 2172335"/>
                <a:gd name="connsiteX9" fmla="*/ 1204097 w 2172335"/>
                <a:gd name="connsiteY9" fmla="*/ 2147029 h 2172335"/>
                <a:gd name="connsiteX10" fmla="*/ 968238 w 2172335"/>
                <a:gd name="connsiteY10" fmla="*/ 2147029 h 2172335"/>
                <a:gd name="connsiteX11" fmla="*/ 891641 w 2172335"/>
                <a:gd name="connsiteY11" fmla="*/ 1821179 h 2172335"/>
                <a:gd name="connsiteX12" fmla="*/ 546891 w 2172335"/>
                <a:gd name="connsiteY12" fmla="*/ 1622138 h 2172335"/>
                <a:gd name="connsiteX13" fmla="*/ 226399 w 2172335"/>
                <a:gd name="connsiteY13" fmla="*/ 1718728 h 2172335"/>
                <a:gd name="connsiteX14" fmla="*/ 108469 w 2172335"/>
                <a:gd name="connsiteY14" fmla="*/ 1514468 h 2172335"/>
                <a:gd name="connsiteX15" fmla="*/ 352366 w 2172335"/>
                <a:gd name="connsiteY15" fmla="*/ 1285209 h 2172335"/>
                <a:gd name="connsiteX16" fmla="*/ 352366 w 2172335"/>
                <a:gd name="connsiteY16" fmla="*/ 887127 h 2172335"/>
                <a:gd name="connsiteX17" fmla="*/ 108469 w 2172335"/>
                <a:gd name="connsiteY17" fmla="*/ 657867 h 2172335"/>
                <a:gd name="connsiteX18" fmla="*/ 226399 w 2172335"/>
                <a:gd name="connsiteY18" fmla="*/ 453607 h 2172335"/>
                <a:gd name="connsiteX19" fmla="*/ 546892 w 2172335"/>
                <a:gd name="connsiteY19" fmla="*/ 550197 h 2172335"/>
                <a:gd name="connsiteX20" fmla="*/ 891642 w 2172335"/>
                <a:gd name="connsiteY20" fmla="*/ 351156 h 2172335"/>
                <a:gd name="connsiteX21" fmla="*/ 968238 w 2172335"/>
                <a:gd name="connsiteY21" fmla="*/ 25306 h 2172335"/>
                <a:gd name="connsiteX22" fmla="*/ 1204097 w 2172335"/>
                <a:gd name="connsiteY22" fmla="*/ 25306 h 2172335"/>
                <a:gd name="connsiteX23" fmla="*/ 1280694 w 2172335"/>
                <a:gd name="connsiteY23" fmla="*/ 351156 h 2172335"/>
                <a:gd name="connsiteX24" fmla="*/ 1625444 w 2172335"/>
                <a:gd name="connsiteY24" fmla="*/ 550197 h 2172335"/>
                <a:gd name="connsiteX25" fmla="*/ 1625443 w 2172335"/>
                <a:gd name="connsiteY25" fmla="*/ 550197 h 217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2335" h="2172335">
                  <a:moveTo>
                    <a:pt x="1625443" y="550197"/>
                  </a:moveTo>
                  <a:lnTo>
                    <a:pt x="1945936" y="453607"/>
                  </a:lnTo>
                  <a:lnTo>
                    <a:pt x="2063866" y="657867"/>
                  </a:lnTo>
                  <a:lnTo>
                    <a:pt x="1819969" y="887126"/>
                  </a:lnTo>
                  <a:cubicBezTo>
                    <a:pt x="1855323" y="1017465"/>
                    <a:pt x="1855323" y="1154869"/>
                    <a:pt x="1819969" y="1285208"/>
                  </a:cubicBezTo>
                  <a:lnTo>
                    <a:pt x="2063866" y="1514468"/>
                  </a:lnTo>
                  <a:lnTo>
                    <a:pt x="1945936" y="1718728"/>
                  </a:lnTo>
                  <a:lnTo>
                    <a:pt x="1625443" y="1622138"/>
                  </a:lnTo>
                  <a:cubicBezTo>
                    <a:pt x="1530243" y="1717925"/>
                    <a:pt x="1411248" y="1786627"/>
                    <a:pt x="1280693" y="1821179"/>
                  </a:cubicBezTo>
                  <a:lnTo>
                    <a:pt x="1204097" y="2147029"/>
                  </a:lnTo>
                  <a:lnTo>
                    <a:pt x="968238" y="2147029"/>
                  </a:lnTo>
                  <a:lnTo>
                    <a:pt x="891641" y="1821179"/>
                  </a:lnTo>
                  <a:cubicBezTo>
                    <a:pt x="761087" y="1786627"/>
                    <a:pt x="642092" y="1717925"/>
                    <a:pt x="546891" y="1622138"/>
                  </a:cubicBezTo>
                  <a:lnTo>
                    <a:pt x="226399" y="1718728"/>
                  </a:lnTo>
                  <a:lnTo>
                    <a:pt x="108469" y="1514468"/>
                  </a:lnTo>
                  <a:lnTo>
                    <a:pt x="352366" y="1285209"/>
                  </a:lnTo>
                  <a:cubicBezTo>
                    <a:pt x="317012" y="1154870"/>
                    <a:pt x="317012" y="1017466"/>
                    <a:pt x="352366" y="887127"/>
                  </a:cubicBezTo>
                  <a:lnTo>
                    <a:pt x="108469" y="657867"/>
                  </a:lnTo>
                  <a:lnTo>
                    <a:pt x="226399" y="453607"/>
                  </a:lnTo>
                  <a:lnTo>
                    <a:pt x="546892" y="550197"/>
                  </a:lnTo>
                  <a:cubicBezTo>
                    <a:pt x="642092" y="454410"/>
                    <a:pt x="761087" y="385708"/>
                    <a:pt x="891642" y="351156"/>
                  </a:cubicBezTo>
                  <a:lnTo>
                    <a:pt x="968238" y="25306"/>
                  </a:lnTo>
                  <a:lnTo>
                    <a:pt x="1204097" y="25306"/>
                  </a:lnTo>
                  <a:lnTo>
                    <a:pt x="1280694" y="351156"/>
                  </a:lnTo>
                  <a:cubicBezTo>
                    <a:pt x="1411248" y="385708"/>
                    <a:pt x="1530243" y="454410"/>
                    <a:pt x="1625444" y="550197"/>
                  </a:cubicBezTo>
                  <a:lnTo>
                    <a:pt x="1625443" y="550197"/>
                  </a:lnTo>
                  <a:close/>
                </a:path>
              </a:pathLst>
            </a:custGeom>
            <a:solidFill>
              <a:srgbClr val="7A6F2D"/>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90072" tIns="593377" rIns="590072" bIns="593377" numCol="1" spcCol="1270" anchor="ctr" anchorCtr="0">
              <a:noAutofit/>
            </a:bodyPr>
            <a:lstStyle/>
            <a:p>
              <a:pPr marL="0" marR="0" lvl="0" indent="0" algn="ctr" defTabSz="1511300" rtl="0" eaLnBrk="1" fontAlgn="auto" latinLnBrk="0" hangingPunct="1">
                <a:lnSpc>
                  <a:spcPct val="90000"/>
                </a:lnSpc>
                <a:spcBef>
                  <a:spcPts val="120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Animal and Plant Science </a:t>
              </a:r>
            </a:p>
          </p:txBody>
        </p:sp>
        <p:sp>
          <p:nvSpPr>
            <p:cNvPr id="10" name="Freeform: Shape 9">
              <a:extLst>
                <a:ext uri="{FF2B5EF4-FFF2-40B4-BE49-F238E27FC236}">
                  <a16:creationId xmlns:a16="http://schemas.microsoft.com/office/drawing/2014/main" id="{E670EE01-DB5A-FC6F-46F0-47F715805BF7}"/>
                </a:ext>
              </a:extLst>
            </p:cNvPr>
            <p:cNvSpPr/>
            <p:nvPr/>
          </p:nvSpPr>
          <p:spPr>
            <a:xfrm>
              <a:off x="6142666" y="1430200"/>
              <a:ext cx="2747478" cy="2684727"/>
            </a:xfrm>
            <a:custGeom>
              <a:avLst/>
              <a:gdLst>
                <a:gd name="connsiteX0" fmla="*/ 1592603 w 2128445"/>
                <a:gd name="connsiteY0" fmla="*/ 539081 h 2128445"/>
                <a:gd name="connsiteX1" fmla="*/ 1906620 w 2128445"/>
                <a:gd name="connsiteY1" fmla="*/ 444442 h 2128445"/>
                <a:gd name="connsiteX2" fmla="*/ 2022167 w 2128445"/>
                <a:gd name="connsiteY2" fmla="*/ 644575 h 2128445"/>
                <a:gd name="connsiteX3" fmla="*/ 1783198 w 2128445"/>
                <a:gd name="connsiteY3" fmla="*/ 869203 h 2128445"/>
                <a:gd name="connsiteX4" fmla="*/ 1783198 w 2128445"/>
                <a:gd name="connsiteY4" fmla="*/ 1259243 h 2128445"/>
                <a:gd name="connsiteX5" fmla="*/ 2022167 w 2128445"/>
                <a:gd name="connsiteY5" fmla="*/ 1483870 h 2128445"/>
                <a:gd name="connsiteX6" fmla="*/ 1906620 w 2128445"/>
                <a:gd name="connsiteY6" fmla="*/ 1684003 h 2128445"/>
                <a:gd name="connsiteX7" fmla="*/ 1592603 w 2128445"/>
                <a:gd name="connsiteY7" fmla="*/ 1589364 h 2128445"/>
                <a:gd name="connsiteX8" fmla="*/ 1254819 w 2128445"/>
                <a:gd name="connsiteY8" fmla="*/ 1784384 h 2128445"/>
                <a:gd name="connsiteX9" fmla="*/ 1179769 w 2128445"/>
                <a:gd name="connsiteY9" fmla="*/ 2103651 h 2128445"/>
                <a:gd name="connsiteX10" fmla="*/ 948676 w 2128445"/>
                <a:gd name="connsiteY10" fmla="*/ 2103651 h 2128445"/>
                <a:gd name="connsiteX11" fmla="*/ 873627 w 2128445"/>
                <a:gd name="connsiteY11" fmla="*/ 1784384 h 2128445"/>
                <a:gd name="connsiteX12" fmla="*/ 535843 w 2128445"/>
                <a:gd name="connsiteY12" fmla="*/ 1589364 h 2128445"/>
                <a:gd name="connsiteX13" fmla="*/ 221825 w 2128445"/>
                <a:gd name="connsiteY13" fmla="*/ 1684003 h 2128445"/>
                <a:gd name="connsiteX14" fmla="*/ 106278 w 2128445"/>
                <a:gd name="connsiteY14" fmla="*/ 1483870 h 2128445"/>
                <a:gd name="connsiteX15" fmla="*/ 345247 w 2128445"/>
                <a:gd name="connsiteY15" fmla="*/ 1259242 h 2128445"/>
                <a:gd name="connsiteX16" fmla="*/ 345247 w 2128445"/>
                <a:gd name="connsiteY16" fmla="*/ 869202 h 2128445"/>
                <a:gd name="connsiteX17" fmla="*/ 106278 w 2128445"/>
                <a:gd name="connsiteY17" fmla="*/ 644575 h 2128445"/>
                <a:gd name="connsiteX18" fmla="*/ 221825 w 2128445"/>
                <a:gd name="connsiteY18" fmla="*/ 444442 h 2128445"/>
                <a:gd name="connsiteX19" fmla="*/ 535842 w 2128445"/>
                <a:gd name="connsiteY19" fmla="*/ 539081 h 2128445"/>
                <a:gd name="connsiteX20" fmla="*/ 873626 w 2128445"/>
                <a:gd name="connsiteY20" fmla="*/ 344061 h 2128445"/>
                <a:gd name="connsiteX21" fmla="*/ 948676 w 2128445"/>
                <a:gd name="connsiteY21" fmla="*/ 24794 h 2128445"/>
                <a:gd name="connsiteX22" fmla="*/ 1179769 w 2128445"/>
                <a:gd name="connsiteY22" fmla="*/ 24794 h 2128445"/>
                <a:gd name="connsiteX23" fmla="*/ 1254818 w 2128445"/>
                <a:gd name="connsiteY23" fmla="*/ 344061 h 2128445"/>
                <a:gd name="connsiteX24" fmla="*/ 1592602 w 2128445"/>
                <a:gd name="connsiteY24" fmla="*/ 539081 h 2128445"/>
                <a:gd name="connsiteX25" fmla="*/ 1592603 w 2128445"/>
                <a:gd name="connsiteY25" fmla="*/ 539081 h 21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28445" h="2128445">
                  <a:moveTo>
                    <a:pt x="1369967" y="538397"/>
                  </a:moveTo>
                  <a:lnTo>
                    <a:pt x="1597625" y="397398"/>
                  </a:lnTo>
                  <a:lnTo>
                    <a:pt x="1731047" y="530820"/>
                  </a:lnTo>
                  <a:lnTo>
                    <a:pt x="1590048" y="758478"/>
                  </a:lnTo>
                  <a:cubicBezTo>
                    <a:pt x="1644355" y="851876"/>
                    <a:pt x="1672805" y="958054"/>
                    <a:pt x="1672473" y="1066093"/>
                  </a:cubicBezTo>
                  <a:lnTo>
                    <a:pt x="1908411" y="1192751"/>
                  </a:lnTo>
                  <a:lnTo>
                    <a:pt x="1859575" y="1375008"/>
                  </a:lnTo>
                  <a:lnTo>
                    <a:pt x="1591918" y="1366729"/>
                  </a:lnTo>
                  <a:cubicBezTo>
                    <a:pt x="1538186" y="1460459"/>
                    <a:pt x="1460459" y="1538186"/>
                    <a:pt x="1366729" y="1591918"/>
                  </a:cubicBezTo>
                  <a:lnTo>
                    <a:pt x="1375008" y="1859576"/>
                  </a:lnTo>
                  <a:lnTo>
                    <a:pt x="1192751" y="1908411"/>
                  </a:lnTo>
                  <a:lnTo>
                    <a:pt x="1066093" y="1672473"/>
                  </a:lnTo>
                  <a:cubicBezTo>
                    <a:pt x="958053" y="1672806"/>
                    <a:pt x="851876" y="1644355"/>
                    <a:pt x="758478" y="1590048"/>
                  </a:cubicBezTo>
                  <a:lnTo>
                    <a:pt x="530820" y="1731047"/>
                  </a:lnTo>
                  <a:lnTo>
                    <a:pt x="397398" y="1597625"/>
                  </a:lnTo>
                  <a:lnTo>
                    <a:pt x="538397" y="1369967"/>
                  </a:lnTo>
                  <a:cubicBezTo>
                    <a:pt x="484090" y="1276569"/>
                    <a:pt x="455640" y="1170391"/>
                    <a:pt x="455972" y="1062352"/>
                  </a:cubicBezTo>
                  <a:lnTo>
                    <a:pt x="220034" y="935694"/>
                  </a:lnTo>
                  <a:lnTo>
                    <a:pt x="268870" y="753437"/>
                  </a:lnTo>
                  <a:lnTo>
                    <a:pt x="536527" y="761716"/>
                  </a:lnTo>
                  <a:cubicBezTo>
                    <a:pt x="590259" y="667986"/>
                    <a:pt x="667986" y="590259"/>
                    <a:pt x="761716" y="536527"/>
                  </a:cubicBezTo>
                  <a:lnTo>
                    <a:pt x="753437" y="268869"/>
                  </a:lnTo>
                  <a:lnTo>
                    <a:pt x="935694" y="220034"/>
                  </a:lnTo>
                  <a:lnTo>
                    <a:pt x="1062352" y="455972"/>
                  </a:lnTo>
                  <a:cubicBezTo>
                    <a:pt x="1170392" y="455639"/>
                    <a:pt x="1276569" y="484090"/>
                    <a:pt x="1369967" y="538397"/>
                  </a:cubicBezTo>
                  <a:lnTo>
                    <a:pt x="1369967" y="538397"/>
                  </a:lnTo>
                  <a:close/>
                </a:path>
              </a:pathLst>
            </a:custGeom>
            <a:solidFill>
              <a:srgbClr val="314F26"/>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54270" tIns="754269" rIns="754269" bIns="75427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2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Animal and Plant Biotechnology </a:t>
              </a:r>
            </a:p>
          </p:txBody>
        </p:sp>
        <p:sp>
          <p:nvSpPr>
            <p:cNvPr id="11" name="Arrow: Circular 10">
              <a:extLst>
                <a:ext uri="{FF2B5EF4-FFF2-40B4-BE49-F238E27FC236}">
                  <a16:creationId xmlns:a16="http://schemas.microsoft.com/office/drawing/2014/main" id="{E1EFA7FF-FBCF-14BC-6A3A-A864D2A78033}"/>
                </a:ext>
              </a:extLst>
            </p:cNvPr>
            <p:cNvSpPr/>
            <p:nvPr/>
          </p:nvSpPr>
          <p:spPr>
            <a:xfrm>
              <a:off x="6827792" y="3493376"/>
              <a:ext cx="3823309" cy="3823309"/>
            </a:xfrm>
            <a:prstGeom prst="circularArrow">
              <a:avLst>
                <a:gd name="adj1" fmla="val 4688"/>
                <a:gd name="adj2" fmla="val 299029"/>
                <a:gd name="adj3" fmla="val 2539478"/>
                <a:gd name="adj4" fmla="val 15811942"/>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Shape 11">
              <a:extLst>
                <a:ext uri="{FF2B5EF4-FFF2-40B4-BE49-F238E27FC236}">
                  <a16:creationId xmlns:a16="http://schemas.microsoft.com/office/drawing/2014/main" id="{210AB4C1-61D5-55EA-3C9D-7DEF6BBA3706}"/>
                </a:ext>
              </a:extLst>
            </p:cNvPr>
            <p:cNvSpPr/>
            <p:nvPr/>
          </p:nvSpPr>
          <p:spPr>
            <a:xfrm>
              <a:off x="4921074" y="2760030"/>
              <a:ext cx="2777873" cy="2777873"/>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Arrow: Circular 12">
              <a:extLst>
                <a:ext uri="{FF2B5EF4-FFF2-40B4-BE49-F238E27FC236}">
                  <a16:creationId xmlns:a16="http://schemas.microsoft.com/office/drawing/2014/main" id="{D41A2154-7C22-2649-9913-58FEA045D4E0}"/>
                </a:ext>
              </a:extLst>
            </p:cNvPr>
            <p:cNvSpPr/>
            <p:nvPr/>
          </p:nvSpPr>
          <p:spPr>
            <a:xfrm>
              <a:off x="6030188" y="1275788"/>
              <a:ext cx="2995107" cy="2995107"/>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 name="Slide Number Placeholder 3">
            <a:extLst>
              <a:ext uri="{FF2B5EF4-FFF2-40B4-BE49-F238E27FC236}">
                <a16:creationId xmlns:a16="http://schemas.microsoft.com/office/drawing/2014/main" id="{57DA050E-243E-DE23-6F5C-D9059395A456}"/>
              </a:ext>
            </a:extLst>
          </p:cNvPr>
          <p:cNvSpPr>
            <a:spLocks noGrp="1"/>
          </p:cNvSpPr>
          <p:nvPr>
            <p:ph type="sldNum" sz="quarter" idx="12"/>
          </p:nvPr>
        </p:nvSpPr>
        <p:spPr/>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fld id="{6BA907D1-9C08-47F3-B047-6197268ACA7D}" type="slidenum">
              <a:rPr kumimoji="0" lang="en-US" sz="24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22</a:t>
            </a:fld>
            <a:endParaRPr kumimoji="0" lang="en-US" sz="24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D98A6BCB-1976-AEC8-ACC0-084C56AB22F1}"/>
              </a:ext>
            </a:extLst>
          </p:cNvPr>
          <p:cNvSpPr/>
          <p:nvPr/>
        </p:nvSpPr>
        <p:spPr>
          <a:xfrm>
            <a:off x="5835279" y="-356816"/>
            <a:ext cx="3908434" cy="3955242"/>
          </a:xfrm>
          <a:custGeom>
            <a:avLst/>
            <a:gdLst>
              <a:gd name="connsiteX0" fmla="*/ 1592603 w 2128445"/>
              <a:gd name="connsiteY0" fmla="*/ 539081 h 2128445"/>
              <a:gd name="connsiteX1" fmla="*/ 1906620 w 2128445"/>
              <a:gd name="connsiteY1" fmla="*/ 444442 h 2128445"/>
              <a:gd name="connsiteX2" fmla="*/ 2022167 w 2128445"/>
              <a:gd name="connsiteY2" fmla="*/ 644575 h 2128445"/>
              <a:gd name="connsiteX3" fmla="*/ 1783198 w 2128445"/>
              <a:gd name="connsiteY3" fmla="*/ 869203 h 2128445"/>
              <a:gd name="connsiteX4" fmla="*/ 1783198 w 2128445"/>
              <a:gd name="connsiteY4" fmla="*/ 1259243 h 2128445"/>
              <a:gd name="connsiteX5" fmla="*/ 2022167 w 2128445"/>
              <a:gd name="connsiteY5" fmla="*/ 1483870 h 2128445"/>
              <a:gd name="connsiteX6" fmla="*/ 1906620 w 2128445"/>
              <a:gd name="connsiteY6" fmla="*/ 1684003 h 2128445"/>
              <a:gd name="connsiteX7" fmla="*/ 1592603 w 2128445"/>
              <a:gd name="connsiteY7" fmla="*/ 1589364 h 2128445"/>
              <a:gd name="connsiteX8" fmla="*/ 1254819 w 2128445"/>
              <a:gd name="connsiteY8" fmla="*/ 1784384 h 2128445"/>
              <a:gd name="connsiteX9" fmla="*/ 1179769 w 2128445"/>
              <a:gd name="connsiteY9" fmla="*/ 2103651 h 2128445"/>
              <a:gd name="connsiteX10" fmla="*/ 948676 w 2128445"/>
              <a:gd name="connsiteY10" fmla="*/ 2103651 h 2128445"/>
              <a:gd name="connsiteX11" fmla="*/ 873627 w 2128445"/>
              <a:gd name="connsiteY11" fmla="*/ 1784384 h 2128445"/>
              <a:gd name="connsiteX12" fmla="*/ 535843 w 2128445"/>
              <a:gd name="connsiteY12" fmla="*/ 1589364 h 2128445"/>
              <a:gd name="connsiteX13" fmla="*/ 221825 w 2128445"/>
              <a:gd name="connsiteY13" fmla="*/ 1684003 h 2128445"/>
              <a:gd name="connsiteX14" fmla="*/ 106278 w 2128445"/>
              <a:gd name="connsiteY14" fmla="*/ 1483870 h 2128445"/>
              <a:gd name="connsiteX15" fmla="*/ 345247 w 2128445"/>
              <a:gd name="connsiteY15" fmla="*/ 1259242 h 2128445"/>
              <a:gd name="connsiteX16" fmla="*/ 345247 w 2128445"/>
              <a:gd name="connsiteY16" fmla="*/ 869202 h 2128445"/>
              <a:gd name="connsiteX17" fmla="*/ 106278 w 2128445"/>
              <a:gd name="connsiteY17" fmla="*/ 644575 h 2128445"/>
              <a:gd name="connsiteX18" fmla="*/ 221825 w 2128445"/>
              <a:gd name="connsiteY18" fmla="*/ 444442 h 2128445"/>
              <a:gd name="connsiteX19" fmla="*/ 535842 w 2128445"/>
              <a:gd name="connsiteY19" fmla="*/ 539081 h 2128445"/>
              <a:gd name="connsiteX20" fmla="*/ 873626 w 2128445"/>
              <a:gd name="connsiteY20" fmla="*/ 344061 h 2128445"/>
              <a:gd name="connsiteX21" fmla="*/ 948676 w 2128445"/>
              <a:gd name="connsiteY21" fmla="*/ 24794 h 2128445"/>
              <a:gd name="connsiteX22" fmla="*/ 1179769 w 2128445"/>
              <a:gd name="connsiteY22" fmla="*/ 24794 h 2128445"/>
              <a:gd name="connsiteX23" fmla="*/ 1254818 w 2128445"/>
              <a:gd name="connsiteY23" fmla="*/ 344061 h 2128445"/>
              <a:gd name="connsiteX24" fmla="*/ 1592602 w 2128445"/>
              <a:gd name="connsiteY24" fmla="*/ 539081 h 2128445"/>
              <a:gd name="connsiteX25" fmla="*/ 1592603 w 2128445"/>
              <a:gd name="connsiteY25" fmla="*/ 539081 h 21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28445" h="2128445">
                <a:moveTo>
                  <a:pt x="1369967" y="538397"/>
                </a:moveTo>
                <a:lnTo>
                  <a:pt x="1597625" y="397398"/>
                </a:lnTo>
                <a:lnTo>
                  <a:pt x="1731047" y="530820"/>
                </a:lnTo>
                <a:lnTo>
                  <a:pt x="1590048" y="758478"/>
                </a:lnTo>
                <a:cubicBezTo>
                  <a:pt x="1644355" y="851876"/>
                  <a:pt x="1672805" y="958054"/>
                  <a:pt x="1672473" y="1066093"/>
                </a:cubicBezTo>
                <a:lnTo>
                  <a:pt x="1908411" y="1192751"/>
                </a:lnTo>
                <a:lnTo>
                  <a:pt x="1859575" y="1375008"/>
                </a:lnTo>
                <a:lnTo>
                  <a:pt x="1591918" y="1366729"/>
                </a:lnTo>
                <a:cubicBezTo>
                  <a:pt x="1538186" y="1460459"/>
                  <a:pt x="1460459" y="1538186"/>
                  <a:pt x="1366729" y="1591918"/>
                </a:cubicBezTo>
                <a:lnTo>
                  <a:pt x="1375008" y="1859576"/>
                </a:lnTo>
                <a:lnTo>
                  <a:pt x="1192751" y="1908411"/>
                </a:lnTo>
                <a:lnTo>
                  <a:pt x="1066093" y="1672473"/>
                </a:lnTo>
                <a:cubicBezTo>
                  <a:pt x="958053" y="1672806"/>
                  <a:pt x="851876" y="1644355"/>
                  <a:pt x="758478" y="1590048"/>
                </a:cubicBezTo>
                <a:lnTo>
                  <a:pt x="530820" y="1731047"/>
                </a:lnTo>
                <a:lnTo>
                  <a:pt x="397398" y="1597625"/>
                </a:lnTo>
                <a:lnTo>
                  <a:pt x="538397" y="1369967"/>
                </a:lnTo>
                <a:cubicBezTo>
                  <a:pt x="484090" y="1276569"/>
                  <a:pt x="455640" y="1170391"/>
                  <a:pt x="455972" y="1062352"/>
                </a:cubicBezTo>
                <a:lnTo>
                  <a:pt x="220034" y="935694"/>
                </a:lnTo>
                <a:lnTo>
                  <a:pt x="268870" y="753437"/>
                </a:lnTo>
                <a:lnTo>
                  <a:pt x="536527" y="761716"/>
                </a:lnTo>
                <a:cubicBezTo>
                  <a:pt x="590259" y="667986"/>
                  <a:pt x="667986" y="590259"/>
                  <a:pt x="761716" y="536527"/>
                </a:cubicBezTo>
                <a:lnTo>
                  <a:pt x="753437" y="268869"/>
                </a:lnTo>
                <a:lnTo>
                  <a:pt x="935694" y="220034"/>
                </a:lnTo>
                <a:lnTo>
                  <a:pt x="1062352" y="455972"/>
                </a:lnTo>
                <a:cubicBezTo>
                  <a:pt x="1170392" y="455639"/>
                  <a:pt x="1276569" y="484090"/>
                  <a:pt x="1369967" y="538397"/>
                </a:cubicBezTo>
                <a:lnTo>
                  <a:pt x="1369967" y="538397"/>
                </a:lnTo>
                <a:close/>
              </a:path>
            </a:pathLst>
          </a:custGeom>
          <a:solidFill>
            <a:srgbClr val="C00000"/>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54270" tIns="754269" rIns="754269" bIns="754270" numCol="1" spcCol="1270" anchor="ctr" anchorCtr="0">
            <a:noAutofit/>
          </a:bodyPr>
          <a:lstStyle/>
          <a:p>
            <a:pPr marL="117475" marR="0" lvl="0" indent="0" algn="ctr" defTabSz="16891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Biomedical Technologies </a:t>
            </a:r>
          </a:p>
        </p:txBody>
      </p:sp>
      <p:sp>
        <p:nvSpPr>
          <p:cNvPr id="15" name="Shape 14">
            <a:extLst>
              <a:ext uri="{FF2B5EF4-FFF2-40B4-BE49-F238E27FC236}">
                <a16:creationId xmlns:a16="http://schemas.microsoft.com/office/drawing/2014/main" id="{6BBAC5F5-2401-120A-F03F-7001BE5C773C}"/>
              </a:ext>
              <a:ext uri="{C183D7F6-B498-43B3-948B-1728B52AA6E4}">
                <adec:decorative xmlns:adec="http://schemas.microsoft.com/office/drawing/2017/decorative" val="1"/>
              </a:ext>
            </a:extLst>
          </p:cNvPr>
          <p:cNvSpPr/>
          <p:nvPr/>
        </p:nvSpPr>
        <p:spPr>
          <a:xfrm rot="1286238" flipH="1" flipV="1">
            <a:off x="6770492" y="-130528"/>
            <a:ext cx="3403688" cy="3275892"/>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a:lstStyle/>
          <a:p>
            <a:pPr marL="0" marR="0" lvl="0" indent="0" algn="l" defTabSz="548613"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8773497"/>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4634-5344-6899-A3FC-784F6E7B3A98}"/>
              </a:ext>
            </a:extLst>
          </p:cNvPr>
          <p:cNvSpPr>
            <a:spLocks noGrp="1"/>
          </p:cNvSpPr>
          <p:nvPr>
            <p:ph type="title"/>
          </p:nvPr>
        </p:nvSpPr>
        <p:spPr/>
        <p:txBody>
          <a:bodyPr/>
          <a:lstStyle/>
          <a:p>
            <a:r>
              <a:rPr lang="en-US"/>
              <a:t>Student Success and Graduation Plans</a:t>
            </a:r>
          </a:p>
        </p:txBody>
      </p:sp>
      <p:sp>
        <p:nvSpPr>
          <p:cNvPr id="4" name="Slide Number Placeholder 3">
            <a:extLst>
              <a:ext uri="{FF2B5EF4-FFF2-40B4-BE49-F238E27FC236}">
                <a16:creationId xmlns:a16="http://schemas.microsoft.com/office/drawing/2014/main" id="{888763E5-EBBB-02F6-FE39-340C404012AB}"/>
              </a:ext>
            </a:extLst>
          </p:cNvPr>
          <p:cNvSpPr>
            <a:spLocks noGrp="1"/>
          </p:cNvSpPr>
          <p:nvPr>
            <p:ph type="sldNum" sz="quarter" idx="12"/>
          </p:nvPr>
        </p:nvSpPr>
        <p:spPr/>
        <p:txBody>
          <a:bodyPr/>
          <a:lstStyle/>
          <a:p>
            <a:fld id="{6BA907D1-9C08-47F3-B047-6197268ACA7D}" type="slidenum">
              <a:rPr lang="en-US" smtClean="0"/>
              <a:pPr/>
              <a:t>23</a:t>
            </a:fld>
            <a:endParaRPr lang="en-US"/>
          </a:p>
        </p:txBody>
      </p:sp>
      <p:sp>
        <p:nvSpPr>
          <p:cNvPr id="5" name="TextBox 4">
            <a:extLst>
              <a:ext uri="{FF2B5EF4-FFF2-40B4-BE49-F238E27FC236}">
                <a16:creationId xmlns:a16="http://schemas.microsoft.com/office/drawing/2014/main" id="{CCD62DE5-B4C6-5520-4518-085BB56F632C}"/>
              </a:ext>
            </a:extLst>
          </p:cNvPr>
          <p:cNvSpPr txBox="1"/>
          <p:nvPr/>
        </p:nvSpPr>
        <p:spPr>
          <a:xfrm>
            <a:off x="518160" y="6939280"/>
            <a:ext cx="135940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Starting Early: Career Development in the Early Grades, Akos, Patrick, Association for Career and Technical Education, 2020, </a:t>
            </a:r>
            <a:r>
              <a:rPr lang="en-US" sz="1400">
                <a:ea typeface="+mn-lt"/>
                <a:cs typeface="+mn-lt"/>
                <a:hlinkClick r:id="rId2"/>
              </a:rPr>
              <a:t>https://files.eric.ed.gov/fulltext/ED610366.pdf</a:t>
            </a:r>
            <a:endParaRPr lang="en-US" sz="1400">
              <a:ea typeface="+mn-lt"/>
              <a:cs typeface="+mn-lt"/>
            </a:endParaRPr>
          </a:p>
          <a:p>
            <a:endParaRPr lang="en-US" sz="1400">
              <a:cs typeface="Calibri"/>
            </a:endParaRPr>
          </a:p>
        </p:txBody>
      </p:sp>
      <p:sp>
        <p:nvSpPr>
          <p:cNvPr id="6" name="Speech Bubble: Rectangle with Corners Rounded 5">
            <a:extLst>
              <a:ext uri="{FF2B5EF4-FFF2-40B4-BE49-F238E27FC236}">
                <a16:creationId xmlns:a16="http://schemas.microsoft.com/office/drawing/2014/main" id="{206E5ABB-B54A-78F6-168D-CF6FD46BBE8F}"/>
              </a:ext>
            </a:extLst>
          </p:cNvPr>
          <p:cNvSpPr/>
          <p:nvPr/>
        </p:nvSpPr>
        <p:spPr>
          <a:xfrm>
            <a:off x="2936874" y="1655191"/>
            <a:ext cx="8757920" cy="4432808"/>
          </a:xfrm>
          <a:prstGeom prst="wedgeRoundRectCallout">
            <a:avLst/>
          </a:prstGeom>
          <a:ln/>
        </p:spPr>
        <p:style>
          <a:lnRef idx="2">
            <a:schemeClr val="accent2"/>
          </a:lnRef>
          <a:fillRef idx="1">
            <a:schemeClr val="lt1"/>
          </a:fillRef>
          <a:effectRef idx="0">
            <a:schemeClr val="accent2"/>
          </a:effectRef>
          <a:fontRef idx="minor">
            <a:schemeClr val="dk1"/>
          </a:fontRef>
        </p:style>
        <p:txBody>
          <a:bodyPr rtlCol="0" anchor="ctr"/>
          <a:lstStyle/>
          <a:p>
            <a:pPr>
              <a:spcBef>
                <a:spcPct val="20000"/>
              </a:spcBef>
            </a:pPr>
            <a:r>
              <a:rPr lang="en-US" sz="3700">
                <a:latin typeface="Arial"/>
                <a:cs typeface="Arial"/>
              </a:rPr>
              <a:t>"Self and career awareness breeds purpose and meaning, enhancing the self-direction and hope of youth"</a:t>
            </a:r>
          </a:p>
          <a:p>
            <a:pPr marL="571500" indent="-571500">
              <a:spcBef>
                <a:spcPct val="20000"/>
              </a:spcBef>
              <a:buFont typeface="Calibri,Sans-Serif"/>
              <a:buChar char="-"/>
            </a:pPr>
            <a:r>
              <a:rPr lang="en-US" sz="1500">
                <a:latin typeface="Arial"/>
                <a:cs typeface="Arial"/>
              </a:rPr>
              <a:t>Dr. Patrick Akos, School of Education, University of North Carolina at Chapel Hill</a:t>
            </a:r>
            <a:endParaRPr lang="en-US"/>
          </a:p>
          <a:p>
            <a:pPr algn="ctr"/>
            <a:endParaRPr lang="en-US">
              <a:cs typeface="Calibri"/>
            </a:endParaRPr>
          </a:p>
        </p:txBody>
      </p:sp>
    </p:spTree>
    <p:extLst>
      <p:ext uri="{BB962C8B-B14F-4D97-AF65-F5344CB8AC3E}">
        <p14:creationId xmlns:p14="http://schemas.microsoft.com/office/powerpoint/2010/main" val="3714808111"/>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299008-4B2B-8B44-8AF5-A6E7D5520985}"/>
              </a:ext>
            </a:extLst>
          </p:cNvPr>
          <p:cNvPicPr>
            <a:picLocks noGrp="1" noChangeAspect="1"/>
          </p:cNvPicPr>
          <p:nvPr>
            <p:ph idx="1"/>
          </p:nvPr>
        </p:nvPicPr>
        <p:blipFill>
          <a:blip r:embed="rId2"/>
          <a:stretch>
            <a:fillRect/>
          </a:stretch>
        </p:blipFill>
        <p:spPr>
          <a:xfrm>
            <a:off x="1819716" y="136984"/>
            <a:ext cx="10990965" cy="7377185"/>
          </a:xfrm>
        </p:spPr>
      </p:pic>
      <p:sp>
        <p:nvSpPr>
          <p:cNvPr id="4" name="Slide Number Placeholder 3">
            <a:extLst>
              <a:ext uri="{FF2B5EF4-FFF2-40B4-BE49-F238E27FC236}">
                <a16:creationId xmlns:a16="http://schemas.microsoft.com/office/drawing/2014/main" id="{888763E5-EBBB-02F6-FE39-340C404012AB}"/>
              </a:ext>
            </a:extLst>
          </p:cNvPr>
          <p:cNvSpPr>
            <a:spLocks noGrp="1"/>
          </p:cNvSpPr>
          <p:nvPr>
            <p:ph type="sldNum" sz="quarter" idx="12"/>
          </p:nvPr>
        </p:nvSpPr>
        <p:spPr/>
        <p:txBody>
          <a:bodyPr/>
          <a:lstStyle/>
          <a:p>
            <a:fld id="{6BA907D1-9C08-47F3-B047-6197268ACA7D}" type="slidenum">
              <a:rPr lang="en-US" smtClean="0"/>
              <a:pPr/>
              <a:t>24</a:t>
            </a:fld>
            <a:endParaRPr lang="en-US"/>
          </a:p>
        </p:txBody>
      </p:sp>
    </p:spTree>
    <p:extLst>
      <p:ext uri="{BB962C8B-B14F-4D97-AF65-F5344CB8AC3E}">
        <p14:creationId xmlns:p14="http://schemas.microsoft.com/office/powerpoint/2010/main" val="3944256668"/>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FC4634-5344-6899-A3FC-784F6E7B3A98}"/>
              </a:ext>
            </a:extLst>
          </p:cNvPr>
          <p:cNvSpPr>
            <a:spLocks noGrp="1"/>
          </p:cNvSpPr>
          <p:nvPr>
            <p:ph type="title"/>
          </p:nvPr>
        </p:nvSpPr>
        <p:spPr>
          <a:xfrm>
            <a:off x="762000" y="768987"/>
            <a:ext cx="4102390" cy="6699778"/>
          </a:xfrm>
        </p:spPr>
        <p:txBody>
          <a:bodyPr anchor="ctr">
            <a:normAutofit/>
          </a:bodyPr>
          <a:lstStyle/>
          <a:p>
            <a:r>
              <a:rPr lang="en-US" sz="5500"/>
              <a:t>Industry-Recognized Credential Incentives</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2940" y="4155263"/>
            <a:ext cx="6492240" cy="21946"/>
          </a:xfrm>
          <a:custGeom>
            <a:avLst/>
            <a:gdLst>
              <a:gd name="connsiteX0" fmla="*/ 0 w 6492240"/>
              <a:gd name="connsiteY0" fmla="*/ 0 h 21946"/>
              <a:gd name="connsiteX1" fmla="*/ 649224 w 6492240"/>
              <a:gd name="connsiteY1" fmla="*/ 0 h 21946"/>
              <a:gd name="connsiteX2" fmla="*/ 1298448 w 6492240"/>
              <a:gd name="connsiteY2" fmla="*/ 0 h 21946"/>
              <a:gd name="connsiteX3" fmla="*/ 1947672 w 6492240"/>
              <a:gd name="connsiteY3" fmla="*/ 0 h 21946"/>
              <a:gd name="connsiteX4" fmla="*/ 2726741 w 6492240"/>
              <a:gd name="connsiteY4" fmla="*/ 0 h 21946"/>
              <a:gd name="connsiteX5" fmla="*/ 3440887 w 6492240"/>
              <a:gd name="connsiteY5" fmla="*/ 0 h 21946"/>
              <a:gd name="connsiteX6" fmla="*/ 3895344 w 6492240"/>
              <a:gd name="connsiteY6" fmla="*/ 0 h 21946"/>
              <a:gd name="connsiteX7" fmla="*/ 4479646 w 6492240"/>
              <a:gd name="connsiteY7" fmla="*/ 0 h 21946"/>
              <a:gd name="connsiteX8" fmla="*/ 5258714 w 6492240"/>
              <a:gd name="connsiteY8" fmla="*/ 0 h 21946"/>
              <a:gd name="connsiteX9" fmla="*/ 5907938 w 6492240"/>
              <a:gd name="connsiteY9" fmla="*/ 0 h 21946"/>
              <a:gd name="connsiteX10" fmla="*/ 6492240 w 6492240"/>
              <a:gd name="connsiteY10" fmla="*/ 0 h 21946"/>
              <a:gd name="connsiteX11" fmla="*/ 6492240 w 6492240"/>
              <a:gd name="connsiteY11" fmla="*/ 21946 h 21946"/>
              <a:gd name="connsiteX12" fmla="*/ 5972861 w 6492240"/>
              <a:gd name="connsiteY12" fmla="*/ 21946 h 21946"/>
              <a:gd name="connsiteX13" fmla="*/ 5193792 w 6492240"/>
              <a:gd name="connsiteY13" fmla="*/ 21946 h 21946"/>
              <a:gd name="connsiteX14" fmla="*/ 4674413 w 6492240"/>
              <a:gd name="connsiteY14" fmla="*/ 21946 h 21946"/>
              <a:gd name="connsiteX15" fmla="*/ 4219956 w 6492240"/>
              <a:gd name="connsiteY15" fmla="*/ 21946 h 21946"/>
              <a:gd name="connsiteX16" fmla="*/ 3765499 w 6492240"/>
              <a:gd name="connsiteY16" fmla="*/ 21946 h 21946"/>
              <a:gd name="connsiteX17" fmla="*/ 3051353 w 6492240"/>
              <a:gd name="connsiteY17" fmla="*/ 21946 h 21946"/>
              <a:gd name="connsiteX18" fmla="*/ 2596896 w 6492240"/>
              <a:gd name="connsiteY18" fmla="*/ 21946 h 21946"/>
              <a:gd name="connsiteX19" fmla="*/ 1947672 w 6492240"/>
              <a:gd name="connsiteY19" fmla="*/ 21946 h 21946"/>
              <a:gd name="connsiteX20" fmla="*/ 1428293 w 6492240"/>
              <a:gd name="connsiteY20" fmla="*/ 21946 h 21946"/>
              <a:gd name="connsiteX21" fmla="*/ 779069 w 6492240"/>
              <a:gd name="connsiteY21" fmla="*/ 21946 h 21946"/>
              <a:gd name="connsiteX22" fmla="*/ 0 w 6492240"/>
              <a:gd name="connsiteY22" fmla="*/ 21946 h 21946"/>
              <a:gd name="connsiteX23" fmla="*/ 0 w 6492240"/>
              <a:gd name="connsiteY23" fmla="*/ 0 h 21946"/>
              <a:gd name="connsiteX0" fmla="*/ 0 w 6492240"/>
              <a:gd name="connsiteY0" fmla="*/ 0 h 21946"/>
              <a:gd name="connsiteX1" fmla="*/ 584302 w 6492240"/>
              <a:gd name="connsiteY1" fmla="*/ 0 h 21946"/>
              <a:gd name="connsiteX2" fmla="*/ 1038758 w 6492240"/>
              <a:gd name="connsiteY2" fmla="*/ 0 h 21946"/>
              <a:gd name="connsiteX3" fmla="*/ 1817827 w 6492240"/>
              <a:gd name="connsiteY3" fmla="*/ 0 h 21946"/>
              <a:gd name="connsiteX4" fmla="*/ 2402129 w 6492240"/>
              <a:gd name="connsiteY4" fmla="*/ 0 h 21946"/>
              <a:gd name="connsiteX5" fmla="*/ 2986430 w 6492240"/>
              <a:gd name="connsiteY5" fmla="*/ 0 h 21946"/>
              <a:gd name="connsiteX6" fmla="*/ 3765499 w 6492240"/>
              <a:gd name="connsiteY6" fmla="*/ 0 h 21946"/>
              <a:gd name="connsiteX7" fmla="*/ 4284878 w 6492240"/>
              <a:gd name="connsiteY7" fmla="*/ 0 h 21946"/>
              <a:gd name="connsiteX8" fmla="*/ 5063947 w 6492240"/>
              <a:gd name="connsiteY8" fmla="*/ 0 h 21946"/>
              <a:gd name="connsiteX9" fmla="*/ 5843016 w 6492240"/>
              <a:gd name="connsiteY9" fmla="*/ 0 h 21946"/>
              <a:gd name="connsiteX10" fmla="*/ 6492240 w 6492240"/>
              <a:gd name="connsiteY10" fmla="*/ 0 h 21946"/>
              <a:gd name="connsiteX11" fmla="*/ 6492240 w 6492240"/>
              <a:gd name="connsiteY11" fmla="*/ 21946 h 21946"/>
              <a:gd name="connsiteX12" fmla="*/ 5778094 w 6492240"/>
              <a:gd name="connsiteY12" fmla="*/ 21946 h 21946"/>
              <a:gd name="connsiteX13" fmla="*/ 4999025 w 6492240"/>
              <a:gd name="connsiteY13" fmla="*/ 21946 h 21946"/>
              <a:gd name="connsiteX14" fmla="*/ 4219956 w 6492240"/>
              <a:gd name="connsiteY14" fmla="*/ 21946 h 21946"/>
              <a:gd name="connsiteX15" fmla="*/ 3700577 w 6492240"/>
              <a:gd name="connsiteY15" fmla="*/ 21946 h 21946"/>
              <a:gd name="connsiteX16" fmla="*/ 3051353 w 6492240"/>
              <a:gd name="connsiteY16" fmla="*/ 21946 h 21946"/>
              <a:gd name="connsiteX17" fmla="*/ 2272284 w 6492240"/>
              <a:gd name="connsiteY17" fmla="*/ 21946 h 21946"/>
              <a:gd name="connsiteX18" fmla="*/ 1623060 w 6492240"/>
              <a:gd name="connsiteY18" fmla="*/ 21946 h 21946"/>
              <a:gd name="connsiteX19" fmla="*/ 1168603 w 6492240"/>
              <a:gd name="connsiteY19" fmla="*/ 21946 h 21946"/>
              <a:gd name="connsiteX20" fmla="*/ 649224 w 6492240"/>
              <a:gd name="connsiteY20" fmla="*/ 21946 h 21946"/>
              <a:gd name="connsiteX21" fmla="*/ 0 w 6492240"/>
              <a:gd name="connsiteY21" fmla="*/ 21946 h 21946"/>
              <a:gd name="connsiteX22" fmla="*/ 0 w 6492240"/>
              <a:gd name="connsiteY22"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92240" h="21946" fill="none" extrusionOk="0">
                <a:moveTo>
                  <a:pt x="0" y="0"/>
                </a:moveTo>
                <a:cubicBezTo>
                  <a:pt x="167198" y="27530"/>
                  <a:pt x="500110" y="30113"/>
                  <a:pt x="649224" y="0"/>
                </a:cubicBezTo>
                <a:cubicBezTo>
                  <a:pt x="770937" y="4141"/>
                  <a:pt x="1110855" y="-26782"/>
                  <a:pt x="1298448" y="0"/>
                </a:cubicBezTo>
                <a:cubicBezTo>
                  <a:pt x="1514059" y="-35435"/>
                  <a:pt x="1742943" y="-74507"/>
                  <a:pt x="1947672" y="0"/>
                </a:cubicBezTo>
                <a:cubicBezTo>
                  <a:pt x="2137794" y="16710"/>
                  <a:pt x="2553709" y="-26134"/>
                  <a:pt x="2726741" y="0"/>
                </a:cubicBezTo>
                <a:cubicBezTo>
                  <a:pt x="2907466" y="11185"/>
                  <a:pt x="3288102" y="51569"/>
                  <a:pt x="3440887" y="0"/>
                </a:cubicBezTo>
                <a:cubicBezTo>
                  <a:pt x="3618967" y="-20437"/>
                  <a:pt x="3789393" y="13031"/>
                  <a:pt x="3895344" y="0"/>
                </a:cubicBezTo>
                <a:cubicBezTo>
                  <a:pt x="4042097" y="16442"/>
                  <a:pt x="4276168" y="3314"/>
                  <a:pt x="4479646" y="0"/>
                </a:cubicBezTo>
                <a:cubicBezTo>
                  <a:pt x="4692426" y="-18452"/>
                  <a:pt x="4990555" y="25"/>
                  <a:pt x="5258714" y="0"/>
                </a:cubicBezTo>
                <a:cubicBezTo>
                  <a:pt x="5546173" y="19574"/>
                  <a:pt x="5633030" y="-15100"/>
                  <a:pt x="5907938" y="0"/>
                </a:cubicBezTo>
                <a:cubicBezTo>
                  <a:pt x="6200148" y="41585"/>
                  <a:pt x="6244730" y="-18018"/>
                  <a:pt x="6492240" y="0"/>
                </a:cubicBezTo>
                <a:cubicBezTo>
                  <a:pt x="6492561" y="9616"/>
                  <a:pt x="6491932" y="12600"/>
                  <a:pt x="6492240" y="21946"/>
                </a:cubicBezTo>
                <a:cubicBezTo>
                  <a:pt x="6311364" y="28046"/>
                  <a:pt x="6085587" y="-15842"/>
                  <a:pt x="5972861" y="21946"/>
                </a:cubicBezTo>
                <a:cubicBezTo>
                  <a:pt x="5822703" y="53567"/>
                  <a:pt x="5454941" y="65801"/>
                  <a:pt x="5193792" y="21946"/>
                </a:cubicBezTo>
                <a:cubicBezTo>
                  <a:pt x="4932038" y="33362"/>
                  <a:pt x="4889736" y="40088"/>
                  <a:pt x="4674413" y="21946"/>
                </a:cubicBezTo>
                <a:cubicBezTo>
                  <a:pt x="4466746" y="8441"/>
                  <a:pt x="4345278" y="32770"/>
                  <a:pt x="4219956" y="21946"/>
                </a:cubicBezTo>
                <a:cubicBezTo>
                  <a:pt x="4109175" y="15445"/>
                  <a:pt x="3868940" y="-17422"/>
                  <a:pt x="3765499" y="21946"/>
                </a:cubicBezTo>
                <a:cubicBezTo>
                  <a:pt x="3663846" y="18187"/>
                  <a:pt x="3235138" y="15036"/>
                  <a:pt x="3051353" y="21946"/>
                </a:cubicBezTo>
                <a:cubicBezTo>
                  <a:pt x="2858577" y="3713"/>
                  <a:pt x="2736842" y="22128"/>
                  <a:pt x="2596896" y="21946"/>
                </a:cubicBezTo>
                <a:cubicBezTo>
                  <a:pt x="2500456" y="-16182"/>
                  <a:pt x="2259091" y="-8771"/>
                  <a:pt x="1947672" y="21946"/>
                </a:cubicBezTo>
                <a:cubicBezTo>
                  <a:pt x="1689780" y="45649"/>
                  <a:pt x="1663124" y="40120"/>
                  <a:pt x="1428293" y="21946"/>
                </a:cubicBezTo>
                <a:cubicBezTo>
                  <a:pt x="1192409" y="9421"/>
                  <a:pt x="1079144" y="-1561"/>
                  <a:pt x="779069" y="21946"/>
                </a:cubicBezTo>
                <a:cubicBezTo>
                  <a:pt x="508227" y="68130"/>
                  <a:pt x="234985" y="59038"/>
                  <a:pt x="0" y="21946"/>
                </a:cubicBezTo>
                <a:cubicBezTo>
                  <a:pt x="-2104" y="15766"/>
                  <a:pt x="-259" y="9276"/>
                  <a:pt x="0" y="0"/>
                </a:cubicBezTo>
                <a:close/>
              </a:path>
              <a:path w="6492240" h="21946" stroke="0" extrusionOk="0">
                <a:moveTo>
                  <a:pt x="0" y="0"/>
                </a:moveTo>
                <a:cubicBezTo>
                  <a:pt x="105622" y="-15675"/>
                  <a:pt x="343635" y="10580"/>
                  <a:pt x="584302" y="0"/>
                </a:cubicBezTo>
                <a:cubicBezTo>
                  <a:pt x="816798" y="21906"/>
                  <a:pt x="874470" y="-21836"/>
                  <a:pt x="1038758" y="0"/>
                </a:cubicBezTo>
                <a:cubicBezTo>
                  <a:pt x="1168631" y="18539"/>
                  <a:pt x="1447023" y="-4186"/>
                  <a:pt x="1817827" y="0"/>
                </a:cubicBezTo>
                <a:cubicBezTo>
                  <a:pt x="2133050" y="24806"/>
                  <a:pt x="2154899" y="24733"/>
                  <a:pt x="2402129" y="0"/>
                </a:cubicBezTo>
                <a:cubicBezTo>
                  <a:pt x="2638386" y="-10184"/>
                  <a:pt x="2814772" y="-1519"/>
                  <a:pt x="2986430" y="0"/>
                </a:cubicBezTo>
                <a:cubicBezTo>
                  <a:pt x="3099363" y="37995"/>
                  <a:pt x="3559883" y="40776"/>
                  <a:pt x="3765499" y="0"/>
                </a:cubicBezTo>
                <a:cubicBezTo>
                  <a:pt x="3974177" y="-10157"/>
                  <a:pt x="4112899" y="1465"/>
                  <a:pt x="4284878" y="0"/>
                </a:cubicBezTo>
                <a:cubicBezTo>
                  <a:pt x="4483068" y="-66256"/>
                  <a:pt x="4741675" y="-36363"/>
                  <a:pt x="5063947" y="0"/>
                </a:cubicBezTo>
                <a:cubicBezTo>
                  <a:pt x="5449462" y="-19404"/>
                  <a:pt x="5631113" y="21978"/>
                  <a:pt x="5843016" y="0"/>
                </a:cubicBezTo>
                <a:cubicBezTo>
                  <a:pt x="6075080" y="-23798"/>
                  <a:pt x="6171207" y="12864"/>
                  <a:pt x="6492240" y="0"/>
                </a:cubicBezTo>
                <a:cubicBezTo>
                  <a:pt x="6491343" y="10469"/>
                  <a:pt x="6491934" y="11648"/>
                  <a:pt x="6492240" y="21946"/>
                </a:cubicBezTo>
                <a:cubicBezTo>
                  <a:pt x="6147132" y="2078"/>
                  <a:pt x="5997671" y="24712"/>
                  <a:pt x="5778094" y="21946"/>
                </a:cubicBezTo>
                <a:cubicBezTo>
                  <a:pt x="5555712" y="72001"/>
                  <a:pt x="5227890" y="-15972"/>
                  <a:pt x="4999025" y="21946"/>
                </a:cubicBezTo>
                <a:cubicBezTo>
                  <a:pt x="4815468" y="39314"/>
                  <a:pt x="4404710" y="65966"/>
                  <a:pt x="4219956" y="21946"/>
                </a:cubicBezTo>
                <a:cubicBezTo>
                  <a:pt x="4056763" y="-28409"/>
                  <a:pt x="3870618" y="37960"/>
                  <a:pt x="3700577" y="21946"/>
                </a:cubicBezTo>
                <a:cubicBezTo>
                  <a:pt x="3571952" y="6677"/>
                  <a:pt x="3257300" y="29145"/>
                  <a:pt x="3051353" y="21946"/>
                </a:cubicBezTo>
                <a:cubicBezTo>
                  <a:pt x="2825548" y="17141"/>
                  <a:pt x="2653987" y="8831"/>
                  <a:pt x="2272284" y="21946"/>
                </a:cubicBezTo>
                <a:cubicBezTo>
                  <a:pt x="1925765" y="19101"/>
                  <a:pt x="1867140" y="1224"/>
                  <a:pt x="1623060" y="21946"/>
                </a:cubicBezTo>
                <a:cubicBezTo>
                  <a:pt x="1392863" y="41275"/>
                  <a:pt x="1344787" y="16283"/>
                  <a:pt x="1168603" y="21946"/>
                </a:cubicBezTo>
                <a:cubicBezTo>
                  <a:pt x="1001459" y="19663"/>
                  <a:pt x="839753" y="-10162"/>
                  <a:pt x="649224" y="21946"/>
                </a:cubicBezTo>
                <a:cubicBezTo>
                  <a:pt x="500476" y="40340"/>
                  <a:pt x="282202" y="-19008"/>
                  <a:pt x="0" y="21946"/>
                </a:cubicBezTo>
                <a:cubicBezTo>
                  <a:pt x="744" y="16867"/>
                  <a:pt x="853" y="9769"/>
                  <a:pt x="0" y="0"/>
                </a:cubicBezTo>
                <a:close/>
              </a:path>
              <a:path w="6492240" h="21946" fill="none" stroke="0" extrusionOk="0">
                <a:moveTo>
                  <a:pt x="0" y="0"/>
                </a:moveTo>
                <a:cubicBezTo>
                  <a:pt x="119246" y="-2364"/>
                  <a:pt x="490179" y="36592"/>
                  <a:pt x="649224" y="0"/>
                </a:cubicBezTo>
                <a:cubicBezTo>
                  <a:pt x="806580" y="-20786"/>
                  <a:pt x="1087746" y="7530"/>
                  <a:pt x="1298448" y="0"/>
                </a:cubicBezTo>
                <a:cubicBezTo>
                  <a:pt x="1458154" y="10465"/>
                  <a:pt x="1711262" y="7239"/>
                  <a:pt x="1947672" y="0"/>
                </a:cubicBezTo>
                <a:cubicBezTo>
                  <a:pt x="2148912" y="16367"/>
                  <a:pt x="2537300" y="2799"/>
                  <a:pt x="2726741" y="0"/>
                </a:cubicBezTo>
                <a:cubicBezTo>
                  <a:pt x="2964243" y="6048"/>
                  <a:pt x="3283188" y="2412"/>
                  <a:pt x="3440887" y="0"/>
                </a:cubicBezTo>
                <a:cubicBezTo>
                  <a:pt x="3594442" y="-19670"/>
                  <a:pt x="3782426" y="7238"/>
                  <a:pt x="3895344" y="0"/>
                </a:cubicBezTo>
                <a:cubicBezTo>
                  <a:pt x="3994160" y="-22502"/>
                  <a:pt x="4276990" y="24402"/>
                  <a:pt x="4479646" y="0"/>
                </a:cubicBezTo>
                <a:cubicBezTo>
                  <a:pt x="4739044" y="15083"/>
                  <a:pt x="5025300" y="-2929"/>
                  <a:pt x="5258714" y="0"/>
                </a:cubicBezTo>
                <a:cubicBezTo>
                  <a:pt x="5529808" y="12876"/>
                  <a:pt x="5635239" y="-23767"/>
                  <a:pt x="5907938" y="0"/>
                </a:cubicBezTo>
                <a:cubicBezTo>
                  <a:pt x="6192128" y="35070"/>
                  <a:pt x="6253343" y="2371"/>
                  <a:pt x="6492240" y="0"/>
                </a:cubicBezTo>
                <a:cubicBezTo>
                  <a:pt x="6493280" y="9330"/>
                  <a:pt x="6491631" y="12611"/>
                  <a:pt x="6492240" y="21946"/>
                </a:cubicBezTo>
                <a:cubicBezTo>
                  <a:pt x="6306049" y="36229"/>
                  <a:pt x="6099402" y="-12887"/>
                  <a:pt x="5972861" y="21946"/>
                </a:cubicBezTo>
                <a:cubicBezTo>
                  <a:pt x="5800378" y="49130"/>
                  <a:pt x="5401009" y="-29208"/>
                  <a:pt x="5193792" y="21946"/>
                </a:cubicBezTo>
                <a:cubicBezTo>
                  <a:pt x="4928997" y="38129"/>
                  <a:pt x="4885403" y="37703"/>
                  <a:pt x="4674413" y="21946"/>
                </a:cubicBezTo>
                <a:cubicBezTo>
                  <a:pt x="4462382" y="-15009"/>
                  <a:pt x="4318713" y="34725"/>
                  <a:pt x="4219956" y="21946"/>
                </a:cubicBezTo>
                <a:cubicBezTo>
                  <a:pt x="4109560" y="19601"/>
                  <a:pt x="3874391" y="5571"/>
                  <a:pt x="3765499" y="21946"/>
                </a:cubicBezTo>
                <a:cubicBezTo>
                  <a:pt x="3661266" y="47402"/>
                  <a:pt x="3258151" y="22605"/>
                  <a:pt x="3051353" y="21946"/>
                </a:cubicBezTo>
                <a:cubicBezTo>
                  <a:pt x="2866546" y="18187"/>
                  <a:pt x="2711950" y="30698"/>
                  <a:pt x="2596896" y="21946"/>
                </a:cubicBezTo>
                <a:cubicBezTo>
                  <a:pt x="2469567" y="29709"/>
                  <a:pt x="2184516" y="6822"/>
                  <a:pt x="1947672" y="21946"/>
                </a:cubicBezTo>
                <a:cubicBezTo>
                  <a:pt x="1689813" y="44069"/>
                  <a:pt x="1658045" y="41151"/>
                  <a:pt x="1428293" y="21946"/>
                </a:cubicBezTo>
                <a:cubicBezTo>
                  <a:pt x="1202054" y="9572"/>
                  <a:pt x="1074733" y="24988"/>
                  <a:pt x="779069" y="21946"/>
                </a:cubicBezTo>
                <a:cubicBezTo>
                  <a:pt x="469020" y="55517"/>
                  <a:pt x="250071" y="21833"/>
                  <a:pt x="0" y="21946"/>
                </a:cubicBezTo>
                <a:cubicBezTo>
                  <a:pt x="37" y="15759"/>
                  <a:pt x="-290" y="896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6492240"/>
                      <a:gd name="connsiteY0" fmla="*/ 0 h 21946"/>
                      <a:gd name="connsiteX1" fmla="*/ 649224 w 6492240"/>
                      <a:gd name="connsiteY1" fmla="*/ 0 h 21946"/>
                      <a:gd name="connsiteX2" fmla="*/ 1298448 w 6492240"/>
                      <a:gd name="connsiteY2" fmla="*/ 0 h 21946"/>
                      <a:gd name="connsiteX3" fmla="*/ 1947672 w 6492240"/>
                      <a:gd name="connsiteY3" fmla="*/ 0 h 21946"/>
                      <a:gd name="connsiteX4" fmla="*/ 2726741 w 6492240"/>
                      <a:gd name="connsiteY4" fmla="*/ 0 h 21946"/>
                      <a:gd name="connsiteX5" fmla="*/ 3440887 w 6492240"/>
                      <a:gd name="connsiteY5" fmla="*/ 0 h 21946"/>
                      <a:gd name="connsiteX6" fmla="*/ 3895344 w 6492240"/>
                      <a:gd name="connsiteY6" fmla="*/ 0 h 21946"/>
                      <a:gd name="connsiteX7" fmla="*/ 4479646 w 6492240"/>
                      <a:gd name="connsiteY7" fmla="*/ 0 h 21946"/>
                      <a:gd name="connsiteX8" fmla="*/ 5258714 w 6492240"/>
                      <a:gd name="connsiteY8" fmla="*/ 0 h 21946"/>
                      <a:gd name="connsiteX9" fmla="*/ 5907938 w 6492240"/>
                      <a:gd name="connsiteY9" fmla="*/ 0 h 21946"/>
                      <a:gd name="connsiteX10" fmla="*/ 6492240 w 6492240"/>
                      <a:gd name="connsiteY10" fmla="*/ 0 h 21946"/>
                      <a:gd name="connsiteX11" fmla="*/ 6492240 w 6492240"/>
                      <a:gd name="connsiteY11" fmla="*/ 21946 h 21946"/>
                      <a:gd name="connsiteX12" fmla="*/ 5972861 w 6492240"/>
                      <a:gd name="connsiteY12" fmla="*/ 21946 h 21946"/>
                      <a:gd name="connsiteX13" fmla="*/ 5193792 w 6492240"/>
                      <a:gd name="connsiteY13" fmla="*/ 21946 h 21946"/>
                      <a:gd name="connsiteX14" fmla="*/ 4674413 w 6492240"/>
                      <a:gd name="connsiteY14" fmla="*/ 21946 h 21946"/>
                      <a:gd name="connsiteX15" fmla="*/ 4219956 w 6492240"/>
                      <a:gd name="connsiteY15" fmla="*/ 21946 h 21946"/>
                      <a:gd name="connsiteX16" fmla="*/ 3765499 w 6492240"/>
                      <a:gd name="connsiteY16" fmla="*/ 21946 h 21946"/>
                      <a:gd name="connsiteX17" fmla="*/ 3051353 w 6492240"/>
                      <a:gd name="connsiteY17" fmla="*/ 21946 h 21946"/>
                      <a:gd name="connsiteX18" fmla="*/ 2596896 w 6492240"/>
                      <a:gd name="connsiteY18" fmla="*/ 21946 h 21946"/>
                      <a:gd name="connsiteX19" fmla="*/ 1947672 w 6492240"/>
                      <a:gd name="connsiteY19" fmla="*/ 21946 h 21946"/>
                      <a:gd name="connsiteX20" fmla="*/ 1428293 w 6492240"/>
                      <a:gd name="connsiteY20" fmla="*/ 21946 h 21946"/>
                      <a:gd name="connsiteX21" fmla="*/ 779069 w 6492240"/>
                      <a:gd name="connsiteY21" fmla="*/ 21946 h 21946"/>
                      <a:gd name="connsiteX22" fmla="*/ 0 w 6492240"/>
                      <a:gd name="connsiteY22" fmla="*/ 21946 h 21946"/>
                      <a:gd name="connsiteX23" fmla="*/ 0 w 6492240"/>
                      <a:gd name="connsiteY23"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92240" h="21946" fill="none" extrusionOk="0">
                        <a:moveTo>
                          <a:pt x="0" y="0"/>
                        </a:moveTo>
                        <a:cubicBezTo>
                          <a:pt x="143222" y="12425"/>
                          <a:pt x="517767" y="26238"/>
                          <a:pt x="649224" y="0"/>
                        </a:cubicBezTo>
                        <a:cubicBezTo>
                          <a:pt x="780681" y="-26238"/>
                          <a:pt x="1121411" y="6460"/>
                          <a:pt x="1298448" y="0"/>
                        </a:cubicBezTo>
                        <a:cubicBezTo>
                          <a:pt x="1475485" y="-6460"/>
                          <a:pt x="1718316" y="-31750"/>
                          <a:pt x="1947672" y="0"/>
                        </a:cubicBezTo>
                        <a:cubicBezTo>
                          <a:pt x="2177028" y="31750"/>
                          <a:pt x="2528541" y="-1386"/>
                          <a:pt x="2726741" y="0"/>
                        </a:cubicBezTo>
                        <a:cubicBezTo>
                          <a:pt x="2924941" y="1386"/>
                          <a:pt x="3275670" y="17884"/>
                          <a:pt x="3440887" y="0"/>
                        </a:cubicBezTo>
                        <a:cubicBezTo>
                          <a:pt x="3606104" y="-17884"/>
                          <a:pt x="3793804" y="-3474"/>
                          <a:pt x="3895344" y="0"/>
                        </a:cubicBezTo>
                        <a:cubicBezTo>
                          <a:pt x="3996884" y="3474"/>
                          <a:pt x="4280949" y="18900"/>
                          <a:pt x="4479646" y="0"/>
                        </a:cubicBezTo>
                        <a:cubicBezTo>
                          <a:pt x="4678343" y="-18900"/>
                          <a:pt x="4976345" y="-14700"/>
                          <a:pt x="5258714" y="0"/>
                        </a:cubicBezTo>
                        <a:cubicBezTo>
                          <a:pt x="5541083" y="14700"/>
                          <a:pt x="5626590" y="-30840"/>
                          <a:pt x="5907938" y="0"/>
                        </a:cubicBezTo>
                        <a:cubicBezTo>
                          <a:pt x="6189286" y="30840"/>
                          <a:pt x="6252359" y="-7817"/>
                          <a:pt x="6492240" y="0"/>
                        </a:cubicBezTo>
                        <a:cubicBezTo>
                          <a:pt x="6493111" y="9070"/>
                          <a:pt x="6491553" y="12515"/>
                          <a:pt x="6492240" y="21946"/>
                        </a:cubicBezTo>
                        <a:cubicBezTo>
                          <a:pt x="6293014" y="47642"/>
                          <a:pt x="6096055" y="2856"/>
                          <a:pt x="5972861" y="21946"/>
                        </a:cubicBezTo>
                        <a:cubicBezTo>
                          <a:pt x="5849667" y="41036"/>
                          <a:pt x="5450902" y="5217"/>
                          <a:pt x="5193792" y="21946"/>
                        </a:cubicBezTo>
                        <a:cubicBezTo>
                          <a:pt x="4936682" y="38675"/>
                          <a:pt x="4887670" y="42323"/>
                          <a:pt x="4674413" y="21946"/>
                        </a:cubicBezTo>
                        <a:cubicBezTo>
                          <a:pt x="4461156" y="1569"/>
                          <a:pt x="4327331" y="29693"/>
                          <a:pt x="4219956" y="21946"/>
                        </a:cubicBezTo>
                        <a:cubicBezTo>
                          <a:pt x="4112581" y="14199"/>
                          <a:pt x="3869503" y="1939"/>
                          <a:pt x="3765499" y="21946"/>
                        </a:cubicBezTo>
                        <a:cubicBezTo>
                          <a:pt x="3661495" y="41953"/>
                          <a:pt x="3226159" y="41582"/>
                          <a:pt x="3051353" y="21946"/>
                        </a:cubicBezTo>
                        <a:cubicBezTo>
                          <a:pt x="2876547" y="2310"/>
                          <a:pt x="2732025" y="29628"/>
                          <a:pt x="2596896" y="21946"/>
                        </a:cubicBezTo>
                        <a:cubicBezTo>
                          <a:pt x="2461767" y="14264"/>
                          <a:pt x="2206318" y="-4675"/>
                          <a:pt x="1947672" y="21946"/>
                        </a:cubicBezTo>
                        <a:cubicBezTo>
                          <a:pt x="1689026" y="48567"/>
                          <a:pt x="1662778" y="41419"/>
                          <a:pt x="1428293" y="21946"/>
                        </a:cubicBezTo>
                        <a:cubicBezTo>
                          <a:pt x="1193808" y="2473"/>
                          <a:pt x="1082378" y="1905"/>
                          <a:pt x="779069" y="21946"/>
                        </a:cubicBezTo>
                        <a:cubicBezTo>
                          <a:pt x="475760" y="41987"/>
                          <a:pt x="270605" y="49079"/>
                          <a:pt x="0" y="21946"/>
                        </a:cubicBezTo>
                        <a:cubicBezTo>
                          <a:pt x="-1083" y="15408"/>
                          <a:pt x="-248" y="9823"/>
                          <a:pt x="0" y="0"/>
                        </a:cubicBezTo>
                        <a:close/>
                      </a:path>
                      <a:path w="6492240" h="21946" stroke="0" extrusionOk="0">
                        <a:moveTo>
                          <a:pt x="0" y="0"/>
                        </a:moveTo>
                        <a:cubicBezTo>
                          <a:pt x="139897" y="-28390"/>
                          <a:pt x="346112" y="-26897"/>
                          <a:pt x="584302" y="0"/>
                        </a:cubicBezTo>
                        <a:cubicBezTo>
                          <a:pt x="822492" y="26897"/>
                          <a:pt x="872542" y="-22011"/>
                          <a:pt x="1038758" y="0"/>
                        </a:cubicBezTo>
                        <a:cubicBezTo>
                          <a:pt x="1204974" y="22011"/>
                          <a:pt x="1500279" y="-27514"/>
                          <a:pt x="1817827" y="0"/>
                        </a:cubicBezTo>
                        <a:cubicBezTo>
                          <a:pt x="2135375" y="27514"/>
                          <a:pt x="2154775" y="26301"/>
                          <a:pt x="2402129" y="0"/>
                        </a:cubicBezTo>
                        <a:cubicBezTo>
                          <a:pt x="2649483" y="-26301"/>
                          <a:pt x="2824686" y="-26268"/>
                          <a:pt x="2986430" y="0"/>
                        </a:cubicBezTo>
                        <a:cubicBezTo>
                          <a:pt x="3148174" y="26268"/>
                          <a:pt x="3548172" y="8656"/>
                          <a:pt x="3765499" y="0"/>
                        </a:cubicBezTo>
                        <a:cubicBezTo>
                          <a:pt x="3982826" y="-8656"/>
                          <a:pt x="4113424" y="15072"/>
                          <a:pt x="4284878" y="0"/>
                        </a:cubicBezTo>
                        <a:cubicBezTo>
                          <a:pt x="4456332" y="-15072"/>
                          <a:pt x="4706926" y="-221"/>
                          <a:pt x="5063947" y="0"/>
                        </a:cubicBezTo>
                        <a:cubicBezTo>
                          <a:pt x="5420968" y="221"/>
                          <a:pt x="5613299" y="37047"/>
                          <a:pt x="5843016" y="0"/>
                        </a:cubicBezTo>
                        <a:cubicBezTo>
                          <a:pt x="6072733" y="-37047"/>
                          <a:pt x="6169194" y="14748"/>
                          <a:pt x="6492240" y="0"/>
                        </a:cubicBezTo>
                        <a:cubicBezTo>
                          <a:pt x="6491208" y="10461"/>
                          <a:pt x="6491953" y="11878"/>
                          <a:pt x="6492240" y="21946"/>
                        </a:cubicBezTo>
                        <a:cubicBezTo>
                          <a:pt x="6183772" y="-1945"/>
                          <a:pt x="5985090" y="9380"/>
                          <a:pt x="5778094" y="21946"/>
                        </a:cubicBezTo>
                        <a:cubicBezTo>
                          <a:pt x="5571098" y="34512"/>
                          <a:pt x="5184846" y="-855"/>
                          <a:pt x="4999025" y="21946"/>
                        </a:cubicBezTo>
                        <a:cubicBezTo>
                          <a:pt x="4813204" y="44747"/>
                          <a:pt x="4391031" y="59928"/>
                          <a:pt x="4219956" y="21946"/>
                        </a:cubicBezTo>
                        <a:cubicBezTo>
                          <a:pt x="4048881" y="-16036"/>
                          <a:pt x="3857612" y="42298"/>
                          <a:pt x="3700577" y="21946"/>
                        </a:cubicBezTo>
                        <a:cubicBezTo>
                          <a:pt x="3543542" y="1594"/>
                          <a:pt x="3256505" y="18992"/>
                          <a:pt x="3051353" y="21946"/>
                        </a:cubicBezTo>
                        <a:cubicBezTo>
                          <a:pt x="2846201" y="24900"/>
                          <a:pt x="2618485" y="11171"/>
                          <a:pt x="2272284" y="21946"/>
                        </a:cubicBezTo>
                        <a:cubicBezTo>
                          <a:pt x="1926083" y="32721"/>
                          <a:pt x="1856431" y="8993"/>
                          <a:pt x="1623060" y="21946"/>
                        </a:cubicBezTo>
                        <a:cubicBezTo>
                          <a:pt x="1389689" y="34899"/>
                          <a:pt x="1343468" y="16312"/>
                          <a:pt x="1168603" y="21946"/>
                        </a:cubicBezTo>
                        <a:cubicBezTo>
                          <a:pt x="993738" y="27580"/>
                          <a:pt x="828078" y="17171"/>
                          <a:pt x="649224" y="21946"/>
                        </a:cubicBezTo>
                        <a:cubicBezTo>
                          <a:pt x="470370" y="26721"/>
                          <a:pt x="271570" y="-9801"/>
                          <a:pt x="0" y="21946"/>
                        </a:cubicBezTo>
                        <a:cubicBezTo>
                          <a:pt x="-327" y="16490"/>
                          <a:pt x="734" y="1047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88763E5-EBBB-02F6-FE39-340C404012AB}"/>
              </a:ext>
            </a:extLst>
          </p:cNvPr>
          <p:cNvSpPr>
            <a:spLocks noGrp="1"/>
          </p:cNvSpPr>
          <p:nvPr>
            <p:ph type="sldNum" sz="quarter" idx="12"/>
          </p:nvPr>
        </p:nvSpPr>
        <p:spPr>
          <a:xfrm>
            <a:off x="10332720" y="7627620"/>
            <a:ext cx="3291840" cy="438150"/>
          </a:xfrm>
        </p:spPr>
        <p:txBody>
          <a:bodyPr>
            <a:normAutofit/>
          </a:bodyPr>
          <a:lstStyle/>
          <a:p>
            <a:pPr>
              <a:lnSpc>
                <a:spcPct val="90000"/>
              </a:lnSpc>
              <a:spcAft>
                <a:spcPts val="600"/>
              </a:spcAft>
            </a:pPr>
            <a:fld id="{6BA907D1-9C08-47F3-B047-6197268ACA7D}" type="slidenum">
              <a:rPr lang="en-US" smtClean="0"/>
              <a:pPr>
                <a:lnSpc>
                  <a:spcPct val="90000"/>
                </a:lnSpc>
                <a:spcAft>
                  <a:spcPts val="600"/>
                </a:spcAft>
              </a:pPr>
              <a:t>25</a:t>
            </a:fld>
            <a:endParaRPr lang="en-US"/>
          </a:p>
        </p:txBody>
      </p:sp>
      <p:graphicFrame>
        <p:nvGraphicFramePr>
          <p:cNvPr id="6" name="Content Placeholder 2">
            <a:extLst>
              <a:ext uri="{FF2B5EF4-FFF2-40B4-BE49-F238E27FC236}">
                <a16:creationId xmlns:a16="http://schemas.microsoft.com/office/drawing/2014/main" id="{2435C677-15B3-9F0B-1BBD-4D4107FCE946}"/>
              </a:ext>
            </a:extLst>
          </p:cNvPr>
          <p:cNvGraphicFramePr>
            <a:graphicFrameLocks noGrp="1"/>
          </p:cNvGraphicFramePr>
          <p:nvPr>
            <p:ph idx="1"/>
            <p:extLst>
              <p:ext uri="{D42A27DB-BD31-4B8C-83A1-F6EECF244321}">
                <p14:modId xmlns:p14="http://schemas.microsoft.com/office/powerpoint/2010/main" val="4173539576"/>
              </p:ext>
            </p:extLst>
          </p:nvPr>
        </p:nvGraphicFramePr>
        <p:xfrm>
          <a:off x="5577621" y="768986"/>
          <a:ext cx="8280615" cy="6643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2780854"/>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346807" cy="82296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5834" cy="82296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445312" y="1393545"/>
            <a:ext cx="4125773" cy="1486815"/>
          </a:xfrm>
        </p:spPr>
        <p:txBody>
          <a:bodyPr vert="horz" lIns="91440" tIns="45720" rIns="91440" bIns="45720" rtlCol="0" anchor="ctr">
            <a:normAutofit/>
          </a:bodyPr>
          <a:lstStyle/>
          <a:p>
            <a:pPr algn="l" defTabSz="914400">
              <a:lnSpc>
                <a:spcPct val="90000"/>
              </a:lnSpc>
            </a:pPr>
            <a:r>
              <a:rPr lang="en-US" sz="3400" b="0" kern="1200">
                <a:solidFill>
                  <a:schemeClr val="tx1"/>
                </a:solidFill>
                <a:latin typeface="+mj-lt"/>
                <a:ea typeface="+mj-ea"/>
                <a:cs typeface="+mj-cs"/>
              </a:rPr>
              <a:t>Ohio Graduation Requirements</a:t>
            </a:r>
          </a:p>
        </p:txBody>
      </p:sp>
      <p:sp>
        <p:nvSpPr>
          <p:cNvPr id="23" name="Rectangle 2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1855"/>
            <a:ext cx="153619" cy="78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071" y="2932176"/>
            <a:ext cx="4059936" cy="21945"/>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EBFEC35-5F4D-7ED8-B1F8-A2191BAD024B}"/>
              </a:ext>
            </a:extLst>
          </p:cNvPr>
          <p:cNvSpPr txBox="1"/>
          <p:nvPr/>
        </p:nvSpPr>
        <p:spPr>
          <a:xfrm>
            <a:off x="445312" y="3261664"/>
            <a:ext cx="4784609" cy="441742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342900" indent="-228600" defTabSz="914400">
              <a:lnSpc>
                <a:spcPct val="110000"/>
              </a:lnSpc>
              <a:spcAft>
                <a:spcPts val="600"/>
              </a:spcAft>
              <a:buFont typeface="Arial" panose="020B0604020202020204" pitchFamily="34" charset="0"/>
              <a:buChar char="•"/>
            </a:pPr>
            <a:r>
              <a:rPr lang="en-US" sz="2000"/>
              <a:t>Provide an alternative pathway to demonstrate competency for Ohio Graduation</a:t>
            </a:r>
            <a:endParaRPr lang="en-US">
              <a:cs typeface="Calibri"/>
            </a:endParaRPr>
          </a:p>
          <a:p>
            <a:pPr marL="890905" lvl="1" indent="-228600" defTabSz="914400">
              <a:lnSpc>
                <a:spcPct val="110000"/>
              </a:lnSpc>
              <a:spcAft>
                <a:spcPts val="600"/>
              </a:spcAft>
              <a:buFont typeface="Arial" panose="020B0604020202020204" pitchFamily="34" charset="0"/>
              <a:buChar char="•"/>
            </a:pPr>
            <a:r>
              <a:rPr lang="en-US" sz="2000"/>
              <a:t>Earn “Industry-Recognized Credential Seal”.</a:t>
            </a:r>
            <a:endParaRPr lang="en-US" sz="2000">
              <a:cs typeface="Calibri"/>
            </a:endParaRPr>
          </a:p>
          <a:p>
            <a:pPr marL="342900" indent="-228600" defTabSz="914400">
              <a:lnSpc>
                <a:spcPct val="150000"/>
              </a:lnSpc>
              <a:spcAft>
                <a:spcPts val="600"/>
              </a:spcAft>
              <a:buFont typeface="Arial" panose="020B0604020202020204" pitchFamily="34" charset="0"/>
              <a:buChar char="•"/>
            </a:pPr>
            <a:r>
              <a:rPr lang="en-US" sz="2000"/>
              <a:t>Some industry-recognized credentials can be used as evidence of prior learning and can be awarded college credit through the Industry-Recognized Credential Transfer Assurance Guide (ITAG) program</a:t>
            </a:r>
            <a:endParaRPr lang="en-US" sz="2000">
              <a:cs typeface="Calibri"/>
            </a:endParaRPr>
          </a:p>
        </p:txBody>
      </p:sp>
      <p:pic>
        <p:nvPicPr>
          <p:cNvPr id="3" name="Content Placeholder 5">
            <a:extLst>
              <a:ext uri="{FF2B5EF4-FFF2-40B4-BE49-F238E27FC236}">
                <a16:creationId xmlns:a16="http://schemas.microsoft.com/office/drawing/2014/main" id="{1B8B60D7-841D-3745-8DAA-A415F3C24136}"/>
              </a:ext>
            </a:extLst>
          </p:cNvPr>
          <p:cNvPicPr>
            <a:picLocks noChangeAspect="1"/>
          </p:cNvPicPr>
          <p:nvPr/>
        </p:nvPicPr>
        <p:blipFill>
          <a:blip r:embed="rId3"/>
          <a:stretch>
            <a:fillRect/>
          </a:stretch>
        </p:blipFill>
        <p:spPr>
          <a:xfrm>
            <a:off x="5881420" y="2337357"/>
            <a:ext cx="8306410" cy="3675586"/>
          </a:xfrm>
          <a:prstGeom prst="rect">
            <a:avLst/>
          </a:prstGeom>
          <a:ln>
            <a:solidFill>
              <a:schemeClr val="tx1"/>
            </a:solidFill>
          </a:ln>
        </p:spPr>
      </p:pic>
    </p:spTree>
    <p:extLst>
      <p:ext uri="{BB962C8B-B14F-4D97-AF65-F5344CB8AC3E}">
        <p14:creationId xmlns:p14="http://schemas.microsoft.com/office/powerpoint/2010/main" val="3645140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399240"/>
            <a:ext cx="13167360" cy="769441"/>
          </a:xfrm>
        </p:spPr>
        <p:txBody>
          <a:bodyPr/>
          <a:lstStyle/>
          <a:p>
            <a:r>
              <a:rPr lang="en-US"/>
              <a:t>Feedback</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683395" y="2047689"/>
            <a:ext cx="7233383" cy="4134220"/>
          </a:xfrm>
        </p:spPr>
        <p:txBody>
          <a:bodyPr/>
          <a:lstStyle/>
          <a:p>
            <a:r>
              <a:rPr lang="en-US" sz="4000"/>
              <a:t>Please consider leaving feedback on today's session!</a:t>
            </a:r>
          </a:p>
          <a:p>
            <a:pPr marL="0" indent="0">
              <a:buNone/>
            </a:pPr>
            <a:endParaRPr lang="en-US" sz="4000"/>
          </a:p>
          <a:p>
            <a:r>
              <a:rPr lang="en-US" sz="4000">
                <a:hlinkClick r:id="rId2"/>
              </a:rPr>
              <a:t>Feedback Link</a:t>
            </a:r>
            <a:r>
              <a:rPr lang="en-US" sz="4000"/>
              <a:t> or scan the QR code!</a:t>
            </a:r>
          </a:p>
          <a:p>
            <a:pPr lvl="1"/>
            <a:endParaRPr lang="en-US" sz="3200"/>
          </a:p>
          <a:p>
            <a:pPr marL="0" indent="0" algn="ctr">
              <a:buNone/>
            </a:pPr>
            <a:endParaRPr lang="en-US" sz="2800" b="1"/>
          </a:p>
          <a:p>
            <a:endParaRPr lang="en-US" sz="2800"/>
          </a:p>
          <a:p>
            <a:endParaRPr lang="en-US" sz="2800"/>
          </a:p>
          <a:p>
            <a:endParaRPr lang="en-US"/>
          </a:p>
        </p:txBody>
      </p:sp>
      <p:pic>
        <p:nvPicPr>
          <p:cNvPr id="3" name="Picture 2" descr="A qr code with a few black squares&#10;&#10;Description automatically generated">
            <a:extLst>
              <a:ext uri="{FF2B5EF4-FFF2-40B4-BE49-F238E27FC236}">
                <a16:creationId xmlns:a16="http://schemas.microsoft.com/office/drawing/2014/main" id="{0A14189F-8DB2-4682-6BF5-A06AF6D3D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536" y="1467852"/>
            <a:ext cx="5293895" cy="5293895"/>
          </a:xfrm>
          <a:prstGeom prst="rect">
            <a:avLst/>
          </a:prstGeom>
        </p:spPr>
      </p:pic>
    </p:spTree>
    <p:extLst>
      <p:ext uri="{BB962C8B-B14F-4D97-AF65-F5344CB8AC3E}">
        <p14:creationId xmlns:p14="http://schemas.microsoft.com/office/powerpoint/2010/main" val="2894261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6F7423-5E7D-C006-D70E-D347669426B0}"/>
              </a:ext>
              <a:ext uri="{C183D7F6-B498-43B3-948B-1728B52AA6E4}">
                <adec:decorative xmlns:adec="http://schemas.microsoft.com/office/drawing/2017/decorative" val="1"/>
              </a:ext>
            </a:extLst>
          </p:cNvPr>
          <p:cNvSpPr/>
          <p:nvPr/>
        </p:nvSpPr>
        <p:spPr>
          <a:xfrm>
            <a:off x="-55095" y="14125"/>
            <a:ext cx="14685495" cy="319207"/>
          </a:xfrm>
          <a:prstGeom prst="rect">
            <a:avLst/>
          </a:prstGeom>
          <a:solidFill>
            <a:srgbClr val="EFEB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28</a:t>
            </a:fld>
            <a:endParaRPr lang="en-US"/>
          </a:p>
        </p:txBody>
      </p:sp>
      <p:grpSp>
        <p:nvGrpSpPr>
          <p:cNvPr id="3" name="Group 2" descr="Social media icons&#10;Follow @OHEducation">
            <a:extLst>
              <a:ext uri="{FF2B5EF4-FFF2-40B4-BE49-F238E27FC236}">
                <a16:creationId xmlns:a16="http://schemas.microsoft.com/office/drawing/2014/main" id="{B5271D1D-C437-014E-9AD5-8E23847ED507}"/>
              </a:ext>
            </a:extLst>
          </p:cNvPr>
          <p:cNvGrpSpPr/>
          <p:nvPr/>
        </p:nvGrpSpPr>
        <p:grpSpPr>
          <a:xfrm>
            <a:off x="-55095" y="370504"/>
            <a:ext cx="14630400" cy="1956594"/>
            <a:chOff x="25939" y="350539"/>
            <a:chExt cx="14630400" cy="1956594"/>
          </a:xfrm>
          <a:noFill/>
        </p:grpSpPr>
        <p:sp>
          <p:nvSpPr>
            <p:cNvPr id="5" name="Rectangle 4">
              <a:extLst>
                <a:ext uri="{FF2B5EF4-FFF2-40B4-BE49-F238E27FC236}">
                  <a16:creationId xmlns:a16="http://schemas.microsoft.com/office/drawing/2014/main" id="{13C8F95C-2A63-4643-88BE-9198D5E64AB8}"/>
                </a:ext>
              </a:extLst>
            </p:cNvPr>
            <p:cNvSpPr/>
            <p:nvPr/>
          </p:nvSpPr>
          <p:spPr>
            <a:xfrm>
              <a:off x="25939" y="350539"/>
              <a:ext cx="14630400" cy="16299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7" descr="LinkedIn icon">
            <a:extLst>
              <a:ext uri="{FF2B5EF4-FFF2-40B4-BE49-F238E27FC236}">
                <a16:creationId xmlns:a16="http://schemas.microsoft.com/office/drawing/2014/main" id="{D617C388-50F8-4E06-AED9-3D1D2AE7DDFE}"/>
              </a:ext>
            </a:extLst>
          </p:cNvPr>
          <p:cNvPicPr>
            <a:picLocks noChangeAspect="1"/>
          </p:cNvPicPr>
          <p:nvPr/>
        </p:nvPicPr>
        <p:blipFill>
          <a:blip r:embed="rId3"/>
          <a:stretch>
            <a:fillRect/>
          </a:stretch>
        </p:blipFill>
        <p:spPr>
          <a:xfrm>
            <a:off x="10742813" y="598072"/>
            <a:ext cx="933450" cy="933450"/>
          </a:xfrm>
          <a:prstGeom prst="rect">
            <a:avLst/>
          </a:prstGeom>
        </p:spPr>
      </p:pic>
      <p:pic>
        <p:nvPicPr>
          <p:cNvPr id="18" name="Picture 18" descr="YouTube icon">
            <a:extLst>
              <a:ext uri="{FF2B5EF4-FFF2-40B4-BE49-F238E27FC236}">
                <a16:creationId xmlns:a16="http://schemas.microsoft.com/office/drawing/2014/main" id="{623A2FA0-94B4-4F29-9794-3A5026008BB4}"/>
              </a:ext>
            </a:extLst>
          </p:cNvPr>
          <p:cNvPicPr>
            <a:picLocks noChangeAspect="1"/>
          </p:cNvPicPr>
          <p:nvPr/>
        </p:nvPicPr>
        <p:blipFill>
          <a:blip r:embed="rId4"/>
          <a:stretch>
            <a:fillRect/>
          </a:stretch>
        </p:blipFill>
        <p:spPr>
          <a:xfrm>
            <a:off x="8736182" y="591414"/>
            <a:ext cx="942975" cy="942975"/>
          </a:xfrm>
          <a:prstGeom prst="rect">
            <a:avLst/>
          </a:prstGeom>
        </p:spPr>
      </p:pic>
      <p:pic>
        <p:nvPicPr>
          <p:cNvPr id="19" name="Picture 19" descr="Instagram icon">
            <a:extLst>
              <a:ext uri="{FF2B5EF4-FFF2-40B4-BE49-F238E27FC236}">
                <a16:creationId xmlns:a16="http://schemas.microsoft.com/office/drawing/2014/main" id="{E122F859-9F7F-4591-BCEA-B8407E8F4C50}"/>
              </a:ext>
            </a:extLst>
          </p:cNvPr>
          <p:cNvPicPr>
            <a:picLocks noChangeAspect="1"/>
          </p:cNvPicPr>
          <p:nvPr/>
        </p:nvPicPr>
        <p:blipFill>
          <a:blip r:embed="rId5"/>
          <a:stretch>
            <a:fillRect/>
          </a:stretch>
        </p:blipFill>
        <p:spPr>
          <a:xfrm>
            <a:off x="6725113" y="589194"/>
            <a:ext cx="952500" cy="952500"/>
          </a:xfrm>
          <a:prstGeom prst="rect">
            <a:avLst/>
          </a:prstGeom>
        </p:spPr>
      </p:pic>
      <p:pic>
        <p:nvPicPr>
          <p:cNvPr id="20" name="Picture 20" descr="Twitter icon">
            <a:extLst>
              <a:ext uri="{FF2B5EF4-FFF2-40B4-BE49-F238E27FC236}">
                <a16:creationId xmlns:a16="http://schemas.microsoft.com/office/drawing/2014/main" id="{F5D00FE4-CBF7-4906-9A71-1D633003FBEB}"/>
              </a:ext>
            </a:extLst>
          </p:cNvPr>
          <p:cNvPicPr>
            <a:picLocks noChangeAspect="1"/>
          </p:cNvPicPr>
          <p:nvPr/>
        </p:nvPicPr>
        <p:blipFill>
          <a:blip r:embed="rId6"/>
          <a:stretch>
            <a:fillRect/>
          </a:stretch>
        </p:blipFill>
        <p:spPr>
          <a:xfrm>
            <a:off x="4731799" y="598072"/>
            <a:ext cx="933450" cy="933450"/>
          </a:xfrm>
          <a:prstGeom prst="rect">
            <a:avLst/>
          </a:prstGeom>
        </p:spPr>
      </p:pic>
      <p:pic>
        <p:nvPicPr>
          <p:cNvPr id="21" name="Picture 21" descr="Facebook icon">
            <a:extLst>
              <a:ext uri="{FF2B5EF4-FFF2-40B4-BE49-F238E27FC236}">
                <a16:creationId xmlns:a16="http://schemas.microsoft.com/office/drawing/2014/main" id="{6D0281BA-67FB-4198-8A03-23C37CE49E1A}"/>
              </a:ext>
            </a:extLst>
          </p:cNvPr>
          <p:cNvPicPr>
            <a:picLocks noChangeAspect="1"/>
          </p:cNvPicPr>
          <p:nvPr/>
        </p:nvPicPr>
        <p:blipFill>
          <a:blip r:embed="rId7"/>
          <a:stretch>
            <a:fillRect/>
          </a:stretch>
        </p:blipFill>
        <p:spPr>
          <a:xfrm>
            <a:off x="2729607" y="593633"/>
            <a:ext cx="942975" cy="942975"/>
          </a:xfrm>
          <a:prstGeom prst="rect">
            <a:avLst/>
          </a:prstGeom>
        </p:spPr>
      </p:pic>
      <p:pic>
        <p:nvPicPr>
          <p:cNvPr id="9" name="Picture 8" descr="Social media likes and loves.">
            <a:extLst>
              <a:ext uri="{FF2B5EF4-FFF2-40B4-BE49-F238E27FC236}">
                <a16:creationId xmlns:a16="http://schemas.microsoft.com/office/drawing/2014/main" id="{935E381C-FDAB-3A3A-62F4-23F8A7A64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95" y="2885360"/>
            <a:ext cx="14740590" cy="5152051"/>
          </a:xfrm>
          <a:prstGeom prst="rect">
            <a:avLst/>
          </a:prstGeom>
        </p:spPr>
      </p:pic>
      <p:sp>
        <p:nvSpPr>
          <p:cNvPr id="2" name="Title 1">
            <a:extLst>
              <a:ext uri="{FF2B5EF4-FFF2-40B4-BE49-F238E27FC236}">
                <a16:creationId xmlns:a16="http://schemas.microsoft.com/office/drawing/2014/main" id="{1C2F6790-3632-B4B3-60FA-16F1E387999E}"/>
              </a:ext>
            </a:extLst>
          </p:cNvPr>
          <p:cNvSpPr>
            <a:spLocks noGrp="1"/>
          </p:cNvSpPr>
          <p:nvPr>
            <p:ph type="title"/>
          </p:nvPr>
        </p:nvSpPr>
        <p:spPr>
          <a:xfrm>
            <a:off x="617683" y="1794690"/>
            <a:ext cx="13167360" cy="830997"/>
          </a:xfrm>
        </p:spPr>
        <p:txBody>
          <a:bodyPr/>
          <a:lstStyle/>
          <a:p>
            <a:r>
              <a:rPr lang="en-US" sz="5400">
                <a:solidFill>
                  <a:srgbClr val="535151"/>
                </a:solidFill>
              </a:rPr>
              <a:t>@OH</a:t>
            </a:r>
            <a:r>
              <a:rPr lang="en-US" sz="5400" baseline="0">
                <a:solidFill>
                  <a:srgbClr val="535151"/>
                </a:solidFill>
              </a:rPr>
              <a:t>Education</a:t>
            </a:r>
            <a:endParaRPr lang="en-US" sz="5400">
              <a:solidFill>
                <a:srgbClr val="535151"/>
              </a:solidFill>
            </a:endParaRPr>
          </a:p>
        </p:txBody>
      </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457200" y="107009"/>
            <a:ext cx="13167360" cy="741217"/>
          </a:xfrm>
        </p:spPr>
        <p:txBody>
          <a:bodyPr/>
          <a:lstStyle/>
          <a:p>
            <a:r>
              <a:rPr lang="en-US"/>
              <a:t>Agenda</a:t>
            </a:r>
            <a:br>
              <a:rPr lang="en-US"/>
            </a:br>
            <a:endParaRPr lang="en-US"/>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457200" y="769848"/>
            <a:ext cx="13167360" cy="6366698"/>
          </a:xfrm>
        </p:spPr>
        <p:txBody>
          <a:bodyPr/>
          <a:lstStyle/>
          <a:p>
            <a:pPr marL="0" indent="0">
              <a:lnSpc>
                <a:spcPct val="150000"/>
              </a:lnSpc>
              <a:buNone/>
            </a:pPr>
            <a:r>
              <a:rPr lang="en-US" sz="2800" b="1"/>
              <a:t>Topic: Career Exploration Continuum </a:t>
            </a:r>
            <a:endParaRPr lang="en-US" sz="3600"/>
          </a:p>
          <a:p>
            <a:pPr marL="271780" indent="-271780"/>
            <a:r>
              <a:rPr lang="en-US" sz="2400"/>
              <a:t>2:30 pm Introductions – Sara Watson</a:t>
            </a:r>
          </a:p>
          <a:p>
            <a:pPr marL="271780" indent="-271780"/>
            <a:endParaRPr lang="en-US" sz="2400"/>
          </a:p>
          <a:p>
            <a:pPr marL="271780" indent="-271780"/>
            <a:r>
              <a:rPr lang="en-US" sz="2400"/>
              <a:t>2:35 pm Micro Credentials in Middle School</a:t>
            </a:r>
          </a:p>
          <a:p>
            <a:pPr marL="685165" lvl="1" indent="-269875">
              <a:buFont typeface="Courier New"/>
              <a:buChar char="o"/>
            </a:pPr>
            <a:r>
              <a:rPr lang="en-US" sz="2400"/>
              <a:t>Dave Leone &amp; Joe Wargo – Auburn Career Center</a:t>
            </a:r>
          </a:p>
          <a:p>
            <a:pPr marL="271780" indent="-271780"/>
            <a:endParaRPr lang="en-US" sz="2400"/>
          </a:p>
          <a:p>
            <a:pPr marL="271780" indent="-271780"/>
            <a:r>
              <a:rPr lang="en-US" sz="2400"/>
              <a:t>2:55 pm Career Tech in Middle School as Career Advising</a:t>
            </a:r>
          </a:p>
          <a:p>
            <a:pPr marL="756264" lvl="1" indent="-342900">
              <a:buFont typeface="Courier New" panose="02070309020205020404" pitchFamily="49" charset="0"/>
              <a:buChar char="o"/>
            </a:pPr>
            <a:r>
              <a:rPr lang="en-US" sz="2400"/>
              <a:t>Chelsea Canterbury – Office of Career Technical Education </a:t>
            </a:r>
          </a:p>
          <a:p>
            <a:pPr marL="271780" indent="-271780"/>
            <a:endParaRPr lang="en-US" sz="2400"/>
          </a:p>
          <a:p>
            <a:pPr marL="271780" indent="-271780"/>
            <a:r>
              <a:rPr lang="en-US" sz="2400"/>
              <a:t>3:05 pm Student Success Plan</a:t>
            </a:r>
          </a:p>
          <a:p>
            <a:pPr marL="756264" lvl="1" indent="-342900">
              <a:buFont typeface="Courier New" panose="02070309020205020404" pitchFamily="49" charset="0"/>
              <a:buChar char="o"/>
            </a:pPr>
            <a:r>
              <a:rPr lang="en-US" sz="2400"/>
              <a:t>Kayla Mack – Office of Graduate Success</a:t>
            </a:r>
          </a:p>
          <a:p>
            <a:pPr marL="271780" indent="-271780"/>
            <a:endParaRPr lang="en-US" sz="2400"/>
          </a:p>
          <a:p>
            <a:pPr marL="271780" indent="-271780"/>
            <a:r>
              <a:rPr lang="en-US" sz="2400"/>
              <a:t>3:10 pm Discussion Around Credentialing for Graduation </a:t>
            </a:r>
          </a:p>
          <a:p>
            <a:pPr marL="756264" lvl="1" indent="-342900">
              <a:buFont typeface="Courier New" panose="02070309020205020404" pitchFamily="49" charset="0"/>
              <a:buChar char="o"/>
            </a:pPr>
            <a:r>
              <a:rPr lang="en-US" sz="2400"/>
              <a:t>Josh Miller &amp; Emma Waymire – Office of Career Technical Education</a:t>
            </a:r>
          </a:p>
          <a:p>
            <a:pPr marL="271780" indent="-271780"/>
            <a:endParaRPr lang="en-US"/>
          </a:p>
        </p:txBody>
      </p:sp>
    </p:spTree>
    <p:extLst>
      <p:ext uri="{BB962C8B-B14F-4D97-AF65-F5344CB8AC3E}">
        <p14:creationId xmlns:p14="http://schemas.microsoft.com/office/powerpoint/2010/main" val="528371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2FF921-7EE4-4664-9F5F-606BA65C6FD4}"/>
              </a:ext>
            </a:extLst>
          </p:cNvPr>
          <p:cNvSpPr>
            <a:spLocks noGrp="1"/>
          </p:cNvSpPr>
          <p:nvPr>
            <p:ph type="sldNum" sz="quarter" idx="12"/>
          </p:nvPr>
        </p:nvSpPr>
        <p:spPr/>
        <p:txBody>
          <a:bodyPr/>
          <a:lstStyle/>
          <a:p>
            <a:fld id="{79463015-ABDD-44E9-850F-7B4794200E02}" type="slidenum">
              <a:rPr lang="en-US" smtClean="0"/>
              <a:pPr/>
              <a:t>4</a:t>
            </a:fld>
            <a:endParaRPr lang="en-US"/>
          </a:p>
        </p:txBody>
      </p:sp>
      <p:sp>
        <p:nvSpPr>
          <p:cNvPr id="5" name="Title 1">
            <a:extLst>
              <a:ext uri="{FF2B5EF4-FFF2-40B4-BE49-F238E27FC236}">
                <a16:creationId xmlns:a16="http://schemas.microsoft.com/office/drawing/2014/main" id="{5CEFF1C0-C327-4955-BB69-6E1393355BEB}"/>
              </a:ext>
            </a:extLst>
          </p:cNvPr>
          <p:cNvSpPr>
            <a:spLocks noGrp="1"/>
          </p:cNvSpPr>
          <p:nvPr>
            <p:ph type="title"/>
          </p:nvPr>
        </p:nvSpPr>
        <p:spPr>
          <a:xfrm>
            <a:off x="924026" y="412594"/>
            <a:ext cx="13167360" cy="830997"/>
          </a:xfrm>
        </p:spPr>
        <p:txBody>
          <a:bodyPr/>
          <a:lstStyle/>
          <a:p>
            <a:r>
              <a:rPr lang="en-US" sz="5400"/>
              <a:t>OpenSpace</a:t>
            </a:r>
          </a:p>
        </p:txBody>
      </p:sp>
      <p:sp>
        <p:nvSpPr>
          <p:cNvPr id="9" name="Content Placeholder 2">
            <a:extLst>
              <a:ext uri="{FF2B5EF4-FFF2-40B4-BE49-F238E27FC236}">
                <a16:creationId xmlns:a16="http://schemas.microsoft.com/office/drawing/2014/main" id="{3B73B2CF-CA46-4B74-A40B-24DB59F3A66C}"/>
              </a:ext>
            </a:extLst>
          </p:cNvPr>
          <p:cNvSpPr txBox="1">
            <a:spLocks/>
          </p:cNvSpPr>
          <p:nvPr/>
        </p:nvSpPr>
        <p:spPr>
          <a:xfrm>
            <a:off x="7673737" y="1897627"/>
            <a:ext cx="6402403" cy="795157"/>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solidFill>
                  <a:schemeClr val="bg1"/>
                </a:solidFill>
              </a:rPr>
              <a:t>Bullet points, lines and shapes </a:t>
            </a:r>
          </a:p>
        </p:txBody>
      </p:sp>
      <p:sp>
        <p:nvSpPr>
          <p:cNvPr id="10" name="Content Placeholder 2">
            <a:extLst>
              <a:ext uri="{FF2B5EF4-FFF2-40B4-BE49-F238E27FC236}">
                <a16:creationId xmlns:a16="http://schemas.microsoft.com/office/drawing/2014/main" id="{85450975-2202-4033-8E63-30FA19FFE5EE}"/>
              </a:ext>
            </a:extLst>
          </p:cNvPr>
          <p:cNvSpPr txBox="1">
            <a:spLocks/>
          </p:cNvSpPr>
          <p:nvPr/>
        </p:nvSpPr>
        <p:spPr>
          <a:xfrm>
            <a:off x="7673738" y="3548235"/>
            <a:ext cx="6402403" cy="843503"/>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solidFill>
                  <a:schemeClr val="bg1"/>
                </a:solidFill>
              </a:rPr>
              <a:t>Sequences and timelines</a:t>
            </a:r>
          </a:p>
        </p:txBody>
      </p:sp>
      <p:sp>
        <p:nvSpPr>
          <p:cNvPr id="11" name="Content Placeholder 2">
            <a:extLst>
              <a:ext uri="{FF2B5EF4-FFF2-40B4-BE49-F238E27FC236}">
                <a16:creationId xmlns:a16="http://schemas.microsoft.com/office/drawing/2014/main" id="{AF38E83C-BADF-4478-83EA-D6C65414A83B}"/>
              </a:ext>
            </a:extLst>
          </p:cNvPr>
          <p:cNvSpPr txBox="1">
            <a:spLocks/>
          </p:cNvSpPr>
          <p:nvPr/>
        </p:nvSpPr>
        <p:spPr>
          <a:xfrm>
            <a:off x="7673735" y="5189033"/>
            <a:ext cx="3931919"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solidFill>
                  <a:schemeClr val="bg1"/>
                </a:solidFill>
              </a:rPr>
              <a:t>Images and text</a:t>
            </a:r>
          </a:p>
        </p:txBody>
      </p:sp>
      <p:sp>
        <p:nvSpPr>
          <p:cNvPr id="12" name="Content Placeholder 2">
            <a:extLst>
              <a:ext uri="{FF2B5EF4-FFF2-40B4-BE49-F238E27FC236}">
                <a16:creationId xmlns:a16="http://schemas.microsoft.com/office/drawing/2014/main" id="{F4460889-E971-4FDC-B54D-AC2F2A7941D2}"/>
              </a:ext>
            </a:extLst>
          </p:cNvPr>
          <p:cNvSpPr txBox="1">
            <a:spLocks/>
          </p:cNvSpPr>
          <p:nvPr/>
        </p:nvSpPr>
        <p:spPr>
          <a:xfrm>
            <a:off x="7673736" y="6585718"/>
            <a:ext cx="3931919"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solidFill>
                  <a:schemeClr val="bg1"/>
                </a:solidFill>
              </a:rPr>
              <a:t>Numbers</a:t>
            </a:r>
          </a:p>
        </p:txBody>
      </p:sp>
      <p:cxnSp>
        <p:nvCxnSpPr>
          <p:cNvPr id="16" name="Straight Connector 15">
            <a:extLst>
              <a:ext uri="{FF2B5EF4-FFF2-40B4-BE49-F238E27FC236}">
                <a16:creationId xmlns:a16="http://schemas.microsoft.com/office/drawing/2014/main" id="{CC1A00F3-2419-4BEB-89E3-BB8E5C1B656B}"/>
              </a:ext>
              <a:ext uri="{C183D7F6-B498-43B3-948B-1728B52AA6E4}">
                <adec:decorative xmlns:adec="http://schemas.microsoft.com/office/drawing/2017/decorative" val="1"/>
              </a:ext>
            </a:extLst>
          </p:cNvPr>
          <p:cNvCxnSpPr>
            <a:cxnSpLocks/>
          </p:cNvCxnSpPr>
          <p:nvPr/>
        </p:nvCxnSpPr>
        <p:spPr>
          <a:xfrm>
            <a:off x="7315200" y="7529543"/>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FA7C083-9410-FE98-894D-4A1533FCE944}"/>
              </a:ext>
            </a:extLst>
          </p:cNvPr>
          <p:cNvSpPr>
            <a:spLocks noGrp="1"/>
          </p:cNvSpPr>
          <p:nvPr>
            <p:ph idx="1"/>
          </p:nvPr>
        </p:nvSpPr>
        <p:spPr>
          <a:xfrm>
            <a:off x="731520" y="1251006"/>
            <a:ext cx="13167360" cy="5431156"/>
          </a:xfrm>
        </p:spPr>
        <p:txBody>
          <a:bodyPr/>
          <a:lstStyle/>
          <a:p>
            <a:pPr marL="271780" indent="-271780"/>
            <a:endParaRPr lang="en-US"/>
          </a:p>
          <a:p>
            <a:pPr marL="271780" indent="-271780"/>
            <a:r>
              <a:rPr lang="en-US"/>
              <a:t>This year we will be utilizing OpenSpace to keep track of all the resources shared in meetups.</a:t>
            </a:r>
          </a:p>
          <a:p>
            <a:pPr marL="685165" lvl="1" indent="-269875"/>
            <a:r>
              <a:rPr lang="en-US">
                <a:hlinkClick r:id="rId2"/>
              </a:rPr>
              <a:t>Join the community </a:t>
            </a:r>
            <a:r>
              <a:rPr lang="en-US"/>
              <a:t>of Ohio’s Career Readiness Leaders to connect and share best practices!</a:t>
            </a:r>
          </a:p>
          <a:p>
            <a:pPr marL="271780" indent="-271780"/>
            <a:endParaRPr lang="en-US"/>
          </a:p>
          <a:p>
            <a:pPr marL="271780" indent="-271780"/>
            <a:endParaRPr lang="en-US"/>
          </a:p>
          <a:p>
            <a:pPr marL="271780" indent="-271780"/>
            <a:endParaRPr lang="en-US"/>
          </a:p>
        </p:txBody>
      </p:sp>
    </p:spTree>
    <p:extLst>
      <p:ext uri="{BB962C8B-B14F-4D97-AF65-F5344CB8AC3E}">
        <p14:creationId xmlns:p14="http://schemas.microsoft.com/office/powerpoint/2010/main" val="23543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399240"/>
            <a:ext cx="13167360" cy="769441"/>
          </a:xfrm>
        </p:spPr>
        <p:txBody>
          <a:bodyPr/>
          <a:lstStyle/>
          <a:p>
            <a:r>
              <a:rPr lang="en-US"/>
              <a:t>November 14</a:t>
            </a:r>
            <a:r>
              <a:rPr lang="en-US" baseline="30000"/>
              <a:t>th</a:t>
            </a:r>
            <a:r>
              <a:rPr lang="en-US"/>
              <a:t> Meetup </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731520" y="1860943"/>
            <a:ext cx="13167360" cy="5526909"/>
          </a:xfrm>
        </p:spPr>
        <p:txBody>
          <a:bodyPr/>
          <a:lstStyle/>
          <a:p>
            <a:pPr marL="271780" indent="-271780"/>
            <a:r>
              <a:rPr lang="en-US" sz="3600"/>
              <a:t>Our November meetup will take place in person at the ESC of Central Ohio from 1 – 3:30p! </a:t>
            </a:r>
            <a:endParaRPr lang="en-US"/>
          </a:p>
          <a:p>
            <a:pPr marL="685165" lvl="1" indent="-269875"/>
            <a:r>
              <a:rPr lang="en-US" sz="3600"/>
              <a:t>2080 Citygate Dr, Columbus, OH 43219 </a:t>
            </a:r>
          </a:p>
          <a:p>
            <a:pPr marL="685165" lvl="1" indent="-269875"/>
            <a:endParaRPr lang="en-US" sz="3600"/>
          </a:p>
          <a:p>
            <a:pPr marL="271780" indent="-271780"/>
            <a:r>
              <a:rPr lang="en-US" sz="3600"/>
              <a:t>The topic will be Staffing for Career Readiness for all grades! </a:t>
            </a:r>
          </a:p>
          <a:p>
            <a:pPr marL="685165" lvl="1" indent="-269875"/>
            <a:r>
              <a:rPr lang="en-US" sz="3600"/>
              <a:t>Join us for a panel discussion, networking opportunities, and more!</a:t>
            </a:r>
          </a:p>
          <a:p>
            <a:pPr marL="685165" lvl="1" indent="-269875"/>
            <a:r>
              <a:rPr lang="en-US" sz="3600">
                <a:hlinkClick r:id="rId2"/>
              </a:rPr>
              <a:t>Sign up here!</a:t>
            </a:r>
            <a:endParaRPr lang="en-US" sz="3600"/>
          </a:p>
          <a:p>
            <a:pPr marL="685165" lvl="1" indent="-269875"/>
            <a:endParaRPr lang="en-US" sz="2800"/>
          </a:p>
          <a:p>
            <a:pPr marL="271780" indent="-271780"/>
            <a:endParaRPr lang="en-US" sz="2800"/>
          </a:p>
          <a:p>
            <a:pPr marL="271780" indent="-271780"/>
            <a:endParaRPr lang="en-US"/>
          </a:p>
        </p:txBody>
      </p:sp>
    </p:spTree>
    <p:extLst>
      <p:ext uri="{BB962C8B-B14F-4D97-AF65-F5344CB8AC3E}">
        <p14:creationId xmlns:p14="http://schemas.microsoft.com/office/powerpoint/2010/main" val="2292139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48153">
            <a:off x="14468133" y="-3970971"/>
            <a:ext cx="3724564" cy="3705440"/>
            <a:chOff x="0" y="0"/>
            <a:chExt cx="4640128" cy="4616303"/>
          </a:xfrm>
        </p:grpSpPr>
        <p:sp>
          <p:nvSpPr>
            <p:cNvPr id="3" name="Freeform 3"/>
            <p:cNvSpPr/>
            <p:nvPr/>
          </p:nvSpPr>
          <p:spPr>
            <a:xfrm>
              <a:off x="0" y="0"/>
              <a:ext cx="4640072" cy="4616196"/>
            </a:xfrm>
            <a:custGeom>
              <a:avLst/>
              <a:gdLst/>
              <a:ahLst/>
              <a:cxnLst/>
              <a:rect l="l" t="t" r="r" b="b"/>
              <a:pathLst>
                <a:path w="4640072" h="4616196">
                  <a:moveTo>
                    <a:pt x="1615948" y="3023616"/>
                  </a:moveTo>
                  <a:cubicBezTo>
                    <a:pt x="1846834" y="3277489"/>
                    <a:pt x="1846834" y="3669919"/>
                    <a:pt x="1615948" y="3923792"/>
                  </a:cubicBezTo>
                  <a:cubicBezTo>
                    <a:pt x="2331593" y="4616196"/>
                    <a:pt x="2331593" y="4616196"/>
                    <a:pt x="2331593" y="4616196"/>
                  </a:cubicBezTo>
                  <a:cubicBezTo>
                    <a:pt x="3162681" y="3785235"/>
                    <a:pt x="3162681" y="3785235"/>
                    <a:pt x="3162681" y="3785235"/>
                  </a:cubicBezTo>
                  <a:cubicBezTo>
                    <a:pt x="3185795" y="3831336"/>
                    <a:pt x="3208909" y="3877564"/>
                    <a:pt x="3255010" y="3923665"/>
                  </a:cubicBezTo>
                  <a:cubicBezTo>
                    <a:pt x="3439668" y="4108323"/>
                    <a:pt x="3739769" y="4108323"/>
                    <a:pt x="3924427" y="3923665"/>
                  </a:cubicBezTo>
                  <a:cubicBezTo>
                    <a:pt x="4132199" y="3715893"/>
                    <a:pt x="4132199" y="3415919"/>
                    <a:pt x="3924427" y="3231261"/>
                  </a:cubicBezTo>
                  <a:cubicBezTo>
                    <a:pt x="3901313" y="3185160"/>
                    <a:pt x="3855212" y="3162046"/>
                    <a:pt x="3808984" y="3138932"/>
                  </a:cubicBezTo>
                  <a:cubicBezTo>
                    <a:pt x="4640072" y="2307971"/>
                    <a:pt x="4640072" y="2307971"/>
                    <a:pt x="4640072" y="2307971"/>
                  </a:cubicBezTo>
                  <a:cubicBezTo>
                    <a:pt x="3808984" y="1500124"/>
                    <a:pt x="3808984" y="1500124"/>
                    <a:pt x="3808984" y="1500124"/>
                  </a:cubicBezTo>
                  <a:cubicBezTo>
                    <a:pt x="3832098" y="1477010"/>
                    <a:pt x="3855212" y="1454023"/>
                    <a:pt x="3901313" y="1430909"/>
                  </a:cubicBezTo>
                  <a:cubicBezTo>
                    <a:pt x="4085971" y="1223137"/>
                    <a:pt x="4085971" y="923163"/>
                    <a:pt x="3901313" y="738505"/>
                  </a:cubicBezTo>
                  <a:cubicBezTo>
                    <a:pt x="3693541" y="553847"/>
                    <a:pt x="3393440" y="553847"/>
                    <a:pt x="3208782" y="738505"/>
                  </a:cubicBezTo>
                  <a:cubicBezTo>
                    <a:pt x="3185668" y="761619"/>
                    <a:pt x="3162554" y="807720"/>
                    <a:pt x="3139567" y="830834"/>
                  </a:cubicBezTo>
                  <a:cubicBezTo>
                    <a:pt x="2308479" y="0"/>
                    <a:pt x="2308479" y="0"/>
                    <a:pt x="2308479" y="0"/>
                  </a:cubicBezTo>
                  <a:cubicBezTo>
                    <a:pt x="1615948" y="669417"/>
                    <a:pt x="1615948" y="669417"/>
                    <a:pt x="1615948" y="669417"/>
                  </a:cubicBezTo>
                  <a:cubicBezTo>
                    <a:pt x="1846834" y="923290"/>
                    <a:pt x="1846834" y="1338834"/>
                    <a:pt x="1615948" y="1592707"/>
                  </a:cubicBezTo>
                  <a:cubicBezTo>
                    <a:pt x="1361948" y="1823466"/>
                    <a:pt x="946531" y="1823466"/>
                    <a:pt x="692531" y="1592707"/>
                  </a:cubicBezTo>
                  <a:cubicBezTo>
                    <a:pt x="0" y="2308098"/>
                    <a:pt x="0" y="2308098"/>
                    <a:pt x="0" y="2308098"/>
                  </a:cubicBezTo>
                  <a:cubicBezTo>
                    <a:pt x="715645" y="3023616"/>
                    <a:pt x="715645" y="3023616"/>
                    <a:pt x="715645" y="3023616"/>
                  </a:cubicBezTo>
                  <a:cubicBezTo>
                    <a:pt x="969645" y="2769743"/>
                    <a:pt x="1362075" y="2769743"/>
                    <a:pt x="1615948" y="3023616"/>
                  </a:cubicBezTo>
                  <a:close/>
                </a:path>
              </a:pathLst>
            </a:custGeom>
            <a:solidFill>
              <a:srgbClr val="A1E44D"/>
            </a:solidFill>
          </p:spPr>
          <p:txBody>
            <a:bodyPr/>
            <a:lstStyle/>
            <a:p>
              <a:endParaRPr lang="en-US"/>
            </a:p>
          </p:txBody>
        </p:sp>
      </p:grpSp>
      <p:sp>
        <p:nvSpPr>
          <p:cNvPr id="4" name="AutoShape 4"/>
          <p:cNvSpPr/>
          <p:nvPr/>
        </p:nvSpPr>
        <p:spPr>
          <a:xfrm>
            <a:off x="5143723" y="992824"/>
            <a:ext cx="0" cy="1965603"/>
          </a:xfrm>
          <a:prstGeom prst="line">
            <a:avLst/>
          </a:prstGeom>
          <a:ln w="152400" cap="flat">
            <a:solidFill>
              <a:srgbClr val="FA323D"/>
            </a:solidFill>
            <a:prstDash val="solid"/>
            <a:headEnd type="none" w="sm" len="sm"/>
            <a:tailEnd type="none" w="sm" len="sm"/>
          </a:ln>
        </p:spPr>
        <p:txBody>
          <a:bodyPr/>
          <a:lstStyle/>
          <a:p>
            <a:endParaRPr lang="en-US"/>
          </a:p>
        </p:txBody>
      </p:sp>
      <p:sp>
        <p:nvSpPr>
          <p:cNvPr id="5" name="Freeform 5"/>
          <p:cNvSpPr/>
          <p:nvPr/>
        </p:nvSpPr>
        <p:spPr>
          <a:xfrm>
            <a:off x="1123139" y="1012000"/>
            <a:ext cx="3426225" cy="1927251"/>
          </a:xfrm>
          <a:custGeom>
            <a:avLst/>
            <a:gdLst/>
            <a:ahLst/>
            <a:cxnLst/>
            <a:rect l="l" t="t" r="r" b="b"/>
            <a:pathLst>
              <a:path w="4282781" h="2409064">
                <a:moveTo>
                  <a:pt x="0" y="0"/>
                </a:moveTo>
                <a:lnTo>
                  <a:pt x="4282781" y="0"/>
                </a:lnTo>
                <a:lnTo>
                  <a:pt x="4282781" y="2409064"/>
                </a:lnTo>
                <a:lnTo>
                  <a:pt x="0" y="2409064"/>
                </a:lnTo>
                <a:lnTo>
                  <a:pt x="0" y="0"/>
                </a:lnTo>
                <a:close/>
              </a:path>
            </a:pathLst>
          </a:custGeom>
          <a:blipFill>
            <a:blip r:embed="rId2"/>
            <a:stretch>
              <a:fillRect/>
            </a:stretch>
          </a:blipFill>
        </p:spPr>
        <p:txBody>
          <a:bodyPr/>
          <a:lstStyle/>
          <a:p>
            <a:endParaRPr lang="en-US"/>
          </a:p>
        </p:txBody>
      </p:sp>
      <p:sp>
        <p:nvSpPr>
          <p:cNvPr id="6" name="Freeform 6"/>
          <p:cNvSpPr/>
          <p:nvPr/>
        </p:nvSpPr>
        <p:spPr>
          <a:xfrm flipH="1">
            <a:off x="12395096" y="3164982"/>
            <a:ext cx="1425191" cy="1728044"/>
          </a:xfrm>
          <a:custGeom>
            <a:avLst/>
            <a:gdLst/>
            <a:ahLst/>
            <a:cxnLst/>
            <a:rect l="l" t="t" r="r" b="b"/>
            <a:pathLst>
              <a:path w="1781489" h="2160055">
                <a:moveTo>
                  <a:pt x="1781489" y="0"/>
                </a:moveTo>
                <a:lnTo>
                  <a:pt x="0" y="0"/>
                </a:lnTo>
                <a:lnTo>
                  <a:pt x="0" y="2160055"/>
                </a:lnTo>
                <a:lnTo>
                  <a:pt x="1781489" y="2160055"/>
                </a:lnTo>
                <a:lnTo>
                  <a:pt x="1781489" y="0"/>
                </a:lnTo>
                <a:close/>
              </a:path>
            </a:pathLst>
          </a:custGeom>
          <a:blipFill>
            <a:blip r:embed="rId3"/>
            <a:stretch>
              <a:fillRect/>
            </a:stretch>
          </a:blipFill>
        </p:spPr>
        <p:txBody>
          <a:bodyPr/>
          <a:lstStyle/>
          <a:p>
            <a:endParaRPr lang="en-US"/>
          </a:p>
        </p:txBody>
      </p:sp>
      <p:sp>
        <p:nvSpPr>
          <p:cNvPr id="7" name="Freeform 7"/>
          <p:cNvSpPr/>
          <p:nvPr/>
        </p:nvSpPr>
        <p:spPr>
          <a:xfrm>
            <a:off x="9882400" y="3276068"/>
            <a:ext cx="1713834" cy="1706217"/>
          </a:xfrm>
          <a:custGeom>
            <a:avLst/>
            <a:gdLst/>
            <a:ahLst/>
            <a:cxnLst/>
            <a:rect l="l" t="t" r="r" b="b"/>
            <a:pathLst>
              <a:path w="2142292" h="2132771">
                <a:moveTo>
                  <a:pt x="0" y="0"/>
                </a:moveTo>
                <a:lnTo>
                  <a:pt x="2142291" y="0"/>
                </a:lnTo>
                <a:lnTo>
                  <a:pt x="2142291" y="2132771"/>
                </a:lnTo>
                <a:lnTo>
                  <a:pt x="0" y="2132771"/>
                </a:lnTo>
                <a:lnTo>
                  <a:pt x="0" y="0"/>
                </a:lnTo>
                <a:close/>
              </a:path>
            </a:pathLst>
          </a:custGeom>
          <a:blipFill>
            <a:blip r:embed="rId4"/>
            <a:stretch>
              <a:fillRect/>
            </a:stretch>
          </a:blipFill>
        </p:spPr>
        <p:txBody>
          <a:bodyPr/>
          <a:lstStyle/>
          <a:p>
            <a:endParaRPr lang="en-US"/>
          </a:p>
        </p:txBody>
      </p:sp>
      <p:sp>
        <p:nvSpPr>
          <p:cNvPr id="8" name="Freeform 8"/>
          <p:cNvSpPr/>
          <p:nvPr/>
        </p:nvSpPr>
        <p:spPr>
          <a:xfrm>
            <a:off x="4190174" y="3322802"/>
            <a:ext cx="1750240" cy="1750240"/>
          </a:xfrm>
          <a:custGeom>
            <a:avLst/>
            <a:gdLst/>
            <a:ahLst/>
            <a:cxnLst/>
            <a:rect l="l" t="t" r="r" b="b"/>
            <a:pathLst>
              <a:path w="2187800" h="2187800">
                <a:moveTo>
                  <a:pt x="0" y="0"/>
                </a:moveTo>
                <a:lnTo>
                  <a:pt x="2187801" y="0"/>
                </a:lnTo>
                <a:lnTo>
                  <a:pt x="2187801" y="2187801"/>
                </a:lnTo>
                <a:lnTo>
                  <a:pt x="0" y="2187801"/>
                </a:lnTo>
                <a:lnTo>
                  <a:pt x="0" y="0"/>
                </a:lnTo>
                <a:close/>
              </a:path>
            </a:pathLst>
          </a:custGeom>
          <a:blipFill>
            <a:blip r:embed="rId5"/>
            <a:stretch>
              <a:fillRect/>
            </a:stretch>
          </a:blipFill>
        </p:spPr>
        <p:txBody>
          <a:bodyPr/>
          <a:lstStyle/>
          <a:p>
            <a:endParaRPr lang="en-US"/>
          </a:p>
        </p:txBody>
      </p:sp>
      <p:sp>
        <p:nvSpPr>
          <p:cNvPr id="9" name="Freeform 9"/>
          <p:cNvSpPr/>
          <p:nvPr/>
        </p:nvSpPr>
        <p:spPr>
          <a:xfrm>
            <a:off x="12421141" y="5341690"/>
            <a:ext cx="1798250" cy="1798250"/>
          </a:xfrm>
          <a:custGeom>
            <a:avLst/>
            <a:gdLst/>
            <a:ahLst/>
            <a:cxnLst/>
            <a:rect l="l" t="t" r="r" b="b"/>
            <a:pathLst>
              <a:path w="2247813" h="2247813">
                <a:moveTo>
                  <a:pt x="0" y="0"/>
                </a:moveTo>
                <a:lnTo>
                  <a:pt x="2247813" y="0"/>
                </a:lnTo>
                <a:lnTo>
                  <a:pt x="2247813" y="2247813"/>
                </a:lnTo>
                <a:lnTo>
                  <a:pt x="0" y="2247813"/>
                </a:lnTo>
                <a:lnTo>
                  <a:pt x="0" y="0"/>
                </a:lnTo>
                <a:close/>
              </a:path>
            </a:pathLst>
          </a:custGeom>
          <a:blipFill>
            <a:blip r:embed="rId6"/>
            <a:stretch>
              <a:fillRect/>
            </a:stretch>
          </a:blipFill>
        </p:spPr>
        <p:txBody>
          <a:bodyPr/>
          <a:lstStyle/>
          <a:p>
            <a:endParaRPr lang="en-US"/>
          </a:p>
        </p:txBody>
      </p:sp>
      <p:sp>
        <p:nvSpPr>
          <p:cNvPr id="10" name="Freeform 10"/>
          <p:cNvSpPr/>
          <p:nvPr/>
        </p:nvSpPr>
        <p:spPr>
          <a:xfrm>
            <a:off x="3334101" y="5748584"/>
            <a:ext cx="1755348" cy="1755348"/>
          </a:xfrm>
          <a:custGeom>
            <a:avLst/>
            <a:gdLst/>
            <a:ahLst/>
            <a:cxnLst/>
            <a:rect l="l" t="t" r="r" b="b"/>
            <a:pathLst>
              <a:path w="2194185" h="2194185">
                <a:moveTo>
                  <a:pt x="0" y="0"/>
                </a:moveTo>
                <a:lnTo>
                  <a:pt x="2194186" y="0"/>
                </a:lnTo>
                <a:lnTo>
                  <a:pt x="2194186" y="2194185"/>
                </a:lnTo>
                <a:lnTo>
                  <a:pt x="0" y="2194185"/>
                </a:lnTo>
                <a:lnTo>
                  <a:pt x="0" y="0"/>
                </a:lnTo>
                <a:close/>
              </a:path>
            </a:pathLst>
          </a:custGeom>
          <a:blipFill>
            <a:blip r:embed="rId7"/>
            <a:stretch>
              <a:fillRect/>
            </a:stretch>
          </a:blipFill>
        </p:spPr>
        <p:txBody>
          <a:bodyPr/>
          <a:lstStyle/>
          <a:p>
            <a:endParaRPr lang="en-US"/>
          </a:p>
        </p:txBody>
      </p:sp>
      <p:sp>
        <p:nvSpPr>
          <p:cNvPr id="11" name="Freeform 11"/>
          <p:cNvSpPr/>
          <p:nvPr/>
        </p:nvSpPr>
        <p:spPr>
          <a:xfrm>
            <a:off x="8197912" y="5332123"/>
            <a:ext cx="1684488" cy="1684488"/>
          </a:xfrm>
          <a:custGeom>
            <a:avLst/>
            <a:gdLst/>
            <a:ahLst/>
            <a:cxnLst/>
            <a:rect l="l" t="t" r="r" b="b"/>
            <a:pathLst>
              <a:path w="2105610" h="2105610">
                <a:moveTo>
                  <a:pt x="0" y="0"/>
                </a:moveTo>
                <a:lnTo>
                  <a:pt x="2105610" y="0"/>
                </a:lnTo>
                <a:lnTo>
                  <a:pt x="2105610" y="2105609"/>
                </a:lnTo>
                <a:lnTo>
                  <a:pt x="0" y="2105609"/>
                </a:lnTo>
                <a:lnTo>
                  <a:pt x="0" y="0"/>
                </a:lnTo>
                <a:close/>
              </a:path>
            </a:pathLst>
          </a:custGeom>
          <a:blipFill>
            <a:blip r:embed="rId8"/>
            <a:stretch>
              <a:fillRect/>
            </a:stretch>
          </a:blipFill>
        </p:spPr>
        <p:txBody>
          <a:bodyPr/>
          <a:lstStyle/>
          <a:p>
            <a:endParaRPr lang="en-US"/>
          </a:p>
        </p:txBody>
      </p:sp>
      <p:sp>
        <p:nvSpPr>
          <p:cNvPr id="12" name="Freeform 12"/>
          <p:cNvSpPr/>
          <p:nvPr/>
        </p:nvSpPr>
        <p:spPr>
          <a:xfrm>
            <a:off x="10189462" y="5985233"/>
            <a:ext cx="1924617" cy="1518698"/>
          </a:xfrm>
          <a:custGeom>
            <a:avLst/>
            <a:gdLst/>
            <a:ahLst/>
            <a:cxnLst/>
            <a:rect l="l" t="t" r="r" b="b"/>
            <a:pathLst>
              <a:path w="2405771" h="1898372">
                <a:moveTo>
                  <a:pt x="0" y="0"/>
                </a:moveTo>
                <a:lnTo>
                  <a:pt x="2405771" y="0"/>
                </a:lnTo>
                <a:lnTo>
                  <a:pt x="2405771" y="1898372"/>
                </a:lnTo>
                <a:lnTo>
                  <a:pt x="0" y="1898372"/>
                </a:lnTo>
                <a:lnTo>
                  <a:pt x="0" y="0"/>
                </a:lnTo>
                <a:close/>
              </a:path>
            </a:pathLst>
          </a:custGeom>
          <a:blipFill>
            <a:blip r:embed="rId9"/>
            <a:stretch>
              <a:fillRect/>
            </a:stretch>
          </a:blipFill>
        </p:spPr>
        <p:txBody>
          <a:bodyPr/>
          <a:lstStyle/>
          <a:p>
            <a:endParaRPr lang="en-US"/>
          </a:p>
        </p:txBody>
      </p:sp>
      <p:sp>
        <p:nvSpPr>
          <p:cNvPr id="13" name="Freeform 13"/>
          <p:cNvSpPr/>
          <p:nvPr/>
        </p:nvSpPr>
        <p:spPr>
          <a:xfrm>
            <a:off x="6867207" y="3328489"/>
            <a:ext cx="1608558" cy="1744554"/>
          </a:xfrm>
          <a:custGeom>
            <a:avLst/>
            <a:gdLst/>
            <a:ahLst/>
            <a:cxnLst/>
            <a:rect l="l" t="t" r="r" b="b"/>
            <a:pathLst>
              <a:path w="2010697" h="2180692">
                <a:moveTo>
                  <a:pt x="0" y="0"/>
                </a:moveTo>
                <a:lnTo>
                  <a:pt x="2010697" y="0"/>
                </a:lnTo>
                <a:lnTo>
                  <a:pt x="2010697" y="2180692"/>
                </a:lnTo>
                <a:lnTo>
                  <a:pt x="0" y="2180692"/>
                </a:lnTo>
                <a:lnTo>
                  <a:pt x="0" y="0"/>
                </a:lnTo>
                <a:close/>
              </a:path>
            </a:pathLst>
          </a:custGeom>
          <a:blipFill>
            <a:blip r:embed="rId10"/>
            <a:stretch>
              <a:fillRect l="-367692" r="-89862"/>
            </a:stretch>
          </a:blipFill>
        </p:spPr>
        <p:txBody>
          <a:bodyPr/>
          <a:lstStyle/>
          <a:p>
            <a:endParaRPr lang="en-US"/>
          </a:p>
        </p:txBody>
      </p:sp>
      <p:sp>
        <p:nvSpPr>
          <p:cNvPr id="14" name="Freeform 14"/>
          <p:cNvSpPr/>
          <p:nvPr/>
        </p:nvSpPr>
        <p:spPr>
          <a:xfrm>
            <a:off x="585137" y="3276067"/>
            <a:ext cx="2251114" cy="1505872"/>
          </a:xfrm>
          <a:custGeom>
            <a:avLst/>
            <a:gdLst/>
            <a:ahLst/>
            <a:cxnLst/>
            <a:rect l="l" t="t" r="r" b="b"/>
            <a:pathLst>
              <a:path w="2813892" h="1882340">
                <a:moveTo>
                  <a:pt x="0" y="0"/>
                </a:moveTo>
                <a:lnTo>
                  <a:pt x="2813892" y="0"/>
                </a:lnTo>
                <a:lnTo>
                  <a:pt x="2813892" y="1882340"/>
                </a:lnTo>
                <a:lnTo>
                  <a:pt x="0" y="1882340"/>
                </a:lnTo>
                <a:lnTo>
                  <a:pt x="0" y="0"/>
                </a:lnTo>
                <a:close/>
              </a:path>
            </a:pathLst>
          </a:custGeom>
          <a:blipFill>
            <a:blip r:embed="rId11"/>
            <a:stretch>
              <a:fillRect/>
            </a:stretch>
          </a:blipFill>
        </p:spPr>
        <p:txBody>
          <a:bodyPr/>
          <a:lstStyle/>
          <a:p>
            <a:endParaRPr lang="en-US"/>
          </a:p>
        </p:txBody>
      </p:sp>
      <p:sp>
        <p:nvSpPr>
          <p:cNvPr id="15" name="Freeform 15"/>
          <p:cNvSpPr/>
          <p:nvPr/>
        </p:nvSpPr>
        <p:spPr>
          <a:xfrm>
            <a:off x="5481879" y="5869914"/>
            <a:ext cx="1827758" cy="1512687"/>
          </a:xfrm>
          <a:custGeom>
            <a:avLst/>
            <a:gdLst/>
            <a:ahLst/>
            <a:cxnLst/>
            <a:rect l="l" t="t" r="r" b="b"/>
            <a:pathLst>
              <a:path w="2284698" h="1890859">
                <a:moveTo>
                  <a:pt x="0" y="0"/>
                </a:moveTo>
                <a:lnTo>
                  <a:pt x="2284698" y="0"/>
                </a:lnTo>
                <a:lnTo>
                  <a:pt x="2284698" y="1890859"/>
                </a:lnTo>
                <a:lnTo>
                  <a:pt x="0" y="1890859"/>
                </a:lnTo>
                <a:lnTo>
                  <a:pt x="0" y="0"/>
                </a:lnTo>
                <a:close/>
              </a:path>
            </a:pathLst>
          </a:custGeom>
          <a:blipFill>
            <a:blip r:embed="rId12"/>
            <a:stretch>
              <a:fillRect r="-173750"/>
            </a:stretch>
          </a:blipFill>
        </p:spPr>
        <p:txBody>
          <a:bodyPr/>
          <a:lstStyle/>
          <a:p>
            <a:endParaRPr lang="en-US"/>
          </a:p>
        </p:txBody>
      </p:sp>
      <p:sp>
        <p:nvSpPr>
          <p:cNvPr id="16" name="Freeform 16"/>
          <p:cNvSpPr/>
          <p:nvPr/>
        </p:nvSpPr>
        <p:spPr>
          <a:xfrm>
            <a:off x="1199396" y="4989251"/>
            <a:ext cx="1761325" cy="1761325"/>
          </a:xfrm>
          <a:custGeom>
            <a:avLst/>
            <a:gdLst/>
            <a:ahLst/>
            <a:cxnLst/>
            <a:rect l="l" t="t" r="r" b="b"/>
            <a:pathLst>
              <a:path w="2201656" h="2201656">
                <a:moveTo>
                  <a:pt x="0" y="0"/>
                </a:moveTo>
                <a:lnTo>
                  <a:pt x="2201656" y="0"/>
                </a:lnTo>
                <a:lnTo>
                  <a:pt x="2201656" y="2201656"/>
                </a:lnTo>
                <a:lnTo>
                  <a:pt x="0" y="2201656"/>
                </a:lnTo>
                <a:lnTo>
                  <a:pt x="0" y="0"/>
                </a:lnTo>
                <a:close/>
              </a:path>
            </a:pathLst>
          </a:custGeom>
          <a:blipFill>
            <a:blip r:embed="rId13"/>
            <a:stretch>
              <a:fillRect/>
            </a:stretch>
          </a:blipFill>
        </p:spPr>
        <p:txBody>
          <a:bodyPr/>
          <a:lstStyle/>
          <a:p>
            <a:endParaRPr lang="en-US"/>
          </a:p>
        </p:txBody>
      </p:sp>
      <p:grpSp>
        <p:nvGrpSpPr>
          <p:cNvPr id="17" name="Group 17"/>
          <p:cNvGrpSpPr/>
          <p:nvPr/>
        </p:nvGrpSpPr>
        <p:grpSpPr>
          <a:xfrm>
            <a:off x="5586234" y="1042241"/>
            <a:ext cx="6962460" cy="1897011"/>
            <a:chOff x="0" y="0"/>
            <a:chExt cx="2292168" cy="624530"/>
          </a:xfrm>
        </p:grpSpPr>
        <p:sp>
          <p:nvSpPr>
            <p:cNvPr id="18" name="Freeform 18"/>
            <p:cNvSpPr/>
            <p:nvPr/>
          </p:nvSpPr>
          <p:spPr>
            <a:xfrm>
              <a:off x="0" y="0"/>
              <a:ext cx="2292168" cy="624530"/>
            </a:xfrm>
            <a:custGeom>
              <a:avLst/>
              <a:gdLst/>
              <a:ahLst/>
              <a:cxnLst/>
              <a:rect l="l" t="t" r="r" b="b"/>
              <a:pathLst>
                <a:path w="2292168" h="624530">
                  <a:moveTo>
                    <a:pt x="6227" y="0"/>
                  </a:moveTo>
                  <a:lnTo>
                    <a:pt x="2285941" y="0"/>
                  </a:lnTo>
                  <a:cubicBezTo>
                    <a:pt x="2287592" y="0"/>
                    <a:pt x="2289176" y="656"/>
                    <a:pt x="2290344" y="1824"/>
                  </a:cubicBezTo>
                  <a:cubicBezTo>
                    <a:pt x="2291512" y="2992"/>
                    <a:pt x="2292168" y="4575"/>
                    <a:pt x="2292168" y="6227"/>
                  </a:cubicBezTo>
                  <a:lnTo>
                    <a:pt x="2292168" y="618303"/>
                  </a:lnTo>
                  <a:cubicBezTo>
                    <a:pt x="2292168" y="621742"/>
                    <a:pt x="2289380" y="624530"/>
                    <a:pt x="2285941" y="624530"/>
                  </a:cubicBezTo>
                  <a:lnTo>
                    <a:pt x="6227" y="624530"/>
                  </a:lnTo>
                  <a:cubicBezTo>
                    <a:pt x="2788" y="624530"/>
                    <a:pt x="0" y="621742"/>
                    <a:pt x="0" y="618303"/>
                  </a:cubicBezTo>
                  <a:lnTo>
                    <a:pt x="0" y="6227"/>
                  </a:lnTo>
                  <a:cubicBezTo>
                    <a:pt x="0" y="2788"/>
                    <a:pt x="2788" y="0"/>
                    <a:pt x="6227" y="0"/>
                  </a:cubicBezTo>
                  <a:close/>
                </a:path>
              </a:pathLst>
            </a:custGeom>
            <a:solidFill>
              <a:srgbClr val="FA323D"/>
            </a:solidFill>
            <a:ln cap="sq">
              <a:noFill/>
              <a:prstDash val="solid"/>
              <a:miter/>
            </a:ln>
          </p:spPr>
          <p:txBody>
            <a:bodyPr/>
            <a:lstStyle/>
            <a:p>
              <a:endParaRPr lang="en-US"/>
            </a:p>
          </p:txBody>
        </p:sp>
        <p:sp>
          <p:nvSpPr>
            <p:cNvPr id="19" name="TextBox 19"/>
            <p:cNvSpPr txBox="1"/>
            <p:nvPr/>
          </p:nvSpPr>
          <p:spPr>
            <a:xfrm>
              <a:off x="0" y="0"/>
              <a:ext cx="2292166" cy="624530"/>
            </a:xfrm>
            <a:prstGeom prst="rect">
              <a:avLst/>
            </a:prstGeom>
          </p:spPr>
          <p:txBody>
            <a:bodyPr lIns="40640" tIns="40640" rIns="40640" bIns="40640" rtlCol="0" anchor="ctr"/>
            <a:lstStyle/>
            <a:p>
              <a:pPr algn="ctr">
                <a:lnSpc>
                  <a:spcPts val="6624"/>
                </a:lnSpc>
              </a:pPr>
              <a:r>
                <a:rPr lang="en-US" sz="4800" spc="14">
                  <a:solidFill>
                    <a:srgbClr val="FFFFFF"/>
                  </a:solidFill>
                  <a:latin typeface="Open Sans Bold"/>
                </a:rPr>
                <a:t>MIDDLE SCHOOL CAREER READINESS</a:t>
              </a:r>
            </a:p>
          </p:txBody>
        </p:sp>
      </p:grpSp>
      <p:sp>
        <p:nvSpPr>
          <p:cNvPr id="20" name="Freeform 20"/>
          <p:cNvSpPr/>
          <p:nvPr/>
        </p:nvSpPr>
        <p:spPr>
          <a:xfrm>
            <a:off x="-89830" y="5773026"/>
            <a:ext cx="5852160" cy="2487168"/>
          </a:xfrm>
          <a:custGeom>
            <a:avLst/>
            <a:gdLst/>
            <a:ahLst/>
            <a:cxnLst/>
            <a:rect l="l" t="t" r="r" b="b"/>
            <a:pathLst>
              <a:path w="7315200" h="3108960">
                <a:moveTo>
                  <a:pt x="0" y="0"/>
                </a:moveTo>
                <a:lnTo>
                  <a:pt x="7315200" y="0"/>
                </a:lnTo>
                <a:lnTo>
                  <a:pt x="7315200" y="3108960"/>
                </a:lnTo>
                <a:lnTo>
                  <a:pt x="0" y="31089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rot="-10800000">
            <a:off x="8778240" y="14083"/>
            <a:ext cx="5852160" cy="2487168"/>
          </a:xfrm>
          <a:custGeom>
            <a:avLst/>
            <a:gdLst/>
            <a:ahLst/>
            <a:cxnLst/>
            <a:rect l="l" t="t" r="r" b="b"/>
            <a:pathLst>
              <a:path w="7315200" h="3108960">
                <a:moveTo>
                  <a:pt x="0" y="0"/>
                </a:moveTo>
                <a:lnTo>
                  <a:pt x="7315200" y="0"/>
                </a:lnTo>
                <a:lnTo>
                  <a:pt x="7315200" y="3108960"/>
                </a:lnTo>
                <a:lnTo>
                  <a:pt x="0" y="31089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4673" y="2426839"/>
            <a:ext cx="5907831" cy="1001534"/>
            <a:chOff x="0" y="0"/>
            <a:chExt cx="9846385" cy="1669224"/>
          </a:xfrm>
        </p:grpSpPr>
        <p:sp>
          <p:nvSpPr>
            <p:cNvPr id="3" name="AutoShape 3"/>
            <p:cNvSpPr/>
            <p:nvPr/>
          </p:nvSpPr>
          <p:spPr>
            <a:xfrm>
              <a:off x="0" y="0"/>
              <a:ext cx="9846385" cy="1669224"/>
            </a:xfrm>
            <a:prstGeom prst="rect">
              <a:avLst/>
            </a:prstGeom>
            <a:solidFill>
              <a:srgbClr val="FA323D"/>
            </a:solidFill>
          </p:spPr>
          <p:txBody>
            <a:bodyPr/>
            <a:lstStyle/>
            <a:p>
              <a:endParaRPr lang="en-US"/>
            </a:p>
          </p:txBody>
        </p:sp>
        <p:sp>
          <p:nvSpPr>
            <p:cNvPr id="4" name="TextBox 4"/>
            <p:cNvSpPr txBox="1"/>
            <p:nvPr/>
          </p:nvSpPr>
          <p:spPr>
            <a:xfrm>
              <a:off x="749925" y="226072"/>
              <a:ext cx="8346533" cy="1144652"/>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Agriculture &amp; Environmental Systems/Construction Technologies</a:t>
              </a:r>
            </a:p>
          </p:txBody>
        </p:sp>
      </p:grpSp>
      <p:grpSp>
        <p:nvGrpSpPr>
          <p:cNvPr id="5" name="Group 5"/>
          <p:cNvGrpSpPr/>
          <p:nvPr/>
        </p:nvGrpSpPr>
        <p:grpSpPr>
          <a:xfrm>
            <a:off x="1024673" y="3676114"/>
            <a:ext cx="5907831" cy="1001534"/>
            <a:chOff x="0" y="0"/>
            <a:chExt cx="9846385" cy="1669224"/>
          </a:xfrm>
        </p:grpSpPr>
        <p:sp>
          <p:nvSpPr>
            <p:cNvPr id="6" name="AutoShape 6"/>
            <p:cNvSpPr/>
            <p:nvPr/>
          </p:nvSpPr>
          <p:spPr>
            <a:xfrm>
              <a:off x="0" y="0"/>
              <a:ext cx="9846385" cy="1669224"/>
            </a:xfrm>
            <a:prstGeom prst="rect">
              <a:avLst/>
            </a:prstGeom>
            <a:solidFill>
              <a:srgbClr val="000000"/>
            </a:solidFill>
          </p:spPr>
          <p:txBody>
            <a:bodyPr/>
            <a:lstStyle/>
            <a:p>
              <a:endParaRPr lang="en-US"/>
            </a:p>
          </p:txBody>
        </p:sp>
        <p:sp>
          <p:nvSpPr>
            <p:cNvPr id="7" name="TextBox 7"/>
            <p:cNvSpPr txBox="1"/>
            <p:nvPr/>
          </p:nvSpPr>
          <p:spPr>
            <a:xfrm>
              <a:off x="749925" y="226072"/>
              <a:ext cx="8346533" cy="1144652"/>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Business Administration/ Information Technology/ Engineering Technology</a:t>
              </a:r>
            </a:p>
          </p:txBody>
        </p:sp>
      </p:grpSp>
      <p:grpSp>
        <p:nvGrpSpPr>
          <p:cNvPr id="8" name="Group 8"/>
          <p:cNvGrpSpPr/>
          <p:nvPr/>
        </p:nvGrpSpPr>
        <p:grpSpPr>
          <a:xfrm>
            <a:off x="1024673" y="5142468"/>
            <a:ext cx="5907831" cy="651014"/>
            <a:chOff x="0" y="0"/>
            <a:chExt cx="9846385" cy="1085024"/>
          </a:xfrm>
        </p:grpSpPr>
        <p:sp>
          <p:nvSpPr>
            <p:cNvPr id="9" name="AutoShape 9"/>
            <p:cNvSpPr/>
            <p:nvPr/>
          </p:nvSpPr>
          <p:spPr>
            <a:xfrm>
              <a:off x="0" y="0"/>
              <a:ext cx="9846385" cy="1085024"/>
            </a:xfrm>
            <a:prstGeom prst="rect">
              <a:avLst/>
            </a:prstGeom>
            <a:solidFill>
              <a:srgbClr val="FA323D"/>
            </a:solidFill>
          </p:spPr>
          <p:txBody>
            <a:bodyPr/>
            <a:lstStyle/>
            <a:p>
              <a:endParaRPr lang="en-US"/>
            </a:p>
          </p:txBody>
        </p:sp>
        <p:sp>
          <p:nvSpPr>
            <p:cNvPr id="10" name="TextBox 10"/>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Education &amp; Training</a:t>
              </a:r>
            </a:p>
          </p:txBody>
        </p:sp>
      </p:grpSp>
      <p:grpSp>
        <p:nvGrpSpPr>
          <p:cNvPr id="11" name="Group 11"/>
          <p:cNvGrpSpPr/>
          <p:nvPr/>
        </p:nvGrpSpPr>
        <p:grpSpPr>
          <a:xfrm>
            <a:off x="1024673" y="6174665"/>
            <a:ext cx="5907831" cy="651014"/>
            <a:chOff x="0" y="0"/>
            <a:chExt cx="9846385" cy="1085024"/>
          </a:xfrm>
        </p:grpSpPr>
        <p:sp>
          <p:nvSpPr>
            <p:cNvPr id="12" name="AutoShape 12"/>
            <p:cNvSpPr/>
            <p:nvPr/>
          </p:nvSpPr>
          <p:spPr>
            <a:xfrm>
              <a:off x="0" y="0"/>
              <a:ext cx="9846385" cy="1085024"/>
            </a:xfrm>
            <a:prstGeom prst="rect">
              <a:avLst/>
            </a:prstGeom>
            <a:solidFill>
              <a:srgbClr val="000000"/>
            </a:solidFill>
          </p:spPr>
          <p:txBody>
            <a:bodyPr/>
            <a:lstStyle/>
            <a:p>
              <a:endParaRPr lang="en-US"/>
            </a:p>
          </p:txBody>
        </p:sp>
        <p:sp>
          <p:nvSpPr>
            <p:cNvPr id="13" name="TextBox 13"/>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Health Sciences</a:t>
              </a:r>
            </a:p>
          </p:txBody>
        </p:sp>
      </p:grpSp>
      <p:grpSp>
        <p:nvGrpSpPr>
          <p:cNvPr id="14" name="Group 14"/>
          <p:cNvGrpSpPr/>
          <p:nvPr/>
        </p:nvGrpSpPr>
        <p:grpSpPr>
          <a:xfrm>
            <a:off x="7697897" y="2423119"/>
            <a:ext cx="5907831" cy="1001534"/>
            <a:chOff x="0" y="0"/>
            <a:chExt cx="9846385" cy="1669224"/>
          </a:xfrm>
        </p:grpSpPr>
        <p:sp>
          <p:nvSpPr>
            <p:cNvPr id="15" name="AutoShape 15"/>
            <p:cNvSpPr/>
            <p:nvPr/>
          </p:nvSpPr>
          <p:spPr>
            <a:xfrm>
              <a:off x="0" y="0"/>
              <a:ext cx="9846385" cy="1669224"/>
            </a:xfrm>
            <a:prstGeom prst="rect">
              <a:avLst/>
            </a:prstGeom>
            <a:solidFill>
              <a:srgbClr val="231F20"/>
            </a:solidFill>
          </p:spPr>
          <p:txBody>
            <a:bodyPr/>
            <a:lstStyle/>
            <a:p>
              <a:endParaRPr lang="en-US"/>
            </a:p>
          </p:txBody>
        </p:sp>
        <p:sp>
          <p:nvSpPr>
            <p:cNvPr id="16" name="TextBox 16"/>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Human Services/ Hospitality &amp; Tourism</a:t>
              </a:r>
            </a:p>
          </p:txBody>
        </p:sp>
      </p:grpSp>
      <p:grpSp>
        <p:nvGrpSpPr>
          <p:cNvPr id="17" name="Group 17"/>
          <p:cNvGrpSpPr/>
          <p:nvPr/>
        </p:nvGrpSpPr>
        <p:grpSpPr>
          <a:xfrm>
            <a:off x="7697897" y="6174665"/>
            <a:ext cx="5907831" cy="651014"/>
            <a:chOff x="0" y="0"/>
            <a:chExt cx="9846385" cy="1085024"/>
          </a:xfrm>
        </p:grpSpPr>
        <p:sp>
          <p:nvSpPr>
            <p:cNvPr id="18" name="AutoShape 18"/>
            <p:cNvSpPr/>
            <p:nvPr/>
          </p:nvSpPr>
          <p:spPr>
            <a:xfrm>
              <a:off x="0" y="0"/>
              <a:ext cx="9846385" cy="1085024"/>
            </a:xfrm>
            <a:prstGeom prst="rect">
              <a:avLst/>
            </a:prstGeom>
            <a:solidFill>
              <a:srgbClr val="FA323D"/>
            </a:solidFill>
          </p:spPr>
          <p:txBody>
            <a:bodyPr/>
            <a:lstStyle/>
            <a:p>
              <a:endParaRPr lang="en-US"/>
            </a:p>
          </p:txBody>
        </p:sp>
        <p:sp>
          <p:nvSpPr>
            <p:cNvPr id="19" name="TextBox 19"/>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Law &amp; Public Safety</a:t>
              </a:r>
            </a:p>
          </p:txBody>
        </p:sp>
      </p:grpSp>
      <p:grpSp>
        <p:nvGrpSpPr>
          <p:cNvPr id="20" name="Group 20"/>
          <p:cNvGrpSpPr/>
          <p:nvPr/>
        </p:nvGrpSpPr>
        <p:grpSpPr>
          <a:xfrm>
            <a:off x="7697897" y="3676114"/>
            <a:ext cx="5907831" cy="1001534"/>
            <a:chOff x="0" y="0"/>
            <a:chExt cx="9846385" cy="1669224"/>
          </a:xfrm>
        </p:grpSpPr>
        <p:sp>
          <p:nvSpPr>
            <p:cNvPr id="21" name="AutoShape 21"/>
            <p:cNvSpPr/>
            <p:nvPr/>
          </p:nvSpPr>
          <p:spPr>
            <a:xfrm>
              <a:off x="0" y="0"/>
              <a:ext cx="9846385" cy="1669224"/>
            </a:xfrm>
            <a:prstGeom prst="rect">
              <a:avLst/>
            </a:prstGeom>
            <a:solidFill>
              <a:srgbClr val="FA323D"/>
            </a:solidFill>
          </p:spPr>
          <p:txBody>
            <a:bodyPr/>
            <a:lstStyle/>
            <a:p>
              <a:endParaRPr lang="en-US"/>
            </a:p>
          </p:txBody>
        </p:sp>
        <p:sp>
          <p:nvSpPr>
            <p:cNvPr id="22" name="TextBox 22"/>
            <p:cNvSpPr txBox="1"/>
            <p:nvPr/>
          </p:nvSpPr>
          <p:spPr>
            <a:xfrm>
              <a:off x="749925" y="226072"/>
              <a:ext cx="8346533" cy="1144652"/>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Manufacturing/ Engineering &amp; Science Technologies</a:t>
              </a:r>
            </a:p>
          </p:txBody>
        </p:sp>
      </p:grpSp>
      <p:grpSp>
        <p:nvGrpSpPr>
          <p:cNvPr id="23" name="Group 23"/>
          <p:cNvGrpSpPr/>
          <p:nvPr/>
        </p:nvGrpSpPr>
        <p:grpSpPr>
          <a:xfrm>
            <a:off x="7697897" y="5142468"/>
            <a:ext cx="5907831" cy="651014"/>
            <a:chOff x="0" y="0"/>
            <a:chExt cx="9846385" cy="1085024"/>
          </a:xfrm>
        </p:grpSpPr>
        <p:sp>
          <p:nvSpPr>
            <p:cNvPr id="24" name="AutoShape 24"/>
            <p:cNvSpPr/>
            <p:nvPr/>
          </p:nvSpPr>
          <p:spPr>
            <a:xfrm>
              <a:off x="0" y="0"/>
              <a:ext cx="9846385" cy="1085024"/>
            </a:xfrm>
            <a:prstGeom prst="rect">
              <a:avLst/>
            </a:prstGeom>
            <a:solidFill>
              <a:srgbClr val="000000"/>
            </a:solidFill>
          </p:spPr>
          <p:txBody>
            <a:bodyPr/>
            <a:lstStyle/>
            <a:p>
              <a:endParaRPr lang="en-US"/>
            </a:p>
          </p:txBody>
        </p:sp>
        <p:sp>
          <p:nvSpPr>
            <p:cNvPr id="25" name="TextBox 25"/>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Transportation Systems</a:t>
              </a:r>
            </a:p>
          </p:txBody>
        </p:sp>
      </p:grpSp>
      <p:sp>
        <p:nvSpPr>
          <p:cNvPr id="26" name="Freeform 26"/>
          <p:cNvSpPr/>
          <p:nvPr/>
        </p:nvSpPr>
        <p:spPr>
          <a:xfrm>
            <a:off x="0" y="5742432"/>
            <a:ext cx="5852160" cy="2487168"/>
          </a:xfrm>
          <a:custGeom>
            <a:avLst/>
            <a:gdLst/>
            <a:ahLst/>
            <a:cxnLst/>
            <a:rect l="l" t="t" r="r" b="b"/>
            <a:pathLst>
              <a:path w="7315200" h="3108960">
                <a:moveTo>
                  <a:pt x="0" y="0"/>
                </a:moveTo>
                <a:lnTo>
                  <a:pt x="7315200" y="0"/>
                </a:lnTo>
                <a:lnTo>
                  <a:pt x="7315200" y="3108960"/>
                </a:lnTo>
                <a:lnTo>
                  <a:pt x="0" y="3108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27"/>
          <p:cNvSpPr txBox="1"/>
          <p:nvPr/>
        </p:nvSpPr>
        <p:spPr>
          <a:xfrm>
            <a:off x="4169937" y="1595080"/>
            <a:ext cx="6290527" cy="564257"/>
          </a:xfrm>
          <a:prstGeom prst="rect">
            <a:avLst/>
          </a:prstGeom>
        </p:spPr>
        <p:txBody>
          <a:bodyPr lIns="0" tIns="0" rIns="0" bIns="0" rtlCol="0" anchor="t">
            <a:spAutoFit/>
          </a:bodyPr>
          <a:lstStyle/>
          <a:p>
            <a:pPr algn="ctr">
              <a:lnSpc>
                <a:spcPts val="4399"/>
              </a:lnSpc>
            </a:pPr>
            <a:r>
              <a:rPr lang="en-US" sz="4399" u="sng">
                <a:solidFill>
                  <a:srgbClr val="FA323D"/>
                </a:solidFill>
                <a:latin typeface="Open Sans Bold"/>
              </a:rPr>
              <a:t>Career Clusters</a:t>
            </a:r>
          </a:p>
        </p:txBody>
      </p:sp>
      <p:sp>
        <p:nvSpPr>
          <p:cNvPr id="28" name="Freeform 28"/>
          <p:cNvSpPr/>
          <p:nvPr/>
        </p:nvSpPr>
        <p:spPr>
          <a:xfrm rot="-10800000">
            <a:off x="8778240" y="14083"/>
            <a:ext cx="5852160" cy="2487168"/>
          </a:xfrm>
          <a:custGeom>
            <a:avLst/>
            <a:gdLst/>
            <a:ahLst/>
            <a:cxnLst/>
            <a:rect l="l" t="t" r="r" b="b"/>
            <a:pathLst>
              <a:path w="7315200" h="3108960">
                <a:moveTo>
                  <a:pt x="0" y="0"/>
                </a:moveTo>
                <a:lnTo>
                  <a:pt x="7315200" y="0"/>
                </a:lnTo>
                <a:lnTo>
                  <a:pt x="7315200" y="3108960"/>
                </a:lnTo>
                <a:lnTo>
                  <a:pt x="0" y="3108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a:off x="822961" y="159131"/>
            <a:ext cx="3354146" cy="1886707"/>
          </a:xfrm>
          <a:custGeom>
            <a:avLst/>
            <a:gdLst/>
            <a:ahLst/>
            <a:cxnLst/>
            <a:rect l="l" t="t" r="r" b="b"/>
            <a:pathLst>
              <a:path w="4192683" h="2358384">
                <a:moveTo>
                  <a:pt x="0" y="0"/>
                </a:moveTo>
                <a:lnTo>
                  <a:pt x="4192683" y="0"/>
                </a:lnTo>
                <a:lnTo>
                  <a:pt x="4192683" y="2358385"/>
                </a:lnTo>
                <a:lnTo>
                  <a:pt x="0" y="2358385"/>
                </a:lnTo>
                <a:lnTo>
                  <a:pt x="0" y="0"/>
                </a:lnTo>
                <a:close/>
              </a:path>
            </a:pathLst>
          </a:custGeom>
          <a:blipFill>
            <a:blip r:embed="rId4"/>
            <a:stretch>
              <a:fillRect/>
            </a:stretch>
          </a:blipFill>
        </p:spPr>
        <p:txBody>
          <a:bodyPr/>
          <a:lstStyle/>
          <a:p>
            <a:endParaRPr lang="en-US"/>
          </a:p>
        </p:txBody>
      </p:sp>
      <p:sp>
        <p:nvSpPr>
          <p:cNvPr id="30" name="TextBox 30"/>
          <p:cNvSpPr txBox="1"/>
          <p:nvPr/>
        </p:nvSpPr>
        <p:spPr>
          <a:xfrm>
            <a:off x="2984975" y="7084760"/>
            <a:ext cx="8660450" cy="423193"/>
          </a:xfrm>
          <a:prstGeom prst="rect">
            <a:avLst/>
          </a:prstGeom>
        </p:spPr>
        <p:txBody>
          <a:bodyPr lIns="0" tIns="0" rIns="0" bIns="0" rtlCol="0" anchor="t">
            <a:spAutoFit/>
          </a:bodyPr>
          <a:lstStyle/>
          <a:p>
            <a:pPr algn="ctr">
              <a:lnSpc>
                <a:spcPts val="3304"/>
              </a:lnSpc>
            </a:pPr>
            <a:r>
              <a:rPr lang="en-US" sz="2800">
                <a:solidFill>
                  <a:srgbClr val="000000"/>
                </a:solidFill>
                <a:latin typeface="Open Sans Bold"/>
              </a:rPr>
              <a:t>ACC offers Career Exploration for any MS grade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5072" y="1157165"/>
            <a:ext cx="5582486" cy="1058811"/>
            <a:chOff x="0" y="0"/>
            <a:chExt cx="1837855" cy="348580"/>
          </a:xfrm>
        </p:grpSpPr>
        <p:sp>
          <p:nvSpPr>
            <p:cNvPr id="3" name="Freeform 3"/>
            <p:cNvSpPr/>
            <p:nvPr/>
          </p:nvSpPr>
          <p:spPr>
            <a:xfrm>
              <a:off x="0" y="0"/>
              <a:ext cx="1815961" cy="348580"/>
            </a:xfrm>
            <a:custGeom>
              <a:avLst/>
              <a:gdLst/>
              <a:ahLst/>
              <a:cxnLst/>
              <a:rect l="l" t="t" r="r" b="b"/>
              <a:pathLst>
                <a:path w="1815961" h="348580">
                  <a:moveTo>
                    <a:pt x="7860" y="0"/>
                  </a:moveTo>
                  <a:lnTo>
                    <a:pt x="1808101" y="0"/>
                  </a:lnTo>
                  <a:cubicBezTo>
                    <a:pt x="1810186" y="0"/>
                    <a:pt x="1812185" y="828"/>
                    <a:pt x="1813659" y="2302"/>
                  </a:cubicBezTo>
                  <a:cubicBezTo>
                    <a:pt x="1815133" y="3776"/>
                    <a:pt x="1815961" y="5775"/>
                    <a:pt x="1815961" y="7860"/>
                  </a:cubicBezTo>
                  <a:lnTo>
                    <a:pt x="1815961" y="340720"/>
                  </a:lnTo>
                  <a:cubicBezTo>
                    <a:pt x="1815961" y="342804"/>
                    <a:pt x="1815133" y="344804"/>
                    <a:pt x="1813659" y="346278"/>
                  </a:cubicBezTo>
                  <a:cubicBezTo>
                    <a:pt x="1812185" y="347752"/>
                    <a:pt x="1810186" y="348580"/>
                    <a:pt x="1808101" y="348580"/>
                  </a:cubicBezTo>
                  <a:lnTo>
                    <a:pt x="7860" y="348580"/>
                  </a:lnTo>
                  <a:cubicBezTo>
                    <a:pt x="3519" y="348580"/>
                    <a:pt x="0" y="345061"/>
                    <a:pt x="0" y="340720"/>
                  </a:cubicBezTo>
                  <a:lnTo>
                    <a:pt x="0" y="7860"/>
                  </a:lnTo>
                  <a:cubicBezTo>
                    <a:pt x="0" y="5775"/>
                    <a:pt x="828" y="3776"/>
                    <a:pt x="2302" y="2302"/>
                  </a:cubicBezTo>
                  <a:cubicBezTo>
                    <a:pt x="3776" y="828"/>
                    <a:pt x="5775" y="0"/>
                    <a:pt x="7860" y="0"/>
                  </a:cubicBezTo>
                  <a:close/>
                </a:path>
              </a:pathLst>
            </a:custGeom>
            <a:solidFill>
              <a:srgbClr val="FA323D"/>
            </a:solidFill>
            <a:ln cap="sq">
              <a:noFill/>
              <a:prstDash val="solid"/>
              <a:miter/>
            </a:ln>
          </p:spPr>
          <p:txBody>
            <a:bodyPr/>
            <a:lstStyle/>
            <a:p>
              <a:endParaRPr lang="en-US"/>
            </a:p>
          </p:txBody>
        </p:sp>
        <p:sp>
          <p:nvSpPr>
            <p:cNvPr id="4" name="TextBox 4"/>
            <p:cNvSpPr txBox="1"/>
            <p:nvPr/>
          </p:nvSpPr>
          <p:spPr>
            <a:xfrm>
              <a:off x="0" y="0"/>
              <a:ext cx="1837855" cy="346035"/>
            </a:xfrm>
            <a:prstGeom prst="rect">
              <a:avLst/>
            </a:prstGeom>
          </p:spPr>
          <p:txBody>
            <a:bodyPr lIns="40640" tIns="40640" rIns="40640" bIns="40640" rtlCol="0" anchor="ctr"/>
            <a:lstStyle/>
            <a:p>
              <a:pPr algn="ctr">
                <a:lnSpc>
                  <a:spcPts val="6624"/>
                </a:lnSpc>
              </a:pPr>
              <a:r>
                <a:rPr lang="en-US" sz="4800" spc="14">
                  <a:solidFill>
                    <a:srgbClr val="FFFFFF"/>
                  </a:solidFill>
                  <a:latin typeface="Open Sans Bold"/>
                </a:rPr>
                <a:t>6TH GRADE - CPR</a:t>
              </a:r>
            </a:p>
          </p:txBody>
        </p:sp>
      </p:grpSp>
      <p:grpSp>
        <p:nvGrpSpPr>
          <p:cNvPr id="5" name="Group 5"/>
          <p:cNvGrpSpPr/>
          <p:nvPr/>
        </p:nvGrpSpPr>
        <p:grpSpPr>
          <a:xfrm rot="-148153">
            <a:off x="14468133" y="-3970971"/>
            <a:ext cx="3724564" cy="3705440"/>
            <a:chOff x="0" y="0"/>
            <a:chExt cx="4640128" cy="4616303"/>
          </a:xfrm>
        </p:grpSpPr>
        <p:sp>
          <p:nvSpPr>
            <p:cNvPr id="6" name="Freeform 6"/>
            <p:cNvSpPr/>
            <p:nvPr/>
          </p:nvSpPr>
          <p:spPr>
            <a:xfrm>
              <a:off x="0" y="0"/>
              <a:ext cx="4640072" cy="4616196"/>
            </a:xfrm>
            <a:custGeom>
              <a:avLst/>
              <a:gdLst/>
              <a:ahLst/>
              <a:cxnLst/>
              <a:rect l="l" t="t" r="r" b="b"/>
              <a:pathLst>
                <a:path w="4640072" h="4616196">
                  <a:moveTo>
                    <a:pt x="1615948" y="3023616"/>
                  </a:moveTo>
                  <a:cubicBezTo>
                    <a:pt x="1846834" y="3277489"/>
                    <a:pt x="1846834" y="3669919"/>
                    <a:pt x="1615948" y="3923792"/>
                  </a:cubicBezTo>
                  <a:cubicBezTo>
                    <a:pt x="2331593" y="4616196"/>
                    <a:pt x="2331593" y="4616196"/>
                    <a:pt x="2331593" y="4616196"/>
                  </a:cubicBezTo>
                  <a:cubicBezTo>
                    <a:pt x="3162681" y="3785235"/>
                    <a:pt x="3162681" y="3785235"/>
                    <a:pt x="3162681" y="3785235"/>
                  </a:cubicBezTo>
                  <a:cubicBezTo>
                    <a:pt x="3185795" y="3831336"/>
                    <a:pt x="3208909" y="3877564"/>
                    <a:pt x="3255010" y="3923665"/>
                  </a:cubicBezTo>
                  <a:cubicBezTo>
                    <a:pt x="3439668" y="4108323"/>
                    <a:pt x="3739769" y="4108323"/>
                    <a:pt x="3924427" y="3923665"/>
                  </a:cubicBezTo>
                  <a:cubicBezTo>
                    <a:pt x="4132199" y="3715893"/>
                    <a:pt x="4132199" y="3415919"/>
                    <a:pt x="3924427" y="3231261"/>
                  </a:cubicBezTo>
                  <a:cubicBezTo>
                    <a:pt x="3901313" y="3185160"/>
                    <a:pt x="3855212" y="3162046"/>
                    <a:pt x="3808984" y="3138932"/>
                  </a:cubicBezTo>
                  <a:cubicBezTo>
                    <a:pt x="4640072" y="2307971"/>
                    <a:pt x="4640072" y="2307971"/>
                    <a:pt x="4640072" y="2307971"/>
                  </a:cubicBezTo>
                  <a:cubicBezTo>
                    <a:pt x="3808984" y="1500124"/>
                    <a:pt x="3808984" y="1500124"/>
                    <a:pt x="3808984" y="1500124"/>
                  </a:cubicBezTo>
                  <a:cubicBezTo>
                    <a:pt x="3832098" y="1477010"/>
                    <a:pt x="3855212" y="1454023"/>
                    <a:pt x="3901313" y="1430909"/>
                  </a:cubicBezTo>
                  <a:cubicBezTo>
                    <a:pt x="4085971" y="1223137"/>
                    <a:pt x="4085971" y="923163"/>
                    <a:pt x="3901313" y="738505"/>
                  </a:cubicBezTo>
                  <a:cubicBezTo>
                    <a:pt x="3693541" y="553847"/>
                    <a:pt x="3393440" y="553847"/>
                    <a:pt x="3208782" y="738505"/>
                  </a:cubicBezTo>
                  <a:cubicBezTo>
                    <a:pt x="3185668" y="761619"/>
                    <a:pt x="3162554" y="807720"/>
                    <a:pt x="3139567" y="830834"/>
                  </a:cubicBezTo>
                  <a:cubicBezTo>
                    <a:pt x="2308479" y="0"/>
                    <a:pt x="2308479" y="0"/>
                    <a:pt x="2308479" y="0"/>
                  </a:cubicBezTo>
                  <a:cubicBezTo>
                    <a:pt x="1615948" y="669417"/>
                    <a:pt x="1615948" y="669417"/>
                    <a:pt x="1615948" y="669417"/>
                  </a:cubicBezTo>
                  <a:cubicBezTo>
                    <a:pt x="1846834" y="923290"/>
                    <a:pt x="1846834" y="1338834"/>
                    <a:pt x="1615948" y="1592707"/>
                  </a:cubicBezTo>
                  <a:cubicBezTo>
                    <a:pt x="1361948" y="1823466"/>
                    <a:pt x="946531" y="1823466"/>
                    <a:pt x="692531" y="1592707"/>
                  </a:cubicBezTo>
                  <a:cubicBezTo>
                    <a:pt x="0" y="2308098"/>
                    <a:pt x="0" y="2308098"/>
                    <a:pt x="0" y="2308098"/>
                  </a:cubicBezTo>
                  <a:cubicBezTo>
                    <a:pt x="715645" y="3023616"/>
                    <a:pt x="715645" y="3023616"/>
                    <a:pt x="715645" y="3023616"/>
                  </a:cubicBezTo>
                  <a:cubicBezTo>
                    <a:pt x="969645" y="2769743"/>
                    <a:pt x="1362075" y="2769743"/>
                    <a:pt x="1615948" y="3023616"/>
                  </a:cubicBezTo>
                  <a:close/>
                </a:path>
              </a:pathLst>
            </a:custGeom>
            <a:solidFill>
              <a:srgbClr val="A1E44D"/>
            </a:solidFill>
          </p:spPr>
          <p:txBody>
            <a:bodyPr/>
            <a:lstStyle/>
            <a:p>
              <a:endParaRPr lang="en-US"/>
            </a:p>
          </p:txBody>
        </p:sp>
      </p:grpSp>
      <p:sp>
        <p:nvSpPr>
          <p:cNvPr id="7" name="Freeform 7"/>
          <p:cNvSpPr/>
          <p:nvPr/>
        </p:nvSpPr>
        <p:spPr>
          <a:xfrm>
            <a:off x="9911427" y="24468"/>
            <a:ext cx="3896014" cy="2191507"/>
          </a:xfrm>
          <a:custGeom>
            <a:avLst/>
            <a:gdLst/>
            <a:ahLst/>
            <a:cxnLst/>
            <a:rect l="l" t="t" r="r" b="b"/>
            <a:pathLst>
              <a:path w="4870017" h="2739384">
                <a:moveTo>
                  <a:pt x="0" y="0"/>
                </a:moveTo>
                <a:lnTo>
                  <a:pt x="4870017" y="0"/>
                </a:lnTo>
                <a:lnTo>
                  <a:pt x="4870017" y="2739385"/>
                </a:lnTo>
                <a:lnTo>
                  <a:pt x="0" y="2739385"/>
                </a:lnTo>
                <a:lnTo>
                  <a:pt x="0" y="0"/>
                </a:lnTo>
                <a:close/>
              </a:path>
            </a:pathLst>
          </a:custGeom>
          <a:blipFill>
            <a:blip r:embed="rId2"/>
            <a:stretch>
              <a:fillRect/>
            </a:stretch>
          </a:blipFill>
        </p:spPr>
        <p:txBody>
          <a:bodyPr/>
          <a:lstStyle/>
          <a:p>
            <a:endParaRPr lang="en-US"/>
          </a:p>
        </p:txBody>
      </p:sp>
      <p:sp>
        <p:nvSpPr>
          <p:cNvPr id="8" name="Freeform 8"/>
          <p:cNvSpPr/>
          <p:nvPr/>
        </p:nvSpPr>
        <p:spPr>
          <a:xfrm rot="1467308">
            <a:off x="8854441" y="3795321"/>
            <a:ext cx="8110910" cy="6975383"/>
          </a:xfrm>
          <a:custGeom>
            <a:avLst/>
            <a:gdLst/>
            <a:ahLst/>
            <a:cxnLst/>
            <a:rect l="l" t="t" r="r" b="b"/>
            <a:pathLst>
              <a:path w="10138638" h="8719229">
                <a:moveTo>
                  <a:pt x="0" y="0"/>
                </a:moveTo>
                <a:lnTo>
                  <a:pt x="10138638" y="0"/>
                </a:lnTo>
                <a:lnTo>
                  <a:pt x="10138638" y="8719229"/>
                </a:lnTo>
                <a:lnTo>
                  <a:pt x="0" y="87192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a:grpSpLocks noChangeAspect="1"/>
          </p:cNvGrpSpPr>
          <p:nvPr/>
        </p:nvGrpSpPr>
        <p:grpSpPr>
          <a:xfrm rot="228713">
            <a:off x="8939980" y="2373858"/>
            <a:ext cx="4909282" cy="4795653"/>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18152" t="-16124" r="-33017"/>
              </a:stretch>
            </a:blipFill>
          </p:spPr>
          <p:txBody>
            <a:bodyPr/>
            <a:lstStyle/>
            <a:p>
              <a:endParaRPr lang="en-US"/>
            </a:p>
          </p:txBody>
        </p:sp>
      </p:grpSp>
      <p:sp>
        <p:nvSpPr>
          <p:cNvPr id="11" name="TextBox 11"/>
          <p:cNvSpPr txBox="1"/>
          <p:nvPr/>
        </p:nvSpPr>
        <p:spPr>
          <a:xfrm>
            <a:off x="1024950" y="2605551"/>
            <a:ext cx="5582485" cy="589905"/>
          </a:xfrm>
          <a:prstGeom prst="rect">
            <a:avLst/>
          </a:prstGeom>
        </p:spPr>
        <p:txBody>
          <a:bodyPr lIns="0" tIns="0" rIns="0" bIns="0" rtlCol="0" anchor="t">
            <a:spAutoFit/>
          </a:bodyPr>
          <a:lstStyle/>
          <a:p>
            <a:pPr algn="ctr">
              <a:lnSpc>
                <a:spcPts val="4560"/>
              </a:lnSpc>
            </a:pPr>
            <a:r>
              <a:rPr lang="en-US" sz="4000">
                <a:solidFill>
                  <a:srgbClr val="231F20"/>
                </a:solidFill>
                <a:latin typeface="Poppins Ultra-Bold"/>
              </a:rPr>
              <a:t>Why  We Learn CPR?</a:t>
            </a:r>
          </a:p>
        </p:txBody>
      </p:sp>
      <p:sp>
        <p:nvSpPr>
          <p:cNvPr id="12" name="TextBox 12"/>
          <p:cNvSpPr txBox="1"/>
          <p:nvPr/>
        </p:nvSpPr>
        <p:spPr>
          <a:xfrm>
            <a:off x="1590330" y="3263815"/>
            <a:ext cx="4555346" cy="547714"/>
          </a:xfrm>
          <a:prstGeom prst="rect">
            <a:avLst/>
          </a:prstGeom>
        </p:spPr>
        <p:txBody>
          <a:bodyPr lIns="0" tIns="0" rIns="0" bIns="0" rtlCol="0" anchor="t">
            <a:spAutoFit/>
          </a:bodyPr>
          <a:lstStyle/>
          <a:p>
            <a:pPr algn="ctr">
              <a:lnSpc>
                <a:spcPts val="4480"/>
              </a:lnSpc>
            </a:pPr>
            <a:r>
              <a:rPr lang="en-US" sz="3200">
                <a:solidFill>
                  <a:srgbClr val="FA323D"/>
                </a:solidFill>
                <a:latin typeface="Poppins"/>
              </a:rPr>
              <a:t>You Could save a LIFE!</a:t>
            </a:r>
          </a:p>
        </p:txBody>
      </p:sp>
      <p:sp>
        <p:nvSpPr>
          <p:cNvPr id="13" name="TextBox 13"/>
          <p:cNvSpPr txBox="1"/>
          <p:nvPr/>
        </p:nvSpPr>
        <p:spPr>
          <a:xfrm>
            <a:off x="1024950" y="4030980"/>
            <a:ext cx="5686104" cy="1976054"/>
          </a:xfrm>
          <a:prstGeom prst="rect">
            <a:avLst/>
          </a:prstGeom>
        </p:spPr>
        <p:txBody>
          <a:bodyPr lIns="0" tIns="0" rIns="0" bIns="0" rtlCol="0" anchor="t">
            <a:spAutoFit/>
          </a:bodyPr>
          <a:lstStyle/>
          <a:p>
            <a:pPr algn="ctr">
              <a:lnSpc>
                <a:spcPts val="3920"/>
              </a:lnSpc>
            </a:pPr>
            <a:r>
              <a:rPr lang="en-US" sz="2800">
                <a:solidFill>
                  <a:srgbClr val="231F20"/>
                </a:solidFill>
                <a:latin typeface="Poppins"/>
              </a:rPr>
              <a:t>If performed immediately, CPR can double or triple the chance of survival from an out of hospital cardiac arrest.</a:t>
            </a:r>
          </a:p>
        </p:txBody>
      </p:sp>
      <p:grpSp>
        <p:nvGrpSpPr>
          <p:cNvPr id="14" name="Group 14"/>
          <p:cNvGrpSpPr/>
          <p:nvPr/>
        </p:nvGrpSpPr>
        <p:grpSpPr>
          <a:xfrm>
            <a:off x="1024951" y="6291580"/>
            <a:ext cx="5907831" cy="651014"/>
            <a:chOff x="0" y="0"/>
            <a:chExt cx="9846385" cy="1085024"/>
          </a:xfrm>
        </p:grpSpPr>
        <p:sp>
          <p:nvSpPr>
            <p:cNvPr id="15" name="AutoShape 15"/>
            <p:cNvSpPr/>
            <p:nvPr/>
          </p:nvSpPr>
          <p:spPr>
            <a:xfrm>
              <a:off x="0" y="0"/>
              <a:ext cx="9846385" cy="1085024"/>
            </a:xfrm>
            <a:prstGeom prst="rect">
              <a:avLst/>
            </a:prstGeom>
            <a:solidFill>
              <a:srgbClr val="000000"/>
            </a:solidFill>
          </p:spPr>
          <p:txBody>
            <a:bodyPr/>
            <a:lstStyle/>
            <a:p>
              <a:endParaRPr lang="en-US"/>
            </a:p>
          </p:txBody>
        </p:sp>
        <p:sp>
          <p:nvSpPr>
            <p:cNvPr id="16" name="TextBox 16"/>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Health Sciences</a:t>
              </a:r>
            </a:p>
          </p:txBody>
        </p:sp>
      </p:grpSp>
      <p:grpSp>
        <p:nvGrpSpPr>
          <p:cNvPr id="17" name="Group 17"/>
          <p:cNvGrpSpPr/>
          <p:nvPr/>
        </p:nvGrpSpPr>
        <p:grpSpPr>
          <a:xfrm>
            <a:off x="1024951" y="7114923"/>
            <a:ext cx="5907831" cy="651014"/>
            <a:chOff x="0" y="0"/>
            <a:chExt cx="9846385" cy="1085024"/>
          </a:xfrm>
        </p:grpSpPr>
        <p:sp>
          <p:nvSpPr>
            <p:cNvPr id="18" name="AutoShape 18"/>
            <p:cNvSpPr/>
            <p:nvPr/>
          </p:nvSpPr>
          <p:spPr>
            <a:xfrm>
              <a:off x="0" y="0"/>
              <a:ext cx="9846385" cy="1085024"/>
            </a:xfrm>
            <a:prstGeom prst="rect">
              <a:avLst/>
            </a:prstGeom>
            <a:solidFill>
              <a:srgbClr val="FA323D"/>
            </a:solidFill>
          </p:spPr>
          <p:txBody>
            <a:bodyPr/>
            <a:lstStyle/>
            <a:p>
              <a:endParaRPr lang="en-US"/>
            </a:p>
          </p:txBody>
        </p:sp>
        <p:sp>
          <p:nvSpPr>
            <p:cNvPr id="19" name="TextBox 19"/>
            <p:cNvSpPr txBox="1"/>
            <p:nvPr/>
          </p:nvSpPr>
          <p:spPr>
            <a:xfrm>
              <a:off x="749925" y="226072"/>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Law &amp; Public Safety</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2960" y="1061872"/>
            <a:ext cx="8511002" cy="1095948"/>
            <a:chOff x="-24906" y="0"/>
            <a:chExt cx="2617264" cy="360806"/>
          </a:xfrm>
        </p:grpSpPr>
        <p:sp>
          <p:nvSpPr>
            <p:cNvPr id="3" name="Freeform 3"/>
            <p:cNvSpPr/>
            <p:nvPr/>
          </p:nvSpPr>
          <p:spPr>
            <a:xfrm>
              <a:off x="0" y="0"/>
              <a:ext cx="2592358" cy="348580"/>
            </a:xfrm>
            <a:custGeom>
              <a:avLst/>
              <a:gdLst/>
              <a:ahLst/>
              <a:cxnLst/>
              <a:rect l="l" t="t" r="r" b="b"/>
              <a:pathLst>
                <a:path w="2592358" h="348580">
                  <a:moveTo>
                    <a:pt x="5506" y="0"/>
                  </a:moveTo>
                  <a:lnTo>
                    <a:pt x="2586852" y="0"/>
                  </a:lnTo>
                  <a:cubicBezTo>
                    <a:pt x="2589893" y="0"/>
                    <a:pt x="2592358" y="2465"/>
                    <a:pt x="2592358" y="5506"/>
                  </a:cubicBezTo>
                  <a:lnTo>
                    <a:pt x="2592358" y="343074"/>
                  </a:lnTo>
                  <a:cubicBezTo>
                    <a:pt x="2592358" y="344534"/>
                    <a:pt x="2591778" y="345935"/>
                    <a:pt x="2590746" y="346967"/>
                  </a:cubicBezTo>
                  <a:cubicBezTo>
                    <a:pt x="2589713" y="348000"/>
                    <a:pt x="2588313" y="348580"/>
                    <a:pt x="2586852" y="348580"/>
                  </a:cubicBezTo>
                  <a:lnTo>
                    <a:pt x="5506" y="348580"/>
                  </a:lnTo>
                  <a:cubicBezTo>
                    <a:pt x="2465" y="348580"/>
                    <a:pt x="0" y="346115"/>
                    <a:pt x="0" y="343074"/>
                  </a:cubicBezTo>
                  <a:lnTo>
                    <a:pt x="0" y="5506"/>
                  </a:lnTo>
                  <a:cubicBezTo>
                    <a:pt x="0" y="2465"/>
                    <a:pt x="2465" y="0"/>
                    <a:pt x="5506" y="0"/>
                  </a:cubicBezTo>
                  <a:close/>
                </a:path>
              </a:pathLst>
            </a:custGeom>
            <a:solidFill>
              <a:srgbClr val="FA323D"/>
            </a:solidFill>
            <a:ln cap="sq">
              <a:noFill/>
              <a:prstDash val="solid"/>
              <a:miter/>
            </a:ln>
          </p:spPr>
          <p:txBody>
            <a:bodyPr/>
            <a:lstStyle/>
            <a:p>
              <a:endParaRPr lang="en-US"/>
            </a:p>
          </p:txBody>
        </p:sp>
        <p:sp>
          <p:nvSpPr>
            <p:cNvPr id="4" name="TextBox 4"/>
            <p:cNvSpPr txBox="1"/>
            <p:nvPr/>
          </p:nvSpPr>
          <p:spPr>
            <a:xfrm>
              <a:off x="-24906" y="12226"/>
              <a:ext cx="2592358" cy="348580"/>
            </a:xfrm>
            <a:prstGeom prst="rect">
              <a:avLst/>
            </a:prstGeom>
          </p:spPr>
          <p:txBody>
            <a:bodyPr lIns="40640" tIns="40640" rIns="40640" bIns="40640" rtlCol="0" anchor="ctr"/>
            <a:lstStyle/>
            <a:p>
              <a:pPr algn="ctr">
                <a:lnSpc>
                  <a:spcPts val="6624"/>
                </a:lnSpc>
              </a:pPr>
              <a:r>
                <a:rPr lang="en-US" sz="4800" spc="14">
                  <a:solidFill>
                    <a:srgbClr val="FFFFFF"/>
                  </a:solidFill>
                  <a:latin typeface="Open Sans Bold"/>
                </a:rPr>
                <a:t>7TH GRADE - TAPE &amp; RULE</a:t>
              </a:r>
            </a:p>
          </p:txBody>
        </p:sp>
      </p:grpSp>
      <p:grpSp>
        <p:nvGrpSpPr>
          <p:cNvPr id="5" name="Group 5"/>
          <p:cNvGrpSpPr/>
          <p:nvPr/>
        </p:nvGrpSpPr>
        <p:grpSpPr>
          <a:xfrm rot="-148153">
            <a:off x="14468133" y="-3970971"/>
            <a:ext cx="3724564" cy="3705440"/>
            <a:chOff x="0" y="0"/>
            <a:chExt cx="4640128" cy="4616303"/>
          </a:xfrm>
        </p:grpSpPr>
        <p:sp>
          <p:nvSpPr>
            <p:cNvPr id="6" name="Freeform 6"/>
            <p:cNvSpPr/>
            <p:nvPr/>
          </p:nvSpPr>
          <p:spPr>
            <a:xfrm>
              <a:off x="0" y="0"/>
              <a:ext cx="4640072" cy="4616196"/>
            </a:xfrm>
            <a:custGeom>
              <a:avLst/>
              <a:gdLst/>
              <a:ahLst/>
              <a:cxnLst/>
              <a:rect l="l" t="t" r="r" b="b"/>
              <a:pathLst>
                <a:path w="4640072" h="4616196">
                  <a:moveTo>
                    <a:pt x="1615948" y="3023616"/>
                  </a:moveTo>
                  <a:cubicBezTo>
                    <a:pt x="1846834" y="3277489"/>
                    <a:pt x="1846834" y="3669919"/>
                    <a:pt x="1615948" y="3923792"/>
                  </a:cubicBezTo>
                  <a:cubicBezTo>
                    <a:pt x="2331593" y="4616196"/>
                    <a:pt x="2331593" y="4616196"/>
                    <a:pt x="2331593" y="4616196"/>
                  </a:cubicBezTo>
                  <a:cubicBezTo>
                    <a:pt x="3162681" y="3785235"/>
                    <a:pt x="3162681" y="3785235"/>
                    <a:pt x="3162681" y="3785235"/>
                  </a:cubicBezTo>
                  <a:cubicBezTo>
                    <a:pt x="3185795" y="3831336"/>
                    <a:pt x="3208909" y="3877564"/>
                    <a:pt x="3255010" y="3923665"/>
                  </a:cubicBezTo>
                  <a:cubicBezTo>
                    <a:pt x="3439668" y="4108323"/>
                    <a:pt x="3739769" y="4108323"/>
                    <a:pt x="3924427" y="3923665"/>
                  </a:cubicBezTo>
                  <a:cubicBezTo>
                    <a:pt x="4132199" y="3715893"/>
                    <a:pt x="4132199" y="3415919"/>
                    <a:pt x="3924427" y="3231261"/>
                  </a:cubicBezTo>
                  <a:cubicBezTo>
                    <a:pt x="3901313" y="3185160"/>
                    <a:pt x="3855212" y="3162046"/>
                    <a:pt x="3808984" y="3138932"/>
                  </a:cubicBezTo>
                  <a:cubicBezTo>
                    <a:pt x="4640072" y="2307971"/>
                    <a:pt x="4640072" y="2307971"/>
                    <a:pt x="4640072" y="2307971"/>
                  </a:cubicBezTo>
                  <a:cubicBezTo>
                    <a:pt x="3808984" y="1500124"/>
                    <a:pt x="3808984" y="1500124"/>
                    <a:pt x="3808984" y="1500124"/>
                  </a:cubicBezTo>
                  <a:cubicBezTo>
                    <a:pt x="3832098" y="1477010"/>
                    <a:pt x="3855212" y="1454023"/>
                    <a:pt x="3901313" y="1430909"/>
                  </a:cubicBezTo>
                  <a:cubicBezTo>
                    <a:pt x="4085971" y="1223137"/>
                    <a:pt x="4085971" y="923163"/>
                    <a:pt x="3901313" y="738505"/>
                  </a:cubicBezTo>
                  <a:cubicBezTo>
                    <a:pt x="3693541" y="553847"/>
                    <a:pt x="3393440" y="553847"/>
                    <a:pt x="3208782" y="738505"/>
                  </a:cubicBezTo>
                  <a:cubicBezTo>
                    <a:pt x="3185668" y="761619"/>
                    <a:pt x="3162554" y="807720"/>
                    <a:pt x="3139567" y="830834"/>
                  </a:cubicBezTo>
                  <a:cubicBezTo>
                    <a:pt x="2308479" y="0"/>
                    <a:pt x="2308479" y="0"/>
                    <a:pt x="2308479" y="0"/>
                  </a:cubicBezTo>
                  <a:cubicBezTo>
                    <a:pt x="1615948" y="669417"/>
                    <a:pt x="1615948" y="669417"/>
                    <a:pt x="1615948" y="669417"/>
                  </a:cubicBezTo>
                  <a:cubicBezTo>
                    <a:pt x="1846834" y="923290"/>
                    <a:pt x="1846834" y="1338834"/>
                    <a:pt x="1615948" y="1592707"/>
                  </a:cubicBezTo>
                  <a:cubicBezTo>
                    <a:pt x="1361948" y="1823466"/>
                    <a:pt x="946531" y="1823466"/>
                    <a:pt x="692531" y="1592707"/>
                  </a:cubicBezTo>
                  <a:cubicBezTo>
                    <a:pt x="0" y="2308098"/>
                    <a:pt x="0" y="2308098"/>
                    <a:pt x="0" y="2308098"/>
                  </a:cubicBezTo>
                  <a:cubicBezTo>
                    <a:pt x="715645" y="3023616"/>
                    <a:pt x="715645" y="3023616"/>
                    <a:pt x="715645" y="3023616"/>
                  </a:cubicBezTo>
                  <a:cubicBezTo>
                    <a:pt x="969645" y="2769743"/>
                    <a:pt x="1362075" y="2769743"/>
                    <a:pt x="1615948" y="3023616"/>
                  </a:cubicBezTo>
                  <a:close/>
                </a:path>
              </a:pathLst>
            </a:custGeom>
            <a:solidFill>
              <a:srgbClr val="A1E44D"/>
            </a:solidFill>
          </p:spPr>
          <p:txBody>
            <a:bodyPr/>
            <a:lstStyle/>
            <a:p>
              <a:endParaRPr lang="en-US"/>
            </a:p>
          </p:txBody>
        </p:sp>
      </p:grpSp>
      <p:sp>
        <p:nvSpPr>
          <p:cNvPr id="7" name="Freeform 7"/>
          <p:cNvSpPr/>
          <p:nvPr/>
        </p:nvSpPr>
        <p:spPr>
          <a:xfrm>
            <a:off x="10068129" y="169406"/>
            <a:ext cx="3739311" cy="2103362"/>
          </a:xfrm>
          <a:custGeom>
            <a:avLst/>
            <a:gdLst/>
            <a:ahLst/>
            <a:cxnLst/>
            <a:rect l="l" t="t" r="r" b="b"/>
            <a:pathLst>
              <a:path w="4674139" h="2629203">
                <a:moveTo>
                  <a:pt x="0" y="0"/>
                </a:moveTo>
                <a:lnTo>
                  <a:pt x="4674139" y="0"/>
                </a:lnTo>
                <a:lnTo>
                  <a:pt x="4674139" y="2629204"/>
                </a:lnTo>
                <a:lnTo>
                  <a:pt x="0" y="2629204"/>
                </a:lnTo>
                <a:lnTo>
                  <a:pt x="0" y="0"/>
                </a:lnTo>
                <a:close/>
              </a:path>
            </a:pathLst>
          </a:custGeom>
          <a:blipFill>
            <a:blip r:embed="rId2"/>
            <a:stretch>
              <a:fillRect/>
            </a:stretch>
          </a:blipFill>
        </p:spPr>
        <p:txBody>
          <a:bodyPr/>
          <a:lstStyle/>
          <a:p>
            <a:endParaRPr lang="en-US"/>
          </a:p>
        </p:txBody>
      </p:sp>
      <p:grpSp>
        <p:nvGrpSpPr>
          <p:cNvPr id="8" name="Group 8"/>
          <p:cNvGrpSpPr/>
          <p:nvPr/>
        </p:nvGrpSpPr>
        <p:grpSpPr>
          <a:xfrm>
            <a:off x="1887181" y="7313677"/>
            <a:ext cx="5907831" cy="693074"/>
            <a:chOff x="0" y="0"/>
            <a:chExt cx="9846385" cy="1155124"/>
          </a:xfrm>
        </p:grpSpPr>
        <p:sp>
          <p:nvSpPr>
            <p:cNvPr id="9" name="AutoShape 9"/>
            <p:cNvSpPr/>
            <p:nvPr/>
          </p:nvSpPr>
          <p:spPr>
            <a:xfrm>
              <a:off x="0" y="0"/>
              <a:ext cx="9846385" cy="1155124"/>
            </a:xfrm>
            <a:prstGeom prst="rect">
              <a:avLst/>
            </a:prstGeom>
            <a:solidFill>
              <a:srgbClr val="000000"/>
            </a:solidFill>
          </p:spPr>
          <p:txBody>
            <a:bodyPr/>
            <a:lstStyle/>
            <a:p>
              <a:endParaRPr lang="en-US"/>
            </a:p>
          </p:txBody>
        </p:sp>
        <p:sp>
          <p:nvSpPr>
            <p:cNvPr id="10" name="TextBox 10"/>
            <p:cNvSpPr txBox="1"/>
            <p:nvPr/>
          </p:nvSpPr>
          <p:spPr>
            <a:xfrm>
              <a:off x="749925" y="261120"/>
              <a:ext cx="8346533" cy="546197"/>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Transportation Systems</a:t>
              </a:r>
            </a:p>
          </p:txBody>
        </p:sp>
      </p:grpSp>
      <p:grpSp>
        <p:nvGrpSpPr>
          <p:cNvPr id="11" name="Group 11"/>
          <p:cNvGrpSpPr/>
          <p:nvPr/>
        </p:nvGrpSpPr>
        <p:grpSpPr>
          <a:xfrm>
            <a:off x="1887181" y="5984482"/>
            <a:ext cx="5907831" cy="1001534"/>
            <a:chOff x="0" y="0"/>
            <a:chExt cx="9846385" cy="1669224"/>
          </a:xfrm>
        </p:grpSpPr>
        <p:sp>
          <p:nvSpPr>
            <p:cNvPr id="12" name="AutoShape 12"/>
            <p:cNvSpPr/>
            <p:nvPr/>
          </p:nvSpPr>
          <p:spPr>
            <a:xfrm>
              <a:off x="0" y="0"/>
              <a:ext cx="9846385" cy="1669224"/>
            </a:xfrm>
            <a:prstGeom prst="rect">
              <a:avLst/>
            </a:prstGeom>
            <a:solidFill>
              <a:srgbClr val="FA323D"/>
            </a:solidFill>
          </p:spPr>
          <p:txBody>
            <a:bodyPr/>
            <a:lstStyle/>
            <a:p>
              <a:endParaRPr lang="en-US"/>
            </a:p>
          </p:txBody>
        </p:sp>
        <p:sp>
          <p:nvSpPr>
            <p:cNvPr id="13" name="TextBox 13"/>
            <p:cNvSpPr txBox="1"/>
            <p:nvPr/>
          </p:nvSpPr>
          <p:spPr>
            <a:xfrm>
              <a:off x="749925" y="226072"/>
              <a:ext cx="8346533" cy="1144652"/>
            </a:xfrm>
            <a:prstGeom prst="rect">
              <a:avLst/>
            </a:prstGeom>
          </p:spPr>
          <p:txBody>
            <a:bodyPr lIns="0" tIns="0" rIns="0" bIns="0" rtlCol="0" anchor="t">
              <a:spAutoFit/>
            </a:bodyPr>
            <a:lstStyle/>
            <a:p>
              <a:pPr algn="ctr">
                <a:lnSpc>
                  <a:spcPts val="2799"/>
                </a:lnSpc>
              </a:pPr>
              <a:r>
                <a:rPr lang="en-US" sz="1999">
                  <a:solidFill>
                    <a:srgbClr val="FFFFFF"/>
                  </a:solidFill>
                  <a:latin typeface="Poppins Bold"/>
                </a:rPr>
                <a:t>Manufacturing/ Engineering &amp; Science Technologies</a:t>
              </a:r>
            </a:p>
          </p:txBody>
        </p:sp>
      </p:grpSp>
      <p:grpSp>
        <p:nvGrpSpPr>
          <p:cNvPr id="14" name="Group 14"/>
          <p:cNvGrpSpPr>
            <a:grpSpLocks noChangeAspect="1"/>
          </p:cNvGrpSpPr>
          <p:nvPr/>
        </p:nvGrpSpPr>
        <p:grpSpPr>
          <a:xfrm>
            <a:off x="9622608" y="2528698"/>
            <a:ext cx="4630353" cy="4769738"/>
            <a:chOff x="-46990" y="-72390"/>
            <a:chExt cx="4218940" cy="4345940"/>
          </a:xfrm>
        </p:grpSpPr>
        <p:sp>
          <p:nvSpPr>
            <p:cNvPr id="15" name="Freeform 15"/>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3"/>
              <a:stretch>
                <a:fillRect l="1170" t="-11927" r="-1170" b="-31127"/>
              </a:stretch>
            </a:blipFill>
          </p:spPr>
          <p:txBody>
            <a:bodyPr/>
            <a:lstStyle/>
            <a:p>
              <a:endParaRPr lang="en-US"/>
            </a:p>
          </p:txBody>
        </p:sp>
      </p:grpSp>
      <p:sp>
        <p:nvSpPr>
          <p:cNvPr id="16" name="Freeform 16"/>
          <p:cNvSpPr/>
          <p:nvPr/>
        </p:nvSpPr>
        <p:spPr>
          <a:xfrm rot="-10800000" flipV="1">
            <a:off x="8778240" y="5742432"/>
            <a:ext cx="5852160" cy="2487168"/>
          </a:xfrm>
          <a:custGeom>
            <a:avLst/>
            <a:gdLst/>
            <a:ahLst/>
            <a:cxnLst/>
            <a:rect l="l" t="t" r="r" b="b"/>
            <a:pathLst>
              <a:path w="7315200" h="3108960">
                <a:moveTo>
                  <a:pt x="0" y="3108960"/>
                </a:moveTo>
                <a:lnTo>
                  <a:pt x="7315200" y="3108960"/>
                </a:lnTo>
                <a:lnTo>
                  <a:pt x="7315200" y="0"/>
                </a:lnTo>
                <a:lnTo>
                  <a:pt x="0" y="0"/>
                </a:lnTo>
                <a:lnTo>
                  <a:pt x="0" y="31089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1" y="3017179"/>
            <a:ext cx="9333962" cy="2667397"/>
          </a:xfrm>
          <a:prstGeom prst="rect">
            <a:avLst/>
          </a:prstGeom>
        </p:spPr>
        <p:txBody>
          <a:bodyPr lIns="0" tIns="0" rIns="0" bIns="0" rtlCol="0" anchor="t">
            <a:spAutoFit/>
          </a:bodyPr>
          <a:lstStyle/>
          <a:p>
            <a:pPr marL="1878873" lvl="3" indent="-469718">
              <a:lnSpc>
                <a:spcPts val="3422"/>
              </a:lnSpc>
              <a:buFont typeface="Arial"/>
              <a:buChar char="￭"/>
            </a:pPr>
            <a:r>
              <a:rPr lang="en-US" sz="2901">
                <a:solidFill>
                  <a:srgbClr val="FA323D"/>
                </a:solidFill>
                <a:latin typeface="Poppins Bold"/>
              </a:rPr>
              <a:t>ACC Guided, Associate School Led  </a:t>
            </a:r>
          </a:p>
          <a:p>
            <a:pPr marL="2147281" lvl="4" indent="-429456">
              <a:lnSpc>
                <a:spcPts val="2934"/>
              </a:lnSpc>
              <a:buFont typeface="Arial"/>
              <a:buChar char="•"/>
            </a:pPr>
            <a:r>
              <a:rPr lang="en-US" sz="2486">
                <a:solidFill>
                  <a:srgbClr val="000000"/>
                </a:solidFill>
                <a:latin typeface="Poppins Bold"/>
              </a:rPr>
              <a:t>Aligned to 7th Grade Math Standards</a:t>
            </a:r>
          </a:p>
          <a:p>
            <a:pPr marL="2147281" lvl="4" indent="-429456">
              <a:lnSpc>
                <a:spcPts val="2934"/>
              </a:lnSpc>
              <a:buFont typeface="Arial"/>
              <a:buChar char="•"/>
            </a:pPr>
            <a:r>
              <a:rPr lang="en-US" sz="2486">
                <a:solidFill>
                  <a:srgbClr val="FA323D"/>
                </a:solidFill>
                <a:latin typeface="Poppins Bold"/>
              </a:rPr>
              <a:t>Teaches basic measurement skills and how those relate to future careers/real-world</a:t>
            </a:r>
          </a:p>
          <a:p>
            <a:pPr marL="2147281" lvl="4" indent="-429456">
              <a:lnSpc>
                <a:spcPts val="2934"/>
              </a:lnSpc>
              <a:buFont typeface="Arial"/>
              <a:buChar char="•"/>
            </a:pPr>
            <a:r>
              <a:rPr lang="en-US" sz="2486">
                <a:solidFill>
                  <a:srgbClr val="000000"/>
                </a:solidFill>
                <a:latin typeface="Poppins Bold"/>
              </a:rPr>
              <a:t>Students can earn Starrett/Snap-on Precision Measuring: Tape &amp; Rule and Angle Measurement Credential </a:t>
            </a:r>
            <a:r>
              <a:rPr lang="en-US" sz="2486">
                <a:solidFill>
                  <a:srgbClr val="000000"/>
                </a:solidFill>
                <a:latin typeface="Poppins"/>
              </a:rPr>
              <a:t>(1 point)</a:t>
            </a:r>
          </a:p>
        </p:txBody>
      </p:sp>
      <p:sp>
        <p:nvSpPr>
          <p:cNvPr id="18" name="TextBox 18"/>
          <p:cNvSpPr txBox="1"/>
          <p:nvPr/>
        </p:nvSpPr>
        <p:spPr>
          <a:xfrm>
            <a:off x="570861" y="2505839"/>
            <a:ext cx="9333962" cy="500137"/>
          </a:xfrm>
          <a:prstGeom prst="rect">
            <a:avLst/>
          </a:prstGeom>
        </p:spPr>
        <p:txBody>
          <a:bodyPr lIns="0" tIns="0" rIns="0" bIns="0" rtlCol="0" anchor="t">
            <a:spAutoFit/>
          </a:bodyPr>
          <a:lstStyle/>
          <a:p>
            <a:pPr marL="715760" lvl="1" indent="-357880">
              <a:lnSpc>
                <a:spcPts val="3911"/>
              </a:lnSpc>
              <a:buFont typeface="Arial"/>
              <a:buChar char="•"/>
            </a:pPr>
            <a:r>
              <a:rPr lang="en-US" sz="3315">
                <a:solidFill>
                  <a:srgbClr val="000000"/>
                </a:solidFill>
                <a:latin typeface="Poppins Bold"/>
              </a:rPr>
              <a:t>Precision Measurement: Tape &amp; Rule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7BA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descreen Template 1" id="{4A2DADD9-A57A-4565-B70B-EB116DBA8D1C}" vid="{040AD883-CDE0-497E-BD85-56F33ADCB52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7BA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descreen Template 1" id="{4A2DADD9-A57A-4565-B70B-EB116DBA8D1C}" vid="{040AD883-CDE0-497E-BD85-56F33ADCB5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300157b-4921-4847-b3d1-9c5677568503">
      <UserInfo>
        <DisplayName>Miller, Joshua</DisplayName>
        <AccountId>51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B02BCDC2A4C546A4757CCC9A5A9DC7" ma:contentTypeVersion="9" ma:contentTypeDescription="Create a new document." ma:contentTypeScope="" ma:versionID="ce36d90b5d3b07b6275e990a2c84b030">
  <xsd:schema xmlns:xsd="http://www.w3.org/2001/XMLSchema" xmlns:xs="http://www.w3.org/2001/XMLSchema" xmlns:p="http://schemas.microsoft.com/office/2006/metadata/properties" xmlns:ns2="6f381a5d-9f8c-43c6-8e7a-4da4bf23489a" xmlns:ns3="c300157b-4921-4847-b3d1-9c5677568503" targetNamespace="http://schemas.microsoft.com/office/2006/metadata/properties" ma:root="true" ma:fieldsID="c9fe009a8910393dbdb202b47de5188c" ns2:_="" ns3:_="">
    <xsd:import namespace="6f381a5d-9f8c-43c6-8e7a-4da4bf23489a"/>
    <xsd:import namespace="c300157b-4921-4847-b3d1-9c56775685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381a5d-9f8c-43c6-8e7a-4da4bf234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00157b-4921-4847-b3d1-9c567756850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90C8B3-D973-447D-885F-36B6C1CA918C}">
  <ds:schemaRefs>
    <ds:schemaRef ds:uri="http://schemas.microsoft.com/sharepoint/v3/contenttype/forms"/>
  </ds:schemaRefs>
</ds:datastoreItem>
</file>

<file path=customXml/itemProps2.xml><?xml version="1.0" encoding="utf-8"?>
<ds:datastoreItem xmlns:ds="http://schemas.openxmlformats.org/officeDocument/2006/customXml" ds:itemID="{B5B47231-DCB6-4740-AF68-2D7BC9EA8043}">
  <ds:schemaRefs>
    <ds:schemaRef ds:uri="6f381a5d-9f8c-43c6-8e7a-4da4bf23489a"/>
    <ds:schemaRef ds:uri="c300157b-4921-4847-b3d1-9c56775685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E7810D-65C3-464E-BB0A-D4C062DD026A}">
  <ds:schemaRefs>
    <ds:schemaRef ds:uri="6f381a5d-9f8c-43c6-8e7a-4da4bf23489a"/>
    <ds:schemaRef ds:uri="c300157b-4921-4847-b3d1-9c5677568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28</Slides>
  <Notes>10</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Career Readiness Leaders Network Meetup</vt:lpstr>
      <vt:lpstr>Network Leads</vt:lpstr>
      <vt:lpstr>Agenda </vt:lpstr>
      <vt:lpstr>OpenSpace</vt:lpstr>
      <vt:lpstr>November 14th Meetup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Tech in Middle School as Career Advising</vt:lpstr>
      <vt:lpstr>Career Connections Framework</vt:lpstr>
      <vt:lpstr>Career Advising Best Practices Most Effective &amp; Least Used*</vt:lpstr>
      <vt:lpstr>PowerPoint Presentation</vt:lpstr>
      <vt:lpstr>PowerPoint Presentation</vt:lpstr>
      <vt:lpstr>CTE Continuum</vt:lpstr>
      <vt:lpstr>Why Middle Grades Programming?</vt:lpstr>
      <vt:lpstr>Why Middle Grades Programming?</vt:lpstr>
      <vt:lpstr>Middle Grades CTE Delivery Models</vt:lpstr>
      <vt:lpstr>Building Meaningful Learning Systems</vt:lpstr>
      <vt:lpstr>Student Success and Graduation Plans</vt:lpstr>
      <vt:lpstr>PowerPoint Presentation</vt:lpstr>
      <vt:lpstr>Industry-Recognized Credential Incentives</vt:lpstr>
      <vt:lpstr>Ohio Graduation Requirements</vt:lpstr>
      <vt:lpstr>Feedback</vt:lpstr>
      <vt:lpstr>@OHEducation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Eberly, Chad</dc:creator>
  <cp:revision>1</cp:revision>
  <dcterms:created xsi:type="dcterms:W3CDTF">2023-02-03T19:40:08Z</dcterms:created>
  <dcterms:modified xsi:type="dcterms:W3CDTF">2023-10-10T17:30:10Z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0x01010072B02BCDC2A4C546A4757CCC9A5A9DC7</vt:lpwstr>
  </property>
  <property fmtid="{D5CDD505-2E9C-101B-9397-08002B2CF9AE}" pid="3" name="Order">
    <vt:r8>1824700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