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469" r:id="rId6"/>
    <p:sldId id="470" r:id="rId7"/>
    <p:sldId id="298" r:id="rId8"/>
    <p:sldId id="296" r:id="rId9"/>
    <p:sldId id="297" r:id="rId10"/>
    <p:sldId id="295" r:id="rId11"/>
    <p:sldId id="473" r:id="rId12"/>
    <p:sldId id="293" r:id="rId13"/>
    <p:sldId id="294" r:id="rId14"/>
    <p:sldId id="471" r:id="rId15"/>
    <p:sldId id="472" r:id="rId16"/>
    <p:sldId id="290" r:id="rId17"/>
  </p:sldIdLst>
  <p:sldSz cx="14630400" cy="8229600"/>
  <p:notesSz cx="6858000" cy="9144000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151"/>
    <a:srgbClr val="94AF2A"/>
    <a:srgbClr val="88A651"/>
    <a:srgbClr val="3C7BA9"/>
    <a:srgbClr val="EFEBE4"/>
    <a:srgbClr val="CD0920"/>
    <a:srgbClr val="6CAEDF"/>
    <a:srgbClr val="83A2CA"/>
    <a:srgbClr val="C0DB37"/>
    <a:srgbClr val="04028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4BA68-6118-497D-AEFA-2CD4D92ABF05}" v="199" dt="2023-09-11T18:07:43.611"/>
    <p1510:client id="{A0F214E4-16BF-32A7-4198-A34BEF05B5FA}" v="16" dt="2023-09-11T17:15:22.871"/>
    <p1510:client id="{AB16DB6D-E031-431B-B6B1-EE5BD926F9C7}" v="193" dt="2023-09-11T18:08:48.451"/>
    <p1510:client id="{DF3C79E8-CB89-2753-CC73-36FB21AFAF77}" v="10" dt="2023-09-11T17:01:54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2592"/>
        <p:guide pos="1056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tson, Sara" userId="S::10185384@id.ohio.gov::ff018550-449d-4101-83f9-e38dfbf34017" providerId="AD" clId="Web-{A0F214E4-16BF-32A7-4198-A34BEF05B5FA}"/>
    <pc:docChg chg="modSld">
      <pc:chgData name="Watson, Sara" userId="S::10185384@id.ohio.gov::ff018550-449d-4101-83f9-e38dfbf34017" providerId="AD" clId="Web-{A0F214E4-16BF-32A7-4198-A34BEF05B5FA}" dt="2023-09-11T17:15:22.871" v="15" actId="20577"/>
      <pc:docMkLst>
        <pc:docMk/>
      </pc:docMkLst>
      <pc:sldChg chg="modSp">
        <pc:chgData name="Watson, Sara" userId="S::10185384@id.ohio.gov::ff018550-449d-4101-83f9-e38dfbf34017" providerId="AD" clId="Web-{A0F214E4-16BF-32A7-4198-A34BEF05B5FA}" dt="2023-09-11T17:15:22.871" v="15" actId="20577"/>
        <pc:sldMkLst>
          <pc:docMk/>
          <pc:sldMk cId="528371474" sldId="298"/>
        </pc:sldMkLst>
        <pc:spChg chg="mod">
          <ac:chgData name="Watson, Sara" userId="S::10185384@id.ohio.gov::ff018550-449d-4101-83f9-e38dfbf34017" providerId="AD" clId="Web-{A0F214E4-16BF-32A7-4198-A34BEF05B5FA}" dt="2023-09-11T17:15:22.871" v="15" actId="20577"/>
          <ac:spMkLst>
            <pc:docMk/>
            <pc:sldMk cId="528371474" sldId="298"/>
            <ac:spMk id="6" creationId="{92FC3C6E-EDCB-4AC4-B96C-C5A29C55D0AD}"/>
          </ac:spMkLst>
        </pc:spChg>
      </pc:sldChg>
    </pc:docChg>
  </pc:docChgLst>
  <pc:docChgLst>
    <pc:chgData name="Waymire, Emma" userId="S::10158764@id.ohio.gov::f2595763-8520-44d6-a6fb-3811554d4b4e" providerId="AD" clId="Web-{5BF4BA68-6118-497D-AEFA-2CD4D92ABF05}"/>
    <pc:docChg chg="modSld">
      <pc:chgData name="Waymire, Emma" userId="S::10158764@id.ohio.gov::f2595763-8520-44d6-a6fb-3811554d4b4e" providerId="AD" clId="Web-{5BF4BA68-6118-497D-AEFA-2CD4D92ABF05}" dt="2023-09-11T18:07:43.861" v="198"/>
      <pc:docMkLst>
        <pc:docMk/>
      </pc:docMkLst>
      <pc:sldChg chg="addSp modSp mod setBg">
        <pc:chgData name="Waymire, Emma" userId="S::10158764@id.ohio.gov::f2595763-8520-44d6-a6fb-3811554d4b4e" providerId="AD" clId="Web-{5BF4BA68-6118-497D-AEFA-2CD4D92ABF05}" dt="2023-09-11T18:07:43.861" v="198"/>
        <pc:sldMkLst>
          <pc:docMk/>
          <pc:sldMk cId="3334969937" sldId="293"/>
        </pc:sldMkLst>
        <pc:spChg chg="mod ord">
          <ac:chgData name="Waymire, Emma" userId="S::10158764@id.ohio.gov::f2595763-8520-44d6-a6fb-3811554d4b4e" providerId="AD" clId="Web-{5BF4BA68-6118-497D-AEFA-2CD4D92ABF05}" dt="2023-09-11T18:07:43.861" v="198"/>
          <ac:spMkLst>
            <pc:docMk/>
            <pc:sldMk cId="3334969937" sldId="293"/>
            <ac:spMk id="4" creationId="{410E6E3A-D75A-4071-AD84-8C6EA208320F}"/>
          </ac:spMkLst>
        </pc:spChg>
        <pc:spChg chg="mod">
          <ac:chgData name="Waymire, Emma" userId="S::10158764@id.ohio.gov::f2595763-8520-44d6-a6fb-3811554d4b4e" providerId="AD" clId="Web-{5BF4BA68-6118-497D-AEFA-2CD4D92ABF05}" dt="2023-09-11T18:07:43.861" v="198"/>
          <ac:spMkLst>
            <pc:docMk/>
            <pc:sldMk cId="3334969937" sldId="293"/>
            <ac:spMk id="5" creationId="{4BACB1CD-6DE1-4505-9037-7ECA0C74B79D}"/>
          </ac:spMkLst>
        </pc:spChg>
        <pc:spChg chg="mod">
          <ac:chgData name="Waymire, Emma" userId="S::10158764@id.ohio.gov::f2595763-8520-44d6-a6fb-3811554d4b4e" providerId="AD" clId="Web-{5BF4BA68-6118-497D-AEFA-2CD4D92ABF05}" dt="2023-09-11T18:07:43.861" v="198"/>
          <ac:spMkLst>
            <pc:docMk/>
            <pc:sldMk cId="3334969937" sldId="293"/>
            <ac:spMk id="6" creationId="{FBDD93E9-2C88-4AF1-9C74-1464EFC98DA2}"/>
          </ac:spMkLst>
        </pc:spChg>
        <pc:spChg chg="add">
          <ac:chgData name="Waymire, Emma" userId="S::10158764@id.ohio.gov::f2595763-8520-44d6-a6fb-3811554d4b4e" providerId="AD" clId="Web-{5BF4BA68-6118-497D-AEFA-2CD4D92ABF05}" dt="2023-09-11T18:07:43.861" v="198"/>
          <ac:spMkLst>
            <pc:docMk/>
            <pc:sldMk cId="3334969937" sldId="293"/>
            <ac:spMk id="11" creationId="{B6CDA21F-E7AF-4C75-8395-33F58D5B0E45}"/>
          </ac:spMkLst>
        </pc:spChg>
        <pc:spChg chg="add">
          <ac:chgData name="Waymire, Emma" userId="S::10158764@id.ohio.gov::f2595763-8520-44d6-a6fb-3811554d4b4e" providerId="AD" clId="Web-{5BF4BA68-6118-497D-AEFA-2CD4D92ABF05}" dt="2023-09-11T18:07:43.861" v="198"/>
          <ac:spMkLst>
            <pc:docMk/>
            <pc:sldMk cId="3334969937" sldId="293"/>
            <ac:spMk id="18" creationId="{D5B0017B-2ECA-49AF-B397-DC140825DF8D}"/>
          </ac:spMkLst>
        </pc:spChg>
        <pc:grpChg chg="add">
          <ac:chgData name="Waymire, Emma" userId="S::10158764@id.ohio.gov::f2595763-8520-44d6-a6fb-3811554d4b4e" providerId="AD" clId="Web-{5BF4BA68-6118-497D-AEFA-2CD4D92ABF05}" dt="2023-09-11T18:07:43.861" v="198"/>
          <ac:grpSpMkLst>
            <pc:docMk/>
            <pc:sldMk cId="3334969937" sldId="293"/>
            <ac:grpSpMk id="13" creationId="{AE1C45F0-260A-458C-96ED-C1F6D2151219}"/>
          </ac:grpSpMkLst>
        </pc:grpChg>
        <pc:cxnChg chg="add">
          <ac:chgData name="Waymire, Emma" userId="S::10158764@id.ohio.gov::f2595763-8520-44d6-a6fb-3811554d4b4e" providerId="AD" clId="Web-{5BF4BA68-6118-497D-AEFA-2CD4D92ABF05}" dt="2023-09-11T18:07:43.861" v="198"/>
          <ac:cxnSpMkLst>
            <pc:docMk/>
            <pc:sldMk cId="3334969937" sldId="293"/>
            <ac:cxnSpMk id="20" creationId="{6CF1BAF6-AD41-4082-B212-8A1F9A2E8779}"/>
          </ac:cxnSpMkLst>
        </pc:cxnChg>
      </pc:sldChg>
    </pc:docChg>
  </pc:docChgLst>
  <pc:docChgLst>
    <pc:chgData name="Watson, Sara" userId="ff018550-449d-4101-83f9-e38dfbf34017" providerId="ADAL" clId="{AB16DB6D-E031-431B-B6B1-EE5BD926F9C7}"/>
    <pc:docChg chg="undo redo custSel addSld delSld modSld sldOrd">
      <pc:chgData name="Watson, Sara" userId="ff018550-449d-4101-83f9-e38dfbf34017" providerId="ADAL" clId="{AB16DB6D-E031-431B-B6B1-EE5BD926F9C7}" dt="2023-09-11T18:08:48.451" v="1777" actId="20577"/>
      <pc:docMkLst>
        <pc:docMk/>
      </pc:docMkLst>
      <pc:sldChg chg="del">
        <pc:chgData name="Watson, Sara" userId="ff018550-449d-4101-83f9-e38dfbf34017" providerId="ADAL" clId="{AB16DB6D-E031-431B-B6B1-EE5BD926F9C7}" dt="2023-09-07T16:42:46.455" v="570" actId="47"/>
        <pc:sldMkLst>
          <pc:docMk/>
          <pc:sldMk cId="1094765405" sldId="292"/>
        </pc:sldMkLst>
      </pc:sldChg>
      <pc:sldChg chg="delSp modSp mod ord">
        <pc:chgData name="Watson, Sara" userId="ff018550-449d-4101-83f9-e38dfbf34017" providerId="ADAL" clId="{AB16DB6D-E031-431B-B6B1-EE5BD926F9C7}" dt="2023-09-07T19:39:23.156" v="997" actId="20577"/>
        <pc:sldMkLst>
          <pc:docMk/>
          <pc:sldMk cId="3334969937" sldId="293"/>
        </pc:sldMkLst>
        <pc:spChg chg="mod">
          <ac:chgData name="Watson, Sara" userId="ff018550-449d-4101-83f9-e38dfbf34017" providerId="ADAL" clId="{AB16DB6D-E031-431B-B6B1-EE5BD926F9C7}" dt="2023-09-07T16:41:16.170" v="552" actId="20577"/>
          <ac:spMkLst>
            <pc:docMk/>
            <pc:sldMk cId="3334969937" sldId="293"/>
            <ac:spMk id="5" creationId="{4BACB1CD-6DE1-4505-9037-7ECA0C74B79D}"/>
          </ac:spMkLst>
        </pc:spChg>
        <pc:spChg chg="mod">
          <ac:chgData name="Watson, Sara" userId="ff018550-449d-4101-83f9-e38dfbf34017" providerId="ADAL" clId="{AB16DB6D-E031-431B-B6B1-EE5BD926F9C7}" dt="2023-09-07T19:39:23.156" v="997" actId="20577"/>
          <ac:spMkLst>
            <pc:docMk/>
            <pc:sldMk cId="3334969937" sldId="293"/>
            <ac:spMk id="6" creationId="{FBDD93E9-2C88-4AF1-9C74-1464EFC98DA2}"/>
          </ac:spMkLst>
        </pc:spChg>
        <pc:cxnChg chg="del">
          <ac:chgData name="Watson, Sara" userId="ff018550-449d-4101-83f9-e38dfbf34017" providerId="ADAL" clId="{AB16DB6D-E031-431B-B6B1-EE5BD926F9C7}" dt="2023-09-07T19:39:14.701" v="979" actId="478"/>
          <ac:cxnSpMkLst>
            <pc:docMk/>
            <pc:sldMk cId="3334969937" sldId="293"/>
            <ac:cxnSpMk id="7" creationId="{46C875A8-D26E-4DF3-8B43-C49BF91B610F}"/>
          </ac:cxnSpMkLst>
        </pc:cxnChg>
        <pc:cxnChg chg="del">
          <ac:chgData name="Watson, Sara" userId="ff018550-449d-4101-83f9-e38dfbf34017" providerId="ADAL" clId="{AB16DB6D-E031-431B-B6B1-EE5BD926F9C7}" dt="2023-09-07T19:39:13.618" v="978" actId="478"/>
          <ac:cxnSpMkLst>
            <pc:docMk/>
            <pc:sldMk cId="3334969937" sldId="293"/>
            <ac:cxnSpMk id="8" creationId="{41207D1E-E79E-4D59-80DE-69F71B6CAD29}"/>
          </ac:cxnSpMkLst>
        </pc:cxnChg>
        <pc:cxnChg chg="del">
          <ac:chgData name="Watson, Sara" userId="ff018550-449d-4101-83f9-e38dfbf34017" providerId="ADAL" clId="{AB16DB6D-E031-431B-B6B1-EE5BD926F9C7}" dt="2023-09-07T19:39:12.769" v="977" actId="478"/>
          <ac:cxnSpMkLst>
            <pc:docMk/>
            <pc:sldMk cId="3334969937" sldId="293"/>
            <ac:cxnSpMk id="9" creationId="{2BB2AEE9-D316-4045-AA0D-1F26918576EF}"/>
          </ac:cxnSpMkLst>
        </pc:cxnChg>
      </pc:sldChg>
      <pc:sldChg chg="modSp mod">
        <pc:chgData name="Watson, Sara" userId="ff018550-449d-4101-83f9-e38dfbf34017" providerId="ADAL" clId="{AB16DB6D-E031-431B-B6B1-EE5BD926F9C7}" dt="2023-09-07T16:35:18.778" v="101" actId="20577"/>
        <pc:sldMkLst>
          <pc:docMk/>
          <pc:sldMk cId="4190372259" sldId="294"/>
        </pc:sldMkLst>
        <pc:spChg chg="mod">
          <ac:chgData name="Watson, Sara" userId="ff018550-449d-4101-83f9-e38dfbf34017" providerId="ADAL" clId="{AB16DB6D-E031-431B-B6B1-EE5BD926F9C7}" dt="2023-09-07T16:34:18.270" v="13" actId="20577"/>
          <ac:spMkLst>
            <pc:docMk/>
            <pc:sldMk cId="4190372259" sldId="294"/>
            <ac:spMk id="5" creationId="{A90BB35F-C94F-4BDE-A150-7C5D0068F2C1}"/>
          </ac:spMkLst>
        </pc:spChg>
        <pc:spChg chg="mod">
          <ac:chgData name="Watson, Sara" userId="ff018550-449d-4101-83f9-e38dfbf34017" providerId="ADAL" clId="{AB16DB6D-E031-431B-B6B1-EE5BD926F9C7}" dt="2023-09-07T16:34:49.532" v="47" actId="120"/>
          <ac:spMkLst>
            <pc:docMk/>
            <pc:sldMk cId="4190372259" sldId="294"/>
            <ac:spMk id="6" creationId="{05096F6D-0034-4009-9ED5-D336B6FD962C}"/>
          </ac:spMkLst>
        </pc:spChg>
        <pc:spChg chg="mod">
          <ac:chgData name="Watson, Sara" userId="ff018550-449d-4101-83f9-e38dfbf34017" providerId="ADAL" clId="{AB16DB6D-E031-431B-B6B1-EE5BD926F9C7}" dt="2023-09-07T16:35:07.765" v="84" actId="20577"/>
          <ac:spMkLst>
            <pc:docMk/>
            <pc:sldMk cId="4190372259" sldId="294"/>
            <ac:spMk id="8" creationId="{FCEF7181-7237-43B2-9398-2FA4CBEB6BDC}"/>
          </ac:spMkLst>
        </pc:spChg>
        <pc:spChg chg="mod">
          <ac:chgData name="Watson, Sara" userId="ff018550-449d-4101-83f9-e38dfbf34017" providerId="ADAL" clId="{AB16DB6D-E031-431B-B6B1-EE5BD926F9C7}" dt="2023-09-07T16:35:18.778" v="101" actId="20577"/>
          <ac:spMkLst>
            <pc:docMk/>
            <pc:sldMk cId="4190372259" sldId="294"/>
            <ac:spMk id="10" creationId="{9EB87B63-E4BB-418D-B82B-5047A5BD5E3C}"/>
          </ac:spMkLst>
        </pc:spChg>
      </pc:sldChg>
      <pc:sldChg chg="addSp delSp modSp mod delAnim">
        <pc:chgData name="Watson, Sara" userId="ff018550-449d-4101-83f9-e38dfbf34017" providerId="ADAL" clId="{AB16DB6D-E031-431B-B6B1-EE5BD926F9C7}" dt="2023-09-11T18:08:48.451" v="1777" actId="20577"/>
        <pc:sldMkLst>
          <pc:docMk/>
          <pc:sldMk cId="850157275" sldId="295"/>
        </pc:sldMkLst>
        <pc:spChg chg="add mod">
          <ac:chgData name="Watson, Sara" userId="ff018550-449d-4101-83f9-e38dfbf34017" providerId="ADAL" clId="{AB16DB6D-E031-431B-B6B1-EE5BD926F9C7}" dt="2023-09-11T18:08:48.451" v="1777" actId="20577"/>
          <ac:spMkLst>
            <pc:docMk/>
            <pc:sldMk cId="850157275" sldId="295"/>
            <ac:spMk id="2" creationId="{AB52571E-8A08-4866-07A4-7AB6CF4A170D}"/>
          </ac:spMkLst>
        </pc:spChg>
        <pc:spChg chg="add del mod">
          <ac:chgData name="Watson, Sara" userId="ff018550-449d-4101-83f9-e38dfbf34017" providerId="ADAL" clId="{AB16DB6D-E031-431B-B6B1-EE5BD926F9C7}" dt="2023-09-07T19:39:48.566" v="999" actId="478"/>
          <ac:spMkLst>
            <pc:docMk/>
            <pc:sldMk cId="850157275" sldId="295"/>
            <ac:spMk id="3" creationId="{BE87CC79-30DC-0836-0793-99A340DCC758}"/>
          </ac:spMkLst>
        </pc:spChg>
        <pc:spChg chg="mod">
          <ac:chgData name="Watson, Sara" userId="ff018550-449d-4101-83f9-e38dfbf34017" providerId="ADAL" clId="{AB16DB6D-E031-431B-B6B1-EE5BD926F9C7}" dt="2023-09-07T19:42:12.442" v="1070" actId="20577"/>
          <ac:spMkLst>
            <pc:docMk/>
            <pc:sldMk cId="850157275" sldId="295"/>
            <ac:spMk id="5" creationId="{8B260F0A-0261-46F1-A399-481503E1B28A}"/>
          </ac:spMkLst>
        </pc:spChg>
        <pc:spChg chg="del">
          <ac:chgData name="Watson, Sara" userId="ff018550-449d-4101-83f9-e38dfbf34017" providerId="ADAL" clId="{AB16DB6D-E031-431B-B6B1-EE5BD926F9C7}" dt="2023-09-07T19:37:24.581" v="958" actId="478"/>
          <ac:spMkLst>
            <pc:docMk/>
            <pc:sldMk cId="850157275" sldId="295"/>
            <ac:spMk id="6" creationId="{762377EE-54CE-45C5-A9C9-17A5AE08BE97}"/>
          </ac:spMkLst>
        </pc:spChg>
        <pc:spChg chg="del mod">
          <ac:chgData name="Watson, Sara" userId="ff018550-449d-4101-83f9-e38dfbf34017" providerId="ADAL" clId="{AB16DB6D-E031-431B-B6B1-EE5BD926F9C7}" dt="2023-09-07T19:38:40.090" v="973" actId="478"/>
          <ac:spMkLst>
            <pc:docMk/>
            <pc:sldMk cId="850157275" sldId="295"/>
            <ac:spMk id="8" creationId="{3FE227FD-F0FB-404F-AEDB-CDB257C51932}"/>
          </ac:spMkLst>
        </pc:spChg>
        <pc:spChg chg="del">
          <ac:chgData name="Watson, Sara" userId="ff018550-449d-4101-83f9-e38dfbf34017" providerId="ADAL" clId="{AB16DB6D-E031-431B-B6B1-EE5BD926F9C7}" dt="2023-09-07T19:37:25.598" v="959" actId="478"/>
          <ac:spMkLst>
            <pc:docMk/>
            <pc:sldMk cId="850157275" sldId="295"/>
            <ac:spMk id="9" creationId="{80E13395-6B0D-4F0F-B14C-170A4731EA8E}"/>
          </ac:spMkLst>
        </pc:spChg>
        <pc:spChg chg="add del mod">
          <ac:chgData name="Watson, Sara" userId="ff018550-449d-4101-83f9-e38dfbf34017" providerId="ADAL" clId="{AB16DB6D-E031-431B-B6B1-EE5BD926F9C7}" dt="2023-09-07T19:40:00.921" v="1002"/>
          <ac:spMkLst>
            <pc:docMk/>
            <pc:sldMk cId="850157275" sldId="295"/>
            <ac:spMk id="18" creationId="{8F15C4D9-20CC-52FE-060D-A467C41E9778}"/>
          </ac:spMkLst>
        </pc:spChg>
        <pc:spChg chg="add del mod">
          <ac:chgData name="Watson, Sara" userId="ff018550-449d-4101-83f9-e38dfbf34017" providerId="ADAL" clId="{AB16DB6D-E031-431B-B6B1-EE5BD926F9C7}" dt="2023-09-07T19:41:24.920" v="1055"/>
          <ac:spMkLst>
            <pc:docMk/>
            <pc:sldMk cId="850157275" sldId="295"/>
            <ac:spMk id="19" creationId="{1477373C-0527-E1EB-62CB-85E6EC683589}"/>
          </ac:spMkLst>
        </pc:spChg>
        <pc:cxnChg chg="del">
          <ac:chgData name="Watson, Sara" userId="ff018550-449d-4101-83f9-e38dfbf34017" providerId="ADAL" clId="{AB16DB6D-E031-431B-B6B1-EE5BD926F9C7}" dt="2023-09-07T19:37:26.378" v="960" actId="478"/>
          <ac:cxnSpMkLst>
            <pc:docMk/>
            <pc:sldMk cId="850157275" sldId="295"/>
            <ac:cxnSpMk id="7" creationId="{3BF72E52-2394-432B-AEB3-122E997C9DF0}"/>
          </ac:cxnSpMkLst>
        </pc:cxnChg>
        <pc:cxnChg chg="del">
          <ac:chgData name="Watson, Sara" userId="ff018550-449d-4101-83f9-e38dfbf34017" providerId="ADAL" clId="{AB16DB6D-E031-431B-B6B1-EE5BD926F9C7}" dt="2023-09-07T19:37:28.669" v="962" actId="478"/>
          <ac:cxnSpMkLst>
            <pc:docMk/>
            <pc:sldMk cId="850157275" sldId="295"/>
            <ac:cxnSpMk id="13" creationId="{9D107F6E-262A-48CF-9E44-D4D5BAF302F4}"/>
          </ac:cxnSpMkLst>
        </pc:cxnChg>
        <pc:cxnChg chg="del">
          <ac:chgData name="Watson, Sara" userId="ff018550-449d-4101-83f9-e38dfbf34017" providerId="ADAL" clId="{AB16DB6D-E031-431B-B6B1-EE5BD926F9C7}" dt="2023-09-07T19:37:29.344" v="963" actId="478"/>
          <ac:cxnSpMkLst>
            <pc:docMk/>
            <pc:sldMk cId="850157275" sldId="295"/>
            <ac:cxnSpMk id="14" creationId="{D05485B2-6D8B-4162-8B28-1CA0A07FAAC8}"/>
          </ac:cxnSpMkLst>
        </pc:cxnChg>
        <pc:cxnChg chg="del">
          <ac:chgData name="Watson, Sara" userId="ff018550-449d-4101-83f9-e38dfbf34017" providerId="ADAL" clId="{AB16DB6D-E031-431B-B6B1-EE5BD926F9C7}" dt="2023-09-07T19:37:30.246" v="964" actId="478"/>
          <ac:cxnSpMkLst>
            <pc:docMk/>
            <pc:sldMk cId="850157275" sldId="295"/>
            <ac:cxnSpMk id="15" creationId="{ED60A7EE-786C-4782-A428-BB6F2F097D28}"/>
          </ac:cxnSpMkLst>
        </pc:cxnChg>
        <pc:cxnChg chg="del">
          <ac:chgData name="Watson, Sara" userId="ff018550-449d-4101-83f9-e38dfbf34017" providerId="ADAL" clId="{AB16DB6D-E031-431B-B6B1-EE5BD926F9C7}" dt="2023-09-07T19:37:27.206" v="961" actId="478"/>
          <ac:cxnSpMkLst>
            <pc:docMk/>
            <pc:sldMk cId="850157275" sldId="295"/>
            <ac:cxnSpMk id="17" creationId="{CB362D78-CA52-47B7-B9F1-B914973D6532}"/>
          </ac:cxnSpMkLst>
        </pc:cxnChg>
      </pc:sldChg>
      <pc:sldChg chg="addSp delSp modSp mod ord delAnim">
        <pc:chgData name="Watson, Sara" userId="ff018550-449d-4101-83f9-e38dfbf34017" providerId="ADAL" clId="{AB16DB6D-E031-431B-B6B1-EE5BD926F9C7}" dt="2023-09-11T16:41:52.747" v="1571" actId="478"/>
        <pc:sldMkLst>
          <pc:docMk/>
          <pc:sldMk cId="23543281" sldId="296"/>
        </pc:sldMkLst>
        <pc:spChg chg="add mod">
          <ac:chgData name="Watson, Sara" userId="ff018550-449d-4101-83f9-e38dfbf34017" providerId="ADAL" clId="{AB16DB6D-E031-431B-B6B1-EE5BD926F9C7}" dt="2023-09-11T16:40:39.537" v="1567" actId="15"/>
          <ac:spMkLst>
            <pc:docMk/>
            <pc:sldMk cId="23543281" sldId="296"/>
            <ac:spMk id="3" creationId="{8FA7C083-9410-FE98-894D-4A1533FCE944}"/>
          </ac:spMkLst>
        </pc:spChg>
        <pc:spChg chg="mod">
          <ac:chgData name="Watson, Sara" userId="ff018550-449d-4101-83f9-e38dfbf34017" providerId="ADAL" clId="{AB16DB6D-E031-431B-B6B1-EE5BD926F9C7}" dt="2023-09-07T19:35:47.589" v="855" actId="122"/>
          <ac:spMkLst>
            <pc:docMk/>
            <pc:sldMk cId="23543281" sldId="296"/>
            <ac:spMk id="5" creationId="{5CEFF1C0-C327-4955-BB69-6E1393355BEB}"/>
          </ac:spMkLst>
        </pc:spChg>
        <pc:spChg chg="del">
          <ac:chgData name="Watson, Sara" userId="ff018550-449d-4101-83f9-e38dfbf34017" providerId="ADAL" clId="{AB16DB6D-E031-431B-B6B1-EE5BD926F9C7}" dt="2023-09-07T19:35:17.288" v="845" actId="478"/>
          <ac:spMkLst>
            <pc:docMk/>
            <pc:sldMk cId="23543281" sldId="296"/>
            <ac:spMk id="6" creationId="{D98B1B63-9E10-42EB-A10F-DDE69EEDFD85}"/>
          </ac:spMkLst>
        </pc:spChg>
        <pc:spChg chg="del">
          <ac:chgData name="Watson, Sara" userId="ff018550-449d-4101-83f9-e38dfbf34017" providerId="ADAL" clId="{AB16DB6D-E031-431B-B6B1-EE5BD926F9C7}" dt="2023-09-07T19:35:20.867" v="846" actId="478"/>
          <ac:spMkLst>
            <pc:docMk/>
            <pc:sldMk cId="23543281" sldId="296"/>
            <ac:spMk id="8" creationId="{B0292DC6-5CA6-4468-BB88-9E3878FEE389}"/>
          </ac:spMkLst>
        </pc:spChg>
        <pc:spChg chg="del">
          <ac:chgData name="Watson, Sara" userId="ff018550-449d-4101-83f9-e38dfbf34017" providerId="ADAL" clId="{AB16DB6D-E031-431B-B6B1-EE5BD926F9C7}" dt="2023-09-07T19:35:39.860" v="853" actId="478"/>
          <ac:spMkLst>
            <pc:docMk/>
            <pc:sldMk cId="23543281" sldId="296"/>
            <ac:spMk id="18" creationId="{BAB8D748-D934-4364-9228-60E691F0F636}"/>
          </ac:spMkLst>
        </pc:spChg>
        <pc:picChg chg="add del mod ord">
          <ac:chgData name="Watson, Sara" userId="ff018550-449d-4101-83f9-e38dfbf34017" providerId="ADAL" clId="{AB16DB6D-E031-431B-B6B1-EE5BD926F9C7}" dt="2023-09-11T16:41:52.747" v="1571" actId="478"/>
          <ac:picMkLst>
            <pc:docMk/>
            <pc:sldMk cId="23543281" sldId="296"/>
            <ac:picMk id="6" creationId="{CA89C367-9330-66B8-2250-D52B32A248EF}"/>
          </ac:picMkLst>
        </pc:picChg>
        <pc:cxnChg chg="del">
          <ac:chgData name="Watson, Sara" userId="ff018550-449d-4101-83f9-e38dfbf34017" providerId="ADAL" clId="{AB16DB6D-E031-431B-B6B1-EE5BD926F9C7}" dt="2023-09-07T19:35:24.383" v="849" actId="478"/>
          <ac:cxnSpMkLst>
            <pc:docMk/>
            <pc:sldMk cId="23543281" sldId="296"/>
            <ac:cxnSpMk id="7" creationId="{E70F0E1B-2A53-4489-9EDF-6639DDF8F739}"/>
          </ac:cxnSpMkLst>
        </pc:cxnChg>
        <pc:cxnChg chg="del">
          <ac:chgData name="Watson, Sara" userId="ff018550-449d-4101-83f9-e38dfbf34017" providerId="ADAL" clId="{AB16DB6D-E031-431B-B6B1-EE5BD926F9C7}" dt="2023-09-07T19:35:23.596" v="848" actId="478"/>
          <ac:cxnSpMkLst>
            <pc:docMk/>
            <pc:sldMk cId="23543281" sldId="296"/>
            <ac:cxnSpMk id="13" creationId="{F2B9F1AC-7900-45A6-85A4-E95DA5680C93}"/>
          </ac:cxnSpMkLst>
        </pc:cxnChg>
        <pc:cxnChg chg="del">
          <ac:chgData name="Watson, Sara" userId="ff018550-449d-4101-83f9-e38dfbf34017" providerId="ADAL" clId="{AB16DB6D-E031-431B-B6B1-EE5BD926F9C7}" dt="2023-09-07T19:35:25.639" v="850" actId="478"/>
          <ac:cxnSpMkLst>
            <pc:docMk/>
            <pc:sldMk cId="23543281" sldId="296"/>
            <ac:cxnSpMk id="14" creationId="{F93DB3D2-1A07-4638-B77D-54B133212B57}"/>
          </ac:cxnSpMkLst>
        </pc:cxnChg>
        <pc:cxnChg chg="del">
          <ac:chgData name="Watson, Sara" userId="ff018550-449d-4101-83f9-e38dfbf34017" providerId="ADAL" clId="{AB16DB6D-E031-431B-B6B1-EE5BD926F9C7}" dt="2023-09-07T19:35:26.469" v="851" actId="478"/>
          <ac:cxnSpMkLst>
            <pc:docMk/>
            <pc:sldMk cId="23543281" sldId="296"/>
            <ac:cxnSpMk id="15" creationId="{0925C44D-998D-4A8E-B6AD-4B4B9CC612A4}"/>
          </ac:cxnSpMkLst>
        </pc:cxnChg>
        <pc:cxnChg chg="del">
          <ac:chgData name="Watson, Sara" userId="ff018550-449d-4101-83f9-e38dfbf34017" providerId="ADAL" clId="{AB16DB6D-E031-431B-B6B1-EE5BD926F9C7}" dt="2023-09-07T19:35:22.806" v="847" actId="478"/>
          <ac:cxnSpMkLst>
            <pc:docMk/>
            <pc:sldMk cId="23543281" sldId="296"/>
            <ac:cxnSpMk id="17" creationId="{9D219AC2-A209-45AC-8129-C6204666E4A2}"/>
          </ac:cxnSpMkLst>
        </pc:cxnChg>
      </pc:sldChg>
      <pc:sldChg chg="addSp delSp modSp mod">
        <pc:chgData name="Watson, Sara" userId="ff018550-449d-4101-83f9-e38dfbf34017" providerId="ADAL" clId="{AB16DB6D-E031-431B-B6B1-EE5BD926F9C7}" dt="2023-09-11T16:22:28.154" v="1276" actId="1076"/>
        <pc:sldMkLst>
          <pc:docMk/>
          <pc:sldMk cId="2438122359" sldId="297"/>
        </pc:sldMkLst>
        <pc:spChg chg="mod">
          <ac:chgData name="Watson, Sara" userId="ff018550-449d-4101-83f9-e38dfbf34017" providerId="ADAL" clId="{AB16DB6D-E031-431B-B6B1-EE5BD926F9C7}" dt="2023-09-07T16:36:05.566" v="108" actId="1076"/>
          <ac:spMkLst>
            <pc:docMk/>
            <pc:sldMk cId="2438122359" sldId="297"/>
            <ac:spMk id="5" creationId="{F23AFDA1-1014-479D-8369-6CF12853AB89}"/>
          </ac:spMkLst>
        </pc:spChg>
        <pc:spChg chg="add del">
          <ac:chgData name="Watson, Sara" userId="ff018550-449d-4101-83f9-e38dfbf34017" providerId="ADAL" clId="{AB16DB6D-E031-431B-B6B1-EE5BD926F9C7}" dt="2023-09-11T16:21:16.550" v="1176" actId="478"/>
          <ac:spMkLst>
            <pc:docMk/>
            <pc:sldMk cId="2438122359" sldId="297"/>
            <ac:spMk id="6" creationId="{D952BFCB-C33D-49CB-A3A6-95C3E4B6A7D5}"/>
          </ac:spMkLst>
        </pc:spChg>
        <pc:spChg chg="mod">
          <ac:chgData name="Watson, Sara" userId="ff018550-449d-4101-83f9-e38dfbf34017" providerId="ADAL" clId="{AB16DB6D-E031-431B-B6B1-EE5BD926F9C7}" dt="2023-09-11T16:21:53.757" v="1229" actId="1076"/>
          <ac:spMkLst>
            <pc:docMk/>
            <pc:sldMk cId="2438122359" sldId="297"/>
            <ac:spMk id="8" creationId="{96530BDB-0EB7-4763-8D32-3B253FA5F414}"/>
          </ac:spMkLst>
        </pc:spChg>
        <pc:spChg chg="mod">
          <ac:chgData name="Watson, Sara" userId="ff018550-449d-4101-83f9-e38dfbf34017" providerId="ADAL" clId="{AB16DB6D-E031-431B-B6B1-EE5BD926F9C7}" dt="2023-09-11T16:22:28.154" v="1276" actId="1076"/>
          <ac:spMkLst>
            <pc:docMk/>
            <pc:sldMk cId="2438122359" sldId="297"/>
            <ac:spMk id="9" creationId="{33F8E655-AF63-44A3-A657-9EC2D37B6651}"/>
          </ac:spMkLst>
        </pc:spChg>
        <pc:spChg chg="mod">
          <ac:chgData name="Watson, Sara" userId="ff018550-449d-4101-83f9-e38dfbf34017" providerId="ADAL" clId="{AB16DB6D-E031-431B-B6B1-EE5BD926F9C7}" dt="2023-09-11T16:22:16.937" v="1274" actId="20577"/>
          <ac:spMkLst>
            <pc:docMk/>
            <pc:sldMk cId="2438122359" sldId="297"/>
            <ac:spMk id="10" creationId="{607935E3-0FA0-497F-ABB1-6A2506C75212}"/>
          </ac:spMkLst>
        </pc:spChg>
        <pc:spChg chg="del">
          <ac:chgData name="Watson, Sara" userId="ff018550-449d-4101-83f9-e38dfbf34017" providerId="ADAL" clId="{AB16DB6D-E031-431B-B6B1-EE5BD926F9C7}" dt="2023-09-11T16:21:21.441" v="1178" actId="478"/>
          <ac:spMkLst>
            <pc:docMk/>
            <pc:sldMk cId="2438122359" sldId="297"/>
            <ac:spMk id="11" creationId="{B362CCFF-3EB1-44DA-979B-F6D5D8695294}"/>
          </ac:spMkLst>
        </pc:spChg>
        <pc:spChg chg="del">
          <ac:chgData name="Watson, Sara" userId="ff018550-449d-4101-83f9-e38dfbf34017" providerId="ADAL" clId="{AB16DB6D-E031-431B-B6B1-EE5BD926F9C7}" dt="2023-09-11T16:21:19.058" v="1177" actId="478"/>
          <ac:spMkLst>
            <pc:docMk/>
            <pc:sldMk cId="2438122359" sldId="297"/>
            <ac:spMk id="12" creationId="{415C0E33-9CDC-4596-B318-403D0FE63017}"/>
          </ac:spMkLst>
        </pc:spChg>
        <pc:cxnChg chg="mod">
          <ac:chgData name="Watson, Sara" userId="ff018550-449d-4101-83f9-e38dfbf34017" providerId="ADAL" clId="{AB16DB6D-E031-431B-B6B1-EE5BD926F9C7}" dt="2023-09-11T16:21:47.003" v="1228" actId="1076"/>
          <ac:cxnSpMkLst>
            <pc:docMk/>
            <pc:sldMk cId="2438122359" sldId="297"/>
            <ac:cxnSpMk id="7" creationId="{D8C263F4-8101-4249-BC13-994FEF66F2FD}"/>
          </ac:cxnSpMkLst>
        </pc:cxnChg>
        <pc:cxnChg chg="mod">
          <ac:chgData name="Watson, Sara" userId="ff018550-449d-4101-83f9-e38dfbf34017" providerId="ADAL" clId="{AB16DB6D-E031-431B-B6B1-EE5BD926F9C7}" dt="2023-09-11T16:22:22.908" v="1275" actId="1076"/>
          <ac:cxnSpMkLst>
            <pc:docMk/>
            <pc:sldMk cId="2438122359" sldId="297"/>
            <ac:cxnSpMk id="13" creationId="{5120656A-A98F-4C2F-BDC7-3E1C51697C32}"/>
          </ac:cxnSpMkLst>
        </pc:cxnChg>
        <pc:cxnChg chg="del mod">
          <ac:chgData name="Watson, Sara" userId="ff018550-449d-4101-83f9-e38dfbf34017" providerId="ADAL" clId="{AB16DB6D-E031-431B-B6B1-EE5BD926F9C7}" dt="2023-09-11T16:22:07.162" v="1249" actId="478"/>
          <ac:cxnSpMkLst>
            <pc:docMk/>
            <pc:sldMk cId="2438122359" sldId="297"/>
            <ac:cxnSpMk id="14" creationId="{6C5446F4-95D6-401D-B588-8052D39B2C23}"/>
          </ac:cxnSpMkLst>
        </pc:cxnChg>
        <pc:cxnChg chg="del">
          <ac:chgData name="Watson, Sara" userId="ff018550-449d-4101-83f9-e38dfbf34017" providerId="ADAL" clId="{AB16DB6D-E031-431B-B6B1-EE5BD926F9C7}" dt="2023-09-11T16:21:11.140" v="1174" actId="478"/>
          <ac:cxnSpMkLst>
            <pc:docMk/>
            <pc:sldMk cId="2438122359" sldId="297"/>
            <ac:cxnSpMk id="15" creationId="{760B4860-80D8-490A-BA6C-78497C137E1B}"/>
          </ac:cxnSpMkLst>
        </pc:cxnChg>
      </pc:sldChg>
      <pc:sldChg chg="modSp mod">
        <pc:chgData name="Watson, Sara" userId="ff018550-449d-4101-83f9-e38dfbf34017" providerId="ADAL" clId="{AB16DB6D-E031-431B-B6B1-EE5BD926F9C7}" dt="2023-09-11T16:30:18.322" v="1303" actId="113"/>
        <pc:sldMkLst>
          <pc:docMk/>
          <pc:sldMk cId="528371474" sldId="298"/>
        </pc:sldMkLst>
        <pc:spChg chg="mod">
          <ac:chgData name="Watson, Sara" userId="ff018550-449d-4101-83f9-e38dfbf34017" providerId="ADAL" clId="{AB16DB6D-E031-431B-B6B1-EE5BD926F9C7}" dt="2023-09-11T16:30:18.322" v="1303" actId="113"/>
          <ac:spMkLst>
            <pc:docMk/>
            <pc:sldMk cId="528371474" sldId="298"/>
            <ac:spMk id="6" creationId="{92FC3C6E-EDCB-4AC4-B96C-C5A29C55D0AD}"/>
          </ac:spMkLst>
        </pc:spChg>
      </pc:sldChg>
      <pc:sldChg chg="del">
        <pc:chgData name="Watson, Sara" userId="ff018550-449d-4101-83f9-e38dfbf34017" providerId="ADAL" clId="{AB16DB6D-E031-431B-B6B1-EE5BD926F9C7}" dt="2023-09-07T16:43:02.440" v="583" actId="47"/>
        <pc:sldMkLst>
          <pc:docMk/>
          <pc:sldMk cId="379988660" sldId="299"/>
        </pc:sldMkLst>
      </pc:sldChg>
      <pc:sldChg chg="del">
        <pc:chgData name="Watson, Sara" userId="ff018550-449d-4101-83f9-e38dfbf34017" providerId="ADAL" clId="{AB16DB6D-E031-431B-B6B1-EE5BD926F9C7}" dt="2023-09-07T16:43:10.929" v="590" actId="47"/>
        <pc:sldMkLst>
          <pc:docMk/>
          <pc:sldMk cId="3951559205" sldId="300"/>
        </pc:sldMkLst>
      </pc:sldChg>
      <pc:sldChg chg="del">
        <pc:chgData name="Watson, Sara" userId="ff018550-449d-4101-83f9-e38dfbf34017" providerId="ADAL" clId="{AB16DB6D-E031-431B-B6B1-EE5BD926F9C7}" dt="2023-09-07T16:43:09.350" v="589" actId="47"/>
        <pc:sldMkLst>
          <pc:docMk/>
          <pc:sldMk cId="3728092836" sldId="301"/>
        </pc:sldMkLst>
      </pc:sldChg>
      <pc:sldChg chg="del">
        <pc:chgData name="Watson, Sara" userId="ff018550-449d-4101-83f9-e38dfbf34017" providerId="ADAL" clId="{AB16DB6D-E031-431B-B6B1-EE5BD926F9C7}" dt="2023-09-07T16:43:08.329" v="588" actId="47"/>
        <pc:sldMkLst>
          <pc:docMk/>
          <pc:sldMk cId="3844521665" sldId="302"/>
        </pc:sldMkLst>
      </pc:sldChg>
      <pc:sldChg chg="del">
        <pc:chgData name="Watson, Sara" userId="ff018550-449d-4101-83f9-e38dfbf34017" providerId="ADAL" clId="{AB16DB6D-E031-431B-B6B1-EE5BD926F9C7}" dt="2023-09-07T16:43:02.975" v="584" actId="47"/>
        <pc:sldMkLst>
          <pc:docMk/>
          <pc:sldMk cId="53132603" sldId="303"/>
        </pc:sldMkLst>
      </pc:sldChg>
      <pc:sldChg chg="del">
        <pc:chgData name="Watson, Sara" userId="ff018550-449d-4101-83f9-e38dfbf34017" providerId="ADAL" clId="{AB16DB6D-E031-431B-B6B1-EE5BD926F9C7}" dt="2023-09-07T16:43:04.231" v="586" actId="47"/>
        <pc:sldMkLst>
          <pc:docMk/>
          <pc:sldMk cId="2425173811" sldId="304"/>
        </pc:sldMkLst>
      </pc:sldChg>
      <pc:sldChg chg="del">
        <pc:chgData name="Watson, Sara" userId="ff018550-449d-4101-83f9-e38dfbf34017" providerId="ADAL" clId="{AB16DB6D-E031-431B-B6B1-EE5BD926F9C7}" dt="2023-09-07T16:43:03.443" v="585" actId="47"/>
        <pc:sldMkLst>
          <pc:docMk/>
          <pc:sldMk cId="2172813456" sldId="305"/>
        </pc:sldMkLst>
      </pc:sldChg>
      <pc:sldChg chg="del">
        <pc:chgData name="Watson, Sara" userId="ff018550-449d-4101-83f9-e38dfbf34017" providerId="ADAL" clId="{AB16DB6D-E031-431B-B6B1-EE5BD926F9C7}" dt="2023-09-07T16:43:00.188" v="582" actId="47"/>
        <pc:sldMkLst>
          <pc:docMk/>
          <pc:sldMk cId="216980709" sldId="306"/>
        </pc:sldMkLst>
      </pc:sldChg>
      <pc:sldChg chg="del">
        <pc:chgData name="Watson, Sara" userId="ff018550-449d-4101-83f9-e38dfbf34017" providerId="ADAL" clId="{AB16DB6D-E031-431B-B6B1-EE5BD926F9C7}" dt="2023-09-07T16:42:59.418" v="581" actId="47"/>
        <pc:sldMkLst>
          <pc:docMk/>
          <pc:sldMk cId="1187053366" sldId="307"/>
        </pc:sldMkLst>
      </pc:sldChg>
      <pc:sldChg chg="del">
        <pc:chgData name="Watson, Sara" userId="ff018550-449d-4101-83f9-e38dfbf34017" providerId="ADAL" clId="{AB16DB6D-E031-431B-B6B1-EE5BD926F9C7}" dt="2023-09-07T16:42:58.900" v="580" actId="47"/>
        <pc:sldMkLst>
          <pc:docMk/>
          <pc:sldMk cId="2920120062" sldId="308"/>
        </pc:sldMkLst>
      </pc:sldChg>
      <pc:sldChg chg="del">
        <pc:chgData name="Watson, Sara" userId="ff018550-449d-4101-83f9-e38dfbf34017" providerId="ADAL" clId="{AB16DB6D-E031-431B-B6B1-EE5BD926F9C7}" dt="2023-09-07T16:42:58.499" v="579" actId="47"/>
        <pc:sldMkLst>
          <pc:docMk/>
          <pc:sldMk cId="673391993" sldId="309"/>
        </pc:sldMkLst>
      </pc:sldChg>
      <pc:sldChg chg="del">
        <pc:chgData name="Watson, Sara" userId="ff018550-449d-4101-83f9-e38dfbf34017" providerId="ADAL" clId="{AB16DB6D-E031-431B-B6B1-EE5BD926F9C7}" dt="2023-09-07T16:42:58.198" v="578" actId="47"/>
        <pc:sldMkLst>
          <pc:docMk/>
          <pc:sldMk cId="1008386985" sldId="310"/>
        </pc:sldMkLst>
      </pc:sldChg>
      <pc:sldChg chg="del">
        <pc:chgData name="Watson, Sara" userId="ff018550-449d-4101-83f9-e38dfbf34017" providerId="ADAL" clId="{AB16DB6D-E031-431B-B6B1-EE5BD926F9C7}" dt="2023-09-07T16:42:56.165" v="576" actId="47"/>
        <pc:sldMkLst>
          <pc:docMk/>
          <pc:sldMk cId="4121569304" sldId="311"/>
        </pc:sldMkLst>
      </pc:sldChg>
      <pc:sldChg chg="del">
        <pc:chgData name="Watson, Sara" userId="ff018550-449d-4101-83f9-e38dfbf34017" providerId="ADAL" clId="{AB16DB6D-E031-431B-B6B1-EE5BD926F9C7}" dt="2023-09-07T16:42:55.020" v="574" actId="47"/>
        <pc:sldMkLst>
          <pc:docMk/>
          <pc:sldMk cId="3390698592" sldId="312"/>
        </pc:sldMkLst>
      </pc:sldChg>
      <pc:sldChg chg="del">
        <pc:chgData name="Watson, Sara" userId="ff018550-449d-4101-83f9-e38dfbf34017" providerId="ADAL" clId="{AB16DB6D-E031-431B-B6B1-EE5BD926F9C7}" dt="2023-09-07T16:42:54.640" v="573" actId="47"/>
        <pc:sldMkLst>
          <pc:docMk/>
          <pc:sldMk cId="1926241214" sldId="313"/>
        </pc:sldMkLst>
      </pc:sldChg>
      <pc:sldChg chg="del">
        <pc:chgData name="Watson, Sara" userId="ff018550-449d-4101-83f9-e38dfbf34017" providerId="ADAL" clId="{AB16DB6D-E031-431B-B6B1-EE5BD926F9C7}" dt="2023-09-07T16:42:54.152" v="572" actId="47"/>
        <pc:sldMkLst>
          <pc:docMk/>
          <pc:sldMk cId="3695140021" sldId="314"/>
        </pc:sldMkLst>
      </pc:sldChg>
      <pc:sldChg chg="del">
        <pc:chgData name="Watson, Sara" userId="ff018550-449d-4101-83f9-e38dfbf34017" providerId="ADAL" clId="{AB16DB6D-E031-431B-B6B1-EE5BD926F9C7}" dt="2023-09-07T16:43:04.834" v="587" actId="47"/>
        <pc:sldMkLst>
          <pc:docMk/>
          <pc:sldMk cId="2121728275" sldId="315"/>
        </pc:sldMkLst>
      </pc:sldChg>
      <pc:sldChg chg="del">
        <pc:chgData name="Watson, Sara" userId="ff018550-449d-4101-83f9-e38dfbf34017" providerId="ADAL" clId="{AB16DB6D-E031-431B-B6B1-EE5BD926F9C7}" dt="2023-09-07T16:42:55.426" v="575" actId="47"/>
        <pc:sldMkLst>
          <pc:docMk/>
          <pc:sldMk cId="226373744" sldId="317"/>
        </pc:sldMkLst>
      </pc:sldChg>
      <pc:sldChg chg="del">
        <pc:chgData name="Watson, Sara" userId="ff018550-449d-4101-83f9-e38dfbf34017" providerId="ADAL" clId="{AB16DB6D-E031-431B-B6B1-EE5BD926F9C7}" dt="2023-09-07T16:42:51.598" v="571" actId="47"/>
        <pc:sldMkLst>
          <pc:docMk/>
          <pc:sldMk cId="2146470561" sldId="322"/>
        </pc:sldMkLst>
      </pc:sldChg>
      <pc:sldChg chg="del">
        <pc:chgData name="Watson, Sara" userId="ff018550-449d-4101-83f9-e38dfbf34017" providerId="ADAL" clId="{AB16DB6D-E031-431B-B6B1-EE5BD926F9C7}" dt="2023-09-07T16:42:56.966" v="577" actId="47"/>
        <pc:sldMkLst>
          <pc:docMk/>
          <pc:sldMk cId="66837596" sldId="323"/>
        </pc:sldMkLst>
      </pc:sldChg>
      <pc:sldChg chg="addSp modSp mod">
        <pc:chgData name="Watson, Sara" userId="ff018550-449d-4101-83f9-e38dfbf34017" providerId="ADAL" clId="{AB16DB6D-E031-431B-B6B1-EE5BD926F9C7}" dt="2023-09-11T18:03:26.744" v="1774" actId="20577"/>
        <pc:sldMkLst>
          <pc:docMk/>
          <pc:sldMk cId="3570522390" sldId="469"/>
        </pc:sldMkLst>
        <pc:spChg chg="mod">
          <ac:chgData name="Watson, Sara" userId="ff018550-449d-4101-83f9-e38dfbf34017" providerId="ADAL" clId="{AB16DB6D-E031-431B-B6B1-EE5BD926F9C7}" dt="2023-09-11T18:03:26.744" v="1774" actId="20577"/>
          <ac:spMkLst>
            <pc:docMk/>
            <pc:sldMk cId="3570522390" sldId="469"/>
            <ac:spMk id="14" creationId="{D9FD9D1B-CF15-1B26-8DF9-790B4C931EE1}"/>
          </ac:spMkLst>
        </pc:spChg>
        <pc:picChg chg="add mod">
          <ac:chgData name="Watson, Sara" userId="ff018550-449d-4101-83f9-e38dfbf34017" providerId="ADAL" clId="{AB16DB6D-E031-431B-B6B1-EE5BD926F9C7}" dt="2023-09-07T19:22:08.221" v="844" actId="1076"/>
          <ac:picMkLst>
            <pc:docMk/>
            <pc:sldMk cId="3570522390" sldId="469"/>
            <ac:picMk id="6" creationId="{08F04ED8-A42A-2262-4086-2252F827750B}"/>
          </ac:picMkLst>
        </pc:picChg>
      </pc:sldChg>
      <pc:sldChg chg="modSp add mod ord">
        <pc:chgData name="Watson, Sara" userId="ff018550-449d-4101-83f9-e38dfbf34017" providerId="ADAL" clId="{AB16DB6D-E031-431B-B6B1-EE5BD926F9C7}" dt="2023-09-11T16:26:36.078" v="1294" actId="20577"/>
        <pc:sldMkLst>
          <pc:docMk/>
          <pc:sldMk cId="2292139352" sldId="471"/>
        </pc:sldMkLst>
        <pc:spChg chg="mod">
          <ac:chgData name="Watson, Sara" userId="ff018550-449d-4101-83f9-e38dfbf34017" providerId="ADAL" clId="{AB16DB6D-E031-431B-B6B1-EE5BD926F9C7}" dt="2023-09-07T16:38:27.937" v="330" actId="20577"/>
          <ac:spMkLst>
            <pc:docMk/>
            <pc:sldMk cId="2292139352" sldId="471"/>
            <ac:spMk id="5" creationId="{90F6D202-B017-416E-A95F-CA28DA965AE6}"/>
          </ac:spMkLst>
        </pc:spChg>
        <pc:spChg chg="mod">
          <ac:chgData name="Watson, Sara" userId="ff018550-449d-4101-83f9-e38dfbf34017" providerId="ADAL" clId="{AB16DB6D-E031-431B-B6B1-EE5BD926F9C7}" dt="2023-09-11T16:26:36.078" v="1294" actId="20577"/>
          <ac:spMkLst>
            <pc:docMk/>
            <pc:sldMk cId="2292139352" sldId="471"/>
            <ac:spMk id="6" creationId="{92FC3C6E-EDCB-4AC4-B96C-C5A29C55D0AD}"/>
          </ac:spMkLst>
        </pc:spChg>
      </pc:sldChg>
      <pc:sldChg chg="addSp modSp add mod">
        <pc:chgData name="Watson, Sara" userId="ff018550-449d-4101-83f9-e38dfbf34017" providerId="ADAL" clId="{AB16DB6D-E031-431B-B6B1-EE5BD926F9C7}" dt="2023-09-08T15:49:47.898" v="1154" actId="20577"/>
        <pc:sldMkLst>
          <pc:docMk/>
          <pc:sldMk cId="2894261264" sldId="472"/>
        </pc:sldMkLst>
        <pc:spChg chg="mod">
          <ac:chgData name="Watson, Sara" userId="ff018550-449d-4101-83f9-e38dfbf34017" providerId="ADAL" clId="{AB16DB6D-E031-431B-B6B1-EE5BD926F9C7}" dt="2023-09-07T16:44:33.979" v="628" actId="20577"/>
          <ac:spMkLst>
            <pc:docMk/>
            <pc:sldMk cId="2894261264" sldId="472"/>
            <ac:spMk id="5" creationId="{90F6D202-B017-416E-A95F-CA28DA965AE6}"/>
          </ac:spMkLst>
        </pc:spChg>
        <pc:spChg chg="mod">
          <ac:chgData name="Watson, Sara" userId="ff018550-449d-4101-83f9-e38dfbf34017" providerId="ADAL" clId="{AB16DB6D-E031-431B-B6B1-EE5BD926F9C7}" dt="2023-09-08T15:49:47.898" v="1154" actId="20577"/>
          <ac:spMkLst>
            <pc:docMk/>
            <pc:sldMk cId="2894261264" sldId="472"/>
            <ac:spMk id="6" creationId="{92FC3C6E-EDCB-4AC4-B96C-C5A29C55D0AD}"/>
          </ac:spMkLst>
        </pc:spChg>
        <pc:picChg chg="add mod">
          <ac:chgData name="Watson, Sara" userId="ff018550-449d-4101-83f9-e38dfbf34017" providerId="ADAL" clId="{AB16DB6D-E031-431B-B6B1-EE5BD926F9C7}" dt="2023-09-08T15:48:00.821" v="1109" actId="1076"/>
          <ac:picMkLst>
            <pc:docMk/>
            <pc:sldMk cId="2894261264" sldId="472"/>
            <ac:picMk id="3" creationId="{0A14189F-8DB2-4682-6BF5-A06AF6D3DC79}"/>
          </ac:picMkLst>
        </pc:picChg>
      </pc:sldChg>
      <pc:sldChg chg="modSp new mod">
        <pc:chgData name="Watson, Sara" userId="ff018550-449d-4101-83f9-e38dfbf34017" providerId="ADAL" clId="{AB16DB6D-E031-431B-B6B1-EE5BD926F9C7}" dt="2023-09-11T16:46:57.492" v="1738" actId="20577"/>
        <pc:sldMkLst>
          <pc:docMk/>
          <pc:sldMk cId="2208979370" sldId="473"/>
        </pc:sldMkLst>
        <pc:spChg chg="mod">
          <ac:chgData name="Watson, Sara" userId="ff018550-449d-4101-83f9-e38dfbf34017" providerId="ADAL" clId="{AB16DB6D-E031-431B-B6B1-EE5BD926F9C7}" dt="2023-09-11T16:34:07.898" v="1330"/>
          <ac:spMkLst>
            <pc:docMk/>
            <pc:sldMk cId="2208979370" sldId="473"/>
            <ac:spMk id="2" creationId="{D40ED84D-00F4-B5C2-D6A0-246E329BAC76}"/>
          </ac:spMkLst>
        </pc:spChg>
        <pc:spChg chg="mod">
          <ac:chgData name="Watson, Sara" userId="ff018550-449d-4101-83f9-e38dfbf34017" providerId="ADAL" clId="{AB16DB6D-E031-431B-B6B1-EE5BD926F9C7}" dt="2023-09-11T16:46:57.492" v="1738" actId="20577"/>
          <ac:spMkLst>
            <pc:docMk/>
            <pc:sldMk cId="2208979370" sldId="473"/>
            <ac:spMk id="3" creationId="{892CD86A-CBAD-1794-6375-0FC5C7FEC8BB}"/>
          </ac:spMkLst>
        </pc:spChg>
      </pc:sldChg>
    </pc:docChg>
  </pc:docChgLst>
  <pc:docChgLst>
    <pc:chgData name="Watson, Sara" userId="S::10185384@id.ohio.gov::ff018550-449d-4101-83f9-e38dfbf34017" providerId="AD" clId="Web-{DF3C79E8-CB89-2753-CC73-36FB21AFAF77}"/>
    <pc:docChg chg="modSld">
      <pc:chgData name="Watson, Sara" userId="S::10185384@id.ohio.gov::ff018550-449d-4101-83f9-e38dfbf34017" providerId="AD" clId="Web-{DF3C79E8-CB89-2753-CC73-36FB21AFAF77}" dt="2023-09-11T17:01:54.351" v="6" actId="20577"/>
      <pc:docMkLst>
        <pc:docMk/>
      </pc:docMkLst>
      <pc:sldChg chg="modSp">
        <pc:chgData name="Watson, Sara" userId="S::10185384@id.ohio.gov::ff018550-449d-4101-83f9-e38dfbf34017" providerId="AD" clId="Web-{DF3C79E8-CB89-2753-CC73-36FB21AFAF77}" dt="2023-09-11T17:01:54.351" v="6" actId="20577"/>
        <pc:sldMkLst>
          <pc:docMk/>
          <pc:sldMk cId="23543281" sldId="296"/>
        </pc:sldMkLst>
        <pc:spChg chg="mod">
          <ac:chgData name="Watson, Sara" userId="S::10185384@id.ohio.gov::ff018550-449d-4101-83f9-e38dfbf34017" providerId="AD" clId="Web-{DF3C79E8-CB89-2753-CC73-36FB21AFAF77}" dt="2023-09-11T17:01:54.351" v="6" actId="20577"/>
          <ac:spMkLst>
            <pc:docMk/>
            <pc:sldMk cId="23543281" sldId="296"/>
            <ac:spMk id="3" creationId="{8FA7C083-9410-FE98-894D-4A1533FCE944}"/>
          </ac:spMkLst>
        </pc:spChg>
      </pc:sldChg>
      <pc:sldChg chg="delSp modSp">
        <pc:chgData name="Watson, Sara" userId="S::10185384@id.ohio.gov::ff018550-449d-4101-83f9-e38dfbf34017" providerId="AD" clId="Web-{DF3C79E8-CB89-2753-CC73-36FB21AFAF77}" dt="2023-09-11T17:01:36.272" v="3" actId="20577"/>
        <pc:sldMkLst>
          <pc:docMk/>
          <pc:sldMk cId="2438122359" sldId="297"/>
        </pc:sldMkLst>
        <pc:spChg chg="mod">
          <ac:chgData name="Watson, Sara" userId="S::10185384@id.ohio.gov::ff018550-449d-4101-83f9-e38dfbf34017" providerId="AD" clId="Web-{DF3C79E8-CB89-2753-CC73-36FB21AFAF77}" dt="2023-09-11T17:01:36.272" v="3" actId="20577"/>
          <ac:spMkLst>
            <pc:docMk/>
            <pc:sldMk cId="2438122359" sldId="297"/>
            <ac:spMk id="8" creationId="{96530BDB-0EB7-4763-8D32-3B253FA5F414}"/>
          </ac:spMkLst>
        </pc:spChg>
        <pc:spChg chg="mod">
          <ac:chgData name="Watson, Sara" userId="S::10185384@id.ohio.gov::ff018550-449d-4101-83f9-e38dfbf34017" providerId="AD" clId="Web-{DF3C79E8-CB89-2753-CC73-36FB21AFAF77}" dt="2023-09-11T17:01:31.897" v="2" actId="20577"/>
          <ac:spMkLst>
            <pc:docMk/>
            <pc:sldMk cId="2438122359" sldId="297"/>
            <ac:spMk id="10" creationId="{607935E3-0FA0-497F-ABB1-6A2506C75212}"/>
          </ac:spMkLst>
        </pc:spChg>
        <pc:cxnChg chg="del">
          <ac:chgData name="Watson, Sara" userId="S::10185384@id.ohio.gov::ff018550-449d-4101-83f9-e38dfbf34017" providerId="AD" clId="Web-{DF3C79E8-CB89-2753-CC73-36FB21AFAF77}" dt="2023-09-11T17:01:19.975" v="0"/>
          <ac:cxnSpMkLst>
            <pc:docMk/>
            <pc:sldMk cId="2438122359" sldId="297"/>
            <ac:cxnSpMk id="16" creationId="{716F91BE-2A6F-4322-ACEF-A939959E7FEE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8EB8E9-7E05-4C60-A58D-798732DD5B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48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75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2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972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/>
              <a:t>[When presenting, this</a:t>
            </a:r>
            <a:r>
              <a:rPr lang="en-US" b="1" i="1" baseline="0"/>
              <a:t> slide requires multiple clicks to reveal each element] </a:t>
            </a:r>
            <a:endParaRPr lang="en-US" b="1" i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4630396" cy="822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dir="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78" y="1"/>
            <a:ext cx="14637978" cy="8233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" y="7707286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dir="r"/>
      </p:transition>
    </mc:Choice>
    <mc:Fallback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73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eveal dir="r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g/AM0TYWpYV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forms.office.com/g/ZBMfMZZq0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space.infohio.org/registr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024" y="635847"/>
            <a:ext cx="12732750" cy="738664"/>
          </a:xfrm>
        </p:spPr>
        <p:txBody>
          <a:bodyPr/>
          <a:lstStyle/>
          <a:p>
            <a:r>
              <a:rPr lang="en-US" sz="4800"/>
              <a:t>Career Readiness Leaders Network Meetup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857BD1-B2A9-3D96-B5E7-B5F3405098DD}"/>
              </a:ext>
            </a:extLst>
          </p:cNvPr>
          <p:cNvSpPr txBox="1">
            <a:spLocks/>
          </p:cNvSpPr>
          <p:nvPr/>
        </p:nvSpPr>
        <p:spPr>
          <a:xfrm>
            <a:off x="313236" y="7723344"/>
            <a:ext cx="3916877" cy="506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>
                <a:solidFill>
                  <a:schemeClr val="bg1"/>
                </a:solidFill>
              </a:rPr>
              <a:t>September 12, 2023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C7F7F-46BC-4C37-91C4-0F48AD35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0BB35F-C94F-4BDE-A150-7C5D0068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/>
          <a:lstStyle/>
          <a:p>
            <a:r>
              <a:rPr lang="en-US"/>
              <a:t>2023 Meetups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5096F6D-0034-4009-9ED5-D336B6FD9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32" y="1778070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4400">
                <a:solidFill>
                  <a:schemeClr val="bg1"/>
                </a:solidFill>
                <a:latin typeface="Arial"/>
                <a:cs typeface="Arial"/>
              </a:rPr>
              <a:t>October 10, 2023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73D624-CCF5-4A84-B877-D26BB2813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" y="1778070"/>
            <a:ext cx="1456408" cy="1406028"/>
          </a:xfrm>
          <a:prstGeom prst="ellipse">
            <a:avLst/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FCEF7181-7237-43B2-9398-2FA4CBEB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" y="3639349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4400">
                <a:solidFill>
                  <a:schemeClr val="bg1"/>
                </a:solidFill>
                <a:latin typeface="Arial"/>
                <a:cs typeface="Arial"/>
              </a:rPr>
              <a:t>November 14, 2023 – In Person!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4EFBDE-1332-4BED-B2EA-70E93D82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108" y="3639349"/>
            <a:ext cx="1456408" cy="1406028"/>
          </a:xfrm>
          <a:prstGeom prst="ellipse">
            <a:avLst/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EB87B63-E4BB-418D-B82B-5047A5BD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4344" y="5500628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4400">
                <a:solidFill>
                  <a:schemeClr val="bg1"/>
                </a:solidFill>
                <a:latin typeface="Arial"/>
                <a:cs typeface="Arial"/>
              </a:rPr>
              <a:t>December 12, 2023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9ACC78-FB38-4E31-AE50-267AD22A7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932" y="5500628"/>
            <a:ext cx="1456408" cy="1406028"/>
          </a:xfrm>
          <a:prstGeom prst="ellipse">
            <a:avLst/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99240"/>
            <a:ext cx="13167360" cy="769441"/>
          </a:xfrm>
        </p:spPr>
        <p:txBody>
          <a:bodyPr/>
          <a:lstStyle/>
          <a:p>
            <a:r>
              <a:rPr lang="en-US"/>
              <a:t>November 14</a:t>
            </a:r>
            <a:r>
              <a:rPr lang="en-US" baseline="30000"/>
              <a:t>th</a:t>
            </a:r>
            <a:r>
              <a:rPr lang="en-US"/>
              <a:t> Meetup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860943"/>
            <a:ext cx="13167360" cy="5526909"/>
          </a:xfrm>
        </p:spPr>
        <p:txBody>
          <a:bodyPr/>
          <a:lstStyle/>
          <a:p>
            <a:r>
              <a:rPr lang="en-US" sz="3600"/>
              <a:t>Our November meetup will take place in person at the ESC of Central Ohio from 1 – 3:30p! </a:t>
            </a:r>
          </a:p>
          <a:p>
            <a:pPr lvl="1"/>
            <a:r>
              <a:rPr lang="en-US" sz="3600"/>
              <a:t>2080 Citygate Dr, Columbus, OH 43219 </a:t>
            </a:r>
          </a:p>
          <a:p>
            <a:pPr lvl="1"/>
            <a:endParaRPr lang="en-US" sz="3600"/>
          </a:p>
          <a:p>
            <a:r>
              <a:rPr lang="en-US" sz="3600"/>
              <a:t>The topic will be Staffing for Career Readiness for all grades! </a:t>
            </a:r>
          </a:p>
          <a:p>
            <a:pPr lvl="1"/>
            <a:r>
              <a:rPr lang="en-US" sz="3600"/>
              <a:t>More to come…</a:t>
            </a:r>
          </a:p>
          <a:p>
            <a:pPr lvl="1"/>
            <a:r>
              <a:rPr lang="en-US" sz="3600">
                <a:hlinkClick r:id="rId2"/>
              </a:rPr>
              <a:t>Sign up here!</a:t>
            </a:r>
            <a:endParaRPr lang="en-US" sz="3600"/>
          </a:p>
          <a:p>
            <a:pPr lvl="1"/>
            <a:endParaRPr lang="en-US" sz="2800"/>
          </a:p>
          <a:p>
            <a:endParaRPr lang="en-US" sz="28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3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99240"/>
            <a:ext cx="13167360" cy="769441"/>
          </a:xfrm>
        </p:spPr>
        <p:txBody>
          <a:bodyPr/>
          <a:lstStyle/>
          <a:p>
            <a:r>
              <a:rPr lang="en-US"/>
              <a:t>Feedback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5" y="2047689"/>
            <a:ext cx="7233383" cy="4134220"/>
          </a:xfrm>
        </p:spPr>
        <p:txBody>
          <a:bodyPr/>
          <a:lstStyle/>
          <a:p>
            <a:r>
              <a:rPr lang="en-US" sz="4000"/>
              <a:t>Please consider leaving feedback on today's session!</a:t>
            </a:r>
          </a:p>
          <a:p>
            <a:pPr marL="0" indent="0">
              <a:buNone/>
            </a:pPr>
            <a:endParaRPr lang="en-US" sz="4000"/>
          </a:p>
          <a:p>
            <a:r>
              <a:rPr lang="en-US" sz="4000">
                <a:hlinkClick r:id="rId2"/>
              </a:rPr>
              <a:t>Feedback Link</a:t>
            </a:r>
            <a:r>
              <a:rPr lang="en-US" sz="4000"/>
              <a:t> or scan the QR code!</a:t>
            </a:r>
          </a:p>
          <a:p>
            <a:pPr lvl="1"/>
            <a:endParaRPr lang="en-US" sz="3200"/>
          </a:p>
          <a:p>
            <a:pPr marL="0" indent="0" algn="ctr">
              <a:buNone/>
            </a:pPr>
            <a:endParaRPr lang="en-US" sz="2800" b="1"/>
          </a:p>
          <a:p>
            <a:endParaRPr lang="en-US" sz="2800"/>
          </a:p>
          <a:p>
            <a:endParaRPr lang="en-US" sz="2800"/>
          </a:p>
          <a:p>
            <a:endParaRPr lang="en-US"/>
          </a:p>
        </p:txBody>
      </p:sp>
      <p:pic>
        <p:nvPicPr>
          <p:cNvPr id="3" name="Picture 2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0A14189F-8DB2-4682-6BF5-A06AF6D3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36" y="1467852"/>
            <a:ext cx="5293895" cy="5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6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6F7423-5E7D-C006-D70E-D34766942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095" y="14125"/>
            <a:ext cx="14685495" cy="319207"/>
          </a:xfrm>
          <a:prstGeom prst="rect">
            <a:avLst/>
          </a:prstGeom>
          <a:solidFill>
            <a:srgbClr val="EFEB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A0F6-1B8A-41B6-88AE-64703E00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3" name="Group 2" descr="Social media icons&#10;Follow @OHEducation">
            <a:extLst>
              <a:ext uri="{FF2B5EF4-FFF2-40B4-BE49-F238E27FC236}">
                <a16:creationId xmlns:a16="http://schemas.microsoft.com/office/drawing/2014/main" id="{B5271D1D-C437-014E-9AD5-8E23847ED507}"/>
              </a:ext>
            </a:extLst>
          </p:cNvPr>
          <p:cNvGrpSpPr/>
          <p:nvPr/>
        </p:nvGrpSpPr>
        <p:grpSpPr>
          <a:xfrm>
            <a:off x="-55095" y="370504"/>
            <a:ext cx="14630400" cy="1956594"/>
            <a:chOff x="25939" y="350539"/>
            <a:chExt cx="14630400" cy="1956594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C8F95C-2A63-4643-88BE-9198D5E64AB8}"/>
                </a:ext>
              </a:extLst>
            </p:cNvPr>
            <p:cNvSpPr/>
            <p:nvPr/>
          </p:nvSpPr>
          <p:spPr>
            <a:xfrm>
              <a:off x="25939" y="350539"/>
              <a:ext cx="14630400" cy="16299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CDF013-111E-BC47-8BBE-8417486E809E}"/>
                </a:ext>
              </a:extLst>
            </p:cNvPr>
            <p:cNvSpPr/>
            <p:nvPr/>
          </p:nvSpPr>
          <p:spPr>
            <a:xfrm>
              <a:off x="4515338" y="176165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0116F3-539D-4D4D-96D5-AC2D569D32CB}"/>
                </a:ext>
              </a:extLst>
            </p:cNvPr>
            <p:cNvSpPr/>
            <p:nvPr/>
          </p:nvSpPr>
          <p:spPr>
            <a:xfrm>
              <a:off x="11457898" y="186941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7" descr="LinkedIn icon">
            <a:extLst>
              <a:ext uri="{FF2B5EF4-FFF2-40B4-BE49-F238E27FC236}">
                <a16:creationId xmlns:a16="http://schemas.microsoft.com/office/drawing/2014/main" id="{D617C388-50F8-4E06-AED9-3D1D2AE7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13" y="598072"/>
            <a:ext cx="933450" cy="933450"/>
          </a:xfrm>
          <a:prstGeom prst="rect">
            <a:avLst/>
          </a:prstGeom>
        </p:spPr>
      </p:pic>
      <p:pic>
        <p:nvPicPr>
          <p:cNvPr id="18" name="Picture 18" descr="YouTube icon">
            <a:extLst>
              <a:ext uri="{FF2B5EF4-FFF2-40B4-BE49-F238E27FC236}">
                <a16:creationId xmlns:a16="http://schemas.microsoft.com/office/drawing/2014/main" id="{623A2FA0-94B4-4F29-9794-3A502600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82" y="591414"/>
            <a:ext cx="942975" cy="942975"/>
          </a:xfrm>
          <a:prstGeom prst="rect">
            <a:avLst/>
          </a:prstGeom>
        </p:spPr>
      </p:pic>
      <p:pic>
        <p:nvPicPr>
          <p:cNvPr id="19" name="Picture 19" descr="Instagram icon">
            <a:extLst>
              <a:ext uri="{FF2B5EF4-FFF2-40B4-BE49-F238E27FC236}">
                <a16:creationId xmlns:a16="http://schemas.microsoft.com/office/drawing/2014/main" id="{E122F859-9F7F-4591-BCEA-B8407E8F4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113" y="589194"/>
            <a:ext cx="952500" cy="952500"/>
          </a:xfrm>
          <a:prstGeom prst="rect">
            <a:avLst/>
          </a:prstGeom>
        </p:spPr>
      </p:pic>
      <p:pic>
        <p:nvPicPr>
          <p:cNvPr id="20" name="Picture 20" descr="Twitter icon">
            <a:extLst>
              <a:ext uri="{FF2B5EF4-FFF2-40B4-BE49-F238E27FC236}">
                <a16:creationId xmlns:a16="http://schemas.microsoft.com/office/drawing/2014/main" id="{F5D00FE4-CBF7-4906-9A71-1D633003F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99" y="598072"/>
            <a:ext cx="933450" cy="933450"/>
          </a:xfrm>
          <a:prstGeom prst="rect">
            <a:avLst/>
          </a:prstGeom>
        </p:spPr>
      </p:pic>
      <p:pic>
        <p:nvPicPr>
          <p:cNvPr id="21" name="Picture 21" descr="Facebook icon">
            <a:extLst>
              <a:ext uri="{FF2B5EF4-FFF2-40B4-BE49-F238E27FC236}">
                <a16:creationId xmlns:a16="http://schemas.microsoft.com/office/drawing/2014/main" id="{6D0281BA-67FB-4198-8A03-23C37CE49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9607" y="593633"/>
            <a:ext cx="942975" cy="942975"/>
          </a:xfrm>
          <a:prstGeom prst="rect">
            <a:avLst/>
          </a:prstGeom>
        </p:spPr>
      </p:pic>
      <p:pic>
        <p:nvPicPr>
          <p:cNvPr id="9" name="Picture 8" descr="Social media likes and loves.">
            <a:extLst>
              <a:ext uri="{FF2B5EF4-FFF2-40B4-BE49-F238E27FC236}">
                <a16:creationId xmlns:a16="http://schemas.microsoft.com/office/drawing/2014/main" id="{935E381C-FDAB-3A3A-62F4-23F8A7A64E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5" y="2885360"/>
            <a:ext cx="14740590" cy="515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F6790-3632-B4B3-60FA-16F1E387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3" y="1794690"/>
            <a:ext cx="13167360" cy="830997"/>
          </a:xfrm>
        </p:spPr>
        <p:txBody>
          <a:bodyPr/>
          <a:lstStyle/>
          <a:p>
            <a:r>
              <a:rPr lang="en-US" sz="5400">
                <a:solidFill>
                  <a:srgbClr val="535151"/>
                </a:solidFill>
              </a:rPr>
              <a:t>@OH</a:t>
            </a:r>
            <a:r>
              <a:rPr lang="en-US" sz="5400" baseline="0">
                <a:solidFill>
                  <a:srgbClr val="535151"/>
                </a:solidFill>
              </a:rPr>
              <a:t>Education</a:t>
            </a:r>
            <a:endParaRPr lang="en-US" sz="5400">
              <a:solidFill>
                <a:srgbClr val="535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8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519" y="423567"/>
            <a:ext cx="5881026" cy="830997"/>
          </a:xfrm>
        </p:spPr>
        <p:txBody>
          <a:bodyPr/>
          <a:lstStyle/>
          <a:p>
            <a:r>
              <a:rPr lang="en-US" sz="5400"/>
              <a:t>Network Leads</a:t>
            </a:r>
          </a:p>
        </p:txBody>
      </p:sp>
      <p:pic>
        <p:nvPicPr>
          <p:cNvPr id="9" name="Picture 8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89FC25A0-DE3D-E046-B201-669CCC7CC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4326" y="4492074"/>
            <a:ext cx="2107822" cy="2349954"/>
          </a:xfrm>
          <a:prstGeom prst="rect">
            <a:avLst/>
          </a:prstGeom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424756A-A718-BC47-B1DC-D19E55101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101" y="4492073"/>
            <a:ext cx="2108995" cy="2349955"/>
          </a:xfrm>
          <a:prstGeom prst="rect">
            <a:avLst/>
          </a:prstGeom>
        </p:spPr>
      </p:pic>
      <p:pic>
        <p:nvPicPr>
          <p:cNvPr id="15" name="Picture 1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9E08C64-68C6-DD4E-AD6C-96561437C2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672" y="1426341"/>
            <a:ext cx="2108995" cy="2349954"/>
          </a:xfrm>
          <a:prstGeom prst="rect">
            <a:avLst/>
          </a:prstGeom>
        </p:spPr>
      </p:pic>
      <p:pic>
        <p:nvPicPr>
          <p:cNvPr id="17" name="Picture 1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01267E3-4460-764F-B4F4-0F878C9E64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943" y="1426341"/>
            <a:ext cx="2108995" cy="23499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63CF4F-F317-3A4C-8C48-4CFC87D14CC5}"/>
              </a:ext>
            </a:extLst>
          </p:cNvPr>
          <p:cNvSpPr txBox="1"/>
          <p:nvPr/>
        </p:nvSpPr>
        <p:spPr>
          <a:xfrm>
            <a:off x="3597297" y="3717371"/>
            <a:ext cx="2196435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Kayla Mack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Education Program Specialist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Career Advising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563B4F-DDD8-EE4E-BD6C-A200587A0B71}"/>
              </a:ext>
            </a:extLst>
          </p:cNvPr>
          <p:cNvSpPr txBox="1"/>
          <p:nvPr/>
        </p:nvSpPr>
        <p:spPr>
          <a:xfrm>
            <a:off x="1299881" y="6821639"/>
            <a:ext cx="1757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Travis Taylor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Administrator 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169D2-6663-E44E-A382-11338431DAC6}"/>
              </a:ext>
            </a:extLst>
          </p:cNvPr>
          <p:cNvSpPr txBox="1"/>
          <p:nvPr/>
        </p:nvSpPr>
        <p:spPr>
          <a:xfrm>
            <a:off x="3867338" y="6842028"/>
            <a:ext cx="1656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Sara Watson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Assistant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66F9C2-6F3C-8843-9A48-FEA2E7F10ABA}"/>
              </a:ext>
            </a:extLst>
          </p:cNvPr>
          <p:cNvSpPr txBox="1"/>
          <p:nvPr/>
        </p:nvSpPr>
        <p:spPr>
          <a:xfrm>
            <a:off x="5802169" y="3740950"/>
            <a:ext cx="3077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Michelle Washington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Business &amp; Education Program 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Specialist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2EB2A2-AC06-3344-9376-5438C6971425}"/>
              </a:ext>
            </a:extLst>
          </p:cNvPr>
          <p:cNvSpPr txBox="1"/>
          <p:nvPr/>
        </p:nvSpPr>
        <p:spPr>
          <a:xfrm>
            <a:off x="11079494" y="3822827"/>
            <a:ext cx="2108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Jeremy Ward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Bridges to Careers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F065EF-9835-9C42-A57D-2B80DFA2664A}"/>
              </a:ext>
            </a:extLst>
          </p:cNvPr>
          <p:cNvSpPr txBox="1"/>
          <p:nvPr/>
        </p:nvSpPr>
        <p:spPr>
          <a:xfrm>
            <a:off x="8814085" y="6843323"/>
            <a:ext cx="2050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Hambrick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 of Central Ohio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E9B10F3-92E3-2847-80E2-97A3A5377AA4}"/>
              </a:ext>
            </a:extLst>
          </p:cNvPr>
          <p:cNvSpPr txBox="1"/>
          <p:nvPr/>
        </p:nvSpPr>
        <p:spPr>
          <a:xfrm>
            <a:off x="5736865" y="6842258"/>
            <a:ext cx="30772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Brenna Bartlett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Office of Career-Technical Education</a:t>
            </a:r>
          </a:p>
          <a:p>
            <a:pPr marL="0" marR="0" lvl="0" indent="0" algn="ctr" defTabSz="548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0DABA59D-1684-AC40-B122-8AE86A14A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40" y="4478515"/>
            <a:ext cx="2299536" cy="2299536"/>
          </a:xfrm>
          <a:prstGeom prst="rect">
            <a:avLst/>
          </a:prstGeom>
        </p:spPr>
      </p:pic>
      <p:pic>
        <p:nvPicPr>
          <p:cNvPr id="4" name="Picture 3" descr="A picture containing person, wall, indoor&#10;&#10;Description automatically generated">
            <a:extLst>
              <a:ext uri="{FF2B5EF4-FFF2-40B4-BE49-F238E27FC236}">
                <a16:creationId xmlns:a16="http://schemas.microsoft.com/office/drawing/2014/main" id="{50A84FD8-1FA9-E945-86F2-CD83280C0D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3418" y="4453306"/>
            <a:ext cx="2157786" cy="2349955"/>
          </a:xfrm>
          <a:prstGeom prst="rect">
            <a:avLst/>
          </a:prstGeom>
        </p:spPr>
      </p:pic>
      <p:pic>
        <p:nvPicPr>
          <p:cNvPr id="12" name="Picture 1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8B99ED46-A6D6-C9D3-D1AE-6A2A02B23A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9154" y="1408124"/>
            <a:ext cx="1955918" cy="23533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08A6DF-6669-2E43-E8A9-2E64EB80360B}"/>
              </a:ext>
            </a:extLst>
          </p:cNvPr>
          <p:cNvSpPr txBox="1"/>
          <p:nvPr/>
        </p:nvSpPr>
        <p:spPr>
          <a:xfrm>
            <a:off x="8628006" y="3807468"/>
            <a:ext cx="213909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Tippi Foley</a:t>
            </a:r>
          </a:p>
          <a:p>
            <a:pPr algn="ctr"/>
            <a:r>
              <a:rPr lang="en-US" sz="1200" i="1">
                <a:latin typeface="Arial"/>
                <a:cs typeface="Arial"/>
              </a:rPr>
              <a:t>ESC of Northeast Ohio </a:t>
            </a:r>
            <a:endParaRPr lang="en-US" sz="12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AD0D3-4E23-7898-F7BA-22664FC1EDF8}"/>
              </a:ext>
            </a:extLst>
          </p:cNvPr>
          <p:cNvSpPr txBox="1"/>
          <p:nvPr/>
        </p:nvSpPr>
        <p:spPr>
          <a:xfrm>
            <a:off x="10764982" y="6837218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Arial"/>
                <a:cs typeface="Arial"/>
              </a:rPr>
              <a:t>Emma Waymire</a:t>
            </a:r>
            <a:endParaRPr lang="en-US" sz="2000"/>
          </a:p>
          <a:p>
            <a:pPr algn="ctr"/>
            <a:r>
              <a:rPr lang="en-US" sz="1200" i="1">
                <a:latin typeface="Arial"/>
                <a:cs typeface="Calibri"/>
              </a:rPr>
              <a:t>Office of Career-Technical Education</a:t>
            </a:r>
            <a:r>
              <a:rPr lang="en-US" sz="1200">
                <a:latin typeface="Arial"/>
                <a:cs typeface="Calibri"/>
              </a:rPr>
              <a:t> </a:t>
            </a:r>
          </a:p>
        </p:txBody>
      </p:sp>
      <p:pic>
        <p:nvPicPr>
          <p:cNvPr id="11" name="Picture 13" descr="Dennis.jpg">
            <a:extLst>
              <a:ext uri="{FF2B5EF4-FFF2-40B4-BE49-F238E27FC236}">
                <a16:creationId xmlns:a16="http://schemas.microsoft.com/office/drawing/2014/main" id="{A3B2362D-105E-F4EC-96E7-3C6670EF322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821" r="-495" b="13340"/>
          <a:stretch/>
        </p:blipFill>
        <p:spPr>
          <a:xfrm>
            <a:off x="1122219" y="1426341"/>
            <a:ext cx="2119795" cy="2349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FD9D1B-CF15-1B26-8DF9-790B4C931EE1}"/>
              </a:ext>
            </a:extLst>
          </p:cNvPr>
          <p:cNvSpPr txBox="1"/>
          <p:nvPr/>
        </p:nvSpPr>
        <p:spPr>
          <a:xfrm>
            <a:off x="810491" y="3730336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Arial"/>
                <a:cs typeface="Arial"/>
              </a:rPr>
              <a:t>Dennis Haft</a:t>
            </a:r>
            <a:endParaRPr lang="en-US" sz="2000"/>
          </a:p>
          <a:p>
            <a:pPr algn="ctr"/>
            <a:r>
              <a:rPr lang="en-US" sz="1200" i="1">
                <a:latin typeface="Arial"/>
                <a:cs typeface="Calibri"/>
              </a:rPr>
              <a:t>Pathways Implementation Specialist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A5A2E5-99C6-E2F1-1172-E85093AE1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5993" y="4499777"/>
            <a:ext cx="2050081" cy="23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08F04ED8-A42A-2262-4086-2252F82775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954" y="1382694"/>
            <a:ext cx="1822073" cy="24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2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FADBB-7185-4F7B-A721-05141156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4" y="1636295"/>
            <a:ext cx="4827671" cy="46388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900"/>
              <a:t>Bringing together Ohio's Career Readiness Leaders to discuss important topics, share ideas, resources, stay up to date on current research, and learn together.</a:t>
            </a:r>
          </a:p>
          <a:p>
            <a:pPr marL="0" indent="0">
              <a:buNone/>
            </a:pPr>
            <a:endParaRPr lang="en-US" sz="2900"/>
          </a:p>
          <a:p>
            <a:pPr marL="0" indent="0">
              <a:buNone/>
            </a:pPr>
            <a:r>
              <a:rPr lang="en-US" sz="2900"/>
              <a:t>We will continue every 2</a:t>
            </a:r>
            <a:r>
              <a:rPr lang="en-US" sz="2900" baseline="30000"/>
              <a:t>nd</a:t>
            </a:r>
            <a:r>
              <a:rPr lang="en-US" sz="2900"/>
              <a:t> Tuesday of the month!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CD8467-1669-103D-E889-9FDC51EC4235}"/>
              </a:ext>
            </a:extLst>
          </p:cNvPr>
          <p:cNvSpPr txBox="1"/>
          <p:nvPr/>
        </p:nvSpPr>
        <p:spPr>
          <a:xfrm>
            <a:off x="3648576" y="3907051"/>
            <a:ext cx="7321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8DFDB7-5BE4-0A8F-A8B3-8D322E4BA3A4}"/>
              </a:ext>
            </a:extLst>
          </p:cNvPr>
          <p:cNvSpPr/>
          <p:nvPr/>
        </p:nvSpPr>
        <p:spPr>
          <a:xfrm>
            <a:off x="-12032" y="0"/>
            <a:ext cx="7471610" cy="7567863"/>
          </a:xfrm>
          <a:prstGeom prst="rect">
            <a:avLst/>
          </a:prstGeom>
          <a:solidFill>
            <a:srgbClr val="535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97935-283F-1B58-6D4F-DB93CC980159}"/>
              </a:ext>
            </a:extLst>
          </p:cNvPr>
          <p:cNvSpPr txBox="1"/>
          <p:nvPr/>
        </p:nvSpPr>
        <p:spPr>
          <a:xfrm>
            <a:off x="1732547" y="3214553"/>
            <a:ext cx="4090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412941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6D202-B017-416E-A95F-CA28DA965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99240"/>
            <a:ext cx="13167360" cy="741217"/>
          </a:xfrm>
        </p:spPr>
        <p:txBody>
          <a:bodyPr/>
          <a:lstStyle/>
          <a:p>
            <a:r>
              <a:rPr lang="en-US"/>
              <a:t>Agenda</a:t>
            </a:r>
            <a:br>
              <a:rPr lang="en-US"/>
            </a:b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FC3C6E-EDCB-4AC4-B96C-C5A29C5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64212"/>
            <a:ext cx="13167360" cy="578254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/>
              <a:t>Topic: </a:t>
            </a:r>
            <a:r>
              <a:rPr lang="en-US" sz="3000"/>
              <a:t>Introduction to the Career Readiness Leaders Network!</a:t>
            </a:r>
            <a:endParaRPr lang="en-US" sz="3000" b="1"/>
          </a:p>
          <a:p>
            <a:pPr marL="0" indent="0">
              <a:lnSpc>
                <a:spcPct val="200000"/>
              </a:lnSpc>
              <a:buNone/>
            </a:pPr>
            <a:r>
              <a:rPr lang="en-US" sz="3000" b="1"/>
              <a:t>2:40p – </a:t>
            </a:r>
            <a:r>
              <a:rPr lang="en-US" sz="3000"/>
              <a:t>Introduction Activity – OpenSpace </a:t>
            </a:r>
            <a:endParaRPr lang="en-US" sz="3000" b="1"/>
          </a:p>
          <a:p>
            <a:pPr marL="0" indent="0">
              <a:lnSpc>
                <a:spcPct val="200000"/>
              </a:lnSpc>
              <a:buNone/>
            </a:pPr>
            <a:r>
              <a:rPr lang="en-US" sz="3000" b="1"/>
              <a:t>2:50p – </a:t>
            </a:r>
            <a:r>
              <a:rPr lang="en-US" sz="3000"/>
              <a:t>Housekeeping for Meetups</a:t>
            </a:r>
            <a:endParaRPr lang="en-US" sz="3000" b="1"/>
          </a:p>
          <a:p>
            <a:pPr marL="0" indent="0">
              <a:lnSpc>
                <a:spcPct val="200000"/>
              </a:lnSpc>
              <a:buNone/>
            </a:pPr>
            <a:r>
              <a:rPr lang="en-US" sz="3000" b="1"/>
              <a:t>2:55p – </a:t>
            </a:r>
            <a:r>
              <a:rPr lang="en-US" sz="3000"/>
              <a:t>Department of Education and Workforce Updates</a:t>
            </a:r>
            <a:endParaRPr lang="en-US" sz="3000" b="1"/>
          </a:p>
          <a:p>
            <a:pPr marL="0" indent="0">
              <a:lnSpc>
                <a:spcPct val="200000"/>
              </a:lnSpc>
              <a:buNone/>
            </a:pPr>
            <a:r>
              <a:rPr lang="en-US" sz="3000" b="1"/>
              <a:t>3:10p – </a:t>
            </a:r>
            <a:r>
              <a:rPr lang="en-US" sz="3000"/>
              <a:t>CTE Equipment Grant </a:t>
            </a:r>
            <a:endParaRPr lang="en-US" sz="3000" b="1"/>
          </a:p>
          <a:p>
            <a:pPr marL="0" indent="0">
              <a:lnSpc>
                <a:spcPct val="200000"/>
              </a:lnSpc>
              <a:buNone/>
            </a:pPr>
            <a:r>
              <a:rPr lang="en-US" sz="3000" b="1"/>
              <a:t>3:20p – </a:t>
            </a:r>
            <a:r>
              <a:rPr lang="en-US" sz="3000"/>
              <a:t>Future Meetups</a:t>
            </a:r>
          </a:p>
          <a:p>
            <a:pPr marL="271780" indent="-271780"/>
            <a:endParaRPr lang="en-US" sz="2800"/>
          </a:p>
          <a:p>
            <a:pPr marL="271780" indent="-271780"/>
            <a:endParaRPr lang="en-US" sz="2800"/>
          </a:p>
          <a:p>
            <a:pPr marL="271780" indent="-27178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7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FF921-7EE4-4664-9F5F-606BA65C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EFF1C0-C327-4955-BB69-6E139335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26" y="308642"/>
            <a:ext cx="13167360" cy="830997"/>
          </a:xfrm>
        </p:spPr>
        <p:txBody>
          <a:bodyPr/>
          <a:lstStyle/>
          <a:p>
            <a:r>
              <a:rPr lang="en-US" sz="5400"/>
              <a:t>Introduction Activity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73B2CF-CA46-4B74-A40B-24DB59F3A66C}"/>
              </a:ext>
            </a:extLst>
          </p:cNvPr>
          <p:cNvSpPr txBox="1">
            <a:spLocks/>
          </p:cNvSpPr>
          <p:nvPr/>
        </p:nvSpPr>
        <p:spPr>
          <a:xfrm>
            <a:off x="7673737" y="1897627"/>
            <a:ext cx="6402403" cy="7951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Bullet points, lines and shapes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450975-2202-4033-8E63-30FA19FFE5EE}"/>
              </a:ext>
            </a:extLst>
          </p:cNvPr>
          <p:cNvSpPr txBox="1">
            <a:spLocks/>
          </p:cNvSpPr>
          <p:nvPr/>
        </p:nvSpPr>
        <p:spPr>
          <a:xfrm>
            <a:off x="7673738" y="3548235"/>
            <a:ext cx="6402403" cy="8435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Sequences and timelines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38E83C-BADF-4478-83EA-D6C65414A83B}"/>
              </a:ext>
            </a:extLst>
          </p:cNvPr>
          <p:cNvSpPr txBox="1">
            <a:spLocks/>
          </p:cNvSpPr>
          <p:nvPr/>
        </p:nvSpPr>
        <p:spPr>
          <a:xfrm>
            <a:off x="7673735" y="5189033"/>
            <a:ext cx="3931919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Images and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460889-E971-4FDC-B54D-AC2F2A7941D2}"/>
              </a:ext>
            </a:extLst>
          </p:cNvPr>
          <p:cNvSpPr txBox="1">
            <a:spLocks/>
          </p:cNvSpPr>
          <p:nvPr/>
        </p:nvSpPr>
        <p:spPr>
          <a:xfrm>
            <a:off x="7673736" y="6585718"/>
            <a:ext cx="3931919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Numbers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A00F3-2419-4BEB-89E3-BB8E5C1B6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200" y="7529543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C083-9410-FE98-894D-4A1533FCE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1780" indent="-271780"/>
            <a:r>
              <a:rPr lang="en-US"/>
              <a:t>This year we will be utilizing OpenSpace to keep track of all the resources shared in meetups.</a:t>
            </a:r>
          </a:p>
          <a:p>
            <a:pPr marL="685165" lvl="1" indent="-269875"/>
            <a:r>
              <a:rPr lang="en-US">
                <a:hlinkClick r:id="rId2"/>
              </a:rPr>
              <a:t>Join the community </a:t>
            </a:r>
            <a:r>
              <a:rPr lang="en-US"/>
              <a:t>of Ohio’s Career Readiness Leaders to connect and share best practices!</a:t>
            </a:r>
          </a:p>
          <a:p>
            <a:pPr marL="271780" indent="-271780"/>
            <a:endParaRPr lang="en-US"/>
          </a:p>
          <a:p>
            <a:pPr marL="271780" indent="-271780"/>
            <a:endParaRPr lang="en-US"/>
          </a:p>
          <a:p>
            <a:pPr marL="271780" indent="-27178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6D317-31B5-409A-A9A5-448493E0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3AFDA1-1014-479D-8369-6CF12853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026" y="2940093"/>
            <a:ext cx="5316354" cy="1661993"/>
          </a:xfrm>
        </p:spPr>
        <p:txBody>
          <a:bodyPr/>
          <a:lstStyle/>
          <a:p>
            <a:r>
              <a:rPr lang="en-US" sz="5400"/>
              <a:t>Housekeeping for Meetups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52BFCB-C33D-49CB-A3A6-95C3E4B6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1"/>
            <a:ext cx="7315200" cy="7542178"/>
          </a:xfrm>
          <a:prstGeom prst="rect">
            <a:avLst/>
          </a:prstGeom>
          <a:solidFill>
            <a:srgbClr val="3C7B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C263F4-8101-4249-BC13-994FEF66F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200" y="2350562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6530BDB-0EB7-4763-8D32-3B253FA5F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541" y="817745"/>
            <a:ext cx="6576517" cy="629574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Feel free to turn your camera 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on – we would love to see you!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F8E655-AF63-44A3-A657-9EC2D37B6651}"/>
              </a:ext>
            </a:extLst>
          </p:cNvPr>
          <p:cNvSpPr txBox="1">
            <a:spLocks/>
          </p:cNvSpPr>
          <p:nvPr/>
        </p:nvSpPr>
        <p:spPr>
          <a:xfrm>
            <a:off x="7673738" y="3108894"/>
            <a:ext cx="6402403" cy="79515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Use the chat and raise hand function whenever you have a comment!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7935E3-0FA0-497F-ABB1-6A2506C75212}"/>
              </a:ext>
            </a:extLst>
          </p:cNvPr>
          <p:cNvSpPr txBox="1">
            <a:spLocks/>
          </p:cNvSpPr>
          <p:nvPr/>
        </p:nvSpPr>
        <p:spPr>
          <a:xfrm>
            <a:off x="7686617" y="5604380"/>
            <a:ext cx="6956662" cy="8435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olidFill>
                  <a:schemeClr val="bg1"/>
                </a:solidFill>
              </a:rPr>
              <a:t>Feedback is always welcome </a:t>
            </a:r>
            <a:endParaRPr lang="en-US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and appreciated – more info at the end of the meetup.</a:t>
            </a: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20656A-A98F-4C2F-BDC7-3E1C51697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199" y="4807295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12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FEA76-A20A-42C8-A6DF-AF3DE698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260F0A-0261-46F1-A399-481503E1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25" y="339122"/>
            <a:ext cx="13398149" cy="1661993"/>
          </a:xfrm>
        </p:spPr>
        <p:txBody>
          <a:bodyPr/>
          <a:lstStyle/>
          <a:p>
            <a:r>
              <a:rPr lang="en-US" sz="5400"/>
              <a:t>Department of Education and Workforce Updates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B115A8-3437-46C6-921F-9147725D62B7}"/>
              </a:ext>
            </a:extLst>
          </p:cNvPr>
          <p:cNvSpPr txBox="1">
            <a:spLocks/>
          </p:cNvSpPr>
          <p:nvPr/>
        </p:nvSpPr>
        <p:spPr>
          <a:xfrm>
            <a:off x="7673738" y="3548235"/>
            <a:ext cx="6402403" cy="8435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Sequences and timelines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CB675E-7A05-4B11-BCA0-9BA710B3AEB0}"/>
              </a:ext>
            </a:extLst>
          </p:cNvPr>
          <p:cNvSpPr txBox="1">
            <a:spLocks/>
          </p:cNvSpPr>
          <p:nvPr/>
        </p:nvSpPr>
        <p:spPr>
          <a:xfrm>
            <a:off x="7673735" y="5189033"/>
            <a:ext cx="3931919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Images and 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7AEF0B-5710-4089-81F6-5467D9EC27BD}"/>
              </a:ext>
            </a:extLst>
          </p:cNvPr>
          <p:cNvSpPr txBox="1">
            <a:spLocks/>
          </p:cNvSpPr>
          <p:nvPr/>
        </p:nvSpPr>
        <p:spPr>
          <a:xfrm>
            <a:off x="7673736" y="6585718"/>
            <a:ext cx="3931919" cy="6295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7013" indent="-22701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15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25525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90663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947863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3600">
                <a:solidFill>
                  <a:schemeClr val="bg1"/>
                </a:solidFill>
              </a:rPr>
              <a:t>Numbers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0B13C3-91A4-41BB-B803-6CDFFCB77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15200" y="7529544"/>
            <a:ext cx="7315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B52571E-8A08-4866-07A4-7AB6CF4A170D}"/>
              </a:ext>
            </a:extLst>
          </p:cNvPr>
          <p:cNvSpPr txBox="1"/>
          <p:nvPr/>
        </p:nvSpPr>
        <p:spPr>
          <a:xfrm>
            <a:off x="597168" y="2150655"/>
            <a:ext cx="134360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>
                <a:latin typeface="Arial" panose="020B0604020202020204" pitchFamily="34" charset="0"/>
                <a:cs typeface="Arial" panose="020B0604020202020204" pitchFamily="34" charset="0"/>
              </a:rPr>
              <a:t>During the first week in October, the Department of Education will be renamed the Department of Education and Workforce and will become a cabinet-level agency reporting to the Governor of Ohio. Further, the legislation created a new agency, the Department of Children and Youth, to provide services more efficiently to children and their families in the areas of prevention, early education and support.</a:t>
            </a:r>
          </a:p>
          <a:p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300">
                <a:latin typeface="Arial" panose="020B0604020202020204" pitchFamily="34" charset="0"/>
                <a:cs typeface="Arial" panose="020B0604020202020204" pitchFamily="34" charset="0"/>
              </a:rPr>
              <a:t>The current powers and duties of the State Board of Education will be divided between the State Board of Education and Department of Education and Workforce.</a:t>
            </a:r>
          </a:p>
        </p:txBody>
      </p:sp>
    </p:spTree>
    <p:extLst>
      <p:ext uri="{BB962C8B-B14F-4D97-AF65-F5344CB8AC3E}">
        <p14:creationId xmlns:p14="http://schemas.microsoft.com/office/powerpoint/2010/main" val="85015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D84D-00F4-B5C2-D6A0-246E329B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1477328"/>
          </a:xfrm>
        </p:spPr>
        <p:txBody>
          <a:bodyPr/>
          <a:lstStyle/>
          <a:p>
            <a:r>
              <a:rPr lang="en-US" sz="4800"/>
              <a:t>Department of Education and Workforce Updates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CD86A-CBAD-1794-6375-0FC5C7FEC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286000"/>
            <a:ext cx="13167360" cy="465374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We remain committed to Ohio’s students throughout these organizational changes. We are dedicated to continuing to provide spaces, like these meetups, where educators can gather to learn and collaborate on career-connected education. Our priority of workforce readiness is only enhanced!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A37C-E19D-22C1-5BEA-6A5BACB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907D1-9C08-47F3-B047-6197268ACA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630398" cy="82288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459916"/>
            <a:ext cx="877821" cy="808152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094" y="736744"/>
            <a:ext cx="13088985" cy="22729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ACB1CD-6DE1-4505-9037-7ECA0C74B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357" y="971877"/>
            <a:ext cx="11931259" cy="1865376"/>
          </a:xfrm>
        </p:spPr>
        <p:txBody>
          <a:bodyPr anchor="ctr">
            <a:normAutofit/>
          </a:bodyPr>
          <a:lstStyle/>
          <a:p>
            <a:r>
              <a:rPr lang="en-US" sz="5800"/>
              <a:t>CTE Equipment Grant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D93E9-2C88-4AF1-9C74-1464EFC98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033" y="3621026"/>
            <a:ext cx="11929583" cy="3749590"/>
          </a:xfrm>
        </p:spPr>
        <p:txBody>
          <a:bodyPr anchor="ctr">
            <a:normAutofit/>
          </a:bodyPr>
          <a:lstStyle/>
          <a:p>
            <a:pPr marL="271780" indent="-271780"/>
            <a:r>
              <a:rPr lang="en-US" sz="2900"/>
              <a:t>Funding to implement or expand career-technical education or industry-recognized credential programs</a:t>
            </a:r>
          </a:p>
          <a:p>
            <a:pPr marL="685165" lvl="1" indent="-269875"/>
            <a:r>
              <a:rPr lang="en-US" sz="2900"/>
              <a:t> Credentials must be included on the Innovative Workforce Incentive Program Credential List</a:t>
            </a:r>
          </a:p>
          <a:p>
            <a:pPr marL="271780" indent="-271780"/>
            <a:r>
              <a:rPr lang="en-US" sz="2900"/>
              <a:t>Two application windows </a:t>
            </a:r>
          </a:p>
          <a:p>
            <a:pPr marL="271780" indent="-271780"/>
            <a:r>
              <a:rPr lang="en-US" sz="2900"/>
              <a:t>RFA and further information coming soon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05840" y="7782375"/>
            <a:ext cx="1261872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E6E3A-D75A-4071-AD84-8C6EA208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2720" y="7790688"/>
            <a:ext cx="3291840" cy="4381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9463015-ABDD-44E9-850F-7B4794200E02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69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7BA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descreen Template 1" id="{4A2DADD9-A57A-4565-B70B-EB116DBA8D1C}" vid="{040AD883-CDE0-497E-BD85-56F33ADCB5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300157b-4921-4847-b3d1-9c5677568503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02BCDC2A4C546A4757CCC9A5A9DC7" ma:contentTypeVersion="9" ma:contentTypeDescription="Create a new document." ma:contentTypeScope="" ma:versionID="ce36d90b5d3b07b6275e990a2c84b030">
  <xsd:schema xmlns:xsd="http://www.w3.org/2001/XMLSchema" xmlns:xs="http://www.w3.org/2001/XMLSchema" xmlns:p="http://schemas.microsoft.com/office/2006/metadata/properties" xmlns:ns2="6f381a5d-9f8c-43c6-8e7a-4da4bf23489a" xmlns:ns3="c300157b-4921-4847-b3d1-9c5677568503" targetNamespace="http://schemas.microsoft.com/office/2006/metadata/properties" ma:root="true" ma:fieldsID="c9fe009a8910393dbdb202b47de5188c" ns2:_="" ns3:_="">
    <xsd:import namespace="6f381a5d-9f8c-43c6-8e7a-4da4bf23489a"/>
    <xsd:import namespace="c300157b-4921-4847-b3d1-9c56775685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81a5d-9f8c-43c6-8e7a-4da4bf2348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0157b-4921-4847-b3d1-9c5677568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B47231-DCB6-4740-AF68-2D7BC9EA8043}">
  <ds:schemaRefs>
    <ds:schemaRef ds:uri="6f381a5d-9f8c-43c6-8e7a-4da4bf23489a"/>
    <ds:schemaRef ds:uri="c300157b-4921-4847-b3d1-9c567756850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90C8B3-D973-447D-885F-36B6C1CA9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E7810D-65C3-464E-BB0A-D4C062DD026A}">
  <ds:schemaRefs>
    <ds:schemaRef ds:uri="6f381a5d-9f8c-43c6-8e7a-4da4bf23489a"/>
    <ds:schemaRef ds:uri="c300157b-4921-4847-b3d1-9c567756850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Career Readiness Leaders Network Meetup</vt:lpstr>
      <vt:lpstr>Network Leads</vt:lpstr>
      <vt:lpstr>PowerPoint Presentation</vt:lpstr>
      <vt:lpstr>Agenda </vt:lpstr>
      <vt:lpstr>Introduction Activity</vt:lpstr>
      <vt:lpstr>Housekeeping for Meetups</vt:lpstr>
      <vt:lpstr>Department of Education and Workforce Updates </vt:lpstr>
      <vt:lpstr>Department of Education and Workforce Updates </vt:lpstr>
      <vt:lpstr>CTE Equipment Grant</vt:lpstr>
      <vt:lpstr>2023 Meetups</vt:lpstr>
      <vt:lpstr>November 14th Meetup </vt:lpstr>
      <vt:lpstr>Feedback</vt:lpstr>
      <vt:lpstr>@OHEducation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Eberly, Chad</dc:creator>
  <cp:revision>1</cp:revision>
  <dcterms:created xsi:type="dcterms:W3CDTF">2023-02-03T19:40:08Z</dcterms:created>
  <dcterms:modified xsi:type="dcterms:W3CDTF">2023-09-11T18:09:00Z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0x01010072B02BCDC2A4C546A4757CCC9A5A9DC7</vt:lpwstr>
  </property>
  <property fmtid="{D5CDD505-2E9C-101B-9397-08002B2CF9AE}" pid="3" name="Order">
    <vt:r8>1824700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