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23"/>
  </p:notesMasterIdLst>
  <p:sldIdLst>
    <p:sldId id="256" r:id="rId5"/>
    <p:sldId id="318" r:id="rId6"/>
    <p:sldId id="315" r:id="rId7"/>
    <p:sldId id="357" r:id="rId8"/>
    <p:sldId id="294" r:id="rId9"/>
    <p:sldId id="442" r:id="rId10"/>
    <p:sldId id="354" r:id="rId11"/>
    <p:sldId id="356" r:id="rId12"/>
    <p:sldId id="371" r:id="rId13"/>
    <p:sldId id="359" r:id="rId14"/>
    <p:sldId id="448" r:id="rId15"/>
    <p:sldId id="443" r:id="rId16"/>
    <p:sldId id="445" r:id="rId17"/>
    <p:sldId id="444" r:id="rId18"/>
    <p:sldId id="370" r:id="rId19"/>
    <p:sldId id="304" r:id="rId20"/>
    <p:sldId id="446" r:id="rId21"/>
    <p:sldId id="309" r:id="rId22"/>
  </p:sldIdLst>
  <p:sldSz cx="14630400" cy="8229600"/>
  <p:notesSz cx="6858000" cy="9144000"/>
  <p:defaultTextStyle>
    <a:defPPr>
      <a:defRPr lang="en-US"/>
    </a:defPPr>
    <a:lvl1pPr marL="0" algn="l" defTabSz="548613" rtl="0" eaLnBrk="1" latinLnBrk="0" hangingPunct="1">
      <a:defRPr sz="2100" kern="1200">
        <a:solidFill>
          <a:schemeClr val="tx1"/>
        </a:solidFill>
        <a:latin typeface="+mn-lt"/>
        <a:ea typeface="+mn-ea"/>
        <a:cs typeface="+mn-cs"/>
      </a:defRPr>
    </a:lvl1pPr>
    <a:lvl2pPr marL="548613" algn="l" defTabSz="548613" rtl="0" eaLnBrk="1" latinLnBrk="0" hangingPunct="1">
      <a:defRPr sz="2100" kern="1200">
        <a:solidFill>
          <a:schemeClr val="tx1"/>
        </a:solidFill>
        <a:latin typeface="+mn-lt"/>
        <a:ea typeface="+mn-ea"/>
        <a:cs typeface="+mn-cs"/>
      </a:defRPr>
    </a:lvl2pPr>
    <a:lvl3pPr marL="1097225" algn="l" defTabSz="548613" rtl="0" eaLnBrk="1" latinLnBrk="0" hangingPunct="1">
      <a:defRPr sz="2100" kern="1200">
        <a:solidFill>
          <a:schemeClr val="tx1"/>
        </a:solidFill>
        <a:latin typeface="+mn-lt"/>
        <a:ea typeface="+mn-ea"/>
        <a:cs typeface="+mn-cs"/>
      </a:defRPr>
    </a:lvl3pPr>
    <a:lvl4pPr marL="1645838" algn="l" defTabSz="548613" rtl="0" eaLnBrk="1" latinLnBrk="0" hangingPunct="1">
      <a:defRPr sz="2100" kern="1200">
        <a:solidFill>
          <a:schemeClr val="tx1"/>
        </a:solidFill>
        <a:latin typeface="+mn-lt"/>
        <a:ea typeface="+mn-ea"/>
        <a:cs typeface="+mn-cs"/>
      </a:defRPr>
    </a:lvl4pPr>
    <a:lvl5pPr marL="2194450" algn="l" defTabSz="548613" rtl="0" eaLnBrk="1" latinLnBrk="0" hangingPunct="1">
      <a:defRPr sz="2100" kern="1200">
        <a:solidFill>
          <a:schemeClr val="tx1"/>
        </a:solidFill>
        <a:latin typeface="+mn-lt"/>
        <a:ea typeface="+mn-ea"/>
        <a:cs typeface="+mn-cs"/>
      </a:defRPr>
    </a:lvl5pPr>
    <a:lvl6pPr marL="2743063" algn="l" defTabSz="548613" rtl="0" eaLnBrk="1" latinLnBrk="0" hangingPunct="1">
      <a:defRPr sz="2100" kern="1200">
        <a:solidFill>
          <a:schemeClr val="tx1"/>
        </a:solidFill>
        <a:latin typeface="+mn-lt"/>
        <a:ea typeface="+mn-ea"/>
        <a:cs typeface="+mn-cs"/>
      </a:defRPr>
    </a:lvl6pPr>
    <a:lvl7pPr marL="3291675" algn="l" defTabSz="548613" rtl="0" eaLnBrk="1" latinLnBrk="0" hangingPunct="1">
      <a:defRPr sz="2100" kern="1200">
        <a:solidFill>
          <a:schemeClr val="tx1"/>
        </a:solidFill>
        <a:latin typeface="+mn-lt"/>
        <a:ea typeface="+mn-ea"/>
        <a:cs typeface="+mn-cs"/>
      </a:defRPr>
    </a:lvl7pPr>
    <a:lvl8pPr marL="3840288" algn="l" defTabSz="548613" rtl="0" eaLnBrk="1" latinLnBrk="0" hangingPunct="1">
      <a:defRPr sz="2100" kern="1200">
        <a:solidFill>
          <a:schemeClr val="tx1"/>
        </a:solidFill>
        <a:latin typeface="+mn-lt"/>
        <a:ea typeface="+mn-ea"/>
        <a:cs typeface="+mn-cs"/>
      </a:defRPr>
    </a:lvl8pPr>
    <a:lvl9pPr marL="4388901" algn="l" defTabSz="548613"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2592">
          <p15:clr>
            <a:srgbClr val="A4A3A4"/>
          </p15:clr>
        </p15:guide>
        <p15:guide id="4" pos="465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D0920"/>
    <a:srgbClr val="DEA816"/>
    <a:srgbClr val="6CAEDF"/>
    <a:srgbClr val="83A2CA"/>
    <a:srgbClr val="C0DB37"/>
    <a:srgbClr val="040284"/>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7EDBC1-031C-0A45-8CBA-E944E0B00DAD}" v="544" dt="2021-03-05T21:40:29.732"/>
    <p1510:client id="{AEFEEE18-BC14-4A29-92B6-D5015AC4B12D}" v="288" dt="2021-03-05T21:17:13.726"/>
    <p1510:client id="{B193A122-F78D-4EEE-924F-5504E0074FB5}" v="783" vWet="843" dt="2021-03-05T21:12:57.9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96190" autoAdjust="0"/>
  </p:normalViewPr>
  <p:slideViewPr>
    <p:cSldViewPr snapToGrid="0" snapToObjects="1">
      <p:cViewPr varScale="1">
        <p:scale>
          <a:sx n="89" d="100"/>
          <a:sy n="89" d="100"/>
        </p:scale>
        <p:origin x="184" y="424"/>
      </p:cViewPr>
      <p:guideLst>
        <p:guide orient="horz" pos="2160"/>
        <p:guide pos="3840"/>
        <p:guide orient="horz" pos="2592"/>
        <p:guide pos="4656"/>
      </p:guideLst>
    </p:cSldViewPr>
  </p:slideViewPr>
  <p:notesTextViewPr>
    <p:cViewPr>
      <p:scale>
        <a:sx n="100" d="100"/>
        <a:sy n="100" d="100"/>
      </p:scale>
      <p:origin x="0" y="0"/>
    </p:cViewPr>
  </p:notesTextViewPr>
  <p:notesViewPr>
    <p:cSldViewPr snapToGrid="0" snapToObjects="1">
      <p:cViewPr varScale="1">
        <p:scale>
          <a:sx n="45" d="100"/>
          <a:sy n="45" d="100"/>
        </p:scale>
        <p:origin x="2760"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lsgrove, Cassandra" userId="bd0da1c2-3b06-4a4a-ba6a-667f6a590617" providerId="ADAL" clId="{A67EDBC1-031C-0A45-8CBA-E944E0B00DAD}"/>
    <pc:docChg chg="modSld">
      <pc:chgData name="Palsgrove, Cassandra" userId="bd0da1c2-3b06-4a4a-ba6a-667f6a590617" providerId="ADAL" clId="{A67EDBC1-031C-0A45-8CBA-E944E0B00DAD}" dt="2021-03-05T21:40:29.732" v="64" actId="1076"/>
      <pc:docMkLst>
        <pc:docMk/>
      </pc:docMkLst>
      <pc:sldChg chg="modSp mod">
        <pc:chgData name="Palsgrove, Cassandra" userId="bd0da1c2-3b06-4a4a-ba6a-667f6a590617" providerId="ADAL" clId="{A67EDBC1-031C-0A45-8CBA-E944E0B00DAD}" dt="2021-03-05T21:27:00.514" v="51" actId="14100"/>
        <pc:sldMkLst>
          <pc:docMk/>
          <pc:sldMk cId="2220618637" sldId="359"/>
        </pc:sldMkLst>
        <pc:spChg chg="mod">
          <ac:chgData name="Palsgrove, Cassandra" userId="bd0da1c2-3b06-4a4a-ba6a-667f6a590617" providerId="ADAL" clId="{A67EDBC1-031C-0A45-8CBA-E944E0B00DAD}" dt="2021-03-05T21:27:00.514" v="51" actId="14100"/>
          <ac:spMkLst>
            <pc:docMk/>
            <pc:sldMk cId="2220618637" sldId="359"/>
            <ac:spMk id="7" creationId="{4EB22766-48CA-3842-8E29-FFB5F39874EB}"/>
          </ac:spMkLst>
        </pc:spChg>
      </pc:sldChg>
      <pc:sldChg chg="modSp mod">
        <pc:chgData name="Palsgrove, Cassandra" userId="bd0da1c2-3b06-4a4a-ba6a-667f6a590617" providerId="ADAL" clId="{A67EDBC1-031C-0A45-8CBA-E944E0B00DAD}" dt="2021-03-05T21:24:12.232" v="41" actId="14100"/>
        <pc:sldMkLst>
          <pc:docMk/>
          <pc:sldMk cId="2068607115" sldId="370"/>
        </pc:sldMkLst>
        <pc:spChg chg="mod">
          <ac:chgData name="Palsgrove, Cassandra" userId="bd0da1c2-3b06-4a4a-ba6a-667f6a590617" providerId="ADAL" clId="{A67EDBC1-031C-0A45-8CBA-E944E0B00DAD}" dt="2021-03-05T21:23:24.435" v="38" actId="20577"/>
          <ac:spMkLst>
            <pc:docMk/>
            <pc:sldMk cId="2068607115" sldId="370"/>
            <ac:spMk id="2" creationId="{41E2A8A3-BA76-42FB-AFEA-3083A459547C}"/>
          </ac:spMkLst>
        </pc:spChg>
        <pc:spChg chg="mod">
          <ac:chgData name="Palsgrove, Cassandra" userId="bd0da1c2-3b06-4a4a-ba6a-667f6a590617" providerId="ADAL" clId="{A67EDBC1-031C-0A45-8CBA-E944E0B00DAD}" dt="2021-03-05T21:24:12.232" v="41" actId="14100"/>
          <ac:spMkLst>
            <pc:docMk/>
            <pc:sldMk cId="2068607115" sldId="370"/>
            <ac:spMk id="7" creationId="{4EB22766-48CA-3842-8E29-FFB5F39874EB}"/>
          </ac:spMkLst>
        </pc:spChg>
      </pc:sldChg>
      <pc:sldChg chg="modSp mod">
        <pc:chgData name="Palsgrove, Cassandra" userId="bd0da1c2-3b06-4a4a-ba6a-667f6a590617" providerId="ADAL" clId="{A67EDBC1-031C-0A45-8CBA-E944E0B00DAD}" dt="2021-03-05T21:40:29.732" v="64" actId="1076"/>
        <pc:sldMkLst>
          <pc:docMk/>
          <pc:sldMk cId="2054603822" sldId="371"/>
        </pc:sldMkLst>
        <pc:spChg chg="mod">
          <ac:chgData name="Palsgrove, Cassandra" userId="bd0da1c2-3b06-4a4a-ba6a-667f6a590617" providerId="ADAL" clId="{A67EDBC1-031C-0A45-8CBA-E944E0B00DAD}" dt="2021-03-05T21:38:52.722" v="63" actId="20577"/>
          <ac:spMkLst>
            <pc:docMk/>
            <pc:sldMk cId="2054603822" sldId="371"/>
            <ac:spMk id="3" creationId="{FCA4BF87-210B-5D4E-BEFD-E3706A190B7A}"/>
          </ac:spMkLst>
        </pc:spChg>
        <pc:spChg chg="mod">
          <ac:chgData name="Palsgrove, Cassandra" userId="bd0da1c2-3b06-4a4a-ba6a-667f6a590617" providerId="ADAL" clId="{A67EDBC1-031C-0A45-8CBA-E944E0B00DAD}" dt="2021-03-05T21:40:29.732" v="64" actId="1076"/>
          <ac:spMkLst>
            <pc:docMk/>
            <pc:sldMk cId="2054603822" sldId="371"/>
            <ac:spMk id="4" creationId="{2E85D8E0-1961-7C4E-BA3F-8E01D9CE66FD}"/>
          </ac:spMkLst>
        </pc:spChg>
      </pc:sldChg>
      <pc:sldChg chg="modSp mod">
        <pc:chgData name="Palsgrove, Cassandra" userId="bd0da1c2-3b06-4a4a-ba6a-667f6a590617" providerId="ADAL" clId="{A67EDBC1-031C-0A45-8CBA-E944E0B00DAD}" dt="2021-03-05T21:24:49.111" v="44" actId="14100"/>
        <pc:sldMkLst>
          <pc:docMk/>
          <pc:sldMk cId="3386010317" sldId="446"/>
        </pc:sldMkLst>
        <pc:spChg chg="mod">
          <ac:chgData name="Palsgrove, Cassandra" userId="bd0da1c2-3b06-4a4a-ba6a-667f6a590617" providerId="ADAL" clId="{A67EDBC1-031C-0A45-8CBA-E944E0B00DAD}" dt="2021-03-05T21:24:49.111" v="44" actId="14100"/>
          <ac:spMkLst>
            <pc:docMk/>
            <pc:sldMk cId="3386010317" sldId="446"/>
            <ac:spMk id="7" creationId="{4EB22766-48CA-3842-8E29-FFB5F39874EB}"/>
          </ac:spMkLst>
        </pc:spChg>
      </pc:sldChg>
      <pc:sldChg chg="modSp mod">
        <pc:chgData name="Palsgrove, Cassandra" userId="bd0da1c2-3b06-4a4a-ba6a-667f6a590617" providerId="ADAL" clId="{A67EDBC1-031C-0A45-8CBA-E944E0B00DAD}" dt="2021-03-05T21:19:39.331" v="27" actId="1076"/>
        <pc:sldMkLst>
          <pc:docMk/>
          <pc:sldMk cId="3309764700" sldId="448"/>
        </pc:sldMkLst>
        <pc:spChg chg="mod">
          <ac:chgData name="Palsgrove, Cassandra" userId="bd0da1c2-3b06-4a4a-ba6a-667f6a590617" providerId="ADAL" clId="{A67EDBC1-031C-0A45-8CBA-E944E0B00DAD}" dt="2021-03-05T21:19:39.331" v="27" actId="1076"/>
          <ac:spMkLst>
            <pc:docMk/>
            <pc:sldMk cId="3309764700" sldId="448"/>
            <ac:spMk id="8" creationId="{F3EC6D31-C2C7-0145-AD95-2CD3FFD9E5C0}"/>
          </ac:spMkLst>
        </pc:spChg>
        <pc:spChg chg="mod">
          <ac:chgData name="Palsgrove, Cassandra" userId="bd0da1c2-3b06-4a4a-ba6a-667f6a590617" providerId="ADAL" clId="{A67EDBC1-031C-0A45-8CBA-E944E0B00DAD}" dt="2021-03-05T21:17:39.652" v="26" actId="1076"/>
          <ac:spMkLst>
            <pc:docMk/>
            <pc:sldMk cId="3309764700" sldId="448"/>
            <ac:spMk id="9" creationId="{D9B81DF2-39CA-BD4F-8432-E2CDF921706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2B8A50-36A2-40FA-85F8-D22A6400798F}" type="datetimeFigureOut">
              <a:rPr lang="en-US" smtClean="0"/>
              <a:t>3/5/21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8EB8E9-7E05-4C60-A58D-798732DD5BFE}" type="slidenum">
              <a:rPr lang="en-US" smtClean="0"/>
              <a:t>‹#›</a:t>
            </a:fld>
            <a:endParaRPr lang="en-US"/>
          </a:p>
        </p:txBody>
      </p:sp>
    </p:spTree>
    <p:extLst>
      <p:ext uri="{BB962C8B-B14F-4D97-AF65-F5344CB8AC3E}">
        <p14:creationId xmlns:p14="http://schemas.microsoft.com/office/powerpoint/2010/main" val="323637235"/>
      </p:ext>
    </p:extLst>
  </p:cSld>
  <p:clrMap bg1="lt1" tx1="dk1" bg2="lt2" tx2="dk2" accent1="accent1" accent2="accent2" accent3="accent3" accent4="accent4" accent5="accent5" accent6="accent6" hlink="hlink" folHlink="folHlink"/>
  <p:notesStyle>
    <a:lvl1pPr marL="0" algn="l" defTabSz="1097225" rtl="0" eaLnBrk="1" latinLnBrk="0" hangingPunct="1">
      <a:defRPr sz="1400" kern="1200">
        <a:solidFill>
          <a:schemeClr val="tx1"/>
        </a:solidFill>
        <a:latin typeface="Arial" panose="020B0604020202020204" pitchFamily="34" charset="0"/>
        <a:ea typeface="+mn-ea"/>
        <a:cs typeface="Arial" panose="020B0604020202020204" pitchFamily="34" charset="0"/>
      </a:defRPr>
    </a:lvl1pPr>
    <a:lvl2pPr marL="548613" algn="l" defTabSz="1097225" rtl="0" eaLnBrk="1" latinLnBrk="0" hangingPunct="1">
      <a:defRPr sz="1400" kern="1200">
        <a:solidFill>
          <a:schemeClr val="tx1"/>
        </a:solidFill>
        <a:latin typeface="Arial" panose="020B0604020202020204" pitchFamily="34" charset="0"/>
        <a:ea typeface="+mn-ea"/>
        <a:cs typeface="Arial" panose="020B0604020202020204" pitchFamily="34" charset="0"/>
      </a:defRPr>
    </a:lvl2pPr>
    <a:lvl3pPr marL="1097225" algn="l" defTabSz="1097225" rtl="0" eaLnBrk="1" latinLnBrk="0" hangingPunct="1">
      <a:defRPr sz="1400" kern="1200">
        <a:solidFill>
          <a:schemeClr val="tx1"/>
        </a:solidFill>
        <a:latin typeface="Arial" panose="020B0604020202020204" pitchFamily="34" charset="0"/>
        <a:ea typeface="+mn-ea"/>
        <a:cs typeface="Arial" panose="020B0604020202020204" pitchFamily="34" charset="0"/>
      </a:defRPr>
    </a:lvl3pPr>
    <a:lvl4pPr marL="1645838" algn="l" defTabSz="1097225" rtl="0" eaLnBrk="1" latinLnBrk="0" hangingPunct="1">
      <a:defRPr sz="1400" kern="1200">
        <a:solidFill>
          <a:schemeClr val="tx1"/>
        </a:solidFill>
        <a:latin typeface="Arial" panose="020B0604020202020204" pitchFamily="34" charset="0"/>
        <a:ea typeface="+mn-ea"/>
        <a:cs typeface="Arial" panose="020B0604020202020204" pitchFamily="34" charset="0"/>
      </a:defRPr>
    </a:lvl4pPr>
    <a:lvl5pPr marL="2194450" algn="l" defTabSz="1097225" rtl="0" eaLnBrk="1" latinLnBrk="0" hangingPunct="1">
      <a:defRPr sz="1400" kern="1200">
        <a:solidFill>
          <a:schemeClr val="tx1"/>
        </a:solidFill>
        <a:latin typeface="Arial" panose="020B0604020202020204" pitchFamily="34" charset="0"/>
        <a:ea typeface="+mn-ea"/>
        <a:cs typeface="Arial" panose="020B0604020202020204" pitchFamily="34" charset="0"/>
      </a:defRPr>
    </a:lvl5pPr>
    <a:lvl6pPr marL="2743063" algn="l" defTabSz="1097225" rtl="0" eaLnBrk="1" latinLnBrk="0" hangingPunct="1">
      <a:defRPr sz="1400" kern="1200">
        <a:solidFill>
          <a:schemeClr val="tx1"/>
        </a:solidFill>
        <a:latin typeface="+mn-lt"/>
        <a:ea typeface="+mn-ea"/>
        <a:cs typeface="+mn-cs"/>
      </a:defRPr>
    </a:lvl6pPr>
    <a:lvl7pPr marL="3291675" algn="l" defTabSz="1097225" rtl="0" eaLnBrk="1" latinLnBrk="0" hangingPunct="1">
      <a:defRPr sz="1400" kern="1200">
        <a:solidFill>
          <a:schemeClr val="tx1"/>
        </a:solidFill>
        <a:latin typeface="+mn-lt"/>
        <a:ea typeface="+mn-ea"/>
        <a:cs typeface="+mn-cs"/>
      </a:defRPr>
    </a:lvl7pPr>
    <a:lvl8pPr marL="3840288" algn="l" defTabSz="1097225" rtl="0" eaLnBrk="1" latinLnBrk="0" hangingPunct="1">
      <a:defRPr sz="1400" kern="1200">
        <a:solidFill>
          <a:schemeClr val="tx1"/>
        </a:solidFill>
        <a:latin typeface="+mn-lt"/>
        <a:ea typeface="+mn-ea"/>
        <a:cs typeface="+mn-cs"/>
      </a:defRPr>
    </a:lvl8pPr>
    <a:lvl9pPr marL="4388901" algn="l" defTabSz="1097225"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Cassie</a:t>
            </a:r>
          </a:p>
        </p:txBody>
      </p:sp>
      <p:sp>
        <p:nvSpPr>
          <p:cNvPr id="4" name="Slide Number Placeholder 3"/>
          <p:cNvSpPr>
            <a:spLocks noGrp="1"/>
          </p:cNvSpPr>
          <p:nvPr>
            <p:ph type="sldNum" sz="quarter" idx="5"/>
          </p:nvPr>
        </p:nvSpPr>
        <p:spPr/>
        <p:txBody>
          <a:bodyPr/>
          <a:lstStyle/>
          <a:p>
            <a:fld id="{A88EB8E9-7E05-4C60-A58D-798732DD5BFE}" type="slidenum">
              <a:rPr lang="en-US" smtClean="0"/>
              <a:t>1</a:t>
            </a:fld>
            <a:endParaRPr lang="en-US"/>
          </a:p>
        </p:txBody>
      </p:sp>
    </p:spTree>
    <p:extLst>
      <p:ext uri="{BB962C8B-B14F-4D97-AF65-F5344CB8AC3E}">
        <p14:creationId xmlns:p14="http://schemas.microsoft.com/office/powerpoint/2010/main" val="14675548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Michelle</a:t>
            </a:r>
            <a:endParaRPr lang="en-US"/>
          </a:p>
        </p:txBody>
      </p:sp>
      <p:sp>
        <p:nvSpPr>
          <p:cNvPr id="4" name="Slide Number Placeholder 3"/>
          <p:cNvSpPr>
            <a:spLocks noGrp="1"/>
          </p:cNvSpPr>
          <p:nvPr>
            <p:ph type="sldNum" sz="quarter" idx="5"/>
          </p:nvPr>
        </p:nvSpPr>
        <p:spPr/>
        <p:txBody>
          <a:bodyPr/>
          <a:lstStyle/>
          <a:p>
            <a:fld id="{A88EB8E9-7E05-4C60-A58D-798732DD5BFE}" type="slidenum">
              <a:rPr lang="en-US" smtClean="0"/>
              <a:t>10</a:t>
            </a:fld>
            <a:endParaRPr lang="en-US"/>
          </a:p>
        </p:txBody>
      </p:sp>
    </p:spTree>
    <p:extLst>
      <p:ext uri="{BB962C8B-B14F-4D97-AF65-F5344CB8AC3E}">
        <p14:creationId xmlns:p14="http://schemas.microsoft.com/office/powerpoint/2010/main" val="12313854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97225"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A88EB8E9-7E05-4C60-A58D-798732DD5BFE}" type="slidenum">
              <a:rPr lang="en-US" smtClean="0"/>
              <a:t>11</a:t>
            </a:fld>
            <a:endParaRPr lang="en-US"/>
          </a:p>
        </p:txBody>
      </p:sp>
    </p:spTree>
    <p:extLst>
      <p:ext uri="{BB962C8B-B14F-4D97-AF65-F5344CB8AC3E}">
        <p14:creationId xmlns:p14="http://schemas.microsoft.com/office/powerpoint/2010/main" val="32709433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Michelle</a:t>
            </a:r>
            <a:endParaRPr lang="en-US"/>
          </a:p>
        </p:txBody>
      </p:sp>
      <p:sp>
        <p:nvSpPr>
          <p:cNvPr id="4" name="Slide Number Placeholder 3"/>
          <p:cNvSpPr>
            <a:spLocks noGrp="1"/>
          </p:cNvSpPr>
          <p:nvPr>
            <p:ph type="sldNum" sz="quarter" idx="5"/>
          </p:nvPr>
        </p:nvSpPr>
        <p:spPr/>
        <p:txBody>
          <a:bodyPr/>
          <a:lstStyle/>
          <a:p>
            <a:fld id="{A88EB8E9-7E05-4C60-A58D-798732DD5BFE}" type="slidenum">
              <a:rPr lang="en-US" smtClean="0"/>
              <a:t>12</a:t>
            </a:fld>
            <a:endParaRPr lang="en-US"/>
          </a:p>
        </p:txBody>
      </p:sp>
    </p:spTree>
    <p:extLst>
      <p:ext uri="{BB962C8B-B14F-4D97-AF65-F5344CB8AC3E}">
        <p14:creationId xmlns:p14="http://schemas.microsoft.com/office/powerpoint/2010/main" val="34502031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Michelle</a:t>
            </a:r>
            <a:endParaRPr lang="en-US"/>
          </a:p>
        </p:txBody>
      </p:sp>
      <p:sp>
        <p:nvSpPr>
          <p:cNvPr id="4" name="Slide Number Placeholder 3"/>
          <p:cNvSpPr>
            <a:spLocks noGrp="1"/>
          </p:cNvSpPr>
          <p:nvPr>
            <p:ph type="sldNum" sz="quarter" idx="5"/>
          </p:nvPr>
        </p:nvSpPr>
        <p:spPr/>
        <p:txBody>
          <a:bodyPr/>
          <a:lstStyle/>
          <a:p>
            <a:fld id="{A88EB8E9-7E05-4C60-A58D-798732DD5BFE}" type="slidenum">
              <a:rPr lang="en-US" smtClean="0"/>
              <a:t>13</a:t>
            </a:fld>
            <a:endParaRPr lang="en-US"/>
          </a:p>
        </p:txBody>
      </p:sp>
    </p:spTree>
    <p:extLst>
      <p:ext uri="{BB962C8B-B14F-4D97-AF65-F5344CB8AC3E}">
        <p14:creationId xmlns:p14="http://schemas.microsoft.com/office/powerpoint/2010/main" val="9123119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Michelle</a:t>
            </a:r>
            <a:endParaRPr lang="en-US"/>
          </a:p>
        </p:txBody>
      </p:sp>
      <p:sp>
        <p:nvSpPr>
          <p:cNvPr id="4" name="Slide Number Placeholder 3"/>
          <p:cNvSpPr>
            <a:spLocks noGrp="1"/>
          </p:cNvSpPr>
          <p:nvPr>
            <p:ph type="sldNum" sz="quarter" idx="5"/>
          </p:nvPr>
        </p:nvSpPr>
        <p:spPr/>
        <p:txBody>
          <a:bodyPr/>
          <a:lstStyle/>
          <a:p>
            <a:fld id="{A88EB8E9-7E05-4C60-A58D-798732DD5BFE}" type="slidenum">
              <a:rPr lang="en-US" smtClean="0"/>
              <a:t>14</a:t>
            </a:fld>
            <a:endParaRPr lang="en-US"/>
          </a:p>
        </p:txBody>
      </p:sp>
    </p:spTree>
    <p:extLst>
      <p:ext uri="{BB962C8B-B14F-4D97-AF65-F5344CB8AC3E}">
        <p14:creationId xmlns:p14="http://schemas.microsoft.com/office/powerpoint/2010/main" val="20420365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Michelle</a:t>
            </a:r>
            <a:endParaRPr lang="en-US"/>
          </a:p>
        </p:txBody>
      </p:sp>
      <p:sp>
        <p:nvSpPr>
          <p:cNvPr id="4" name="Slide Number Placeholder 3"/>
          <p:cNvSpPr>
            <a:spLocks noGrp="1"/>
          </p:cNvSpPr>
          <p:nvPr>
            <p:ph type="sldNum" sz="quarter" idx="5"/>
          </p:nvPr>
        </p:nvSpPr>
        <p:spPr/>
        <p:txBody>
          <a:bodyPr/>
          <a:lstStyle/>
          <a:p>
            <a:fld id="{A88EB8E9-7E05-4C60-A58D-798732DD5BFE}" type="slidenum">
              <a:rPr lang="en-US" smtClean="0"/>
              <a:t>15</a:t>
            </a:fld>
            <a:endParaRPr lang="en-US"/>
          </a:p>
        </p:txBody>
      </p:sp>
    </p:spTree>
    <p:extLst>
      <p:ext uri="{BB962C8B-B14F-4D97-AF65-F5344CB8AC3E}">
        <p14:creationId xmlns:p14="http://schemas.microsoft.com/office/powerpoint/2010/main" val="41054857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97225" rtl="0" eaLnBrk="1" fontAlgn="auto" latinLnBrk="0" hangingPunct="1">
              <a:lnSpc>
                <a:spcPct val="100000"/>
              </a:lnSpc>
              <a:spcBef>
                <a:spcPts val="0"/>
              </a:spcBef>
              <a:spcAft>
                <a:spcPts val="0"/>
              </a:spcAft>
              <a:buClrTx/>
              <a:buSzTx/>
              <a:buFontTx/>
              <a:buNone/>
              <a:tabLst/>
              <a:defRPr/>
            </a:pPr>
            <a:r>
              <a:rPr lang="en-US" b="1" i="1" dirty="0"/>
              <a:t>[When presenting, this</a:t>
            </a:r>
            <a:r>
              <a:rPr lang="en-US" b="1" i="1" baseline="0" dirty="0"/>
              <a:t> slide requires multiple clicks to reveal each element] </a:t>
            </a:r>
            <a:endParaRPr lang="en-US" b="1" i="1" dirty="0"/>
          </a:p>
          <a:p>
            <a:endParaRPr lang="en-US" dirty="0"/>
          </a:p>
        </p:txBody>
      </p:sp>
      <p:sp>
        <p:nvSpPr>
          <p:cNvPr id="4" name="Slide Number Placeholder 3"/>
          <p:cNvSpPr>
            <a:spLocks noGrp="1"/>
          </p:cNvSpPr>
          <p:nvPr>
            <p:ph type="sldNum" sz="quarter" idx="5"/>
          </p:nvPr>
        </p:nvSpPr>
        <p:spPr/>
        <p:txBody>
          <a:bodyPr/>
          <a:lstStyle/>
          <a:p>
            <a:fld id="{A88EB8E9-7E05-4C60-A58D-798732DD5BFE}" type="slidenum">
              <a:rPr lang="en-US" smtClean="0"/>
              <a:t>16</a:t>
            </a:fld>
            <a:endParaRPr lang="en-US"/>
          </a:p>
        </p:txBody>
      </p:sp>
    </p:spTree>
    <p:extLst>
      <p:ext uri="{BB962C8B-B14F-4D97-AF65-F5344CB8AC3E}">
        <p14:creationId xmlns:p14="http://schemas.microsoft.com/office/powerpoint/2010/main" val="9460788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Michelle</a:t>
            </a:r>
            <a:endParaRPr lang="en-US"/>
          </a:p>
        </p:txBody>
      </p:sp>
      <p:sp>
        <p:nvSpPr>
          <p:cNvPr id="4" name="Slide Number Placeholder 3"/>
          <p:cNvSpPr>
            <a:spLocks noGrp="1"/>
          </p:cNvSpPr>
          <p:nvPr>
            <p:ph type="sldNum" sz="quarter" idx="5"/>
          </p:nvPr>
        </p:nvSpPr>
        <p:spPr/>
        <p:txBody>
          <a:bodyPr/>
          <a:lstStyle/>
          <a:p>
            <a:fld id="{A88EB8E9-7E05-4C60-A58D-798732DD5BFE}" type="slidenum">
              <a:rPr lang="en-US" smtClean="0"/>
              <a:t>17</a:t>
            </a:fld>
            <a:endParaRPr lang="en-US"/>
          </a:p>
        </p:txBody>
      </p:sp>
    </p:spTree>
    <p:extLst>
      <p:ext uri="{BB962C8B-B14F-4D97-AF65-F5344CB8AC3E}">
        <p14:creationId xmlns:p14="http://schemas.microsoft.com/office/powerpoint/2010/main" val="4445276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8EB8E9-7E05-4C60-A58D-798732DD5BFE}" type="slidenum">
              <a:rPr lang="en-US" smtClean="0"/>
              <a:t>18</a:t>
            </a:fld>
            <a:endParaRPr lang="en-US"/>
          </a:p>
        </p:txBody>
      </p:sp>
    </p:spTree>
    <p:extLst>
      <p:ext uri="{BB962C8B-B14F-4D97-AF65-F5344CB8AC3E}">
        <p14:creationId xmlns:p14="http://schemas.microsoft.com/office/powerpoint/2010/main" val="1829717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8EB8E9-7E05-4C60-A58D-798732DD5BFE}" type="slidenum">
              <a:rPr lang="en-US" smtClean="0"/>
              <a:t>2</a:t>
            </a:fld>
            <a:endParaRPr lang="en-US"/>
          </a:p>
        </p:txBody>
      </p:sp>
    </p:spTree>
    <p:extLst>
      <p:ext uri="{BB962C8B-B14F-4D97-AF65-F5344CB8AC3E}">
        <p14:creationId xmlns:p14="http://schemas.microsoft.com/office/powerpoint/2010/main" val="4290093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97225" rtl="0" eaLnBrk="1" fontAlgn="auto" latinLnBrk="0" hangingPunct="1">
              <a:lnSpc>
                <a:spcPct val="100000"/>
              </a:lnSpc>
              <a:spcBef>
                <a:spcPts val="0"/>
              </a:spcBef>
              <a:spcAft>
                <a:spcPts val="0"/>
              </a:spcAft>
              <a:buClrTx/>
              <a:buSzTx/>
              <a:buFontTx/>
              <a:buNone/>
              <a:tabLst/>
              <a:defRPr/>
            </a:pPr>
            <a:r>
              <a:rPr lang="en-US" b="1" i="1" dirty="0"/>
              <a:t>[When presenting, this</a:t>
            </a:r>
            <a:r>
              <a:rPr lang="en-US" b="1" i="1" baseline="0" dirty="0"/>
              <a:t> slide requires multiple clicks to reveal each element] </a:t>
            </a:r>
            <a:endParaRPr lang="en-US" b="1" i="1" dirty="0"/>
          </a:p>
          <a:p>
            <a:endParaRPr lang="en-US" dirty="0"/>
          </a:p>
          <a:p>
            <a:endParaRPr lang="en-US" dirty="0"/>
          </a:p>
        </p:txBody>
      </p:sp>
      <p:sp>
        <p:nvSpPr>
          <p:cNvPr id="4" name="Slide Number Placeholder 3"/>
          <p:cNvSpPr>
            <a:spLocks noGrp="1"/>
          </p:cNvSpPr>
          <p:nvPr>
            <p:ph type="sldNum" sz="quarter" idx="5"/>
          </p:nvPr>
        </p:nvSpPr>
        <p:spPr/>
        <p:txBody>
          <a:bodyPr/>
          <a:lstStyle/>
          <a:p>
            <a:fld id="{A88EB8E9-7E05-4C60-A58D-798732DD5BFE}" type="slidenum">
              <a:rPr lang="en-US" smtClean="0"/>
              <a:t>3</a:t>
            </a:fld>
            <a:endParaRPr lang="en-US"/>
          </a:p>
        </p:txBody>
      </p:sp>
    </p:spTree>
    <p:extLst>
      <p:ext uri="{BB962C8B-B14F-4D97-AF65-F5344CB8AC3E}">
        <p14:creationId xmlns:p14="http://schemas.microsoft.com/office/powerpoint/2010/main" val="3871605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8EB8E9-7E05-4C60-A58D-798732DD5BFE}" type="slidenum">
              <a:rPr lang="en-US" smtClean="0"/>
              <a:t>4</a:t>
            </a:fld>
            <a:endParaRPr lang="en-US"/>
          </a:p>
        </p:txBody>
      </p:sp>
    </p:spTree>
    <p:extLst>
      <p:ext uri="{BB962C8B-B14F-4D97-AF65-F5344CB8AC3E}">
        <p14:creationId xmlns:p14="http://schemas.microsoft.com/office/powerpoint/2010/main" val="3725668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97225" rtl="0" eaLnBrk="1" fontAlgn="auto" latinLnBrk="0" hangingPunct="1">
              <a:lnSpc>
                <a:spcPct val="100000"/>
              </a:lnSpc>
              <a:spcBef>
                <a:spcPts val="0"/>
              </a:spcBef>
              <a:spcAft>
                <a:spcPts val="0"/>
              </a:spcAft>
              <a:buClrTx/>
              <a:buSzTx/>
              <a:buFontTx/>
              <a:buNone/>
              <a:tabLst/>
              <a:defRPr/>
            </a:pPr>
            <a:r>
              <a:rPr lang="en-US" b="1" i="1" dirty="0"/>
              <a:t>[When presenting, this</a:t>
            </a:r>
            <a:r>
              <a:rPr lang="en-US" b="1" i="1" baseline="0" dirty="0"/>
              <a:t> slide requires multiple clicks to reveal each element] </a:t>
            </a:r>
            <a:endParaRPr lang="en-US" b="1" i="1" dirty="0"/>
          </a:p>
          <a:p>
            <a:endParaRPr lang="en-US" dirty="0"/>
          </a:p>
        </p:txBody>
      </p:sp>
      <p:sp>
        <p:nvSpPr>
          <p:cNvPr id="4" name="Slide Number Placeholder 3"/>
          <p:cNvSpPr>
            <a:spLocks noGrp="1"/>
          </p:cNvSpPr>
          <p:nvPr>
            <p:ph type="sldNum" sz="quarter" idx="5"/>
          </p:nvPr>
        </p:nvSpPr>
        <p:spPr/>
        <p:txBody>
          <a:bodyPr/>
          <a:lstStyle/>
          <a:p>
            <a:fld id="{A88EB8E9-7E05-4C60-A58D-798732DD5BFE}" type="slidenum">
              <a:rPr lang="en-US" smtClean="0"/>
              <a:t>5</a:t>
            </a:fld>
            <a:endParaRPr lang="en-US"/>
          </a:p>
        </p:txBody>
      </p:sp>
    </p:spTree>
    <p:extLst>
      <p:ext uri="{BB962C8B-B14F-4D97-AF65-F5344CB8AC3E}">
        <p14:creationId xmlns:p14="http://schemas.microsoft.com/office/powerpoint/2010/main" val="1033983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97225" rtl="0" eaLnBrk="1" fontAlgn="auto" latinLnBrk="0" hangingPunct="1">
              <a:lnSpc>
                <a:spcPct val="100000"/>
              </a:lnSpc>
              <a:spcBef>
                <a:spcPts val="0"/>
              </a:spcBef>
              <a:spcAft>
                <a:spcPts val="0"/>
              </a:spcAft>
              <a:buClrTx/>
              <a:buSzTx/>
              <a:buFontTx/>
              <a:buNone/>
              <a:tabLst/>
              <a:defRPr/>
            </a:pPr>
            <a:r>
              <a:rPr lang="en-US" b="1" i="1" dirty="0"/>
              <a:t>[When presenting, this</a:t>
            </a:r>
            <a:r>
              <a:rPr lang="en-US" b="1" i="1" baseline="0" dirty="0"/>
              <a:t> slide requires multiple clicks to reveal each element] </a:t>
            </a:r>
            <a:endParaRPr lang="en-US" b="1" i="1" dirty="0"/>
          </a:p>
          <a:p>
            <a:endParaRPr lang="en-US" dirty="0"/>
          </a:p>
        </p:txBody>
      </p:sp>
      <p:sp>
        <p:nvSpPr>
          <p:cNvPr id="4" name="Slide Number Placeholder 3"/>
          <p:cNvSpPr>
            <a:spLocks noGrp="1"/>
          </p:cNvSpPr>
          <p:nvPr>
            <p:ph type="sldNum" sz="quarter" idx="5"/>
          </p:nvPr>
        </p:nvSpPr>
        <p:spPr/>
        <p:txBody>
          <a:bodyPr/>
          <a:lstStyle/>
          <a:p>
            <a:fld id="{A88EB8E9-7E05-4C60-A58D-798732DD5BFE}" type="slidenum">
              <a:rPr lang="en-US" smtClean="0"/>
              <a:t>6</a:t>
            </a:fld>
            <a:endParaRPr lang="en-US"/>
          </a:p>
        </p:txBody>
      </p:sp>
    </p:spTree>
    <p:extLst>
      <p:ext uri="{BB962C8B-B14F-4D97-AF65-F5344CB8AC3E}">
        <p14:creationId xmlns:p14="http://schemas.microsoft.com/office/powerpoint/2010/main" val="9751566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endParaRPr lang="en-US"/>
          </a:p>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A88EB8E9-7E05-4C60-A58D-798732DD5BFE}" type="slidenum">
              <a:rPr lang="en-US" smtClean="0"/>
              <a:t>7</a:t>
            </a:fld>
            <a:endParaRPr lang="en-US"/>
          </a:p>
        </p:txBody>
      </p:sp>
    </p:spTree>
    <p:extLst>
      <p:ext uri="{BB962C8B-B14F-4D97-AF65-F5344CB8AC3E}">
        <p14:creationId xmlns:p14="http://schemas.microsoft.com/office/powerpoint/2010/main" val="3772651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97225" rtl="0" eaLnBrk="1" fontAlgn="auto" latinLnBrk="0" hangingPunct="1">
              <a:lnSpc>
                <a:spcPct val="100000"/>
              </a:lnSpc>
              <a:spcBef>
                <a:spcPts val="0"/>
              </a:spcBef>
              <a:spcAft>
                <a:spcPts val="0"/>
              </a:spcAft>
              <a:buClrTx/>
              <a:buSzTx/>
              <a:buFontTx/>
              <a:buNone/>
              <a:tabLst/>
              <a:defRPr/>
            </a:pPr>
            <a:endParaRPr lang="en-US" dirty="0"/>
          </a:p>
          <a:p>
            <a:endParaRPr lang="en-US"/>
          </a:p>
        </p:txBody>
      </p:sp>
      <p:sp>
        <p:nvSpPr>
          <p:cNvPr id="4" name="Slide Number Placeholder 3"/>
          <p:cNvSpPr>
            <a:spLocks noGrp="1"/>
          </p:cNvSpPr>
          <p:nvPr>
            <p:ph type="sldNum" sz="quarter" idx="5"/>
          </p:nvPr>
        </p:nvSpPr>
        <p:spPr/>
        <p:txBody>
          <a:bodyPr/>
          <a:lstStyle/>
          <a:p>
            <a:fld id="{A88EB8E9-7E05-4C60-A58D-798732DD5BFE}" type="slidenum">
              <a:rPr lang="en-US" smtClean="0"/>
              <a:t>8</a:t>
            </a:fld>
            <a:endParaRPr lang="en-US"/>
          </a:p>
        </p:txBody>
      </p:sp>
    </p:spTree>
    <p:extLst>
      <p:ext uri="{BB962C8B-B14F-4D97-AF65-F5344CB8AC3E}">
        <p14:creationId xmlns:p14="http://schemas.microsoft.com/office/powerpoint/2010/main" val="39974957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Michelle</a:t>
            </a:r>
            <a:endParaRPr lang="en-US"/>
          </a:p>
        </p:txBody>
      </p:sp>
      <p:sp>
        <p:nvSpPr>
          <p:cNvPr id="4" name="Slide Number Placeholder 3"/>
          <p:cNvSpPr>
            <a:spLocks noGrp="1"/>
          </p:cNvSpPr>
          <p:nvPr>
            <p:ph type="sldNum" sz="quarter" idx="5"/>
          </p:nvPr>
        </p:nvSpPr>
        <p:spPr/>
        <p:txBody>
          <a:bodyPr/>
          <a:lstStyle/>
          <a:p>
            <a:fld id="{A88EB8E9-7E05-4C60-A58D-798732DD5BFE}" type="slidenum">
              <a:rPr lang="en-US" smtClean="0"/>
              <a:t>9</a:t>
            </a:fld>
            <a:endParaRPr lang="en-US"/>
          </a:p>
        </p:txBody>
      </p:sp>
    </p:spTree>
    <p:extLst>
      <p:ext uri="{BB962C8B-B14F-4D97-AF65-F5344CB8AC3E}">
        <p14:creationId xmlns:p14="http://schemas.microsoft.com/office/powerpoint/2010/main" val="8597715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On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C8FB155-01D8-794A-A604-83588E7638F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4630398" cy="8229599"/>
          </a:xfrm>
          <a:prstGeom prst="rect">
            <a:avLst/>
          </a:prstGeom>
        </p:spPr>
      </p:pic>
      <p:sp>
        <p:nvSpPr>
          <p:cNvPr id="2" name="Title 1"/>
          <p:cNvSpPr>
            <a:spLocks noGrp="1"/>
          </p:cNvSpPr>
          <p:nvPr>
            <p:ph type="ctrTitle"/>
          </p:nvPr>
        </p:nvSpPr>
        <p:spPr>
          <a:xfrm>
            <a:off x="247675" y="536195"/>
            <a:ext cx="12435840" cy="769441"/>
          </a:xfrm>
        </p:spPr>
        <p:txBody>
          <a:bodyPr lIns="0" tIns="0" rIns="0" bIns="0" anchor="b" anchorCtr="0">
            <a:spAutoFit/>
          </a:bodyPr>
          <a:lstStyle>
            <a:lvl1pPr algn="l">
              <a:defRPr sz="5000" b="1">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247675" y="6704753"/>
            <a:ext cx="10241280" cy="553998"/>
          </a:xfrm>
        </p:spPr>
        <p:txBody>
          <a:bodyPr lIns="0" tIns="0" rIns="0" bIns="0" anchor="t" anchorCtr="0">
            <a:spAutoFit/>
          </a:bodyPr>
          <a:lstStyle>
            <a:lvl1pPr marL="0" indent="0" algn="l">
              <a:buNone/>
              <a:defRPr sz="3600">
                <a:solidFill>
                  <a:schemeClr val="bg1">
                    <a:lumMod val="50000"/>
                  </a:schemeClr>
                </a:solidFill>
              </a:defRPr>
            </a:lvl1pPr>
            <a:lvl2pPr marL="548613" indent="0" algn="ctr">
              <a:buNone/>
              <a:defRPr>
                <a:solidFill>
                  <a:schemeClr val="tx1">
                    <a:tint val="75000"/>
                  </a:schemeClr>
                </a:solidFill>
              </a:defRPr>
            </a:lvl2pPr>
            <a:lvl3pPr marL="1097225" indent="0" algn="ctr">
              <a:buNone/>
              <a:defRPr>
                <a:solidFill>
                  <a:schemeClr val="tx1">
                    <a:tint val="75000"/>
                  </a:schemeClr>
                </a:solidFill>
              </a:defRPr>
            </a:lvl3pPr>
            <a:lvl4pPr marL="1645838" indent="0" algn="ctr">
              <a:buNone/>
              <a:defRPr>
                <a:solidFill>
                  <a:schemeClr val="tx1">
                    <a:tint val="75000"/>
                  </a:schemeClr>
                </a:solidFill>
              </a:defRPr>
            </a:lvl4pPr>
            <a:lvl5pPr marL="2194450" indent="0" algn="ctr">
              <a:buNone/>
              <a:defRPr>
                <a:solidFill>
                  <a:schemeClr val="tx1">
                    <a:tint val="75000"/>
                  </a:schemeClr>
                </a:solidFill>
              </a:defRPr>
            </a:lvl5pPr>
            <a:lvl6pPr marL="2743063" indent="0" algn="ctr">
              <a:buNone/>
              <a:defRPr>
                <a:solidFill>
                  <a:schemeClr val="tx1">
                    <a:tint val="75000"/>
                  </a:schemeClr>
                </a:solidFill>
              </a:defRPr>
            </a:lvl6pPr>
            <a:lvl7pPr marL="3291675" indent="0" algn="ctr">
              <a:buNone/>
              <a:defRPr>
                <a:solidFill>
                  <a:schemeClr val="tx1">
                    <a:tint val="75000"/>
                  </a:schemeClr>
                </a:solidFill>
              </a:defRPr>
            </a:lvl7pPr>
            <a:lvl8pPr marL="3840288" indent="0" algn="ctr">
              <a:buNone/>
              <a:defRPr>
                <a:solidFill>
                  <a:schemeClr val="tx1">
                    <a:tint val="75000"/>
                  </a:schemeClr>
                </a:solidFill>
              </a:defRPr>
            </a:lvl8pPr>
            <a:lvl9pPr marL="4388901" indent="0" algn="ctr">
              <a:buNone/>
              <a:defRPr>
                <a:solidFill>
                  <a:schemeClr val="tx1">
                    <a:tint val="75000"/>
                  </a:schemeClr>
                </a:solidFill>
              </a:defRPr>
            </a:lvl9pPr>
          </a:lstStyle>
          <a:p>
            <a:r>
              <a:rPr lang="en-US" dirty="0"/>
              <a:t>Click to edit Master subtitle style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E38958F0-E22B-4844-AC19-7C0D6F37506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7372804"/>
            <a:ext cx="14630400" cy="861060"/>
          </a:xfrm>
          <a:prstGeom prst="rect">
            <a:avLst/>
          </a:prstGeom>
        </p:spPr>
      </p:pic>
      <p:sp>
        <p:nvSpPr>
          <p:cNvPr id="2" name="Title 1"/>
          <p:cNvSpPr>
            <a:spLocks noGrp="1"/>
          </p:cNvSpPr>
          <p:nvPr>
            <p:ph type="title"/>
          </p:nvPr>
        </p:nvSpPr>
        <p:spPr>
          <a:xfrm>
            <a:off x="731520" y="548643"/>
            <a:ext cx="13167360" cy="769441"/>
          </a:xfrm>
        </p:spPr>
        <p:txBody>
          <a:bodyPr>
            <a:spAutoFit/>
          </a:bodyPr>
          <a:lstStyle>
            <a:lvl1pPr>
              <a:defRPr sz="5000" b="1">
                <a:solidFill>
                  <a:srgbClr val="C00000"/>
                </a:solidFill>
              </a:defRPr>
            </a:lvl1pPr>
          </a:lstStyle>
          <a:p>
            <a:r>
              <a:rPr lang="en-US" dirty="0"/>
              <a:t>Click to edit Master title style</a:t>
            </a:r>
          </a:p>
        </p:txBody>
      </p:sp>
      <p:sp>
        <p:nvSpPr>
          <p:cNvPr id="3" name="Content Placeholder 2"/>
          <p:cNvSpPr>
            <a:spLocks noGrp="1"/>
          </p:cNvSpPr>
          <p:nvPr>
            <p:ph idx="1"/>
          </p:nvPr>
        </p:nvSpPr>
        <p:spPr>
          <a:xfrm>
            <a:off x="731520" y="1508584"/>
            <a:ext cx="13167360" cy="5431156"/>
          </a:xfrm>
        </p:spPr>
        <p:txBody>
          <a:bodyPr/>
          <a:lstStyle>
            <a:lvl1pPr>
              <a:defRPr sz="4000"/>
            </a:lvl1pPr>
            <a:lvl2pPr>
              <a:defRPr sz="4000"/>
            </a:lvl2pPr>
            <a:lvl3pPr>
              <a:defRPr sz="4000"/>
            </a:lvl3pPr>
            <a:lvl4pPr>
              <a:defRPr sz="4000"/>
            </a:lvl4pPr>
            <a:lvl5pPr>
              <a:defRPr sz="4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Box 4">
            <a:extLst>
              <a:ext uri="{FF2B5EF4-FFF2-40B4-BE49-F238E27FC236}">
                <a16:creationId xmlns:a16="http://schemas.microsoft.com/office/drawing/2014/main" id="{245EB958-83A4-4FA5-A42B-409EACBBD99D}"/>
              </a:ext>
            </a:extLst>
          </p:cNvPr>
          <p:cNvSpPr txBox="1"/>
          <p:nvPr userDrawn="1"/>
        </p:nvSpPr>
        <p:spPr>
          <a:xfrm>
            <a:off x="12440093" y="7632125"/>
            <a:ext cx="2190307" cy="584775"/>
          </a:xfrm>
          <a:prstGeom prst="rect">
            <a:avLst/>
          </a:prstGeom>
          <a:noFill/>
        </p:spPr>
        <p:txBody>
          <a:bodyPr wrap="square" rtlCol="0">
            <a:spAutoFit/>
          </a:bodyPr>
          <a:lstStyle/>
          <a:p>
            <a:pPr algn="ctr"/>
            <a:fld id="{E2F72ACC-47D1-4010-BB21-D140058E4AD2}" type="slidenum">
              <a:rPr lang="en-US" sz="3200" b="1" smtClean="0">
                <a:solidFill>
                  <a:schemeClr val="bg1"/>
                </a:solidFill>
                <a:latin typeface="Arial" panose="020B0604020202020204" pitchFamily="34" charset="0"/>
                <a:cs typeface="Arial" panose="020B0604020202020204" pitchFamily="34" charset="0"/>
              </a:rPr>
              <a:pPr algn="ctr"/>
              <a:t>‹#›</a:t>
            </a:fld>
            <a:endParaRPr lang="en-US" sz="3200" b="1" dirty="0">
              <a:solidFill>
                <a:schemeClr val="bg1"/>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cial Media">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9A04F4-C5CB-4B87-92F2-357DD500701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
        <p:nvSpPr>
          <p:cNvPr id="4" name="TextBox 3">
            <a:extLst>
              <a:ext uri="{FF2B5EF4-FFF2-40B4-BE49-F238E27FC236}">
                <a16:creationId xmlns:a16="http://schemas.microsoft.com/office/drawing/2014/main" id="{E141135B-E44A-4082-B74F-7755040D1E14}"/>
              </a:ext>
            </a:extLst>
          </p:cNvPr>
          <p:cNvSpPr txBox="1"/>
          <p:nvPr userDrawn="1"/>
        </p:nvSpPr>
        <p:spPr>
          <a:xfrm>
            <a:off x="12440093" y="7632125"/>
            <a:ext cx="2190307" cy="584775"/>
          </a:xfrm>
          <a:prstGeom prst="rect">
            <a:avLst/>
          </a:prstGeom>
          <a:noFill/>
        </p:spPr>
        <p:txBody>
          <a:bodyPr wrap="square" rtlCol="0">
            <a:spAutoFit/>
          </a:bodyPr>
          <a:lstStyle/>
          <a:p>
            <a:pPr algn="ctr"/>
            <a:fld id="{E2F72ACC-47D1-4010-BB21-D140058E4AD2}" type="slidenum">
              <a:rPr lang="en-US" sz="3200" b="1" smtClean="0">
                <a:solidFill>
                  <a:schemeClr val="bg1"/>
                </a:solidFill>
                <a:latin typeface="Arial" panose="020B0604020202020204" pitchFamily="34" charset="0"/>
                <a:cs typeface="Arial" panose="020B0604020202020204" pitchFamily="34" charset="0"/>
              </a:rPr>
              <a:pPr algn="ctr"/>
              <a:t>‹#›</a:t>
            </a:fld>
            <a:endParaRPr lang="en-US" sz="3200" b="1" dirty="0">
              <a:solidFill>
                <a:schemeClr val="bg1"/>
              </a:solidFill>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F834906D-E9F8-4238-ABD7-56204746DB30}"/>
              </a:ext>
            </a:extLst>
          </p:cNvPr>
          <p:cNvGrpSpPr/>
          <p:nvPr userDrawn="1"/>
        </p:nvGrpSpPr>
        <p:grpSpPr>
          <a:xfrm>
            <a:off x="0" y="238924"/>
            <a:ext cx="14630400" cy="1648870"/>
            <a:chOff x="-8320820" y="-1161921"/>
            <a:chExt cx="14630400" cy="1648870"/>
          </a:xfrm>
        </p:grpSpPr>
        <p:sp>
          <p:nvSpPr>
            <p:cNvPr id="6" name="Rectangle 5">
              <a:extLst>
                <a:ext uri="{FF2B5EF4-FFF2-40B4-BE49-F238E27FC236}">
                  <a16:creationId xmlns:a16="http://schemas.microsoft.com/office/drawing/2014/main" id="{5BEE7ED6-19D1-4174-8091-D89B72F4B8E1}"/>
                </a:ext>
              </a:extLst>
            </p:cNvPr>
            <p:cNvSpPr/>
            <p:nvPr/>
          </p:nvSpPr>
          <p:spPr>
            <a:xfrm>
              <a:off x="-8320820" y="-1143027"/>
              <a:ext cx="14630400" cy="16299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A1556D15-741C-44BE-8BE4-A60F126B8FF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195330" y="-1102194"/>
              <a:ext cx="942711" cy="1054970"/>
            </a:xfrm>
            <a:prstGeom prst="rect">
              <a:avLst/>
            </a:prstGeom>
          </p:spPr>
        </p:pic>
        <p:pic>
          <p:nvPicPr>
            <p:cNvPr id="8" name="Picture 7">
              <a:extLst>
                <a:ext uri="{FF2B5EF4-FFF2-40B4-BE49-F238E27FC236}">
                  <a16:creationId xmlns:a16="http://schemas.microsoft.com/office/drawing/2014/main" id="{A8C19B94-446C-4BA9-90B8-1037DEB173F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6552" y="-911534"/>
              <a:ext cx="828603" cy="673649"/>
            </a:xfrm>
            <a:prstGeom prst="rect">
              <a:avLst/>
            </a:prstGeom>
          </p:spPr>
        </p:pic>
        <p:pic>
          <p:nvPicPr>
            <p:cNvPr id="9" name="Picture 8" descr="facebook-logo.jpg">
              <a:extLst>
                <a:ext uri="{FF2B5EF4-FFF2-40B4-BE49-F238E27FC236}">
                  <a16:creationId xmlns:a16="http://schemas.microsoft.com/office/drawing/2014/main" id="{75A5AFE7-A87E-46D5-A117-A035F763782B}"/>
                </a:ext>
              </a:extLst>
            </p:cNvPr>
            <p:cNvPicPr>
              <a:picLocks noChangeAspect="1"/>
            </p:cNvPicPr>
            <p:nvPr/>
          </p:nvPicPr>
          <p:blipFill>
            <a:blip r:embed="rId5"/>
            <a:stretch>
              <a:fillRect/>
            </a:stretch>
          </p:blipFill>
          <p:spPr>
            <a:xfrm>
              <a:off x="234993" y="-881825"/>
              <a:ext cx="1403066" cy="556550"/>
            </a:xfrm>
            <a:prstGeom prst="rect">
              <a:avLst/>
            </a:prstGeom>
          </p:spPr>
        </p:pic>
        <p:pic>
          <p:nvPicPr>
            <p:cNvPr id="10" name="Picture 9">
              <a:extLst>
                <a:ext uri="{FF2B5EF4-FFF2-40B4-BE49-F238E27FC236}">
                  <a16:creationId xmlns:a16="http://schemas.microsoft.com/office/drawing/2014/main" id="{102231A9-FB62-42BB-9245-A9741065632F}"/>
                </a:ext>
              </a:extLst>
            </p:cNvPr>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480308" y="-1161921"/>
              <a:ext cx="1104419" cy="1263911"/>
            </a:xfrm>
            <a:prstGeom prst="rect">
              <a:avLst/>
            </a:prstGeom>
          </p:spPr>
        </p:pic>
        <p:pic>
          <p:nvPicPr>
            <p:cNvPr id="11" name="Picture 10">
              <a:extLst>
                <a:ext uri="{FF2B5EF4-FFF2-40B4-BE49-F238E27FC236}">
                  <a16:creationId xmlns:a16="http://schemas.microsoft.com/office/drawing/2014/main" id="{CA67B625-D0C8-4A5E-B166-BD88495A2CCE}"/>
                </a:ext>
              </a:extLst>
            </p:cNvPr>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2288270" y="-1118118"/>
              <a:ext cx="1104419" cy="1011902"/>
            </a:xfrm>
            <a:prstGeom prst="rect">
              <a:avLst/>
            </a:prstGeom>
          </p:spPr>
        </p:pic>
      </p:grpSp>
      <p:sp>
        <p:nvSpPr>
          <p:cNvPr id="12" name="Rectangle 11">
            <a:extLst>
              <a:ext uri="{FF2B5EF4-FFF2-40B4-BE49-F238E27FC236}">
                <a16:creationId xmlns:a16="http://schemas.microsoft.com/office/drawing/2014/main" id="{705D0AD7-DDDA-4972-8B81-B1C4AE1FA3AC}"/>
              </a:ext>
            </a:extLst>
          </p:cNvPr>
          <p:cNvSpPr/>
          <p:nvPr userDrawn="1"/>
        </p:nvSpPr>
        <p:spPr>
          <a:xfrm>
            <a:off x="2749710" y="1299992"/>
            <a:ext cx="9130979" cy="923330"/>
          </a:xfrm>
          <a:prstGeom prst="rect">
            <a:avLst/>
          </a:prstGeom>
          <a:noFill/>
        </p:spPr>
        <p:txBody>
          <a:bodyPr wrap="square">
            <a:sp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a:ln>
                  <a:noFill/>
                </a:ln>
                <a:solidFill>
                  <a:srgbClr val="525051"/>
                </a:solidFill>
                <a:effectLst>
                  <a:outerShdw blurRad="38100" dist="38100" dir="2700000" algn="tl">
                    <a:srgbClr val="000000">
                      <a:alpha val="43137"/>
                    </a:srgbClr>
                  </a:outerShdw>
                </a:effectLst>
                <a:uLnTx/>
                <a:uFillTx/>
                <a:latin typeface="Arial"/>
                <a:ea typeface="+mn-ea"/>
                <a:cs typeface="Arial"/>
              </a:rPr>
              <a:t>@OHEducation</a:t>
            </a:r>
          </a:p>
        </p:txBody>
      </p:sp>
      <p:sp>
        <p:nvSpPr>
          <p:cNvPr id="13" name="Oval 12">
            <a:extLst>
              <a:ext uri="{FF2B5EF4-FFF2-40B4-BE49-F238E27FC236}">
                <a16:creationId xmlns:a16="http://schemas.microsoft.com/office/drawing/2014/main" id="{5D3E5B8D-0406-4CFE-AAA3-20F5AD7AA485}"/>
              </a:ext>
            </a:extLst>
          </p:cNvPr>
          <p:cNvSpPr/>
          <p:nvPr userDrawn="1"/>
        </p:nvSpPr>
        <p:spPr>
          <a:xfrm>
            <a:off x="3881472" y="1579244"/>
            <a:ext cx="483954" cy="43771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Oval 13">
            <a:extLst>
              <a:ext uri="{FF2B5EF4-FFF2-40B4-BE49-F238E27FC236}">
                <a16:creationId xmlns:a16="http://schemas.microsoft.com/office/drawing/2014/main" id="{301EB1BE-1F53-4F8F-81DA-DC33D9B9A84B}"/>
              </a:ext>
            </a:extLst>
          </p:cNvPr>
          <p:cNvSpPr/>
          <p:nvPr userDrawn="1"/>
        </p:nvSpPr>
        <p:spPr>
          <a:xfrm>
            <a:off x="10806333" y="1614061"/>
            <a:ext cx="483954" cy="43771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8118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548640"/>
            <a:ext cx="13167360" cy="818203"/>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p:cNvSpPr>
            <a:spLocks noGrp="1"/>
          </p:cNvSpPr>
          <p:nvPr>
            <p:ph type="body" idx="1"/>
          </p:nvPr>
        </p:nvSpPr>
        <p:spPr>
          <a:xfrm>
            <a:off x="731520" y="1557346"/>
            <a:ext cx="13167360" cy="5431156"/>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Lst>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txStyles>
    <p:titleStyle>
      <a:lvl1pPr algn="ctr" defTabSz="548613" rtl="0" eaLnBrk="1" latinLnBrk="0" hangingPunct="1">
        <a:spcBef>
          <a:spcPct val="0"/>
        </a:spcBef>
        <a:buNone/>
        <a:defRPr sz="5000" b="1" kern="1200">
          <a:solidFill>
            <a:srgbClr val="C00000"/>
          </a:solidFill>
          <a:latin typeface="Arial"/>
          <a:ea typeface="+mj-ea"/>
          <a:cs typeface="Arial"/>
        </a:defRPr>
      </a:lvl1pPr>
    </p:titleStyle>
    <p:bodyStyle>
      <a:lvl1pPr marL="272402" indent="-272402" algn="l" defTabSz="548613" rtl="0" eaLnBrk="1" latinLnBrk="0" hangingPunct="1">
        <a:spcBef>
          <a:spcPct val="20000"/>
        </a:spcBef>
        <a:buFont typeface="Arial"/>
        <a:buChar char="•"/>
        <a:defRPr sz="4000" kern="1200">
          <a:solidFill>
            <a:schemeClr val="tx1"/>
          </a:solidFill>
          <a:latin typeface="Arial"/>
          <a:ea typeface="+mn-ea"/>
          <a:cs typeface="Arial"/>
        </a:defRPr>
      </a:lvl1pPr>
      <a:lvl2pPr marL="685766" indent="-270496" algn="l" defTabSz="548613" rtl="0" eaLnBrk="1" latinLnBrk="0" hangingPunct="1">
        <a:spcBef>
          <a:spcPct val="20000"/>
        </a:spcBef>
        <a:buFont typeface="Arial"/>
        <a:buChar char="–"/>
        <a:defRPr sz="4000" kern="1200">
          <a:solidFill>
            <a:schemeClr val="tx1"/>
          </a:solidFill>
          <a:latin typeface="Arial"/>
          <a:ea typeface="+mn-ea"/>
          <a:cs typeface="Arial"/>
        </a:defRPr>
      </a:lvl2pPr>
      <a:lvl3pPr marL="1230568" indent="-274306" algn="l" defTabSz="548613" rtl="0" eaLnBrk="1" latinLnBrk="0" hangingPunct="1">
        <a:spcBef>
          <a:spcPct val="20000"/>
        </a:spcBef>
        <a:buFont typeface="Arial"/>
        <a:buChar char="•"/>
        <a:defRPr sz="4000" kern="1200">
          <a:solidFill>
            <a:schemeClr val="tx1"/>
          </a:solidFill>
          <a:latin typeface="Arial"/>
          <a:ea typeface="+mn-ea"/>
          <a:cs typeface="Arial"/>
        </a:defRPr>
      </a:lvl3pPr>
      <a:lvl4pPr marL="1788706" indent="-274306" algn="l" defTabSz="548613" rtl="0" eaLnBrk="1" latinLnBrk="0" hangingPunct="1">
        <a:spcBef>
          <a:spcPct val="20000"/>
        </a:spcBef>
        <a:buFont typeface="Arial"/>
        <a:buChar char="–"/>
        <a:defRPr sz="4000" kern="1200">
          <a:solidFill>
            <a:schemeClr val="tx1"/>
          </a:solidFill>
          <a:latin typeface="Arial"/>
          <a:ea typeface="+mn-ea"/>
          <a:cs typeface="Arial"/>
        </a:defRPr>
      </a:lvl4pPr>
      <a:lvl5pPr marL="2337319" indent="-274306" algn="l" defTabSz="548613" rtl="0" eaLnBrk="1" latinLnBrk="0" hangingPunct="1">
        <a:spcBef>
          <a:spcPct val="20000"/>
        </a:spcBef>
        <a:buFont typeface="Arial"/>
        <a:buChar char="»"/>
        <a:defRPr sz="4000" kern="1200">
          <a:solidFill>
            <a:schemeClr val="tx1"/>
          </a:solidFill>
          <a:latin typeface="Arial"/>
          <a:ea typeface="+mn-ea"/>
          <a:cs typeface="Arial"/>
        </a:defRPr>
      </a:lvl5pPr>
      <a:lvl6pPr marL="3017369" indent="-274306" algn="l" defTabSz="548613" rtl="0" eaLnBrk="1" latinLnBrk="0" hangingPunct="1">
        <a:spcBef>
          <a:spcPct val="20000"/>
        </a:spcBef>
        <a:buFont typeface="Arial"/>
        <a:buChar char="•"/>
        <a:defRPr sz="2400" kern="1200">
          <a:solidFill>
            <a:schemeClr val="tx1"/>
          </a:solidFill>
          <a:latin typeface="+mn-lt"/>
          <a:ea typeface="+mn-ea"/>
          <a:cs typeface="+mn-cs"/>
        </a:defRPr>
      </a:lvl6pPr>
      <a:lvl7pPr marL="3565982" indent="-274306" algn="l" defTabSz="548613" rtl="0" eaLnBrk="1" latinLnBrk="0" hangingPunct="1">
        <a:spcBef>
          <a:spcPct val="20000"/>
        </a:spcBef>
        <a:buFont typeface="Arial"/>
        <a:buChar char="•"/>
        <a:defRPr sz="2400" kern="1200">
          <a:solidFill>
            <a:schemeClr val="tx1"/>
          </a:solidFill>
          <a:latin typeface="+mn-lt"/>
          <a:ea typeface="+mn-ea"/>
          <a:cs typeface="+mn-cs"/>
        </a:defRPr>
      </a:lvl7pPr>
      <a:lvl8pPr marL="4114594" indent="-274306" algn="l" defTabSz="548613" rtl="0" eaLnBrk="1" latinLnBrk="0" hangingPunct="1">
        <a:spcBef>
          <a:spcPct val="20000"/>
        </a:spcBef>
        <a:buFont typeface="Arial"/>
        <a:buChar char="•"/>
        <a:defRPr sz="2400" kern="1200">
          <a:solidFill>
            <a:schemeClr val="tx1"/>
          </a:solidFill>
          <a:latin typeface="+mn-lt"/>
          <a:ea typeface="+mn-ea"/>
          <a:cs typeface="+mn-cs"/>
        </a:defRPr>
      </a:lvl8pPr>
      <a:lvl9pPr marL="4663207" indent="-274306" algn="l" defTabSz="548613"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548613" rtl="0" eaLnBrk="1" latinLnBrk="0" hangingPunct="1">
        <a:defRPr sz="2100" kern="1200">
          <a:solidFill>
            <a:schemeClr val="tx1"/>
          </a:solidFill>
          <a:latin typeface="+mn-lt"/>
          <a:ea typeface="+mn-ea"/>
          <a:cs typeface="+mn-cs"/>
        </a:defRPr>
      </a:lvl1pPr>
      <a:lvl2pPr marL="548613" algn="l" defTabSz="548613" rtl="0" eaLnBrk="1" latinLnBrk="0" hangingPunct="1">
        <a:defRPr sz="2100" kern="1200">
          <a:solidFill>
            <a:schemeClr val="tx1"/>
          </a:solidFill>
          <a:latin typeface="+mn-lt"/>
          <a:ea typeface="+mn-ea"/>
          <a:cs typeface="+mn-cs"/>
        </a:defRPr>
      </a:lvl2pPr>
      <a:lvl3pPr marL="1097225" algn="l" defTabSz="548613" rtl="0" eaLnBrk="1" latinLnBrk="0" hangingPunct="1">
        <a:defRPr sz="2100" kern="1200">
          <a:solidFill>
            <a:schemeClr val="tx1"/>
          </a:solidFill>
          <a:latin typeface="+mn-lt"/>
          <a:ea typeface="+mn-ea"/>
          <a:cs typeface="+mn-cs"/>
        </a:defRPr>
      </a:lvl3pPr>
      <a:lvl4pPr marL="1645838" algn="l" defTabSz="548613" rtl="0" eaLnBrk="1" latinLnBrk="0" hangingPunct="1">
        <a:defRPr sz="2100" kern="1200">
          <a:solidFill>
            <a:schemeClr val="tx1"/>
          </a:solidFill>
          <a:latin typeface="+mn-lt"/>
          <a:ea typeface="+mn-ea"/>
          <a:cs typeface="+mn-cs"/>
        </a:defRPr>
      </a:lvl4pPr>
      <a:lvl5pPr marL="2194450" algn="l" defTabSz="548613" rtl="0" eaLnBrk="1" latinLnBrk="0" hangingPunct="1">
        <a:defRPr sz="2100" kern="1200">
          <a:solidFill>
            <a:schemeClr val="tx1"/>
          </a:solidFill>
          <a:latin typeface="+mn-lt"/>
          <a:ea typeface="+mn-ea"/>
          <a:cs typeface="+mn-cs"/>
        </a:defRPr>
      </a:lvl5pPr>
      <a:lvl6pPr marL="2743063" algn="l" defTabSz="548613" rtl="0" eaLnBrk="1" latinLnBrk="0" hangingPunct="1">
        <a:defRPr sz="2100" kern="1200">
          <a:solidFill>
            <a:schemeClr val="tx1"/>
          </a:solidFill>
          <a:latin typeface="+mn-lt"/>
          <a:ea typeface="+mn-ea"/>
          <a:cs typeface="+mn-cs"/>
        </a:defRPr>
      </a:lvl6pPr>
      <a:lvl7pPr marL="3291675" algn="l" defTabSz="548613" rtl="0" eaLnBrk="1" latinLnBrk="0" hangingPunct="1">
        <a:defRPr sz="2100" kern="1200">
          <a:solidFill>
            <a:schemeClr val="tx1"/>
          </a:solidFill>
          <a:latin typeface="+mn-lt"/>
          <a:ea typeface="+mn-ea"/>
          <a:cs typeface="+mn-cs"/>
        </a:defRPr>
      </a:lvl7pPr>
      <a:lvl8pPr marL="3840288" algn="l" defTabSz="548613" rtl="0" eaLnBrk="1" latinLnBrk="0" hangingPunct="1">
        <a:defRPr sz="2100" kern="1200">
          <a:solidFill>
            <a:schemeClr val="tx1"/>
          </a:solidFill>
          <a:latin typeface="+mn-lt"/>
          <a:ea typeface="+mn-ea"/>
          <a:cs typeface="+mn-cs"/>
        </a:defRPr>
      </a:lvl8pPr>
      <a:lvl9pPr marL="4388901" algn="l" defTabSz="548613"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education.ohio.gov/Topics/Career-Tech/Career-Connections/Career-Connections-Framework" TargetMode="External"/><Relationship Id="rId7" Type="http://schemas.openxmlformats.org/officeDocument/2006/relationships/hyperlink" Target="http://education.ohio.gov/Topics/Career-Tech/Integrated-Coursework-And-Awarding-Simultaneous-Cr"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education.ohio.gov/Topics/Learning-in-Ohio/Standards-by-Design" TargetMode="External"/><Relationship Id="rId5" Type="http://schemas.openxmlformats.org/officeDocument/2006/relationships/hyperlink" Target="http://education.ohio.gov/getattachment/Topics/Career-Tech/CTE-Program-Review/Revised_Quality-Program-Standards_11-20-19.pdf.aspx?lang=en-US" TargetMode="External"/><Relationship Id="rId4" Type="http://schemas.openxmlformats.org/officeDocument/2006/relationships/hyperlink" Target="https://www.successbound.ohio.gov/Portals/0/DRAFT%20Quality%20Indicator%20Questions%20for%20Pathway%20Programs.docx"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casn.berkeley.edu/master-schedule-guide/" TargetMode="External"/><Relationship Id="rId7" Type="http://schemas.openxmlformats.org/officeDocument/2006/relationships/hyperlink" Target="https://cte.careertech.org/sites/default/files/files/resources/18-138%20AdvanceCTE-ProgramEvaluationAnd%20InterventionGuide071318_1.pdf"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www.successbound.ohio.gov/Home/Implement-and-Improve-Pathways" TargetMode="External"/><Relationship Id="rId5" Type="http://schemas.openxmlformats.org/officeDocument/2006/relationships/hyperlink" Target="https://jobseeker.k-12.ohiomeansjobs.monster.com/ExploreIt/CareerClusters.aspx" TargetMode="External"/><Relationship Id="rId4" Type="http://schemas.openxmlformats.org/officeDocument/2006/relationships/hyperlink" Target="http://education.ohio.gov/Topics/Ohio-s-Graduation-Requirements/Graduation-Plans-and-Policies-for-Identifying-Stud"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s://www.youtube.com/watch?v=bauDp4NdPK8" TargetMode="External"/><Relationship Id="rId3" Type="http://schemas.openxmlformats.org/officeDocument/2006/relationships/hyperlink" Target="https://workforcedatatools.chrr.ohio-state.edu/employmentprojections/" TargetMode="External"/><Relationship Id="rId7" Type="http://schemas.openxmlformats.org/officeDocument/2006/relationships/hyperlink" Target="https://portraitofagraduate.or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ww.clasp.org/sites/default/files/publications/2017/04/Career-Pathways-Local-Planning-memo_0.pdf" TargetMode="External"/><Relationship Id="rId5" Type="http://schemas.openxmlformats.org/officeDocument/2006/relationships/hyperlink" Target="http://education.ohio.gov/Topics/Career-Tech/Career-Connections/Business-Advisory-Councils" TargetMode="External"/><Relationship Id="rId4" Type="http://schemas.openxmlformats.org/officeDocument/2006/relationships/hyperlink" Target="https://topjobs.ohio.gov/wps/portal/gov/indemand/top-jobs-list/ohios-top-jobs-lis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7024" y="635847"/>
            <a:ext cx="12732750" cy="738664"/>
          </a:xfrm>
        </p:spPr>
        <p:txBody>
          <a:bodyPr/>
          <a:lstStyle/>
          <a:p>
            <a:r>
              <a:rPr lang="en-US" sz="4800" dirty="0"/>
              <a:t>Ohio Career Readiness Network</a:t>
            </a:r>
          </a:p>
        </p:txBody>
      </p:sp>
      <p:sp>
        <p:nvSpPr>
          <p:cNvPr id="3" name="Subtitle 2"/>
          <p:cNvSpPr>
            <a:spLocks noGrp="1"/>
          </p:cNvSpPr>
          <p:nvPr>
            <p:ph type="subTitle" idx="1"/>
          </p:nvPr>
        </p:nvSpPr>
        <p:spPr>
          <a:xfrm>
            <a:off x="367024" y="6670423"/>
            <a:ext cx="7680960" cy="553998"/>
          </a:xfrm>
        </p:spPr>
        <p:txBody>
          <a:bodyPr/>
          <a:lstStyle/>
          <a:p>
            <a:r>
              <a:rPr lang="en-US" dirty="0">
                <a:solidFill>
                  <a:schemeClr val="tx1">
                    <a:tint val="75000"/>
                  </a:schemeClr>
                </a:solidFill>
              </a:rPr>
              <a:t>March 8,</a:t>
            </a:r>
            <a:r>
              <a:rPr lang="en-US" sz="3600" dirty="0">
                <a:solidFill>
                  <a:schemeClr val="tx1">
                    <a:tint val="75000"/>
                  </a:schemeClr>
                </a:solidFill>
              </a:rPr>
              <a:t> 2021</a:t>
            </a:r>
          </a:p>
        </p:txBody>
      </p:sp>
      <p:sp>
        <p:nvSpPr>
          <p:cNvPr id="4" name="TextBox 3">
            <a:extLst>
              <a:ext uri="{FF2B5EF4-FFF2-40B4-BE49-F238E27FC236}">
                <a16:creationId xmlns:a16="http://schemas.microsoft.com/office/drawing/2014/main" id="{FFB4ABE1-BA1A-D640-80BC-F956CC1255C5}"/>
              </a:ext>
            </a:extLst>
          </p:cNvPr>
          <p:cNvSpPr txBox="1"/>
          <p:nvPr/>
        </p:nvSpPr>
        <p:spPr>
          <a:xfrm>
            <a:off x="367024" y="1731597"/>
            <a:ext cx="8582104" cy="523220"/>
          </a:xfrm>
          <a:prstGeom prst="rect">
            <a:avLst/>
          </a:prstGeom>
          <a:noFill/>
        </p:spPr>
        <p:txBody>
          <a:bodyPr wrap="square" lIns="91440" tIns="45720" rIns="91440" bIns="45720" rtlCol="0" anchor="t">
            <a:spAutoFit/>
          </a:bodyPr>
          <a:lstStyle/>
          <a:p>
            <a:r>
              <a:rPr lang="en-US" sz="2800" i="1" dirty="0">
                <a:latin typeface="Arial"/>
                <a:cs typeface="Arial"/>
              </a:rPr>
              <a:t>Turning Career Advising into Career Pathways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2A8A3-BA76-42FB-AFEA-3083A459547C}"/>
              </a:ext>
            </a:extLst>
          </p:cNvPr>
          <p:cNvSpPr>
            <a:spLocks noGrp="1"/>
          </p:cNvSpPr>
          <p:nvPr>
            <p:ph type="title"/>
          </p:nvPr>
        </p:nvSpPr>
        <p:spPr>
          <a:xfrm>
            <a:off x="731520" y="200094"/>
            <a:ext cx="13167360" cy="1477328"/>
          </a:xfrm>
        </p:spPr>
        <p:txBody>
          <a:bodyPr/>
          <a:lstStyle/>
          <a:p>
            <a:pPr marL="271780" indent="-271780"/>
            <a:r>
              <a:rPr lang="en-US" sz="3200" dirty="0"/>
              <a:t>What are the top two industries in your region, that you feel students may also be interested in, to consider developing new career pathway options your school(s)?</a:t>
            </a:r>
          </a:p>
        </p:txBody>
      </p:sp>
      <p:sp>
        <p:nvSpPr>
          <p:cNvPr id="7" name="Rectangle 6">
            <a:extLst>
              <a:ext uri="{FF2B5EF4-FFF2-40B4-BE49-F238E27FC236}">
                <a16:creationId xmlns:a16="http://schemas.microsoft.com/office/drawing/2014/main" id="{4EB22766-48CA-3842-8E29-FFB5F39874EB}"/>
              </a:ext>
            </a:extLst>
          </p:cNvPr>
          <p:cNvSpPr/>
          <p:nvPr/>
        </p:nvSpPr>
        <p:spPr>
          <a:xfrm>
            <a:off x="171450" y="1734574"/>
            <a:ext cx="14301787" cy="5727719"/>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0618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626AB-3FEA-4730-804F-99D96941E55E}"/>
              </a:ext>
            </a:extLst>
          </p:cNvPr>
          <p:cNvSpPr>
            <a:spLocks noGrp="1"/>
          </p:cNvSpPr>
          <p:nvPr>
            <p:ph type="title"/>
          </p:nvPr>
        </p:nvSpPr>
        <p:spPr>
          <a:xfrm>
            <a:off x="706644" y="249542"/>
            <a:ext cx="13167360" cy="886397"/>
          </a:xfrm>
        </p:spPr>
        <p:txBody>
          <a:bodyPr/>
          <a:lstStyle/>
          <a:p>
            <a:pPr>
              <a:lnSpc>
                <a:spcPct val="90000"/>
              </a:lnSpc>
            </a:pPr>
            <a:r>
              <a:rPr lang="en-US" sz="3200" dirty="0"/>
              <a:t>Using a post-it, indicate your </a:t>
            </a:r>
            <a:r>
              <a:rPr lang="en-US" sz="3200"/>
              <a:t>level of </a:t>
            </a:r>
            <a:r>
              <a:rPr lang="en-US" sz="3200" dirty="0"/>
              <a:t>understanding of Business Advisory Councils.</a:t>
            </a:r>
          </a:p>
        </p:txBody>
      </p:sp>
      <p:cxnSp>
        <p:nvCxnSpPr>
          <p:cNvPr id="5" name="Straight Arrow Connector 4">
            <a:extLst>
              <a:ext uri="{FF2B5EF4-FFF2-40B4-BE49-F238E27FC236}">
                <a16:creationId xmlns:a16="http://schemas.microsoft.com/office/drawing/2014/main" id="{5B67FB51-6C73-104A-B7AE-7680D5374068}"/>
              </a:ext>
            </a:extLst>
          </p:cNvPr>
          <p:cNvCxnSpPr>
            <a:cxnSpLocks/>
          </p:cNvCxnSpPr>
          <p:nvPr/>
        </p:nvCxnSpPr>
        <p:spPr>
          <a:xfrm>
            <a:off x="265043" y="7315199"/>
            <a:ext cx="14050562" cy="0"/>
          </a:xfrm>
          <a:prstGeom prst="straightConnector1">
            <a:avLst/>
          </a:prstGeom>
          <a:ln w="76200">
            <a:headEnd type="triangle"/>
            <a:tailEnd type="triangle"/>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547A95E2-6B0B-8345-B90B-03620D9843AA}"/>
              </a:ext>
            </a:extLst>
          </p:cNvPr>
          <p:cNvSpPr txBox="1"/>
          <p:nvPr/>
        </p:nvSpPr>
        <p:spPr>
          <a:xfrm>
            <a:off x="265043" y="6471084"/>
            <a:ext cx="2978900" cy="646331"/>
          </a:xfrm>
          <a:prstGeom prst="rect">
            <a:avLst/>
          </a:prstGeom>
          <a:noFill/>
        </p:spPr>
        <p:txBody>
          <a:bodyPr wrap="square" lIns="91440" tIns="45720" rIns="91440" bIns="45720" rtlCol="0" anchor="t">
            <a:spAutoFit/>
          </a:bodyPr>
          <a:lstStyle/>
          <a:p>
            <a:pPr algn="ctr"/>
            <a:r>
              <a:rPr lang="en-US" sz="1800" dirty="0">
                <a:latin typeface="Arial"/>
                <a:cs typeface="Arial"/>
              </a:rPr>
              <a:t>I’m unfamiliar with Business Advisory Councils</a:t>
            </a:r>
            <a:endParaRPr lang="en-US" sz="18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F3EC6D31-C2C7-0145-AD95-2CD3FFD9E5C0}"/>
              </a:ext>
            </a:extLst>
          </p:cNvPr>
          <p:cNvSpPr txBox="1"/>
          <p:nvPr/>
        </p:nvSpPr>
        <p:spPr>
          <a:xfrm>
            <a:off x="5800874" y="6194085"/>
            <a:ext cx="2978900" cy="923330"/>
          </a:xfrm>
          <a:prstGeom prst="rect">
            <a:avLst/>
          </a:prstGeom>
          <a:noFill/>
        </p:spPr>
        <p:txBody>
          <a:bodyPr wrap="square" lIns="91440" tIns="45720" rIns="91440" bIns="45720" rtlCol="0" anchor="t">
            <a:spAutoFit/>
          </a:bodyPr>
          <a:lstStyle/>
          <a:p>
            <a:pPr algn="ctr"/>
            <a:r>
              <a:rPr lang="en-US" sz="1800" dirty="0">
                <a:latin typeface="Arial"/>
                <a:cs typeface="Arial"/>
              </a:rPr>
              <a:t>I am aware of Business Advisory Councils;  I do not work regularly with them</a:t>
            </a:r>
            <a:endParaRPr lang="en-US" sz="18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D9B81DF2-39CA-BD4F-8432-E2CDF9217066}"/>
              </a:ext>
            </a:extLst>
          </p:cNvPr>
          <p:cNvSpPr txBox="1"/>
          <p:nvPr/>
        </p:nvSpPr>
        <p:spPr>
          <a:xfrm>
            <a:off x="11336705" y="6471084"/>
            <a:ext cx="2978900" cy="646331"/>
          </a:xfrm>
          <a:prstGeom prst="rect">
            <a:avLst/>
          </a:prstGeom>
          <a:noFill/>
        </p:spPr>
        <p:txBody>
          <a:bodyPr wrap="square" lIns="91440" tIns="45720" rIns="91440" bIns="45720" rtlCol="0" anchor="t">
            <a:spAutoFit/>
          </a:bodyPr>
          <a:lstStyle/>
          <a:p>
            <a:pPr algn="ctr"/>
            <a:r>
              <a:rPr lang="en-US" sz="1800" dirty="0">
                <a:latin typeface="Arial"/>
                <a:cs typeface="Arial"/>
              </a:rPr>
              <a:t>I work regularly with Business Advisory Councils</a:t>
            </a: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9764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2A8A3-BA76-42FB-AFEA-3083A459547C}"/>
              </a:ext>
            </a:extLst>
          </p:cNvPr>
          <p:cNvSpPr>
            <a:spLocks noGrp="1"/>
          </p:cNvSpPr>
          <p:nvPr>
            <p:ph type="title"/>
          </p:nvPr>
        </p:nvSpPr>
        <p:spPr>
          <a:xfrm>
            <a:off x="731520" y="499921"/>
            <a:ext cx="13167360" cy="677108"/>
          </a:xfrm>
        </p:spPr>
        <p:txBody>
          <a:bodyPr/>
          <a:lstStyle/>
          <a:p>
            <a:pPr marL="271780" indent="-271780"/>
            <a:r>
              <a:rPr lang="en-US" sz="4400" dirty="0"/>
              <a:t>Designing and Developing Career Pathways</a:t>
            </a:r>
          </a:p>
        </p:txBody>
      </p:sp>
      <p:sp>
        <p:nvSpPr>
          <p:cNvPr id="3" name="TextBox 2">
            <a:extLst>
              <a:ext uri="{FF2B5EF4-FFF2-40B4-BE49-F238E27FC236}">
                <a16:creationId xmlns:a16="http://schemas.microsoft.com/office/drawing/2014/main" id="{FCA4BF87-210B-5D4E-BEFD-E3706A190B7A}"/>
              </a:ext>
            </a:extLst>
          </p:cNvPr>
          <p:cNvSpPr txBox="1"/>
          <p:nvPr/>
        </p:nvSpPr>
        <p:spPr>
          <a:xfrm>
            <a:off x="731520" y="1651666"/>
            <a:ext cx="13167360" cy="1077218"/>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Career Advising Alignment</a:t>
            </a:r>
          </a:p>
          <a:p>
            <a:pPr marL="457200" lvl="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Using the </a:t>
            </a:r>
            <a:r>
              <a:rPr lang="en-US" sz="2800" u="sng" dirty="0">
                <a:latin typeface="Arial" panose="020B0604020202020204" pitchFamily="34" charset="0"/>
                <a:cs typeface="Arial" panose="020B0604020202020204" pitchFamily="34" charset="0"/>
                <a:hlinkClick r:id="rId3"/>
              </a:rPr>
              <a:t>Career Connections Framework</a:t>
            </a:r>
            <a:endParaRPr lang="en-US" sz="28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2E85D8E0-1961-7C4E-BA3F-8E01D9CE66FD}"/>
              </a:ext>
            </a:extLst>
          </p:cNvPr>
          <p:cNvSpPr txBox="1"/>
          <p:nvPr/>
        </p:nvSpPr>
        <p:spPr>
          <a:xfrm>
            <a:off x="731520" y="2868305"/>
            <a:ext cx="13167360" cy="1508105"/>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Answer Key Design Questions</a:t>
            </a:r>
          </a:p>
          <a:p>
            <a:pPr marL="469900" lvl="1"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Systems of Pathways (career academy models)</a:t>
            </a:r>
            <a:r>
              <a:rPr lang="en-US" sz="2400" dirty="0">
                <a:latin typeface="Arial" panose="020B0604020202020204" pitchFamily="34" charset="0"/>
                <a:cs typeface="Arial" panose="020B0604020202020204" pitchFamily="34" charset="0"/>
              </a:rPr>
              <a:t> </a:t>
            </a:r>
            <a:r>
              <a:rPr lang="en-US" sz="2800" u="sng" dirty="0">
                <a:latin typeface="Arial" panose="020B0604020202020204" pitchFamily="34" charset="0"/>
                <a:cs typeface="Arial" panose="020B0604020202020204" pitchFamily="34" charset="0"/>
                <a:hlinkClick r:id="rId4"/>
              </a:rPr>
              <a:t>Quality Elements for Systems</a:t>
            </a:r>
            <a:endParaRPr lang="en-US" sz="2400" dirty="0">
              <a:latin typeface="Arial" panose="020B0604020202020204" pitchFamily="34" charset="0"/>
              <a:cs typeface="Arial" panose="020B0604020202020204" pitchFamily="34" charset="0"/>
            </a:endParaRPr>
          </a:p>
          <a:p>
            <a:pPr marL="469900" lvl="1"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Individual Pathways</a:t>
            </a:r>
            <a:r>
              <a:rPr lang="en-US" sz="2400" dirty="0">
                <a:latin typeface="Arial" panose="020B0604020202020204" pitchFamily="34" charset="0"/>
                <a:cs typeface="Arial" panose="020B0604020202020204" pitchFamily="34" charset="0"/>
              </a:rPr>
              <a:t> </a:t>
            </a:r>
            <a:r>
              <a:rPr lang="en-US" sz="2800" u="sng" dirty="0">
                <a:latin typeface="Arial" panose="020B0604020202020204" pitchFamily="34" charset="0"/>
                <a:cs typeface="Arial" panose="020B0604020202020204" pitchFamily="34" charset="0"/>
                <a:hlinkClick r:id="rId5"/>
              </a:rPr>
              <a:t>Quality Program Standards for CTE</a:t>
            </a:r>
            <a:endParaRPr lang="en-US" sz="24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97738F41-DF89-324C-8E29-3F7A405B8399}"/>
              </a:ext>
            </a:extLst>
          </p:cNvPr>
          <p:cNvSpPr txBox="1"/>
          <p:nvPr/>
        </p:nvSpPr>
        <p:spPr>
          <a:xfrm>
            <a:off x="731520" y="4515831"/>
            <a:ext cx="13167360" cy="1938992"/>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Consider Current Course Connections</a:t>
            </a:r>
          </a:p>
          <a:p>
            <a:pPr marL="342900" lvl="0"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Reinforcing career focused, personalized learning throughout all courses</a:t>
            </a:r>
          </a:p>
          <a:p>
            <a:pPr marL="891513" lvl="1" indent="-342900">
              <a:buFont typeface="Arial" panose="020B0604020202020204" pitchFamily="34" charset="0"/>
              <a:buChar char="•"/>
            </a:pPr>
            <a:r>
              <a:rPr lang="en-US" sz="2800" u="sng" dirty="0">
                <a:latin typeface="Arial" panose="020B0604020202020204" pitchFamily="34" charset="0"/>
                <a:cs typeface="Arial" panose="020B0604020202020204" pitchFamily="34" charset="0"/>
                <a:hlinkClick r:id="rId6"/>
              </a:rPr>
              <a:t>Standards by Design</a:t>
            </a:r>
            <a:endParaRPr lang="en-US" sz="2800" dirty="0">
              <a:latin typeface="Arial" panose="020B0604020202020204" pitchFamily="34" charset="0"/>
              <a:cs typeface="Arial" panose="020B0604020202020204" pitchFamily="34" charset="0"/>
            </a:endParaRPr>
          </a:p>
          <a:p>
            <a:pPr marL="891513" lvl="1" indent="-342900">
              <a:buFont typeface="Arial" panose="020B0604020202020204" pitchFamily="34" charset="0"/>
              <a:buChar char="•"/>
            </a:pPr>
            <a:r>
              <a:rPr lang="en-US" sz="2800" u="sng" dirty="0">
                <a:latin typeface="Arial" panose="020B0604020202020204" pitchFamily="34" charset="0"/>
                <a:cs typeface="Arial" panose="020B0604020202020204" pitchFamily="34" charset="0"/>
                <a:hlinkClick r:id="rId7"/>
              </a:rPr>
              <a:t>Integrating Coursework</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5647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2A8A3-BA76-42FB-AFEA-3083A459547C}"/>
              </a:ext>
            </a:extLst>
          </p:cNvPr>
          <p:cNvSpPr>
            <a:spLocks noGrp="1"/>
          </p:cNvSpPr>
          <p:nvPr>
            <p:ph type="title"/>
          </p:nvPr>
        </p:nvSpPr>
        <p:spPr>
          <a:xfrm>
            <a:off x="731520" y="200094"/>
            <a:ext cx="13167360" cy="492443"/>
          </a:xfrm>
        </p:spPr>
        <p:txBody>
          <a:bodyPr/>
          <a:lstStyle/>
          <a:p>
            <a:pPr marL="271780" indent="-271780"/>
            <a:r>
              <a:rPr lang="en-US" sz="3200" dirty="0"/>
              <a:t>Which of the Quality Elements resonates with you the most, why?</a:t>
            </a:r>
          </a:p>
        </p:txBody>
      </p:sp>
      <p:sp>
        <p:nvSpPr>
          <p:cNvPr id="7" name="Rectangle 6">
            <a:extLst>
              <a:ext uri="{FF2B5EF4-FFF2-40B4-BE49-F238E27FC236}">
                <a16:creationId xmlns:a16="http://schemas.microsoft.com/office/drawing/2014/main" id="{4EB22766-48CA-3842-8E29-FFB5F39874EB}"/>
              </a:ext>
            </a:extLst>
          </p:cNvPr>
          <p:cNvSpPr/>
          <p:nvPr/>
        </p:nvSpPr>
        <p:spPr>
          <a:xfrm>
            <a:off x="269823" y="692538"/>
            <a:ext cx="13955843" cy="6712604"/>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5630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2A8A3-BA76-42FB-AFEA-3083A459547C}"/>
              </a:ext>
            </a:extLst>
          </p:cNvPr>
          <p:cNvSpPr>
            <a:spLocks noGrp="1"/>
          </p:cNvSpPr>
          <p:nvPr>
            <p:ph type="title"/>
          </p:nvPr>
        </p:nvSpPr>
        <p:spPr>
          <a:xfrm>
            <a:off x="731520" y="499921"/>
            <a:ext cx="13167360" cy="677108"/>
          </a:xfrm>
        </p:spPr>
        <p:txBody>
          <a:bodyPr/>
          <a:lstStyle/>
          <a:p>
            <a:pPr marL="271780" indent="-271780"/>
            <a:r>
              <a:rPr lang="en-US" sz="4400" dirty="0"/>
              <a:t>Implementing and Evaluating Career Pathways</a:t>
            </a:r>
          </a:p>
        </p:txBody>
      </p:sp>
      <p:sp>
        <p:nvSpPr>
          <p:cNvPr id="3" name="TextBox 2">
            <a:extLst>
              <a:ext uri="{FF2B5EF4-FFF2-40B4-BE49-F238E27FC236}">
                <a16:creationId xmlns:a16="http://schemas.microsoft.com/office/drawing/2014/main" id="{FCA4BF87-210B-5D4E-BEFD-E3706A190B7A}"/>
              </a:ext>
            </a:extLst>
          </p:cNvPr>
          <p:cNvSpPr txBox="1"/>
          <p:nvPr/>
        </p:nvSpPr>
        <p:spPr>
          <a:xfrm>
            <a:off x="731520" y="1558921"/>
            <a:ext cx="13167360" cy="1077218"/>
          </a:xfrm>
          <a:prstGeom prst="rect">
            <a:avLst/>
          </a:prstGeom>
          <a:noFill/>
        </p:spPr>
        <p:txBody>
          <a:bodyPr wrap="square" rtlCol="0">
            <a:spAutoFit/>
          </a:bodyPr>
          <a:lstStyle/>
          <a:p>
            <a:pPr lvl="0"/>
            <a:r>
              <a:rPr lang="en-US" sz="3600" b="1" u="sng"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Creative Scheduling</a:t>
            </a:r>
            <a:r>
              <a:rPr lang="en-US" sz="3600" b="1" dirty="0">
                <a:solidFill>
                  <a:srgbClr val="0000FF"/>
                </a:solidFill>
                <a:latin typeface="Arial" panose="020B0604020202020204" pitchFamily="34" charset="0"/>
                <a:cs typeface="Arial" panose="020B0604020202020204" pitchFamily="34" charset="0"/>
              </a:rPr>
              <a:t> </a:t>
            </a:r>
          </a:p>
          <a:p>
            <a:pPr marL="457200" lvl="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2E85D8E0-1961-7C4E-BA3F-8E01D9CE66FD}"/>
              </a:ext>
            </a:extLst>
          </p:cNvPr>
          <p:cNvSpPr txBox="1"/>
          <p:nvPr/>
        </p:nvSpPr>
        <p:spPr>
          <a:xfrm>
            <a:off x="731520" y="2675945"/>
            <a:ext cx="13167360" cy="2000548"/>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Connections to Graduation Planning</a:t>
            </a:r>
          </a:p>
          <a:p>
            <a:pPr marL="469900" lvl="1" indent="-457200">
              <a:buFont typeface="Arial" panose="020B0604020202020204" pitchFamily="34" charset="0"/>
              <a:buChar char="•"/>
            </a:pPr>
            <a:r>
              <a:rPr lang="en-US" sz="3200" dirty="0">
                <a:latin typeface="Arial" panose="020B0604020202020204" pitchFamily="34" charset="0"/>
                <a:cs typeface="Arial" panose="020B0604020202020204" pitchFamily="34" charset="0"/>
                <a:hlinkClick r:id="rId4"/>
              </a:rPr>
              <a:t>Graduation Plan Template</a:t>
            </a:r>
            <a:endParaRPr lang="en-US" sz="3200" dirty="0">
              <a:latin typeface="Arial" panose="020B0604020202020204" pitchFamily="34" charset="0"/>
              <a:cs typeface="Arial" panose="020B0604020202020204" pitchFamily="34" charset="0"/>
            </a:endParaRPr>
          </a:p>
          <a:p>
            <a:pPr marL="469900" lvl="1"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Course planning and </a:t>
            </a:r>
            <a:r>
              <a:rPr lang="en-US" sz="3200" u="sng" dirty="0">
                <a:latin typeface="Arial" panose="020B0604020202020204" pitchFamily="34" charset="0"/>
                <a:cs typeface="Arial" panose="020B0604020202020204" pitchFamily="34" charset="0"/>
                <a:hlinkClick r:id="rId5"/>
              </a:rPr>
              <a:t>Dynamic Pathways Tool</a:t>
            </a:r>
            <a:endParaRPr lang="en-US" sz="3200" dirty="0">
              <a:latin typeface="Arial" panose="020B0604020202020204" pitchFamily="34" charset="0"/>
              <a:cs typeface="Arial" panose="020B0604020202020204" pitchFamily="34" charset="0"/>
            </a:endParaRPr>
          </a:p>
          <a:p>
            <a:pPr marL="469900" lvl="1" indent="-4572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338A01C1-3CE5-3F44-AF0D-A34C0D78EB44}"/>
              </a:ext>
            </a:extLst>
          </p:cNvPr>
          <p:cNvSpPr/>
          <p:nvPr/>
        </p:nvSpPr>
        <p:spPr>
          <a:xfrm>
            <a:off x="731520" y="4716299"/>
            <a:ext cx="12330112" cy="1754326"/>
          </a:xfrm>
          <a:prstGeom prst="rect">
            <a:avLst/>
          </a:prstGeom>
        </p:spPr>
        <p:txBody>
          <a:bodyPr wrap="square">
            <a:spAutoFit/>
          </a:bodyPr>
          <a:lstStyle/>
          <a:p>
            <a:pPr lvl="0"/>
            <a:r>
              <a:rPr lang="en-US" sz="3600" b="1" u="sng" dirty="0">
                <a:solidFill>
                  <a:srgbClr val="0000FF"/>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Placing Students After High School</a:t>
            </a:r>
            <a:endParaRPr lang="en-US" sz="3600" b="1" dirty="0">
              <a:solidFill>
                <a:srgbClr val="0000FF"/>
              </a:solidFill>
              <a:latin typeface="Arial" panose="020B0604020202020204" pitchFamily="34" charset="0"/>
              <a:cs typeface="Arial" panose="020B0604020202020204" pitchFamily="34" charset="0"/>
            </a:endParaRPr>
          </a:p>
          <a:p>
            <a:pPr lvl="0"/>
            <a:endParaRPr lang="en-US" sz="3600" b="1" u="sng" dirty="0">
              <a:solidFill>
                <a:srgbClr val="0000FF"/>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endParaRPr>
          </a:p>
          <a:p>
            <a:pPr lvl="0"/>
            <a:r>
              <a:rPr lang="en-US" sz="3600" b="1" u="sng" dirty="0">
                <a:solidFill>
                  <a:srgbClr val="0000FF"/>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Continuous Improvement</a:t>
            </a:r>
            <a:endParaRPr lang="en-US" sz="3600" b="1"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2105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2A8A3-BA76-42FB-AFEA-3083A459547C}"/>
              </a:ext>
            </a:extLst>
          </p:cNvPr>
          <p:cNvSpPr>
            <a:spLocks noGrp="1"/>
          </p:cNvSpPr>
          <p:nvPr>
            <p:ph type="title"/>
          </p:nvPr>
        </p:nvSpPr>
        <p:spPr>
          <a:xfrm>
            <a:off x="404733" y="132994"/>
            <a:ext cx="13820932" cy="1661993"/>
          </a:xfrm>
        </p:spPr>
        <p:txBody>
          <a:bodyPr/>
          <a:lstStyle/>
          <a:p>
            <a:pPr marL="271780" indent="-271780"/>
            <a:r>
              <a:rPr lang="en-US" sz="3600" dirty="0"/>
              <a:t>How are your schools applying any lessons learned from this year for creative scheduling or placement of students after high school for next year?</a:t>
            </a:r>
          </a:p>
        </p:txBody>
      </p:sp>
      <p:sp>
        <p:nvSpPr>
          <p:cNvPr id="7" name="Rectangle 6">
            <a:extLst>
              <a:ext uri="{FF2B5EF4-FFF2-40B4-BE49-F238E27FC236}">
                <a16:creationId xmlns:a16="http://schemas.microsoft.com/office/drawing/2014/main" id="{4EB22766-48CA-3842-8E29-FFB5F39874EB}"/>
              </a:ext>
            </a:extLst>
          </p:cNvPr>
          <p:cNvSpPr/>
          <p:nvPr/>
        </p:nvSpPr>
        <p:spPr>
          <a:xfrm>
            <a:off x="228600" y="1794988"/>
            <a:ext cx="14173200" cy="5664312"/>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8607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a:extLst>
              <a:ext uri="{FF2B5EF4-FFF2-40B4-BE49-F238E27FC236}">
                <a16:creationId xmlns:a16="http://schemas.microsoft.com/office/drawing/2014/main" id="{74D87A9F-4280-4E2A-BE31-D246830F25A3}"/>
              </a:ext>
            </a:extLst>
          </p:cNvPr>
          <p:cNvPicPr>
            <a:picLocks noGrp="1" noChangeAspect="1"/>
          </p:cNvPicPr>
          <p:nvPr>
            <p:ph idx="1"/>
          </p:nvPr>
        </p:nvPicPr>
        <p:blipFill rotWithShape="1">
          <a:blip r:embed="rId3" cstate="screen">
            <a:alphaModFix amt="70000"/>
            <a:extLst>
              <a:ext uri="{28A0092B-C50C-407E-A947-70E740481C1C}">
                <a14:useLocalDpi xmlns:a14="http://schemas.microsoft.com/office/drawing/2010/main"/>
              </a:ext>
            </a:extLst>
          </a:blip>
          <a:srcRect t="16602" b="6961"/>
          <a:stretch/>
        </p:blipFill>
        <p:spPr>
          <a:xfrm>
            <a:off x="0" y="-64168"/>
            <a:ext cx="14630400" cy="7680958"/>
          </a:xfrm>
        </p:spPr>
      </p:pic>
      <p:sp>
        <p:nvSpPr>
          <p:cNvPr id="2" name="Title 1">
            <a:extLst>
              <a:ext uri="{FF2B5EF4-FFF2-40B4-BE49-F238E27FC236}">
                <a16:creationId xmlns:a16="http://schemas.microsoft.com/office/drawing/2014/main" id="{6AE8F4C2-A894-45A1-82E6-092576589276}"/>
              </a:ext>
            </a:extLst>
          </p:cNvPr>
          <p:cNvSpPr>
            <a:spLocks noGrp="1"/>
          </p:cNvSpPr>
          <p:nvPr>
            <p:ph type="title"/>
          </p:nvPr>
        </p:nvSpPr>
        <p:spPr>
          <a:xfrm>
            <a:off x="0" y="548643"/>
            <a:ext cx="14630400" cy="769441"/>
          </a:xfrm>
          <a:solidFill>
            <a:srgbClr val="73A5CC">
              <a:alpha val="88000"/>
            </a:srgbClr>
          </a:solidFill>
        </p:spPr>
        <p:txBody>
          <a:bodyPr vert="horz" wrap="square" lIns="0" tIns="0" rIns="0" bIns="0" rtlCol="0" anchor="ctr" anchorCtr="0">
            <a:spAutoFit/>
          </a:bodyPr>
          <a:lstStyle/>
          <a:p>
            <a:pPr defTabSz="457200"/>
            <a:r>
              <a:rPr lang="en-US" dirty="0">
                <a:solidFill>
                  <a:schemeClr val="bg1"/>
                </a:solidFill>
              </a:rPr>
              <a:t>Conclusion</a:t>
            </a:r>
          </a:p>
        </p:txBody>
      </p:sp>
      <p:sp>
        <p:nvSpPr>
          <p:cNvPr id="5" name="Rounded Rectangle 3">
            <a:extLst>
              <a:ext uri="{FF2B5EF4-FFF2-40B4-BE49-F238E27FC236}">
                <a16:creationId xmlns:a16="http://schemas.microsoft.com/office/drawing/2014/main" id="{4DEA77E6-EB96-431F-8131-F9BBF5427CE7}"/>
              </a:ext>
              <a:ext uri="{C183D7F6-B498-43B3-948B-1728B52AA6E4}">
                <adec:decorative xmlns:adec="http://schemas.microsoft.com/office/drawing/2017/decorative" val="1"/>
              </a:ext>
            </a:extLst>
          </p:cNvPr>
          <p:cNvSpPr/>
          <p:nvPr/>
        </p:nvSpPr>
        <p:spPr>
          <a:xfrm>
            <a:off x="9758363" y="4114801"/>
            <a:ext cx="4140517" cy="3095314"/>
          </a:xfrm>
          <a:prstGeom prst="roundRect">
            <a:avLst/>
          </a:prstGeom>
          <a:solidFill>
            <a:srgbClr val="73A4CC">
              <a:alpha val="78000"/>
            </a:srgbClr>
          </a:solidFill>
        </p:spPr>
        <p:style>
          <a:lnRef idx="1">
            <a:schemeClr val="accent1"/>
          </a:lnRef>
          <a:fillRef idx="3">
            <a:schemeClr val="accent1"/>
          </a:fillRef>
          <a:effectRef idx="2">
            <a:schemeClr val="accent1"/>
          </a:effectRef>
          <a:fontRef idx="minor">
            <a:schemeClr val="lt1"/>
          </a:fontRef>
        </p:style>
        <p:txBody>
          <a:bodyPr lIns="0" rIns="0" rtlCol="0" anchor="ctr"/>
          <a:lstStyle/>
          <a:p>
            <a:pPr indent="-117475" algn="ctr">
              <a:spcBef>
                <a:spcPct val="20000"/>
              </a:spcBef>
            </a:pPr>
            <a:r>
              <a:rPr lang="en-US" sz="4800" b="1" dirty="0">
                <a:solidFill>
                  <a:schemeClr val="bg1"/>
                </a:solidFill>
                <a:latin typeface="Arial"/>
                <a:cs typeface="Arial"/>
              </a:rPr>
              <a:t>Scale Fast</a:t>
            </a:r>
          </a:p>
        </p:txBody>
      </p:sp>
      <p:sp>
        <p:nvSpPr>
          <p:cNvPr id="6" name="Rounded Rectangle 2">
            <a:extLst>
              <a:ext uri="{FF2B5EF4-FFF2-40B4-BE49-F238E27FC236}">
                <a16:creationId xmlns:a16="http://schemas.microsoft.com/office/drawing/2014/main" id="{606AC053-678A-4AA8-8F41-CFDB99333804}"/>
              </a:ext>
              <a:ext uri="{C183D7F6-B498-43B3-948B-1728B52AA6E4}">
                <adec:decorative xmlns:adec="http://schemas.microsoft.com/office/drawing/2017/decorative" val="1"/>
              </a:ext>
            </a:extLst>
          </p:cNvPr>
          <p:cNvSpPr/>
          <p:nvPr/>
        </p:nvSpPr>
        <p:spPr>
          <a:xfrm>
            <a:off x="5355549" y="4114801"/>
            <a:ext cx="3999908" cy="3095314"/>
          </a:xfrm>
          <a:prstGeom prst="roundRect">
            <a:avLst/>
          </a:prstGeom>
          <a:solidFill>
            <a:srgbClr val="73A4CC">
              <a:alpha val="78000"/>
            </a:srgbClr>
          </a:solidFill>
        </p:spPr>
        <p:style>
          <a:lnRef idx="1">
            <a:schemeClr val="accent1"/>
          </a:lnRef>
          <a:fillRef idx="3">
            <a:schemeClr val="accent1"/>
          </a:fillRef>
          <a:effectRef idx="2">
            <a:schemeClr val="accent1"/>
          </a:effectRef>
          <a:fontRef idx="minor">
            <a:schemeClr val="lt1"/>
          </a:fontRef>
        </p:style>
        <p:txBody>
          <a:bodyPr lIns="0" rIns="0" rtlCol="0" anchor="ctr"/>
          <a:lstStyle/>
          <a:p>
            <a:pPr marL="228600" indent="-228600" algn="ctr">
              <a:spcBef>
                <a:spcPts val="0"/>
              </a:spcBef>
            </a:pPr>
            <a:r>
              <a:rPr lang="en-US" sz="4800" b="1" dirty="0">
                <a:latin typeface="Arial" panose="020B0604020202020204" pitchFamily="34" charset="0"/>
                <a:cs typeface="Arial" panose="020B0604020202020204" pitchFamily="34" charset="0"/>
              </a:rPr>
              <a:t>Start Small</a:t>
            </a:r>
            <a:endParaRPr lang="en-US" sz="4800" dirty="0">
              <a:latin typeface="Arial" panose="020B0604020202020204" pitchFamily="34" charset="0"/>
              <a:cs typeface="Arial" panose="020B0604020202020204" pitchFamily="34" charset="0"/>
              <a:sym typeface="Wingdings" panose="05000000000000000000" pitchFamily="2" charset="2"/>
            </a:endParaRPr>
          </a:p>
        </p:txBody>
      </p:sp>
      <p:sp>
        <p:nvSpPr>
          <p:cNvPr id="7" name="Rounded Rectangle 1">
            <a:extLst>
              <a:ext uri="{FF2B5EF4-FFF2-40B4-BE49-F238E27FC236}">
                <a16:creationId xmlns:a16="http://schemas.microsoft.com/office/drawing/2014/main" id="{DF43C51D-8D0D-46DF-AAF3-B8BE7477D752}"/>
              </a:ext>
              <a:ext uri="{C183D7F6-B498-43B3-948B-1728B52AA6E4}">
                <adec:decorative xmlns:adec="http://schemas.microsoft.com/office/drawing/2017/decorative" val="1"/>
              </a:ext>
            </a:extLst>
          </p:cNvPr>
          <p:cNvSpPr/>
          <p:nvPr/>
        </p:nvSpPr>
        <p:spPr>
          <a:xfrm>
            <a:off x="731520" y="4114801"/>
            <a:ext cx="4240530" cy="3095314"/>
          </a:xfrm>
          <a:prstGeom prst="roundRect">
            <a:avLst/>
          </a:prstGeom>
          <a:solidFill>
            <a:srgbClr val="73A4CC">
              <a:alpha val="78000"/>
            </a:srgbClr>
          </a:solidFill>
        </p:spPr>
        <p:style>
          <a:lnRef idx="1">
            <a:schemeClr val="accent1"/>
          </a:lnRef>
          <a:fillRef idx="3">
            <a:schemeClr val="accent1"/>
          </a:fillRef>
          <a:effectRef idx="2">
            <a:schemeClr val="accent1"/>
          </a:effectRef>
          <a:fontRef idx="minor">
            <a:schemeClr val="lt1"/>
          </a:fontRef>
        </p:style>
        <p:txBody>
          <a:bodyPr lIns="0" rIns="0" rtlCol="0" anchor="ctr"/>
          <a:lstStyle/>
          <a:p>
            <a:pPr indent="-117475" algn="ctr">
              <a:spcBef>
                <a:spcPct val="20000"/>
              </a:spcBef>
            </a:pPr>
            <a:r>
              <a:rPr lang="en-US" sz="4800" b="1" dirty="0">
                <a:solidFill>
                  <a:schemeClr val="bg1"/>
                </a:solidFill>
                <a:latin typeface="Arial"/>
                <a:cs typeface="Arial"/>
              </a:rPr>
              <a:t>Think Big</a:t>
            </a:r>
          </a:p>
        </p:txBody>
      </p:sp>
    </p:spTree>
    <p:extLst>
      <p:ext uri="{BB962C8B-B14F-4D97-AF65-F5344CB8AC3E}">
        <p14:creationId xmlns:p14="http://schemas.microsoft.com/office/powerpoint/2010/main" val="1618549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2A8A3-BA76-42FB-AFEA-3083A459547C}"/>
              </a:ext>
            </a:extLst>
          </p:cNvPr>
          <p:cNvSpPr>
            <a:spLocks noGrp="1"/>
          </p:cNvSpPr>
          <p:nvPr>
            <p:ph type="title"/>
          </p:nvPr>
        </p:nvSpPr>
        <p:spPr>
          <a:xfrm>
            <a:off x="404734" y="216303"/>
            <a:ext cx="13820932" cy="1107996"/>
          </a:xfrm>
        </p:spPr>
        <p:txBody>
          <a:bodyPr/>
          <a:lstStyle/>
          <a:p>
            <a:pPr marL="271780" indent="-271780"/>
            <a:r>
              <a:rPr lang="en-US" sz="3600" dirty="0"/>
              <a:t>This was a big overview – what topics would you be most interested in more deeply discussing?</a:t>
            </a:r>
          </a:p>
        </p:txBody>
      </p:sp>
      <p:sp>
        <p:nvSpPr>
          <p:cNvPr id="7" name="Rectangle 6">
            <a:extLst>
              <a:ext uri="{FF2B5EF4-FFF2-40B4-BE49-F238E27FC236}">
                <a16:creationId xmlns:a16="http://schemas.microsoft.com/office/drawing/2014/main" id="{4EB22766-48CA-3842-8E29-FFB5F39874EB}"/>
              </a:ext>
            </a:extLst>
          </p:cNvPr>
          <p:cNvSpPr/>
          <p:nvPr/>
        </p:nvSpPr>
        <p:spPr>
          <a:xfrm>
            <a:off x="171450" y="1443038"/>
            <a:ext cx="14316075" cy="6016262"/>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6010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27FE8E5-D8E0-46B3-8155-B6674CE6761F}"/>
              </a:ext>
            </a:extLst>
          </p:cNvPr>
          <p:cNvSpPr/>
          <p:nvPr/>
        </p:nvSpPr>
        <p:spPr>
          <a:xfrm>
            <a:off x="0" y="4122546"/>
            <a:ext cx="14630400" cy="350108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itle 1">
            <a:extLst>
              <a:ext uri="{FF2B5EF4-FFF2-40B4-BE49-F238E27FC236}">
                <a16:creationId xmlns:a16="http://schemas.microsoft.com/office/drawing/2014/main" id="{B4C7C893-08CD-4482-9A1F-3C62EB0356B0}"/>
              </a:ext>
            </a:extLst>
          </p:cNvPr>
          <p:cNvSpPr>
            <a:spLocks noGrp="1"/>
          </p:cNvSpPr>
          <p:nvPr>
            <p:ph type="title"/>
          </p:nvPr>
        </p:nvSpPr>
        <p:spPr>
          <a:xfrm>
            <a:off x="-1" y="269980"/>
            <a:ext cx="14630399" cy="2031325"/>
          </a:xfrm>
          <a:noFill/>
        </p:spPr>
        <p:txBody>
          <a:bodyPr/>
          <a:lstStyle/>
          <a:p>
            <a:r>
              <a:rPr lang="en-US" sz="6600" dirty="0">
                <a:solidFill>
                  <a:schemeClr val="tx1">
                    <a:lumMod val="95000"/>
                    <a:lumOff val="5000"/>
                  </a:schemeClr>
                </a:solidFill>
                <a:effectLst>
                  <a:outerShdw blurRad="38100" dist="38100" dir="2700000" algn="tl">
                    <a:srgbClr val="000000">
                      <a:alpha val="43137"/>
                    </a:srgbClr>
                  </a:outerShdw>
                </a:effectLst>
              </a:rPr>
              <a:t>Share your learning </a:t>
            </a:r>
            <a:br>
              <a:rPr lang="en-US" sz="6600" dirty="0">
                <a:solidFill>
                  <a:schemeClr val="tx1">
                    <a:lumMod val="95000"/>
                    <a:lumOff val="5000"/>
                  </a:schemeClr>
                </a:solidFill>
                <a:effectLst>
                  <a:outerShdw blurRad="38100" dist="38100" dir="2700000" algn="tl">
                    <a:srgbClr val="000000">
                      <a:alpha val="43137"/>
                    </a:srgbClr>
                  </a:outerShdw>
                </a:effectLst>
              </a:rPr>
            </a:br>
            <a:r>
              <a:rPr lang="en-US" sz="6600" dirty="0">
                <a:solidFill>
                  <a:schemeClr val="tx1">
                    <a:lumMod val="95000"/>
                    <a:lumOff val="5000"/>
                  </a:schemeClr>
                </a:solidFill>
                <a:effectLst>
                  <a:outerShdw blurRad="38100" dist="38100" dir="2700000" algn="tl">
                    <a:srgbClr val="000000">
                      <a:alpha val="43137"/>
                    </a:srgbClr>
                  </a:outerShdw>
                </a:effectLst>
              </a:rPr>
              <a:t>community with us!</a:t>
            </a:r>
          </a:p>
        </p:txBody>
      </p:sp>
      <p:sp>
        <p:nvSpPr>
          <p:cNvPr id="6" name="Title 1">
            <a:extLst>
              <a:ext uri="{FF2B5EF4-FFF2-40B4-BE49-F238E27FC236}">
                <a16:creationId xmlns:a16="http://schemas.microsoft.com/office/drawing/2014/main" id="{EF8DBB98-1296-445F-8019-00093579367B}"/>
              </a:ext>
            </a:extLst>
          </p:cNvPr>
          <p:cNvSpPr txBox="1">
            <a:spLocks/>
          </p:cNvSpPr>
          <p:nvPr/>
        </p:nvSpPr>
        <p:spPr>
          <a:xfrm>
            <a:off x="0" y="2402187"/>
            <a:ext cx="14630400" cy="1015663"/>
          </a:xfrm>
          <a:prstGeom prst="rect">
            <a:avLst/>
          </a:prstGeom>
          <a:noFill/>
        </p:spPr>
        <p:txBody>
          <a:bodyPr vert="horz" wrap="square" lIns="0" tIns="0" rIns="0" bIns="0" rtlCol="0" anchor="t" anchorCtr="0">
            <a:spAutoFit/>
          </a:bodyPr>
          <a:lstStyle>
            <a:lvl1pPr algn="ctr" defTabSz="457200" rtl="0" eaLnBrk="1" latinLnBrk="0" hangingPunct="1">
              <a:spcBef>
                <a:spcPct val="0"/>
              </a:spcBef>
              <a:buNone/>
              <a:defRPr sz="4200" b="1" kern="1200">
                <a:solidFill>
                  <a:srgbClr val="C00000"/>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6600" b="1" i="0" u="none" strike="noStrike" kern="1200" cap="none" spc="0" normalizeH="0" baseline="0" noProof="0" dirty="0">
                <a:ln>
                  <a:noFill/>
                </a:ln>
                <a:solidFill>
                  <a:srgbClr val="74A7CE"/>
                </a:solidFill>
                <a:effectLst>
                  <a:outerShdw blurRad="38100" dist="38100" dir="2700000" algn="tl">
                    <a:srgbClr val="000000">
                      <a:alpha val="43137"/>
                    </a:srgbClr>
                  </a:outerShdw>
                </a:effectLst>
                <a:uLnTx/>
                <a:uFillTx/>
                <a:latin typeface="Arial"/>
                <a:ea typeface="+mj-ea"/>
                <a:cs typeface="Arial"/>
              </a:rPr>
              <a:t>#MyOhioClassroom</a:t>
            </a:r>
          </a:p>
        </p:txBody>
      </p:sp>
      <p:sp>
        <p:nvSpPr>
          <p:cNvPr id="7" name="Title 1">
            <a:extLst>
              <a:ext uri="{FF2B5EF4-FFF2-40B4-BE49-F238E27FC236}">
                <a16:creationId xmlns:a16="http://schemas.microsoft.com/office/drawing/2014/main" id="{BC320FA6-C224-4599-9AE2-BDD4F50F136B}"/>
              </a:ext>
            </a:extLst>
          </p:cNvPr>
          <p:cNvSpPr txBox="1">
            <a:spLocks/>
          </p:cNvSpPr>
          <p:nvPr/>
        </p:nvSpPr>
        <p:spPr>
          <a:xfrm>
            <a:off x="-2" y="4965809"/>
            <a:ext cx="14630400" cy="1015663"/>
          </a:xfrm>
          <a:prstGeom prst="rect">
            <a:avLst/>
          </a:prstGeom>
          <a:noFill/>
        </p:spPr>
        <p:txBody>
          <a:bodyPr vert="horz" wrap="square" lIns="0" tIns="0" rIns="0" bIns="0" rtlCol="0" anchor="t" anchorCtr="0">
            <a:spAutoFit/>
          </a:bodyPr>
          <a:lstStyle>
            <a:lvl1pPr algn="ctr" defTabSz="457200" rtl="0" eaLnBrk="1" latinLnBrk="0" hangingPunct="1">
              <a:spcBef>
                <a:spcPct val="0"/>
              </a:spcBef>
              <a:buNone/>
              <a:defRPr sz="4200" b="1" kern="1200">
                <a:solidFill>
                  <a:srgbClr val="C00000"/>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mj-ea"/>
                <a:cs typeface="Arial"/>
              </a:rPr>
              <a:t>Celebrate educators!</a:t>
            </a:r>
          </a:p>
        </p:txBody>
      </p:sp>
      <p:sp>
        <p:nvSpPr>
          <p:cNvPr id="8" name="Title 1">
            <a:extLst>
              <a:ext uri="{FF2B5EF4-FFF2-40B4-BE49-F238E27FC236}">
                <a16:creationId xmlns:a16="http://schemas.microsoft.com/office/drawing/2014/main" id="{96097BEB-6AFE-4DB5-B83A-AB3E29F7A8B7}"/>
              </a:ext>
            </a:extLst>
          </p:cNvPr>
          <p:cNvSpPr txBox="1">
            <a:spLocks/>
          </p:cNvSpPr>
          <p:nvPr/>
        </p:nvSpPr>
        <p:spPr>
          <a:xfrm>
            <a:off x="0" y="5998018"/>
            <a:ext cx="14630398" cy="923330"/>
          </a:xfrm>
          <a:prstGeom prst="rect">
            <a:avLst/>
          </a:prstGeom>
          <a:noFill/>
        </p:spPr>
        <p:txBody>
          <a:bodyPr vert="horz" wrap="square" lIns="0" tIns="0" rIns="0" bIns="0" rtlCol="0" anchor="t" anchorCtr="0">
            <a:spAutoFit/>
          </a:bodyPr>
          <a:lstStyle>
            <a:lvl1pPr algn="ctr" defTabSz="457200" rtl="0" eaLnBrk="1" latinLnBrk="0" hangingPunct="1">
              <a:spcBef>
                <a:spcPct val="0"/>
              </a:spcBef>
              <a:buNone/>
              <a:defRPr sz="4200" b="1" kern="1200">
                <a:solidFill>
                  <a:srgbClr val="C00000"/>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6000" b="1" i="0" u="none" strike="noStrike" kern="1200" cap="none" spc="0" normalizeH="0" baseline="0" noProof="0" dirty="0">
                <a:ln>
                  <a:noFill/>
                </a:ln>
                <a:solidFill>
                  <a:srgbClr val="700017"/>
                </a:solidFill>
                <a:effectLst>
                  <a:outerShdw blurRad="38100" dist="38100" dir="2700000" algn="tl">
                    <a:srgbClr val="000000">
                      <a:alpha val="43137"/>
                    </a:srgbClr>
                  </a:outerShdw>
                </a:effectLst>
                <a:uLnTx/>
                <a:uFillTx/>
                <a:latin typeface="Arial"/>
                <a:ea typeface="+mj-ea"/>
                <a:cs typeface="Arial"/>
              </a:rPr>
              <a:t>#OhioLovesTeachers</a:t>
            </a:r>
          </a:p>
        </p:txBody>
      </p:sp>
      <p:cxnSp>
        <p:nvCxnSpPr>
          <p:cNvPr id="9" name="Straight Connector 8">
            <a:extLst>
              <a:ext uri="{FF2B5EF4-FFF2-40B4-BE49-F238E27FC236}">
                <a16:creationId xmlns:a16="http://schemas.microsoft.com/office/drawing/2014/main" id="{BEFFE7B2-50AF-4455-BFAD-C71C6818F477}"/>
              </a:ext>
            </a:extLst>
          </p:cNvPr>
          <p:cNvCxnSpPr>
            <a:cxnSpLocks/>
          </p:cNvCxnSpPr>
          <p:nvPr/>
        </p:nvCxnSpPr>
        <p:spPr>
          <a:xfrm>
            <a:off x="0" y="4141471"/>
            <a:ext cx="14630400" cy="0"/>
          </a:xfrm>
          <a:prstGeom prst="line">
            <a:avLst/>
          </a:prstGeom>
          <a:ln w="111125">
            <a:solidFill>
              <a:srgbClr val="BA8F1B"/>
            </a:solidFill>
          </a:ln>
        </p:spPr>
        <p:style>
          <a:lnRef idx="2">
            <a:schemeClr val="accent6"/>
          </a:lnRef>
          <a:fillRef idx="0">
            <a:schemeClr val="accent6"/>
          </a:fillRef>
          <a:effectRef idx="1">
            <a:schemeClr val="accent6"/>
          </a:effectRef>
          <a:fontRef idx="minor">
            <a:schemeClr val="tx1"/>
          </a:fontRef>
        </p:style>
      </p:cxnSp>
      <p:pic>
        <p:nvPicPr>
          <p:cNvPr id="10" name="Picture 9">
            <a:extLst>
              <a:ext uri="{FF2B5EF4-FFF2-40B4-BE49-F238E27FC236}">
                <a16:creationId xmlns:a16="http://schemas.microsoft.com/office/drawing/2014/main" id="{25C53CCF-1162-4301-803E-254D530BA1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9270" y="3613347"/>
            <a:ext cx="1546973" cy="1257680"/>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C198BBEB-D4B8-4B9E-91D9-A544BF1B5E5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4158" y="3512632"/>
            <a:ext cx="1459885" cy="145988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71837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2F7BB-6A13-4E1F-A86F-00B43EFD36C9}"/>
              </a:ext>
            </a:extLst>
          </p:cNvPr>
          <p:cNvSpPr>
            <a:spLocks noGrp="1"/>
          </p:cNvSpPr>
          <p:nvPr>
            <p:ph type="title"/>
          </p:nvPr>
        </p:nvSpPr>
        <p:spPr>
          <a:xfrm>
            <a:off x="924025" y="380124"/>
            <a:ext cx="5316354" cy="830997"/>
          </a:xfrm>
        </p:spPr>
        <p:txBody>
          <a:bodyPr/>
          <a:lstStyle/>
          <a:p>
            <a:r>
              <a:rPr lang="en-US" sz="5400" dirty="0"/>
              <a:t>Introductions</a:t>
            </a:r>
          </a:p>
        </p:txBody>
      </p:sp>
      <p:sp>
        <p:nvSpPr>
          <p:cNvPr id="15" name="Rectangle 14">
            <a:extLst>
              <a:ext uri="{FF2B5EF4-FFF2-40B4-BE49-F238E27FC236}">
                <a16:creationId xmlns:a16="http://schemas.microsoft.com/office/drawing/2014/main" id="{BEB7DD8C-4CDA-455C-B2B3-EC4FF1EDAD23}"/>
              </a:ext>
            </a:extLst>
          </p:cNvPr>
          <p:cNvSpPr/>
          <p:nvPr/>
        </p:nvSpPr>
        <p:spPr>
          <a:xfrm>
            <a:off x="7315198" y="0"/>
            <a:ext cx="7315200" cy="7587909"/>
          </a:xfrm>
          <a:prstGeom prst="rect">
            <a:avLst/>
          </a:prstGeom>
          <a:solidFill>
            <a:srgbClr val="77AB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Content Placeholder 2">
            <a:extLst>
              <a:ext uri="{FF2B5EF4-FFF2-40B4-BE49-F238E27FC236}">
                <a16:creationId xmlns:a16="http://schemas.microsoft.com/office/drawing/2014/main" id="{C859B651-7D47-4BA3-8A7D-6030911B9C66}"/>
              </a:ext>
            </a:extLst>
          </p:cNvPr>
          <p:cNvSpPr txBox="1">
            <a:spLocks/>
          </p:cNvSpPr>
          <p:nvPr/>
        </p:nvSpPr>
        <p:spPr>
          <a:xfrm>
            <a:off x="7418400" y="3554056"/>
            <a:ext cx="7212000" cy="795157"/>
          </a:xfrm>
          <a:prstGeom prst="rect">
            <a:avLst/>
          </a:prstGeom>
        </p:spPr>
        <p:txBody>
          <a:bodyPr vert="horz" lIns="0" tIns="0" rIns="0" bIns="0" rtlCol="0" anchor="ctr"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buNone/>
            </a:pPr>
            <a:r>
              <a:rPr lang="en-US" b="1" dirty="0"/>
              <a:t>FACILITATORS:</a:t>
            </a:r>
          </a:p>
          <a:p>
            <a:pPr marL="0" indent="0">
              <a:lnSpc>
                <a:spcPct val="90000"/>
              </a:lnSpc>
              <a:buNone/>
            </a:pPr>
            <a:endParaRPr lang="en-US" sz="1200" dirty="0">
              <a:solidFill>
                <a:schemeClr val="bg1"/>
              </a:solidFill>
            </a:endParaRPr>
          </a:p>
          <a:p>
            <a:pPr marL="0" indent="0">
              <a:lnSpc>
                <a:spcPct val="90000"/>
              </a:lnSpc>
              <a:buNone/>
            </a:pPr>
            <a:r>
              <a:rPr lang="en-US" b="1" dirty="0">
                <a:solidFill>
                  <a:schemeClr val="bg1"/>
                </a:solidFill>
              </a:rPr>
              <a:t>Brenna Bartlett</a:t>
            </a:r>
            <a:r>
              <a:rPr lang="en-US" dirty="0">
                <a:solidFill>
                  <a:schemeClr val="bg1"/>
                </a:solidFill>
              </a:rPr>
              <a:t> – ODE Assistant Director in the Office of CTE</a:t>
            </a:r>
          </a:p>
          <a:p>
            <a:pPr marL="0" indent="0">
              <a:lnSpc>
                <a:spcPct val="90000"/>
              </a:lnSpc>
              <a:buNone/>
            </a:pPr>
            <a:endParaRPr lang="en-US" sz="1200" b="1" dirty="0">
              <a:solidFill>
                <a:schemeClr val="bg1"/>
              </a:solidFill>
            </a:endParaRPr>
          </a:p>
          <a:p>
            <a:pPr marL="0" indent="0">
              <a:lnSpc>
                <a:spcPct val="90000"/>
              </a:lnSpc>
              <a:buNone/>
            </a:pPr>
            <a:r>
              <a:rPr lang="en-US" b="1" dirty="0">
                <a:solidFill>
                  <a:schemeClr val="bg1"/>
                </a:solidFill>
              </a:rPr>
              <a:t>Amy Harker </a:t>
            </a:r>
            <a:r>
              <a:rPr lang="en-US" dirty="0">
                <a:solidFill>
                  <a:schemeClr val="bg1"/>
                </a:solidFill>
              </a:rPr>
              <a:t>- ESC of Northeast Ohio</a:t>
            </a:r>
          </a:p>
          <a:p>
            <a:pPr marL="0" indent="0">
              <a:lnSpc>
                <a:spcPct val="90000"/>
              </a:lnSpc>
              <a:buNone/>
            </a:pPr>
            <a:endParaRPr lang="en-US" sz="1200" dirty="0">
              <a:solidFill>
                <a:schemeClr val="bg1"/>
              </a:solidFill>
            </a:endParaRPr>
          </a:p>
          <a:p>
            <a:pPr marL="0" indent="0">
              <a:lnSpc>
                <a:spcPct val="90000"/>
              </a:lnSpc>
              <a:buNone/>
            </a:pPr>
            <a:r>
              <a:rPr lang="en-US" b="1" dirty="0">
                <a:solidFill>
                  <a:schemeClr val="bg1"/>
                </a:solidFill>
              </a:rPr>
              <a:t>Kayla Mickens </a:t>
            </a:r>
            <a:r>
              <a:rPr lang="en-US" dirty="0">
                <a:solidFill>
                  <a:schemeClr val="bg1"/>
                </a:solidFill>
              </a:rPr>
              <a:t>– ODE Career Connections Education Program Specialist</a:t>
            </a:r>
          </a:p>
          <a:p>
            <a:pPr marL="0" indent="0">
              <a:lnSpc>
                <a:spcPct val="90000"/>
              </a:lnSpc>
              <a:buNone/>
            </a:pPr>
            <a:endParaRPr lang="en-US" sz="1200" b="1" dirty="0">
              <a:solidFill>
                <a:schemeClr val="bg1"/>
              </a:solidFill>
            </a:endParaRPr>
          </a:p>
          <a:p>
            <a:pPr marL="0" indent="0">
              <a:lnSpc>
                <a:spcPct val="90000"/>
              </a:lnSpc>
              <a:buNone/>
            </a:pPr>
            <a:r>
              <a:rPr lang="en-US" b="1" dirty="0">
                <a:solidFill>
                  <a:schemeClr val="bg1"/>
                </a:solidFill>
              </a:rPr>
              <a:t>Cassandra Palsgrove </a:t>
            </a:r>
            <a:r>
              <a:rPr lang="en-US" dirty="0">
                <a:solidFill>
                  <a:schemeClr val="bg1"/>
                </a:solidFill>
              </a:rPr>
              <a:t>- Program Administrator – ODE Career Connections and SuccessBound</a:t>
            </a:r>
          </a:p>
          <a:p>
            <a:pPr marL="0" indent="0">
              <a:lnSpc>
                <a:spcPct val="90000"/>
              </a:lnSpc>
              <a:buNone/>
            </a:pPr>
            <a:endParaRPr lang="en-US" sz="1200" dirty="0">
              <a:solidFill>
                <a:schemeClr val="bg1"/>
              </a:solidFill>
            </a:endParaRPr>
          </a:p>
          <a:p>
            <a:pPr marL="0" indent="0">
              <a:lnSpc>
                <a:spcPct val="90000"/>
              </a:lnSpc>
              <a:buNone/>
            </a:pPr>
            <a:r>
              <a:rPr lang="en-US" b="1" dirty="0">
                <a:solidFill>
                  <a:schemeClr val="bg1"/>
                </a:solidFill>
              </a:rPr>
              <a:t>Michelle Washington </a:t>
            </a:r>
            <a:r>
              <a:rPr lang="en-US" dirty="0">
                <a:solidFill>
                  <a:schemeClr val="bg1"/>
                </a:solidFill>
              </a:rPr>
              <a:t>– ODE Career Connections Education Program Specialist</a:t>
            </a:r>
          </a:p>
          <a:p>
            <a:pPr marL="0" indent="0">
              <a:lnSpc>
                <a:spcPct val="90000"/>
              </a:lnSpc>
              <a:buNone/>
            </a:pPr>
            <a:endParaRPr lang="en-US" sz="1200" dirty="0">
              <a:solidFill>
                <a:schemeClr val="bg1"/>
              </a:solidFill>
            </a:endParaRPr>
          </a:p>
        </p:txBody>
      </p:sp>
      <p:cxnSp>
        <p:nvCxnSpPr>
          <p:cNvPr id="30" name="Straight Connector 29">
            <a:extLst>
              <a:ext uri="{FF2B5EF4-FFF2-40B4-BE49-F238E27FC236}">
                <a16:creationId xmlns:a16="http://schemas.microsoft.com/office/drawing/2014/main" id="{DE6F0663-00F6-4295-8A0C-BE608BCF95D9}"/>
              </a:ext>
            </a:extLst>
          </p:cNvPr>
          <p:cNvCxnSpPr>
            <a:cxnSpLocks/>
          </p:cNvCxnSpPr>
          <p:nvPr/>
        </p:nvCxnSpPr>
        <p:spPr>
          <a:xfrm>
            <a:off x="7315201" y="7587909"/>
            <a:ext cx="731520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7" name="Title 1">
            <a:extLst>
              <a:ext uri="{FF2B5EF4-FFF2-40B4-BE49-F238E27FC236}">
                <a16:creationId xmlns:a16="http://schemas.microsoft.com/office/drawing/2014/main" id="{C250E1BD-406D-4FC8-8C73-7B3D4F698243}"/>
              </a:ext>
            </a:extLst>
          </p:cNvPr>
          <p:cNvSpPr txBox="1">
            <a:spLocks/>
          </p:cNvSpPr>
          <p:nvPr/>
        </p:nvSpPr>
        <p:spPr>
          <a:xfrm>
            <a:off x="607998" y="1373681"/>
            <a:ext cx="5948407" cy="1495794"/>
          </a:xfrm>
          <a:prstGeom prst="rect">
            <a:avLst/>
          </a:prstGeom>
        </p:spPr>
        <p:txBody>
          <a:bodyPr vert="horz" wrap="square" lIns="0" tIns="0" rIns="0" bIns="0" rtlCol="0" anchor="t" anchorCtr="0">
            <a:spAutoFit/>
          </a:bodyPr>
          <a:lstStyle>
            <a:lvl1pPr algn="ctr" defTabSz="457200" rtl="0" eaLnBrk="1" latinLnBrk="0" hangingPunct="1">
              <a:spcBef>
                <a:spcPct val="0"/>
              </a:spcBef>
              <a:buNone/>
              <a:defRPr sz="4200" b="1" kern="1200">
                <a:solidFill>
                  <a:srgbClr val="C00000"/>
                </a:solidFill>
                <a:latin typeface="Arial"/>
                <a:ea typeface="+mj-ea"/>
                <a:cs typeface="Arial"/>
              </a:defRPr>
            </a:lvl1pPr>
          </a:lstStyle>
          <a:p>
            <a:pPr>
              <a:lnSpc>
                <a:spcPct val="90000"/>
              </a:lnSpc>
            </a:pPr>
            <a:r>
              <a:rPr lang="en-US" sz="3600" b="0" dirty="0">
                <a:solidFill>
                  <a:schemeClr val="tx1"/>
                </a:solidFill>
              </a:rPr>
              <a:t>Introduce yourself in the chat with name, role and organization!</a:t>
            </a:r>
          </a:p>
        </p:txBody>
      </p:sp>
      <p:pic>
        <p:nvPicPr>
          <p:cNvPr id="4" name="Picture 3" descr="Business handshake">
            <a:extLst>
              <a:ext uri="{FF2B5EF4-FFF2-40B4-BE49-F238E27FC236}">
                <a16:creationId xmlns:a16="http://schemas.microsoft.com/office/drawing/2014/main" id="{DFA48A50-F31E-E04E-9BFD-043DE6689BD2}"/>
              </a:ext>
            </a:extLst>
          </p:cNvPr>
          <p:cNvPicPr>
            <a:picLocks noChangeAspect="1"/>
          </p:cNvPicPr>
          <p:nvPr/>
        </p:nvPicPr>
        <p:blipFill rotWithShape="1">
          <a:blip r:embed="rId3">
            <a:extLst>
              <a:ext uri="{28A0092B-C50C-407E-A947-70E740481C1C}">
                <a14:useLocalDpi xmlns:a14="http://schemas.microsoft.com/office/drawing/2010/main" val="0"/>
              </a:ext>
            </a:extLst>
          </a:blip>
          <a:srcRect t="8060" b="3245"/>
          <a:stretch/>
        </p:blipFill>
        <p:spPr>
          <a:xfrm>
            <a:off x="0" y="3131289"/>
            <a:ext cx="7294878" cy="4456620"/>
          </a:xfrm>
          <a:prstGeom prst="rect">
            <a:avLst/>
          </a:prstGeom>
        </p:spPr>
      </p:pic>
    </p:spTree>
    <p:extLst>
      <p:ext uri="{BB962C8B-B14F-4D97-AF65-F5344CB8AC3E}">
        <p14:creationId xmlns:p14="http://schemas.microsoft.com/office/powerpoint/2010/main" val="4280708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ildren in a classroom">
            <a:extLst>
              <a:ext uri="{FF2B5EF4-FFF2-40B4-BE49-F238E27FC236}">
                <a16:creationId xmlns:a16="http://schemas.microsoft.com/office/drawing/2014/main" id="{7A561A5B-6A9C-4DA5-91B8-026410ECAC82}"/>
              </a:ext>
            </a:extLst>
          </p:cNvPr>
          <p:cNvPicPr>
            <a:picLocks noChangeAspect="1"/>
          </p:cNvPicPr>
          <p:nvPr/>
        </p:nvPicPr>
        <p:blipFill>
          <a:blip r:embed="rId3">
            <a:extLst>
              <a:ext uri="{28A0092B-C50C-407E-A947-70E740481C1C}">
                <a14:useLocalDpi xmlns:a14="http://schemas.microsoft.com/office/drawing/2010/main" val="0"/>
              </a:ext>
            </a:extLst>
          </a:blip>
          <a:srcRect t="10625" b="10625"/>
          <a:stretch/>
        </p:blipFill>
        <p:spPr>
          <a:xfrm>
            <a:off x="1" y="-42530"/>
            <a:ext cx="14630400" cy="7680957"/>
          </a:xfrm>
          <a:prstGeom prst="rect">
            <a:avLst/>
          </a:prstGeom>
          <a:solidFill>
            <a:srgbClr val="535151"/>
          </a:solidFill>
        </p:spPr>
      </p:pic>
      <p:sp>
        <p:nvSpPr>
          <p:cNvPr id="2" name="Title 1">
            <a:extLst>
              <a:ext uri="{FF2B5EF4-FFF2-40B4-BE49-F238E27FC236}">
                <a16:creationId xmlns:a16="http://schemas.microsoft.com/office/drawing/2014/main" id="{6814BBE4-1DFC-4486-88EC-6AF08B9A9E55}"/>
              </a:ext>
            </a:extLst>
          </p:cNvPr>
          <p:cNvSpPr>
            <a:spLocks noGrp="1"/>
          </p:cNvSpPr>
          <p:nvPr>
            <p:ph type="title"/>
          </p:nvPr>
        </p:nvSpPr>
        <p:spPr>
          <a:xfrm>
            <a:off x="0" y="548643"/>
            <a:ext cx="14630400" cy="769441"/>
          </a:xfrm>
          <a:solidFill>
            <a:srgbClr val="73A5CC">
              <a:alpha val="88000"/>
            </a:srgbClr>
          </a:solidFill>
        </p:spPr>
        <p:txBody>
          <a:bodyPr vert="horz" wrap="square" lIns="0" tIns="0" rIns="0" bIns="0" rtlCol="0" anchor="ctr" anchorCtr="0">
            <a:spAutoFit/>
          </a:bodyPr>
          <a:lstStyle/>
          <a:p>
            <a:pPr defTabSz="457200"/>
            <a:r>
              <a:rPr lang="en-US" dirty="0">
                <a:solidFill>
                  <a:schemeClr val="bg1"/>
                </a:solidFill>
              </a:rPr>
              <a:t>	Turning Advising into Pathways</a:t>
            </a:r>
          </a:p>
        </p:txBody>
      </p:sp>
      <p:sp>
        <p:nvSpPr>
          <p:cNvPr id="5" name="Rounded Rectangle 3">
            <a:extLst>
              <a:ext uri="{FF2B5EF4-FFF2-40B4-BE49-F238E27FC236}">
                <a16:creationId xmlns:a16="http://schemas.microsoft.com/office/drawing/2014/main" id="{1DEA54F5-A5BB-4417-BF24-49D75DD66036}"/>
              </a:ext>
              <a:ext uri="{C183D7F6-B498-43B3-948B-1728B52AA6E4}">
                <adec:decorative xmlns:adec="http://schemas.microsoft.com/office/drawing/2017/decorative" val="1"/>
              </a:ext>
            </a:extLst>
          </p:cNvPr>
          <p:cNvSpPr/>
          <p:nvPr/>
        </p:nvSpPr>
        <p:spPr>
          <a:xfrm>
            <a:off x="10185313" y="4363859"/>
            <a:ext cx="3713567" cy="2846255"/>
          </a:xfrm>
          <a:prstGeom prst="roundRect">
            <a:avLst/>
          </a:prstGeom>
          <a:solidFill>
            <a:srgbClr val="73A4CC">
              <a:alpha val="78000"/>
            </a:srgbClr>
          </a:solidFill>
        </p:spPr>
        <p:style>
          <a:lnRef idx="1">
            <a:schemeClr val="accent1"/>
          </a:lnRef>
          <a:fillRef idx="3">
            <a:schemeClr val="accent1"/>
          </a:fillRef>
          <a:effectRef idx="2">
            <a:schemeClr val="accent1"/>
          </a:effectRef>
          <a:fontRef idx="minor">
            <a:schemeClr val="lt1"/>
          </a:fontRef>
        </p:style>
        <p:txBody>
          <a:bodyPr lIns="0" rIns="0" rtlCol="0" anchor="ctr"/>
          <a:lstStyle/>
          <a:p>
            <a:pPr indent="-117475" algn="ctr">
              <a:spcBef>
                <a:spcPct val="20000"/>
              </a:spcBef>
            </a:pPr>
            <a:r>
              <a:rPr lang="en-US" sz="2800" b="1" dirty="0">
                <a:solidFill>
                  <a:schemeClr val="bg1"/>
                </a:solidFill>
                <a:latin typeface="Arial"/>
                <a:cs typeface="Arial"/>
              </a:rPr>
              <a:t>Resources to guide systems thinking on career pathways</a:t>
            </a:r>
          </a:p>
        </p:txBody>
      </p:sp>
      <p:sp>
        <p:nvSpPr>
          <p:cNvPr id="6" name="Rounded Rectangle 2">
            <a:extLst>
              <a:ext uri="{FF2B5EF4-FFF2-40B4-BE49-F238E27FC236}">
                <a16:creationId xmlns:a16="http://schemas.microsoft.com/office/drawing/2014/main" id="{EC98455C-FBDD-4054-9EA0-10811EE97220}"/>
              </a:ext>
              <a:ext uri="{C183D7F6-B498-43B3-948B-1728B52AA6E4}">
                <adec:decorative xmlns:adec="http://schemas.microsoft.com/office/drawing/2017/decorative" val="1"/>
              </a:ext>
            </a:extLst>
          </p:cNvPr>
          <p:cNvSpPr/>
          <p:nvPr/>
        </p:nvSpPr>
        <p:spPr>
          <a:xfrm>
            <a:off x="5458416" y="4363859"/>
            <a:ext cx="3713567" cy="2846255"/>
          </a:xfrm>
          <a:prstGeom prst="roundRect">
            <a:avLst/>
          </a:prstGeom>
          <a:solidFill>
            <a:srgbClr val="73A4CC">
              <a:alpha val="78000"/>
            </a:srgbClr>
          </a:solidFill>
        </p:spPr>
        <p:style>
          <a:lnRef idx="1">
            <a:schemeClr val="accent1"/>
          </a:lnRef>
          <a:fillRef idx="3">
            <a:schemeClr val="accent1"/>
          </a:fillRef>
          <a:effectRef idx="2">
            <a:schemeClr val="accent1"/>
          </a:effectRef>
          <a:fontRef idx="minor">
            <a:schemeClr val="lt1"/>
          </a:fontRef>
        </p:style>
        <p:txBody>
          <a:bodyPr lIns="0" rIns="0" rtlCol="0" anchor="ctr"/>
          <a:lstStyle/>
          <a:p>
            <a:pPr marL="228600" indent="-228600" algn="ctr">
              <a:spcBef>
                <a:spcPts val="0"/>
              </a:spcBef>
            </a:pPr>
            <a:r>
              <a:rPr lang="en-US" sz="2800" b="1" dirty="0">
                <a:latin typeface="Arial" panose="020B0604020202020204" pitchFamily="34" charset="0"/>
                <a:cs typeface="Arial" panose="020B0604020202020204" pitchFamily="34" charset="0"/>
              </a:rPr>
              <a:t>Thinking about career pathways as a system of education</a:t>
            </a:r>
            <a:endParaRPr lang="en-US" sz="2800" dirty="0">
              <a:latin typeface="Arial" panose="020B0604020202020204" pitchFamily="34" charset="0"/>
              <a:cs typeface="Arial" panose="020B0604020202020204" pitchFamily="34" charset="0"/>
              <a:sym typeface="Wingdings" panose="05000000000000000000" pitchFamily="2" charset="2"/>
            </a:endParaRPr>
          </a:p>
        </p:txBody>
      </p:sp>
      <p:sp>
        <p:nvSpPr>
          <p:cNvPr id="7" name="Rounded Rectangle 1">
            <a:extLst>
              <a:ext uri="{FF2B5EF4-FFF2-40B4-BE49-F238E27FC236}">
                <a16:creationId xmlns:a16="http://schemas.microsoft.com/office/drawing/2014/main" id="{7B157F8A-1B78-4487-A511-EE9CC998E2DB}"/>
              </a:ext>
              <a:ext uri="{C183D7F6-B498-43B3-948B-1728B52AA6E4}">
                <adec:decorative xmlns:adec="http://schemas.microsoft.com/office/drawing/2017/decorative" val="1"/>
              </a:ext>
            </a:extLst>
          </p:cNvPr>
          <p:cNvSpPr/>
          <p:nvPr/>
        </p:nvSpPr>
        <p:spPr>
          <a:xfrm>
            <a:off x="731520" y="4363859"/>
            <a:ext cx="3713567" cy="2846255"/>
          </a:xfrm>
          <a:prstGeom prst="roundRect">
            <a:avLst/>
          </a:prstGeom>
          <a:solidFill>
            <a:srgbClr val="73A4CC">
              <a:alpha val="78000"/>
            </a:srgbClr>
          </a:solidFill>
        </p:spPr>
        <p:style>
          <a:lnRef idx="1">
            <a:schemeClr val="accent1"/>
          </a:lnRef>
          <a:fillRef idx="3">
            <a:schemeClr val="accent1"/>
          </a:fillRef>
          <a:effectRef idx="2">
            <a:schemeClr val="accent1"/>
          </a:effectRef>
          <a:fontRef idx="minor">
            <a:schemeClr val="lt1"/>
          </a:fontRef>
        </p:style>
        <p:txBody>
          <a:bodyPr lIns="0" rIns="0" rtlCol="0" anchor="ctr"/>
          <a:lstStyle/>
          <a:p>
            <a:pPr marL="12700" lvl="1" algn="ctr"/>
            <a:r>
              <a:rPr lang="en-US" sz="2800" b="1" dirty="0">
                <a:latin typeface="Arial" panose="020B0604020202020204" pitchFamily="34" charset="0"/>
                <a:cs typeface="Arial" panose="020B0604020202020204" pitchFamily="34" charset="0"/>
              </a:rPr>
              <a:t>Meaningful advising for students about their career goals is the foundation</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4707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2A8A3-BA76-42FB-AFEA-3083A459547C}"/>
              </a:ext>
            </a:extLst>
          </p:cNvPr>
          <p:cNvSpPr>
            <a:spLocks noGrp="1"/>
          </p:cNvSpPr>
          <p:nvPr>
            <p:ph type="title"/>
          </p:nvPr>
        </p:nvSpPr>
        <p:spPr>
          <a:xfrm>
            <a:off x="731520" y="289197"/>
            <a:ext cx="13167360" cy="492443"/>
          </a:xfrm>
        </p:spPr>
        <p:txBody>
          <a:bodyPr/>
          <a:lstStyle/>
          <a:p>
            <a:pPr marL="271780" indent="-271780"/>
            <a:r>
              <a:rPr lang="en-US" sz="3200" dirty="0"/>
              <a:t>How do you define “career pathways,” what does it mean to you?</a:t>
            </a:r>
          </a:p>
        </p:txBody>
      </p:sp>
      <p:sp>
        <p:nvSpPr>
          <p:cNvPr id="7" name="Rectangle 6">
            <a:extLst>
              <a:ext uri="{FF2B5EF4-FFF2-40B4-BE49-F238E27FC236}">
                <a16:creationId xmlns:a16="http://schemas.microsoft.com/office/drawing/2014/main" id="{4EB22766-48CA-3842-8E29-FFB5F39874EB}"/>
              </a:ext>
            </a:extLst>
          </p:cNvPr>
          <p:cNvSpPr/>
          <p:nvPr/>
        </p:nvSpPr>
        <p:spPr>
          <a:xfrm>
            <a:off x="269823" y="957944"/>
            <a:ext cx="13955843" cy="644719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2532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889C1-80DC-450E-88ED-243F315CC517}"/>
              </a:ext>
            </a:extLst>
          </p:cNvPr>
          <p:cNvSpPr>
            <a:spLocks noGrp="1"/>
          </p:cNvSpPr>
          <p:nvPr>
            <p:ph type="title"/>
          </p:nvPr>
        </p:nvSpPr>
        <p:spPr>
          <a:xfrm>
            <a:off x="730107" y="204307"/>
            <a:ext cx="13167360" cy="830997"/>
          </a:xfrm>
        </p:spPr>
        <p:txBody>
          <a:bodyPr/>
          <a:lstStyle/>
          <a:p>
            <a:r>
              <a:rPr lang="en-US" sz="5400" dirty="0">
                <a:latin typeface="Arial" panose="020B0604020202020204" pitchFamily="34" charset="0"/>
                <a:cs typeface="Arial" panose="020B0604020202020204" pitchFamily="34" charset="0"/>
              </a:rPr>
              <a:t>What are Career Pathways?</a:t>
            </a:r>
          </a:p>
        </p:txBody>
      </p:sp>
      <p:sp>
        <p:nvSpPr>
          <p:cNvPr id="6" name="Rounded Rectangle 6">
            <a:extLst>
              <a:ext uri="{FF2B5EF4-FFF2-40B4-BE49-F238E27FC236}">
                <a16:creationId xmlns:a16="http://schemas.microsoft.com/office/drawing/2014/main" id="{8E963C67-78CF-4044-8551-A3D1176846E4}"/>
              </a:ext>
            </a:extLst>
          </p:cNvPr>
          <p:cNvSpPr/>
          <p:nvPr/>
        </p:nvSpPr>
        <p:spPr>
          <a:xfrm>
            <a:off x="731520" y="2653493"/>
            <a:ext cx="13165947" cy="1406028"/>
          </a:xfrm>
          <a:prstGeom prst="roundRect">
            <a:avLst>
              <a:gd name="adj" fmla="val 50000"/>
            </a:avLst>
          </a:prstGeom>
          <a:solidFill>
            <a:srgbClr val="6CAEDF"/>
          </a:solidFill>
          <a:ln>
            <a:noFill/>
          </a:ln>
        </p:spPr>
        <p:style>
          <a:lnRef idx="2">
            <a:schemeClr val="accent1">
              <a:shade val="50000"/>
            </a:schemeClr>
          </a:lnRef>
          <a:fillRef idx="1">
            <a:schemeClr val="accent1"/>
          </a:fillRef>
          <a:effectRef idx="0">
            <a:schemeClr val="accent1"/>
          </a:effectRef>
          <a:fontRef idx="minor">
            <a:schemeClr val="lt1"/>
          </a:fontRef>
        </p:style>
        <p:txBody>
          <a:bodyPr lIns="731520" rtlCol="0" anchor="ctr"/>
          <a:lstStyle/>
          <a:p>
            <a:r>
              <a:rPr lang="en-US" sz="3300" b="1" dirty="0">
                <a:solidFill>
                  <a:srgbClr val="CD0920"/>
                </a:solidFill>
                <a:latin typeface="Arial" panose="020B0604020202020204" pitchFamily="34" charset="0"/>
                <a:cs typeface="Arial" panose="020B0604020202020204" pitchFamily="34" charset="0"/>
              </a:rPr>
              <a:t>(A) </a:t>
            </a:r>
            <a:r>
              <a:rPr lang="en-US" sz="3300" dirty="0">
                <a:latin typeface="Arial" panose="020B0604020202020204" pitchFamily="34" charset="0"/>
                <a:cs typeface="Arial" panose="020B0604020202020204" pitchFamily="34" charset="0"/>
              </a:rPr>
              <a:t>aligns with the skill needs of industries in the economy of the State or region;</a:t>
            </a:r>
          </a:p>
        </p:txBody>
      </p:sp>
      <p:sp>
        <p:nvSpPr>
          <p:cNvPr id="8" name="Rounded Rectangle 9">
            <a:extLst>
              <a:ext uri="{FF2B5EF4-FFF2-40B4-BE49-F238E27FC236}">
                <a16:creationId xmlns:a16="http://schemas.microsoft.com/office/drawing/2014/main" id="{FB83D0E5-E33B-4B56-AB15-AD441584FC56}"/>
              </a:ext>
            </a:extLst>
          </p:cNvPr>
          <p:cNvSpPr/>
          <p:nvPr/>
        </p:nvSpPr>
        <p:spPr>
          <a:xfrm>
            <a:off x="730106" y="4171632"/>
            <a:ext cx="13165947" cy="1406028"/>
          </a:xfrm>
          <a:prstGeom prst="roundRect">
            <a:avLst>
              <a:gd name="adj" fmla="val 50000"/>
            </a:avLst>
          </a:prstGeom>
          <a:solidFill>
            <a:srgbClr val="6CAEDF"/>
          </a:solidFill>
          <a:ln>
            <a:noFill/>
          </a:ln>
        </p:spPr>
        <p:style>
          <a:lnRef idx="2">
            <a:schemeClr val="accent1">
              <a:shade val="50000"/>
            </a:schemeClr>
          </a:lnRef>
          <a:fillRef idx="1">
            <a:schemeClr val="accent1"/>
          </a:fillRef>
          <a:effectRef idx="0">
            <a:schemeClr val="accent1"/>
          </a:effectRef>
          <a:fontRef idx="minor">
            <a:schemeClr val="lt1"/>
          </a:fontRef>
        </p:style>
        <p:txBody>
          <a:bodyPr lIns="731520" rtlCol="0" anchor="ctr"/>
          <a:lstStyle/>
          <a:p>
            <a:r>
              <a:rPr lang="en-US" sz="3300" b="1" dirty="0">
                <a:solidFill>
                  <a:srgbClr val="CD0920"/>
                </a:solidFill>
                <a:latin typeface="Arial" panose="020B0604020202020204" pitchFamily="34" charset="0"/>
                <a:cs typeface="Arial" panose="020B0604020202020204" pitchFamily="34" charset="0"/>
              </a:rPr>
              <a:t>(B) </a:t>
            </a:r>
            <a:r>
              <a:rPr lang="en-US" sz="3300" dirty="0">
                <a:latin typeface="Arial" panose="020B0604020202020204" pitchFamily="34" charset="0"/>
                <a:cs typeface="Arial" panose="020B0604020202020204" pitchFamily="34" charset="0"/>
              </a:rPr>
              <a:t>prepares an individual to be successful in any of a full range of secondary or postsecondary education options</a:t>
            </a:r>
          </a:p>
        </p:txBody>
      </p:sp>
      <p:sp>
        <p:nvSpPr>
          <p:cNvPr id="10" name="Rounded Rectangle 9">
            <a:extLst>
              <a:ext uri="{FF2B5EF4-FFF2-40B4-BE49-F238E27FC236}">
                <a16:creationId xmlns:a16="http://schemas.microsoft.com/office/drawing/2014/main" id="{1BEF6C02-7FB2-154E-9A86-96DE2CA6B5AE}"/>
              </a:ext>
            </a:extLst>
          </p:cNvPr>
          <p:cNvSpPr/>
          <p:nvPr/>
        </p:nvSpPr>
        <p:spPr>
          <a:xfrm>
            <a:off x="730106" y="5681048"/>
            <a:ext cx="13275485" cy="1406028"/>
          </a:xfrm>
          <a:prstGeom prst="roundRect">
            <a:avLst>
              <a:gd name="adj" fmla="val 50000"/>
            </a:avLst>
          </a:prstGeom>
          <a:solidFill>
            <a:srgbClr val="6CAEDF"/>
          </a:solidFill>
          <a:ln>
            <a:noFill/>
          </a:ln>
        </p:spPr>
        <p:style>
          <a:lnRef idx="2">
            <a:schemeClr val="accent1">
              <a:shade val="50000"/>
            </a:schemeClr>
          </a:lnRef>
          <a:fillRef idx="1">
            <a:schemeClr val="accent1"/>
          </a:fillRef>
          <a:effectRef idx="0">
            <a:schemeClr val="accent1"/>
          </a:effectRef>
          <a:fontRef idx="minor">
            <a:schemeClr val="lt1"/>
          </a:fontRef>
        </p:style>
        <p:txBody>
          <a:bodyPr lIns="731520" rtlCol="0" anchor="ctr"/>
          <a:lstStyle/>
          <a:p>
            <a:pPr marL="12700"/>
            <a:r>
              <a:rPr lang="en-US" sz="3300" b="1" dirty="0">
                <a:solidFill>
                  <a:srgbClr val="CD0920"/>
                </a:solidFill>
                <a:latin typeface="Arial" panose="020B0604020202020204" pitchFamily="34" charset="0"/>
                <a:cs typeface="Arial" panose="020B0604020202020204" pitchFamily="34" charset="0"/>
              </a:rPr>
              <a:t>(C) </a:t>
            </a:r>
            <a:r>
              <a:rPr lang="en-US" sz="3300" dirty="0">
                <a:latin typeface="Arial" panose="020B0604020202020204" pitchFamily="34" charset="0"/>
                <a:cs typeface="Arial" panose="020B0604020202020204" pitchFamily="34" charset="0"/>
              </a:rPr>
              <a:t>includes counseling to support an individual in achieving the individual's education and career goals;</a:t>
            </a:r>
          </a:p>
        </p:txBody>
      </p:sp>
      <p:sp>
        <p:nvSpPr>
          <p:cNvPr id="11" name="TextBox 10">
            <a:extLst>
              <a:ext uri="{FF2B5EF4-FFF2-40B4-BE49-F238E27FC236}">
                <a16:creationId xmlns:a16="http://schemas.microsoft.com/office/drawing/2014/main" id="{8E02770D-D6E4-F94A-8A95-948EAE5EF573}"/>
              </a:ext>
            </a:extLst>
          </p:cNvPr>
          <p:cNvSpPr txBox="1"/>
          <p:nvPr/>
        </p:nvSpPr>
        <p:spPr>
          <a:xfrm>
            <a:off x="899903" y="1147415"/>
            <a:ext cx="12826351" cy="1754326"/>
          </a:xfrm>
          <a:prstGeom prst="rect">
            <a:avLst/>
          </a:prstGeom>
          <a:noFill/>
        </p:spPr>
        <p:txBody>
          <a:bodyPr wrap="square" rtlCol="0">
            <a:spAutoFit/>
          </a:bodyPr>
          <a:lstStyle/>
          <a:p>
            <a:pPr algn="ctr"/>
            <a:r>
              <a:rPr lang="en-US" sz="3600" b="1" dirty="0">
                <a:latin typeface="Arial" panose="020B0604020202020204" pitchFamily="34" charset="0"/>
                <a:cs typeface="Arial" panose="020B0604020202020204" pitchFamily="34" charset="0"/>
              </a:rPr>
              <a:t>Combination of rigorous and high-quality education, training, and other services, with on and off ramps, that:</a:t>
            </a:r>
          </a:p>
          <a:p>
            <a:pPr algn="ct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4675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75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75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889C1-80DC-450E-88ED-243F315CC517}"/>
              </a:ext>
            </a:extLst>
          </p:cNvPr>
          <p:cNvSpPr>
            <a:spLocks noGrp="1"/>
          </p:cNvSpPr>
          <p:nvPr>
            <p:ph type="title"/>
          </p:nvPr>
        </p:nvSpPr>
        <p:spPr>
          <a:xfrm>
            <a:off x="730107" y="204307"/>
            <a:ext cx="13167360" cy="830997"/>
          </a:xfrm>
        </p:spPr>
        <p:txBody>
          <a:bodyPr/>
          <a:lstStyle/>
          <a:p>
            <a:r>
              <a:rPr lang="en-US" sz="5400" dirty="0">
                <a:latin typeface="Arial" panose="020B0604020202020204" pitchFamily="34" charset="0"/>
                <a:cs typeface="Arial" panose="020B0604020202020204" pitchFamily="34" charset="0"/>
              </a:rPr>
              <a:t>What are Career Pathways?</a:t>
            </a:r>
          </a:p>
        </p:txBody>
      </p:sp>
      <p:sp>
        <p:nvSpPr>
          <p:cNvPr id="4" name="Rounded Rectangle 3">
            <a:extLst>
              <a:ext uri="{FF2B5EF4-FFF2-40B4-BE49-F238E27FC236}">
                <a16:creationId xmlns:a16="http://schemas.microsoft.com/office/drawing/2014/main" id="{85C17275-F369-4721-97D4-0C817C9E2E50}"/>
              </a:ext>
            </a:extLst>
          </p:cNvPr>
          <p:cNvSpPr/>
          <p:nvPr/>
        </p:nvSpPr>
        <p:spPr>
          <a:xfrm>
            <a:off x="730107" y="1383008"/>
            <a:ext cx="13165947" cy="1406028"/>
          </a:xfrm>
          <a:prstGeom prst="roundRect">
            <a:avLst>
              <a:gd name="adj" fmla="val 50000"/>
            </a:avLst>
          </a:prstGeom>
          <a:solidFill>
            <a:srgbClr val="6CAEDF"/>
          </a:solidFill>
          <a:ln>
            <a:noFill/>
          </a:ln>
        </p:spPr>
        <p:style>
          <a:lnRef idx="2">
            <a:schemeClr val="accent1">
              <a:shade val="50000"/>
            </a:schemeClr>
          </a:lnRef>
          <a:fillRef idx="1">
            <a:schemeClr val="accent1"/>
          </a:fillRef>
          <a:effectRef idx="0">
            <a:schemeClr val="accent1"/>
          </a:effectRef>
          <a:fontRef idx="minor">
            <a:schemeClr val="lt1"/>
          </a:fontRef>
        </p:style>
        <p:txBody>
          <a:bodyPr lIns="731520" rtlCol="0" anchor="ctr"/>
          <a:lstStyle/>
          <a:p>
            <a:r>
              <a:rPr lang="en-US" sz="3000" b="1" dirty="0">
                <a:solidFill>
                  <a:srgbClr val="CD0920"/>
                </a:solidFill>
                <a:latin typeface="Arial" panose="020B0604020202020204" pitchFamily="34" charset="0"/>
                <a:cs typeface="Arial" panose="020B0604020202020204" pitchFamily="34" charset="0"/>
              </a:rPr>
              <a:t>(D) </a:t>
            </a:r>
            <a:r>
              <a:rPr lang="en-US" sz="3000" dirty="0">
                <a:latin typeface="Arial" panose="020B0604020202020204" pitchFamily="34" charset="0"/>
                <a:cs typeface="Arial" panose="020B0604020202020204" pitchFamily="34" charset="0"/>
              </a:rPr>
              <a:t>includes, as appropriate, education offered concurrently with and in the same context as workforce preparation activities and training for a specific occupational cluster;</a:t>
            </a:r>
          </a:p>
        </p:txBody>
      </p:sp>
      <p:sp>
        <p:nvSpPr>
          <p:cNvPr id="6" name="Rounded Rectangle 6">
            <a:extLst>
              <a:ext uri="{FF2B5EF4-FFF2-40B4-BE49-F238E27FC236}">
                <a16:creationId xmlns:a16="http://schemas.microsoft.com/office/drawing/2014/main" id="{8E963C67-78CF-4044-8551-A3D1176846E4}"/>
              </a:ext>
            </a:extLst>
          </p:cNvPr>
          <p:cNvSpPr/>
          <p:nvPr/>
        </p:nvSpPr>
        <p:spPr>
          <a:xfrm>
            <a:off x="731520" y="2910675"/>
            <a:ext cx="13165947" cy="1406028"/>
          </a:xfrm>
          <a:prstGeom prst="roundRect">
            <a:avLst>
              <a:gd name="adj" fmla="val 50000"/>
            </a:avLst>
          </a:prstGeom>
          <a:solidFill>
            <a:srgbClr val="6CAEDF"/>
          </a:solidFill>
          <a:ln>
            <a:noFill/>
          </a:ln>
        </p:spPr>
        <p:style>
          <a:lnRef idx="2">
            <a:schemeClr val="accent1">
              <a:shade val="50000"/>
            </a:schemeClr>
          </a:lnRef>
          <a:fillRef idx="1">
            <a:schemeClr val="accent1"/>
          </a:fillRef>
          <a:effectRef idx="0">
            <a:schemeClr val="accent1"/>
          </a:effectRef>
          <a:fontRef idx="minor">
            <a:schemeClr val="lt1"/>
          </a:fontRef>
        </p:style>
        <p:txBody>
          <a:bodyPr lIns="731520" rtlCol="0" anchor="ctr"/>
          <a:lstStyle/>
          <a:p>
            <a:r>
              <a:rPr lang="en-US" sz="3000" b="1" dirty="0">
                <a:solidFill>
                  <a:srgbClr val="CD0920"/>
                </a:solidFill>
                <a:latin typeface="Arial" panose="020B0604020202020204" pitchFamily="34" charset="0"/>
                <a:cs typeface="Arial" panose="020B0604020202020204" pitchFamily="34" charset="0"/>
              </a:rPr>
              <a:t>(E) </a:t>
            </a:r>
            <a:r>
              <a:rPr lang="en-US" sz="3000" dirty="0">
                <a:latin typeface="Arial" panose="020B0604020202020204" pitchFamily="34" charset="0"/>
                <a:cs typeface="Arial" panose="020B0604020202020204" pitchFamily="34" charset="0"/>
              </a:rPr>
              <a:t>organizes education, training and other services to meet the needs of an individual in a manner that accelerates their educational and career aspirations;</a:t>
            </a:r>
            <a:endParaRPr lang="en-US" sz="3000" dirty="0">
              <a:solidFill>
                <a:schemeClr val="bg1"/>
              </a:solidFill>
              <a:latin typeface="Arial" panose="020B0604020202020204" pitchFamily="34" charset="0"/>
              <a:cs typeface="Arial" panose="020B0604020202020204" pitchFamily="34" charset="0"/>
            </a:endParaRPr>
          </a:p>
        </p:txBody>
      </p:sp>
      <p:sp>
        <p:nvSpPr>
          <p:cNvPr id="8" name="Rounded Rectangle 9">
            <a:extLst>
              <a:ext uri="{FF2B5EF4-FFF2-40B4-BE49-F238E27FC236}">
                <a16:creationId xmlns:a16="http://schemas.microsoft.com/office/drawing/2014/main" id="{FB83D0E5-E33B-4B56-AB15-AD441584FC56}"/>
              </a:ext>
            </a:extLst>
          </p:cNvPr>
          <p:cNvSpPr/>
          <p:nvPr/>
        </p:nvSpPr>
        <p:spPr>
          <a:xfrm>
            <a:off x="730106" y="4428814"/>
            <a:ext cx="13165947" cy="1406028"/>
          </a:xfrm>
          <a:prstGeom prst="roundRect">
            <a:avLst>
              <a:gd name="adj" fmla="val 50000"/>
            </a:avLst>
          </a:prstGeom>
          <a:solidFill>
            <a:srgbClr val="6CAEDF"/>
          </a:solidFill>
          <a:ln>
            <a:noFill/>
          </a:ln>
        </p:spPr>
        <p:style>
          <a:lnRef idx="2">
            <a:schemeClr val="accent1">
              <a:shade val="50000"/>
            </a:schemeClr>
          </a:lnRef>
          <a:fillRef idx="1">
            <a:schemeClr val="accent1"/>
          </a:fillRef>
          <a:effectRef idx="0">
            <a:schemeClr val="accent1"/>
          </a:effectRef>
          <a:fontRef idx="minor">
            <a:schemeClr val="lt1"/>
          </a:fontRef>
        </p:style>
        <p:txBody>
          <a:bodyPr lIns="731520" rtlCol="0" anchor="ctr"/>
          <a:lstStyle/>
          <a:p>
            <a:r>
              <a:rPr lang="en-US" sz="3000" b="1" dirty="0">
                <a:solidFill>
                  <a:srgbClr val="CD0920"/>
                </a:solidFill>
                <a:latin typeface="Arial" panose="020B0604020202020204" pitchFamily="34" charset="0"/>
                <a:cs typeface="Arial" panose="020B0604020202020204" pitchFamily="34" charset="0"/>
              </a:rPr>
              <a:t>(F) </a:t>
            </a:r>
            <a:r>
              <a:rPr lang="en-US" sz="3000" dirty="0">
                <a:latin typeface="Arial" panose="020B0604020202020204" pitchFamily="34" charset="0"/>
                <a:cs typeface="Arial" panose="020B0604020202020204" pitchFamily="34" charset="0"/>
              </a:rPr>
              <a:t>enables an individual to attain a secondary school diploma </a:t>
            </a:r>
            <a:r>
              <a:rPr lang="en-US" sz="3000" b="1" dirty="0">
                <a:latin typeface="Arial" panose="020B0604020202020204" pitchFamily="34" charset="0"/>
                <a:cs typeface="Arial" panose="020B0604020202020204" pitchFamily="34" charset="0"/>
              </a:rPr>
              <a:t>and</a:t>
            </a:r>
            <a:r>
              <a:rPr lang="en-US" sz="3000" dirty="0">
                <a:latin typeface="Arial" panose="020B0604020202020204" pitchFamily="34" charset="0"/>
                <a:cs typeface="Arial" panose="020B0604020202020204" pitchFamily="34" charset="0"/>
              </a:rPr>
              <a:t> at least one recognized postsecondary credential or college credits, preferably both; and</a:t>
            </a:r>
          </a:p>
        </p:txBody>
      </p:sp>
      <p:sp>
        <p:nvSpPr>
          <p:cNvPr id="10" name="Rounded Rectangle 9">
            <a:extLst>
              <a:ext uri="{FF2B5EF4-FFF2-40B4-BE49-F238E27FC236}">
                <a16:creationId xmlns:a16="http://schemas.microsoft.com/office/drawing/2014/main" id="{1BEF6C02-7FB2-154E-9A86-96DE2CA6B5AE}"/>
              </a:ext>
            </a:extLst>
          </p:cNvPr>
          <p:cNvSpPr/>
          <p:nvPr/>
        </p:nvSpPr>
        <p:spPr>
          <a:xfrm>
            <a:off x="730106" y="5938230"/>
            <a:ext cx="13275485" cy="1406028"/>
          </a:xfrm>
          <a:prstGeom prst="roundRect">
            <a:avLst>
              <a:gd name="adj" fmla="val 50000"/>
            </a:avLst>
          </a:prstGeom>
          <a:solidFill>
            <a:srgbClr val="6CAEDF"/>
          </a:solidFill>
          <a:ln>
            <a:noFill/>
          </a:ln>
        </p:spPr>
        <p:style>
          <a:lnRef idx="2">
            <a:schemeClr val="accent1">
              <a:shade val="50000"/>
            </a:schemeClr>
          </a:lnRef>
          <a:fillRef idx="1">
            <a:schemeClr val="accent1"/>
          </a:fillRef>
          <a:effectRef idx="0">
            <a:schemeClr val="accent1"/>
          </a:effectRef>
          <a:fontRef idx="minor">
            <a:schemeClr val="lt1"/>
          </a:fontRef>
        </p:style>
        <p:txBody>
          <a:bodyPr lIns="731520" rtlCol="0" anchor="ctr"/>
          <a:lstStyle/>
          <a:p>
            <a:r>
              <a:rPr lang="en-US" sz="3000" b="1" dirty="0">
                <a:solidFill>
                  <a:srgbClr val="CD0920"/>
                </a:solidFill>
                <a:latin typeface="Arial" panose="020B0604020202020204" pitchFamily="34" charset="0"/>
                <a:cs typeface="Arial" panose="020B0604020202020204" pitchFamily="34" charset="0"/>
              </a:rPr>
              <a:t>(G) </a:t>
            </a:r>
            <a:r>
              <a:rPr lang="en-US" sz="3000" dirty="0">
                <a:latin typeface="Arial" panose="020B0604020202020204" pitchFamily="34" charset="0"/>
                <a:cs typeface="Arial" panose="020B0604020202020204" pitchFamily="34" charset="0"/>
              </a:rPr>
              <a:t>helps an individual enter or advance within a specific occupation or occupational cluster.</a:t>
            </a:r>
          </a:p>
        </p:txBody>
      </p:sp>
    </p:spTree>
    <p:extLst>
      <p:ext uri="{BB962C8B-B14F-4D97-AF65-F5344CB8AC3E}">
        <p14:creationId xmlns:p14="http://schemas.microsoft.com/office/powerpoint/2010/main" val="2766125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75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75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6CA60-A790-4638-BC74-09807601DE53}"/>
              </a:ext>
            </a:extLst>
          </p:cNvPr>
          <p:cNvSpPr>
            <a:spLocks noGrp="1"/>
          </p:cNvSpPr>
          <p:nvPr>
            <p:ph type="title"/>
          </p:nvPr>
        </p:nvSpPr>
        <p:spPr>
          <a:xfrm>
            <a:off x="7946751" y="765772"/>
            <a:ext cx="5944721" cy="2011924"/>
          </a:xfrm>
        </p:spPr>
        <p:txBody>
          <a:bodyPr>
            <a:normAutofit/>
          </a:bodyPr>
          <a:lstStyle/>
          <a:p>
            <a:r>
              <a:rPr lang="en-US" sz="5400" dirty="0"/>
              <a:t>Career Advancement</a:t>
            </a:r>
          </a:p>
        </p:txBody>
      </p:sp>
      <p:sp>
        <p:nvSpPr>
          <p:cNvPr id="15" name="Rectangle 14">
            <a:extLst>
              <a:ext uri="{FF2B5EF4-FFF2-40B4-BE49-F238E27FC236}">
                <a16:creationId xmlns:a16="http://schemas.microsoft.com/office/drawing/2014/main" id="{787900AF-3ED0-4C02-A309-3984EBBD2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315200" cy="82296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20">
            <a:extLst>
              <a:ext uri="{FF2B5EF4-FFF2-40B4-BE49-F238E27FC236}">
                <a16:creationId xmlns:a16="http://schemas.microsoft.com/office/drawing/2014/main" id="{8DEDEE5C-3126-4336-A7D4-9277AF5A04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765" y="671288"/>
            <a:ext cx="6131670" cy="688702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Bright ladder against dull ladders">
            <a:extLst>
              <a:ext uri="{FF2B5EF4-FFF2-40B4-BE49-F238E27FC236}">
                <a16:creationId xmlns:a16="http://schemas.microsoft.com/office/drawing/2014/main" id="{DFE956FB-5708-054F-BB39-D754E361737D}"/>
              </a:ext>
            </a:extLst>
          </p:cNvPr>
          <p:cNvPicPr>
            <a:picLocks noChangeAspect="1"/>
          </p:cNvPicPr>
          <p:nvPr/>
        </p:nvPicPr>
        <p:blipFill>
          <a:blip r:embed="rId3">
            <a:extLst>
              <a:ext uri="{28A0092B-C50C-407E-A947-70E740481C1C}">
                <a14:useLocalDpi xmlns:a14="http://schemas.microsoft.com/office/drawing/2010/main" val="0"/>
              </a:ext>
            </a:extLst>
          </a:blip>
          <a:srcRect l="16871" r="16871"/>
          <a:stretch/>
        </p:blipFill>
        <p:spPr>
          <a:xfrm>
            <a:off x="788212" y="866851"/>
            <a:ext cx="5738775" cy="6495897"/>
          </a:xfrm>
          <a:prstGeom prst="rect">
            <a:avLst/>
          </a:prstGeom>
          <a:effectLst/>
        </p:spPr>
      </p:pic>
      <p:sp>
        <p:nvSpPr>
          <p:cNvPr id="3" name="Content Placeholder 2">
            <a:extLst>
              <a:ext uri="{FF2B5EF4-FFF2-40B4-BE49-F238E27FC236}">
                <a16:creationId xmlns:a16="http://schemas.microsoft.com/office/drawing/2014/main" id="{90483696-33D1-4B50-91DD-03E682FD1B24}"/>
              </a:ext>
            </a:extLst>
          </p:cNvPr>
          <p:cNvSpPr>
            <a:spLocks noGrp="1"/>
          </p:cNvSpPr>
          <p:nvPr>
            <p:ph idx="1"/>
          </p:nvPr>
        </p:nvSpPr>
        <p:spPr>
          <a:xfrm>
            <a:off x="7946754" y="2926081"/>
            <a:ext cx="5944718" cy="4535424"/>
          </a:xfrm>
        </p:spPr>
        <p:txBody>
          <a:bodyPr>
            <a:normAutofit/>
          </a:bodyPr>
          <a:lstStyle/>
          <a:p>
            <a:r>
              <a:rPr lang="en-US" sz="3200" dirty="0"/>
              <a:t>Ensure that all partners in discussion are on the same page of definitions of career pathways:</a:t>
            </a:r>
          </a:p>
          <a:p>
            <a:pPr lvl="1"/>
            <a:r>
              <a:rPr lang="en-US" sz="3200" dirty="0"/>
              <a:t>Career Ladders</a:t>
            </a:r>
          </a:p>
          <a:p>
            <a:pPr lvl="1"/>
            <a:r>
              <a:rPr lang="en-US" sz="3200" dirty="0"/>
              <a:t>Career Progressions</a:t>
            </a:r>
          </a:p>
        </p:txBody>
      </p:sp>
    </p:spTree>
    <p:extLst>
      <p:ext uri="{BB962C8B-B14F-4D97-AF65-F5344CB8AC3E}">
        <p14:creationId xmlns:p14="http://schemas.microsoft.com/office/powerpoint/2010/main" val="3580412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626AB-3FEA-4730-804F-99D96941E55E}"/>
              </a:ext>
            </a:extLst>
          </p:cNvPr>
          <p:cNvSpPr>
            <a:spLocks noGrp="1"/>
          </p:cNvSpPr>
          <p:nvPr>
            <p:ph type="title"/>
          </p:nvPr>
        </p:nvSpPr>
        <p:spPr>
          <a:xfrm>
            <a:off x="706644" y="249542"/>
            <a:ext cx="13167360" cy="1772793"/>
          </a:xfrm>
        </p:spPr>
        <p:txBody>
          <a:bodyPr/>
          <a:lstStyle/>
          <a:p>
            <a:pPr>
              <a:lnSpc>
                <a:spcPct val="90000"/>
              </a:lnSpc>
            </a:pPr>
            <a:r>
              <a:rPr lang="en-US" sz="3200" dirty="0"/>
              <a:t>Using a post-it, indicate where you feel your school and the schools you work with are in your career pathway offerings (this includes formal CTE pathways and other career pathways matching the shared definition):</a:t>
            </a:r>
          </a:p>
        </p:txBody>
      </p:sp>
      <p:cxnSp>
        <p:nvCxnSpPr>
          <p:cNvPr id="5" name="Straight Arrow Connector 4">
            <a:extLst>
              <a:ext uri="{FF2B5EF4-FFF2-40B4-BE49-F238E27FC236}">
                <a16:creationId xmlns:a16="http://schemas.microsoft.com/office/drawing/2014/main" id="{5B67FB51-6C73-104A-B7AE-7680D5374068}"/>
              </a:ext>
            </a:extLst>
          </p:cNvPr>
          <p:cNvCxnSpPr>
            <a:cxnSpLocks/>
          </p:cNvCxnSpPr>
          <p:nvPr/>
        </p:nvCxnSpPr>
        <p:spPr>
          <a:xfrm>
            <a:off x="265043" y="7315199"/>
            <a:ext cx="14050562" cy="0"/>
          </a:xfrm>
          <a:prstGeom prst="straightConnector1">
            <a:avLst/>
          </a:prstGeom>
          <a:ln w="76200">
            <a:headEnd type="triangle"/>
            <a:tailEnd type="triangle"/>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547A95E2-6B0B-8345-B90B-03620D9843AA}"/>
              </a:ext>
            </a:extLst>
          </p:cNvPr>
          <p:cNvSpPr txBox="1"/>
          <p:nvPr/>
        </p:nvSpPr>
        <p:spPr>
          <a:xfrm>
            <a:off x="265043" y="6308158"/>
            <a:ext cx="2978900" cy="923330"/>
          </a:xfrm>
          <a:prstGeom prst="rect">
            <a:avLst/>
          </a:prstGeom>
          <a:noFill/>
        </p:spPr>
        <p:txBody>
          <a:bodyPr wrap="square" rtlCol="0">
            <a:spAutoFit/>
          </a:bodyPr>
          <a:lstStyle/>
          <a:p>
            <a:pPr algn="ctr"/>
            <a:r>
              <a:rPr lang="en-US" sz="1800" dirty="0">
                <a:latin typeface="Arial" panose="020B0604020202020204" pitchFamily="34" charset="0"/>
                <a:cs typeface="Arial" panose="020B0604020202020204" pitchFamily="34" charset="0"/>
              </a:rPr>
              <a:t>We have limited career pathway options open to some students.</a:t>
            </a:r>
          </a:p>
        </p:txBody>
      </p:sp>
      <p:sp>
        <p:nvSpPr>
          <p:cNvPr id="7" name="TextBox 6">
            <a:extLst>
              <a:ext uri="{FF2B5EF4-FFF2-40B4-BE49-F238E27FC236}">
                <a16:creationId xmlns:a16="http://schemas.microsoft.com/office/drawing/2014/main" id="{D215E04C-3925-5940-B33E-638843EF0D82}"/>
              </a:ext>
            </a:extLst>
          </p:cNvPr>
          <p:cNvSpPr txBox="1"/>
          <p:nvPr/>
        </p:nvSpPr>
        <p:spPr>
          <a:xfrm>
            <a:off x="11336705" y="6308158"/>
            <a:ext cx="2978900" cy="923330"/>
          </a:xfrm>
          <a:prstGeom prst="rect">
            <a:avLst/>
          </a:prstGeom>
          <a:noFill/>
        </p:spPr>
        <p:txBody>
          <a:bodyPr wrap="square" rtlCol="0">
            <a:spAutoFit/>
          </a:bodyPr>
          <a:lstStyle/>
          <a:p>
            <a:pPr algn="ctr"/>
            <a:r>
              <a:rPr lang="en-US" sz="1800" dirty="0">
                <a:latin typeface="Arial" panose="020B0604020202020204" pitchFamily="34" charset="0"/>
                <a:cs typeface="Arial" panose="020B0604020202020204" pitchFamily="34" charset="0"/>
              </a:rPr>
              <a:t>We have or are developing career pathway options for all students. </a:t>
            </a:r>
          </a:p>
        </p:txBody>
      </p:sp>
      <p:sp>
        <p:nvSpPr>
          <p:cNvPr id="8" name="TextBox 7">
            <a:extLst>
              <a:ext uri="{FF2B5EF4-FFF2-40B4-BE49-F238E27FC236}">
                <a16:creationId xmlns:a16="http://schemas.microsoft.com/office/drawing/2014/main" id="{F3EC6D31-C2C7-0145-AD95-2CD3FFD9E5C0}"/>
              </a:ext>
            </a:extLst>
          </p:cNvPr>
          <p:cNvSpPr txBox="1"/>
          <p:nvPr/>
        </p:nvSpPr>
        <p:spPr>
          <a:xfrm>
            <a:off x="5825750" y="6308158"/>
            <a:ext cx="2978900" cy="923330"/>
          </a:xfrm>
          <a:prstGeom prst="rect">
            <a:avLst/>
          </a:prstGeom>
          <a:noFill/>
        </p:spPr>
        <p:txBody>
          <a:bodyPr wrap="square" rtlCol="0">
            <a:spAutoFit/>
          </a:bodyPr>
          <a:lstStyle/>
          <a:p>
            <a:pPr algn="ctr"/>
            <a:r>
              <a:rPr lang="en-US" sz="1800" dirty="0">
                <a:latin typeface="Arial" panose="020B0604020202020204" pitchFamily="34" charset="0"/>
                <a:cs typeface="Arial" panose="020B0604020202020204" pitchFamily="34" charset="0"/>
              </a:rPr>
              <a:t>We have some career pathway options open to any student. </a:t>
            </a:r>
          </a:p>
        </p:txBody>
      </p:sp>
    </p:spTree>
    <p:extLst>
      <p:ext uri="{BB962C8B-B14F-4D97-AF65-F5344CB8AC3E}">
        <p14:creationId xmlns:p14="http://schemas.microsoft.com/office/powerpoint/2010/main" val="3220000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2A8A3-BA76-42FB-AFEA-3083A459547C}"/>
              </a:ext>
            </a:extLst>
          </p:cNvPr>
          <p:cNvSpPr>
            <a:spLocks noGrp="1"/>
          </p:cNvSpPr>
          <p:nvPr>
            <p:ph type="title"/>
          </p:nvPr>
        </p:nvSpPr>
        <p:spPr>
          <a:xfrm>
            <a:off x="731520" y="499921"/>
            <a:ext cx="13167360" cy="677108"/>
          </a:xfrm>
        </p:spPr>
        <p:txBody>
          <a:bodyPr/>
          <a:lstStyle/>
          <a:p>
            <a:pPr marL="271780" indent="-271780"/>
            <a:r>
              <a:rPr lang="en-US" sz="4400" dirty="0"/>
              <a:t>Preparing for Career Pathways</a:t>
            </a:r>
          </a:p>
        </p:txBody>
      </p:sp>
      <p:sp>
        <p:nvSpPr>
          <p:cNvPr id="3" name="TextBox 2">
            <a:extLst>
              <a:ext uri="{FF2B5EF4-FFF2-40B4-BE49-F238E27FC236}">
                <a16:creationId xmlns:a16="http://schemas.microsoft.com/office/drawing/2014/main" id="{FCA4BF87-210B-5D4E-BEFD-E3706A190B7A}"/>
              </a:ext>
            </a:extLst>
          </p:cNvPr>
          <p:cNvSpPr txBox="1"/>
          <p:nvPr/>
        </p:nvSpPr>
        <p:spPr>
          <a:xfrm>
            <a:off x="731520" y="1723103"/>
            <a:ext cx="13167360" cy="1508105"/>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Career Advising Alignment</a:t>
            </a:r>
          </a:p>
          <a:p>
            <a:pPr marL="342900"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Using student interest and </a:t>
            </a:r>
            <a:r>
              <a:rPr lang="en-US" sz="2800" u="sng" dirty="0">
                <a:latin typeface="Arial" panose="020B0604020202020204" pitchFamily="34" charset="0"/>
                <a:cs typeface="Arial" panose="020B0604020202020204" pitchFamily="34" charset="0"/>
                <a:hlinkClick r:id="rId3"/>
              </a:rPr>
              <a:t>job outlook data</a:t>
            </a:r>
            <a:r>
              <a:rPr lang="en-US" sz="2800" dirty="0">
                <a:latin typeface="Arial" panose="020B0604020202020204" pitchFamily="34" charset="0"/>
                <a:cs typeface="Arial" panose="020B0604020202020204" pitchFamily="34" charset="0"/>
              </a:rPr>
              <a:t> to determine pathway options</a:t>
            </a:r>
          </a:p>
          <a:p>
            <a:pPr marL="342900" indent="-342900">
              <a:buFont typeface="Arial" panose="020B0604020202020204" pitchFamily="34" charset="0"/>
              <a:buChar char="•"/>
            </a:pPr>
            <a:r>
              <a:rPr lang="en-US" sz="2800" dirty="0">
                <a:latin typeface="Arial" panose="020B0604020202020204" pitchFamily="34" charset="0"/>
                <a:cs typeface="Arial" panose="020B0604020202020204" pitchFamily="34" charset="0"/>
                <a:hlinkClick r:id="rId4"/>
              </a:rPr>
              <a:t>Top Jobs!</a:t>
            </a:r>
            <a:endParaRPr lang="en-US" sz="28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2E85D8E0-1961-7C4E-BA3F-8E01D9CE66FD}"/>
              </a:ext>
            </a:extLst>
          </p:cNvPr>
          <p:cNvSpPr txBox="1"/>
          <p:nvPr/>
        </p:nvSpPr>
        <p:spPr>
          <a:xfrm>
            <a:off x="731520" y="3231208"/>
            <a:ext cx="13167360" cy="1938992"/>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Local Workforce Alignment</a:t>
            </a:r>
          </a:p>
          <a:p>
            <a:pPr marL="342900" lvl="0"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Working with local businesses to determine workforce needs </a:t>
            </a:r>
            <a:endParaRPr lang="en-US" sz="2400" dirty="0">
              <a:latin typeface="Arial" panose="020B0604020202020204" pitchFamily="34" charset="0"/>
              <a:cs typeface="Arial" panose="020B0604020202020204" pitchFamily="34" charset="0"/>
            </a:endParaRPr>
          </a:p>
          <a:p>
            <a:pPr marL="891513" lvl="1" indent="-342900">
              <a:buFont typeface="Arial" panose="020B0604020202020204" pitchFamily="34" charset="0"/>
              <a:buChar char="•"/>
            </a:pPr>
            <a:r>
              <a:rPr lang="en-US" sz="2800" u="sng" dirty="0">
                <a:latin typeface="Arial" panose="020B0604020202020204" pitchFamily="34" charset="0"/>
                <a:cs typeface="Arial" panose="020B0604020202020204" pitchFamily="34" charset="0"/>
                <a:hlinkClick r:id="rId5"/>
              </a:rPr>
              <a:t>Business Advisory Councils</a:t>
            </a:r>
            <a:endParaRPr lang="en-US" sz="2400" dirty="0">
              <a:latin typeface="Arial" panose="020B0604020202020204" pitchFamily="34" charset="0"/>
              <a:cs typeface="Arial" panose="020B0604020202020204" pitchFamily="34" charset="0"/>
            </a:endParaRPr>
          </a:p>
          <a:p>
            <a:pPr marL="891513" lvl="1" indent="-342900">
              <a:buFont typeface="Arial" panose="020B0604020202020204" pitchFamily="34" charset="0"/>
              <a:buChar char="•"/>
            </a:pPr>
            <a:r>
              <a:rPr lang="en-US" sz="2800" u="sng" dirty="0">
                <a:latin typeface="Arial" panose="020B0604020202020204" pitchFamily="34" charset="0"/>
                <a:cs typeface="Arial" panose="020B0604020202020204" pitchFamily="34" charset="0"/>
                <a:hlinkClick r:id="rId6"/>
              </a:rPr>
              <a:t>Local planning</a:t>
            </a:r>
            <a:endParaRPr lang="en-US" sz="24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97738F41-DF89-324C-8E29-3F7A405B8399}"/>
              </a:ext>
            </a:extLst>
          </p:cNvPr>
          <p:cNvSpPr txBox="1"/>
          <p:nvPr/>
        </p:nvSpPr>
        <p:spPr>
          <a:xfrm>
            <a:off x="731520" y="5180910"/>
            <a:ext cx="13167360" cy="1938992"/>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Community Connections</a:t>
            </a:r>
          </a:p>
          <a:p>
            <a:pPr marL="342900" lvl="0"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Garner community input and support – this can be a redesign of school</a:t>
            </a:r>
            <a:endParaRPr lang="en-US" sz="2400" dirty="0">
              <a:latin typeface="Arial" panose="020B0604020202020204" pitchFamily="34" charset="0"/>
              <a:cs typeface="Arial" panose="020B0604020202020204" pitchFamily="34" charset="0"/>
            </a:endParaRPr>
          </a:p>
          <a:p>
            <a:pPr marL="891513" lvl="1" indent="-342900">
              <a:buFont typeface="Arial" panose="020B0604020202020204" pitchFamily="34" charset="0"/>
              <a:buChar char="•"/>
            </a:pPr>
            <a:r>
              <a:rPr lang="en-US" sz="2800" u="sng" dirty="0">
                <a:latin typeface="Arial" panose="020B0604020202020204" pitchFamily="34" charset="0"/>
                <a:cs typeface="Arial" panose="020B0604020202020204" pitchFamily="34" charset="0"/>
                <a:hlinkClick r:id="rId7"/>
              </a:rPr>
              <a:t>Portrait of a Graduate</a:t>
            </a:r>
            <a:endParaRPr lang="en-US" sz="2400" dirty="0">
              <a:latin typeface="Arial" panose="020B0604020202020204" pitchFamily="34" charset="0"/>
              <a:cs typeface="Arial" panose="020B0604020202020204" pitchFamily="34" charset="0"/>
            </a:endParaRPr>
          </a:p>
          <a:p>
            <a:pPr marL="891513" lvl="1"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Discussion generating tool: </a:t>
            </a:r>
            <a:r>
              <a:rPr lang="en-US" sz="2800" u="sng" dirty="0">
                <a:latin typeface="Arial" panose="020B0604020202020204" pitchFamily="34" charset="0"/>
                <a:cs typeface="Arial" panose="020B0604020202020204" pitchFamily="34" charset="0"/>
                <a:hlinkClick r:id="rId8"/>
              </a:rPr>
              <a:t>Success in the New Economy</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4603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2B02BCDC2A4C546A4757CCC9A5A9DC7" ma:contentTypeVersion="6" ma:contentTypeDescription="Create a new document." ma:contentTypeScope="" ma:versionID="6d675f9ea2c1c7f1a6e908a9b005fa0c">
  <xsd:schema xmlns:xsd="http://www.w3.org/2001/XMLSchema" xmlns:xs="http://www.w3.org/2001/XMLSchema" xmlns:p="http://schemas.microsoft.com/office/2006/metadata/properties" xmlns:ns2="6f381a5d-9f8c-43c6-8e7a-4da4bf23489a" targetNamespace="http://schemas.microsoft.com/office/2006/metadata/properties" ma:root="true" ma:fieldsID="8d5a731db497fb9a2a85b38d6128b76c" ns2:_="">
    <xsd:import namespace="6f381a5d-9f8c-43c6-8e7a-4da4bf23489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381a5d-9f8c-43c6-8e7a-4da4bf2348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7D64C0D-7815-4EB1-BEA2-76EDD8DF6AE7}">
  <ds:schemaRefs>
    <ds:schemaRef ds:uri="http://schemas.microsoft.com/sharepoint/v3/contenttype/forms"/>
  </ds:schemaRefs>
</ds:datastoreItem>
</file>

<file path=customXml/itemProps2.xml><?xml version="1.0" encoding="utf-8"?>
<ds:datastoreItem xmlns:ds="http://schemas.openxmlformats.org/officeDocument/2006/customXml" ds:itemID="{149B5A18-B694-4C46-B61E-A37CE53087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f381a5d-9f8c-43c6-8e7a-4da4bf2348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E9F2D89-6D4B-42C3-A346-0A2CFA8432D1}">
  <ds:schemaRefs>
    <ds:schemaRef ds:uri="http://purl.org/dc/terms/"/>
    <ds:schemaRef ds:uri="http://schemas.microsoft.com/office/2006/metadata/properties"/>
    <ds:schemaRef ds:uri="http://purl.org/dc/dcmitype/"/>
    <ds:schemaRef ds:uri="http://www.w3.org/XML/1998/namespace"/>
    <ds:schemaRef ds:uri="http://purl.org/dc/elements/1.1/"/>
    <ds:schemaRef ds:uri="6f381a5d-9f8c-43c6-8e7a-4da4bf23489a"/>
    <ds:schemaRef ds:uri="http://schemas.microsoft.com/office/2006/documentManagement/types"/>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otalTime>0</TotalTime>
  <Words>788</Words>
  <Application>Microsoft Macintosh PowerPoint</Application>
  <PresentationFormat>Custom</PresentationFormat>
  <Paragraphs>115</Paragraphs>
  <Slides>18</Slides>
  <Notes>18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Office Theme</vt:lpstr>
      <vt:lpstr>Ohio Career Readiness Network</vt:lpstr>
      <vt:lpstr>Introductions</vt:lpstr>
      <vt:lpstr> Turning Advising into Pathways</vt:lpstr>
      <vt:lpstr>How do you define “career pathways,” what does it mean to you?</vt:lpstr>
      <vt:lpstr>What are Career Pathways?</vt:lpstr>
      <vt:lpstr>What are Career Pathways?</vt:lpstr>
      <vt:lpstr>Career Advancement</vt:lpstr>
      <vt:lpstr>Using a post-it, indicate where you feel your school and the schools you work with are in your career pathway offerings (this includes formal CTE pathways and other career pathways matching the shared definition):</vt:lpstr>
      <vt:lpstr>Preparing for Career Pathways</vt:lpstr>
      <vt:lpstr>What are the top two industries in your region, that you feel students may also be interested in, to consider developing new career pathway options your school(s)?</vt:lpstr>
      <vt:lpstr>Using a post-it, indicate your level of understanding of Business Advisory Councils.</vt:lpstr>
      <vt:lpstr>Designing and Developing Career Pathways</vt:lpstr>
      <vt:lpstr>Which of the Quality Elements resonates with you the most, why?</vt:lpstr>
      <vt:lpstr>Implementing and Evaluating Career Pathways</vt:lpstr>
      <vt:lpstr>How are your schools applying any lessons learned from this year for creative scheduling or placement of students after high school for next year?</vt:lpstr>
      <vt:lpstr>Conclusion</vt:lpstr>
      <vt:lpstr>This was a big overview – what topics would you be most interested in more deeply discussing?</vt:lpstr>
      <vt:lpstr>Share your learning  community with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Ohio Career Readiness Network</dc:title>
  <dc:creator/>
  <cp:lastModifiedBy/>
  <cp:revision>640</cp:revision>
  <dcterms:created xsi:type="dcterms:W3CDTF">2020-11-02T19:01:32Z</dcterms:created>
  <dcterms:modified xsi:type="dcterms:W3CDTF">2021-03-05T21:40:56Z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0x01010072B02BCDC2A4C546A4757CCC9A5A9DC7</vt:lpwstr>
  </property>
</Properties>
</file>