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39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lstStyle>
            <a:lvl1pPr marL="0" marR="0" indent="0" algn="r" rtl="0">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2777786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a:t>Nichole</a:t>
            </a:r>
          </a:p>
          <a:p>
            <a:pPr marL="457200" lvl="0" indent="-317500" rtl="0">
              <a:buClr>
                <a:srgbClr val="000000"/>
              </a:buClr>
              <a:buSzPct val="100000"/>
              <a:buFont typeface="Arial"/>
              <a:buChar char="★"/>
            </a:pPr>
            <a:r>
              <a:rPr lang="en-US">
                <a:solidFill>
                  <a:schemeClr val="dk1"/>
                </a:solidFill>
              </a:rPr>
              <a:t>students reading below grade level 2 small group daily</a:t>
            </a:r>
          </a:p>
          <a:p>
            <a:pPr marL="457200" lvl="0" indent="-317500" rtl="0">
              <a:buClr>
                <a:schemeClr val="dk1"/>
              </a:buClr>
              <a:buSzPct val="100000"/>
              <a:buFont typeface="Arial"/>
              <a:buChar char="★"/>
            </a:pPr>
            <a:r>
              <a:rPr lang="en-US">
                <a:solidFill>
                  <a:schemeClr val="dk1"/>
                </a:solidFill>
              </a:rPr>
              <a:t>LLI during reading workshop and NNI this year</a:t>
            </a:r>
          </a:p>
          <a:p>
            <a:pPr marL="457200" lvl="0" indent="-317500" rtl="0">
              <a:buClr>
                <a:srgbClr val="000000"/>
              </a:buClr>
              <a:buSzPct val="100000"/>
              <a:buFont typeface="Arial"/>
              <a:buChar char="★"/>
            </a:pPr>
            <a:r>
              <a:rPr lang="en-US"/>
              <a:t>flexible grouping all year and carried into other content areas</a:t>
            </a:r>
          </a:p>
          <a:p>
            <a:pPr marL="457200" lvl="0" indent="-317500" rtl="0">
              <a:buClr>
                <a:srgbClr val="000000"/>
              </a:buClr>
              <a:buSzPct val="100000"/>
              <a:buFont typeface="Arial"/>
              <a:buChar char="★"/>
            </a:pPr>
            <a:r>
              <a:rPr lang="en-US"/>
              <a:t>SCA’s, fluency scores, and OAA fall results help group students for NNI periods</a:t>
            </a:r>
          </a:p>
          <a:p>
            <a:pPr marL="457200" lvl="0" indent="-317500" rtl="0">
              <a:buClr>
                <a:srgbClr val="000000"/>
              </a:buClr>
              <a:buSzPct val="100000"/>
              <a:buFont typeface="Arial"/>
              <a:buChar char="★"/>
            </a:pPr>
            <a:r>
              <a:rPr lang="en-US"/>
              <a:t>data is reviewed at the end of the month, entered into records of intervention, and students regrouped as necessary</a:t>
            </a:r>
          </a:p>
          <a:p>
            <a:pPr marL="457200" lvl="0" indent="-317500" rtl="0">
              <a:buClr>
                <a:srgbClr val="000000"/>
              </a:buClr>
              <a:buSzPct val="100000"/>
              <a:buFont typeface="Arial"/>
              <a:buChar char="★"/>
            </a:pPr>
            <a:r>
              <a:rPr lang="en-US"/>
              <a:t>student data shared at conferences or as needed in between</a:t>
            </a:r>
          </a:p>
          <a:p>
            <a:pPr marL="457200" lvl="0" indent="-317500" rtl="0">
              <a:buClr>
                <a:srgbClr val="000000"/>
              </a:buClr>
              <a:buSzPct val="100000"/>
              <a:buFont typeface="Arial"/>
              <a:buChar char="★"/>
            </a:pPr>
            <a:r>
              <a:rPr lang="en-US"/>
              <a:t>no related arts on M/F allows extra 60 minutes of intervention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a:t>Dan or Additional Board Information - will not cover during presentation if time is limited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a:t>Additional board information- will not cover during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US"/>
              <a:t>Dan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a:t>Dan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US"/>
              <a:t>Dan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a:t>Danielle</a:t>
            </a:r>
          </a:p>
          <a:p>
            <a:pPr>
              <a:buNone/>
            </a:pPr>
            <a:r>
              <a:rPr lang="en-US"/>
              <a:t>Mechanicsburg has relied on its district improvement process and instructional plan to support implemention of initiatibves including requirements for the 3RG.  The improvement process is based on data analysis, goal setting, teaming at all levels of the organization, and implementation and monitoring of best practices in a consistent manner.  The instructional plan supports 3RG in setting expectations for 80n minute reading blocks, NNI daily for intervention reteaching and deeper understanding of content that is familiar, and use of formatve instructioanl practices to inform instruction and intervention.  The Plan also includes timelines for asessment, bencharmark data, and rubrics to better monitor student growth.  You have beenprovided a copy of the instructional strategic plan.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a:t>Danielle</a:t>
            </a:r>
          </a:p>
          <a:p>
            <a:pPr>
              <a:buNone/>
            </a:pPr>
            <a:r>
              <a:rPr lang="en-US"/>
              <a:t>Mech was the receipent of a 3RG grant, partnering with 7 other districts to train teachers in LLI.  Leveled Literacy instervention is a program out of OSU to accelerate reading progress and close the gap through daily scripted lessons with our at risk readers.  Teachers in this grant program have received intensive training in LLI, follow up PD, online collaboartion and networking with other teachers.  The grant has allowed us to focus on several instructional practices to support struggling readers including text introductions, understanding text characteristics to better support the reader during instruction, using explicit language to scaffold readers and noticing reader strateiges   The district will expand its use of LLI next school year in Kdg-3rd grade..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US"/>
              <a:t>Cathryn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US"/>
              <a:t>Cathryn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a:t>Nichole</a:t>
            </a:r>
          </a:p>
          <a:p>
            <a:pPr marL="457200" lvl="0" indent="-317500" rtl="0">
              <a:buClr>
                <a:srgbClr val="000000"/>
              </a:buClr>
              <a:buSzPct val="100000"/>
              <a:buFont typeface="Arial"/>
              <a:buChar char="★"/>
            </a:pPr>
            <a:r>
              <a:rPr lang="en-US"/>
              <a:t>strong TBT focused on student needs is #1 reason for student success we are seeing</a:t>
            </a:r>
          </a:p>
          <a:p>
            <a:pPr marL="457200" lvl="0" indent="-317500" rtl="0">
              <a:buClr>
                <a:srgbClr val="000000"/>
              </a:buClr>
              <a:buSzPct val="100000"/>
              <a:buFont typeface="Arial"/>
              <a:buChar char="★"/>
            </a:pPr>
            <a:r>
              <a:rPr lang="en-US"/>
              <a:t>team meets constantly, always looking for new ideas to implement, and holds each other accountable</a:t>
            </a:r>
          </a:p>
          <a:p>
            <a:pPr marL="457200" lvl="0" indent="-317500" rtl="0">
              <a:buClr>
                <a:srgbClr val="000000"/>
              </a:buClr>
              <a:buSzPct val="100000"/>
              <a:buFont typeface="Arial"/>
              <a:buChar char="★"/>
            </a:pPr>
            <a:r>
              <a:rPr lang="en-US"/>
              <a:t>last 4-5 yrs. one of beg of yr assess was practice OAA</a:t>
            </a:r>
          </a:p>
          <a:p>
            <a:pPr marL="457200" lvl="0" indent="-317500" rtl="0">
              <a:buClr>
                <a:srgbClr val="000000"/>
              </a:buClr>
              <a:buSzPct val="100000"/>
              <a:buFont typeface="Arial"/>
              <a:buChar char="★"/>
            </a:pPr>
            <a:r>
              <a:rPr lang="en-US"/>
              <a:t>students were divided by ability and by content standards</a:t>
            </a:r>
          </a:p>
          <a:p>
            <a:pPr marL="457200" lvl="0" indent="-317500" rtl="0">
              <a:buClr>
                <a:srgbClr val="000000"/>
              </a:buClr>
              <a:buSzPct val="100000"/>
              <a:buFont typeface="Arial"/>
              <a:buChar char="★"/>
            </a:pPr>
            <a:r>
              <a:rPr lang="en-US"/>
              <a:t>focus on test taking strategies especially testing vocabulary</a:t>
            </a:r>
          </a:p>
          <a:p>
            <a:pPr marL="457200" lvl="0" indent="-317500" rtl="0">
              <a:buClr>
                <a:srgbClr val="000000"/>
              </a:buClr>
              <a:buSzPct val="100000"/>
              <a:buFont typeface="Arial"/>
              <a:buChar char="★"/>
            </a:pPr>
            <a:r>
              <a:rPr lang="en-US"/>
              <a:t>if they don’t understand what question is asking they cannot answer</a:t>
            </a:r>
          </a:p>
          <a:p>
            <a:pPr marL="457200" lvl="0" indent="-317500" rtl="0">
              <a:buClr>
                <a:srgbClr val="000000"/>
              </a:buClr>
              <a:buSzPct val="100000"/>
              <a:buFont typeface="Arial"/>
              <a:buChar char="★"/>
            </a:pPr>
            <a:r>
              <a:rPr lang="en-US"/>
              <a:t>forcing them to locate answers or clues in selections</a:t>
            </a:r>
          </a:p>
          <a:p>
            <a:pPr marL="457200" lvl="0" indent="-317500" rtl="0">
              <a:buClr>
                <a:srgbClr val="000000"/>
              </a:buClr>
              <a:buSzPct val="100000"/>
              <a:buFont typeface="Arial"/>
              <a:buChar char="★"/>
            </a:pPr>
            <a:r>
              <a:rPr lang="en-US"/>
              <a:t>reading questions before reading passages to give purpose</a:t>
            </a:r>
          </a:p>
          <a:p>
            <a:pPr marL="457200" lvl="0" indent="-317500" rtl="0">
              <a:buClr>
                <a:srgbClr val="000000"/>
              </a:buClr>
              <a:buSzPct val="100000"/>
              <a:buFont typeface="Arial"/>
              <a:buChar char="★"/>
            </a:pPr>
            <a:r>
              <a:rPr lang="en-US"/>
              <a:t>Oasis helps reduce time to analyze data since various reports can be printed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a:blip r:embed="rId2"/>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
        <p:nvSpPr>
          <p:cNvPr id="13" name="Shape 13"/>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p:nvPr/>
        </p:nvSpPr>
        <p:spPr>
          <a:xfrm>
            <a:off x="378000" y="-196375"/>
            <a:ext cx="8408700" cy="1260900"/>
          </a:xfrm>
          <a:prstGeom prst="roundRect">
            <a:avLst>
              <a:gd name="adj" fmla="val 19138"/>
            </a:avLst>
          </a:prstGeom>
          <a:solidFill>
            <a:srgbClr val="000000">
              <a:alpha val="40380"/>
            </a:srgbClr>
          </a:solidFill>
          <a:ln>
            <a:noFill/>
          </a:ln>
        </p:spPr>
        <p:txBody>
          <a:bodyPr lIns="91425" tIns="91425" rIns="91425" bIns="91425" anchor="ctr" anchorCtr="0">
            <a:noAutofit/>
          </a:bodyPr>
          <a:lstStyle/>
          <a:p>
            <a:endParaRPr/>
          </a:p>
        </p:txBody>
      </p:sp>
      <p:sp>
        <p:nvSpPr>
          <p:cNvPr id="16" name="Shape 16"/>
          <p:cNvSpPr/>
          <p:nvPr/>
        </p:nvSpPr>
        <p:spPr>
          <a:xfrm>
            <a:off x="378000" y="1237600"/>
            <a:ext cx="8408700" cy="5558700"/>
          </a:xfrm>
          <a:prstGeom prst="roundRect">
            <a:avLst>
              <a:gd name="adj" fmla="val 3800"/>
            </a:avLst>
          </a:prstGeom>
          <a:solidFill>
            <a:srgbClr val="000000">
              <a:alpha val="40380"/>
            </a:srgbClr>
          </a:solidFill>
          <a:ln>
            <a:noFill/>
          </a:ln>
        </p:spPr>
        <p:txBody>
          <a:bodyPr lIns="91425" tIns="91425" rIns="91425" bIns="91425" anchor="ctr" anchorCtr="0">
            <a:noAutofit/>
          </a:bodyPr>
          <a:lstStyle/>
          <a:p>
            <a:endParaRPr/>
          </a:p>
        </p:txBody>
      </p:sp>
      <p:pic>
        <p:nvPicPr>
          <p:cNvPr id="17" name="Shape 17"/>
          <p:cNvPicPr preferRelativeResize="0"/>
          <p:nvPr/>
        </p:nvPicPr>
        <p:blipFill>
          <a:blip r:embed="rId2"/>
          <a:stretch>
            <a:fillRect/>
          </a:stretch>
        </p:blipFill>
        <p:spPr>
          <a:xfrm>
            <a:off x="7058425" y="5114575"/>
            <a:ext cx="1666824" cy="1624349"/>
          </a:xfrm>
          <a:prstGeom prst="rect">
            <a:avLst/>
          </a:prstGeom>
          <a:noFill/>
          <a:ln>
            <a:noFill/>
          </a:ln>
        </p:spPr>
      </p:pic>
      <p:sp>
        <p:nvSpPr>
          <p:cNvPr id="18" name="Shape 18"/>
          <p:cNvSpPr txBox="1">
            <a:spLocks noGrp="1"/>
          </p:cNvSpPr>
          <p:nvPr>
            <p:ph type="title"/>
          </p:nvPr>
        </p:nvSpPr>
        <p:spPr>
          <a:xfrm>
            <a:off x="457200" y="122325"/>
            <a:ext cx="8229600" cy="8333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9" name="Shape 19"/>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p:nvPr/>
        </p:nvSpPr>
        <p:spPr>
          <a:xfrm>
            <a:off x="378000" y="-196375"/>
            <a:ext cx="8408700" cy="1260900"/>
          </a:xfrm>
          <a:prstGeom prst="roundRect">
            <a:avLst>
              <a:gd name="adj" fmla="val 19138"/>
            </a:avLst>
          </a:prstGeom>
          <a:solidFill>
            <a:srgbClr val="000000">
              <a:alpha val="40380"/>
            </a:srgbClr>
          </a:solidFill>
          <a:ln>
            <a:noFill/>
          </a:ln>
        </p:spPr>
        <p:txBody>
          <a:bodyPr lIns="91425" tIns="91425" rIns="91425" bIns="91425" anchor="ctr" anchorCtr="0">
            <a:noAutofit/>
          </a:bodyPr>
          <a:lstStyle/>
          <a:p>
            <a:endParaRPr/>
          </a:p>
        </p:txBody>
      </p:sp>
      <p:sp>
        <p:nvSpPr>
          <p:cNvPr id="22" name="Shape 22"/>
          <p:cNvSpPr/>
          <p:nvPr/>
        </p:nvSpPr>
        <p:spPr>
          <a:xfrm>
            <a:off x="378000" y="1237600"/>
            <a:ext cx="8408700" cy="5558700"/>
          </a:xfrm>
          <a:prstGeom prst="roundRect">
            <a:avLst>
              <a:gd name="adj" fmla="val 3800"/>
            </a:avLst>
          </a:prstGeom>
          <a:solidFill>
            <a:srgbClr val="000000">
              <a:alpha val="40380"/>
            </a:srgbClr>
          </a:solidFill>
          <a:ln>
            <a:noFill/>
          </a:ln>
        </p:spPr>
        <p:txBody>
          <a:bodyPr lIns="91425" tIns="91425" rIns="91425" bIns="91425" anchor="ctr" anchorCtr="0">
            <a:noAutofit/>
          </a:bodyPr>
          <a:lstStyle/>
          <a:p>
            <a:endParaRPr/>
          </a:p>
        </p:txBody>
      </p:sp>
      <p:pic>
        <p:nvPicPr>
          <p:cNvPr id="23" name="Shape 23"/>
          <p:cNvPicPr preferRelativeResize="0"/>
          <p:nvPr/>
        </p:nvPicPr>
        <p:blipFill>
          <a:blip r:embed="rId2"/>
          <a:stretch>
            <a:fillRect/>
          </a:stretch>
        </p:blipFill>
        <p:spPr>
          <a:xfrm>
            <a:off x="7058425" y="5114575"/>
            <a:ext cx="1666824" cy="1624349"/>
          </a:xfrm>
          <a:prstGeom prst="rect">
            <a:avLst/>
          </a:prstGeom>
          <a:noFill/>
          <a:ln>
            <a:noFill/>
          </a:ln>
        </p:spPr>
      </p:pic>
      <p:sp>
        <p:nvSpPr>
          <p:cNvPr id="24" name="Shape 24"/>
          <p:cNvSpPr txBox="1">
            <a:spLocks noGrp="1"/>
          </p:cNvSpPr>
          <p:nvPr>
            <p:ph type="title"/>
          </p:nvPr>
        </p:nvSpPr>
        <p:spPr>
          <a:xfrm>
            <a:off x="457200" y="122325"/>
            <a:ext cx="8229600" cy="8333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5" name="Shape 25"/>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6" name="Shape 26"/>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p:nvPr/>
        </p:nvSpPr>
        <p:spPr>
          <a:xfrm>
            <a:off x="378000" y="-196375"/>
            <a:ext cx="8408700" cy="1260900"/>
          </a:xfrm>
          <a:prstGeom prst="roundRect">
            <a:avLst>
              <a:gd name="adj" fmla="val 19138"/>
            </a:avLst>
          </a:prstGeom>
          <a:solidFill>
            <a:srgbClr val="000000">
              <a:alpha val="40380"/>
            </a:srgbClr>
          </a:solidFill>
          <a:ln>
            <a:noFill/>
          </a:ln>
        </p:spPr>
        <p:txBody>
          <a:bodyPr lIns="91425" tIns="91425" rIns="91425" bIns="91425" anchor="ctr" anchorCtr="0">
            <a:noAutofit/>
          </a:bodyPr>
          <a:lstStyle/>
          <a:p>
            <a:endParaRPr/>
          </a:p>
        </p:txBody>
      </p:sp>
      <p:sp>
        <p:nvSpPr>
          <p:cNvPr id="29" name="Shape 29"/>
          <p:cNvSpPr/>
          <p:nvPr/>
        </p:nvSpPr>
        <p:spPr>
          <a:xfrm>
            <a:off x="378000" y="1237600"/>
            <a:ext cx="8408700" cy="5558700"/>
          </a:xfrm>
          <a:prstGeom prst="roundRect">
            <a:avLst>
              <a:gd name="adj" fmla="val 3800"/>
            </a:avLst>
          </a:prstGeom>
          <a:solidFill>
            <a:srgbClr val="000000">
              <a:alpha val="40380"/>
            </a:srgbClr>
          </a:solidFill>
          <a:ln>
            <a:noFill/>
          </a:ln>
        </p:spPr>
        <p:txBody>
          <a:bodyPr lIns="91425" tIns="91425" rIns="91425" bIns="91425" anchor="ctr" anchorCtr="0">
            <a:noAutofit/>
          </a:bodyPr>
          <a:lstStyle/>
          <a:p>
            <a:endParaRPr/>
          </a:p>
        </p:txBody>
      </p:sp>
      <p:pic>
        <p:nvPicPr>
          <p:cNvPr id="30" name="Shape 30"/>
          <p:cNvPicPr preferRelativeResize="0"/>
          <p:nvPr/>
        </p:nvPicPr>
        <p:blipFill>
          <a:blip r:embed="rId2"/>
          <a:stretch>
            <a:fillRect/>
          </a:stretch>
        </p:blipFill>
        <p:spPr>
          <a:xfrm>
            <a:off x="7058425" y="5114575"/>
            <a:ext cx="1666824" cy="1624349"/>
          </a:xfrm>
          <a:prstGeom prst="rect">
            <a:avLst/>
          </a:prstGeom>
          <a:noFill/>
          <a:ln>
            <a:noFill/>
          </a:ln>
        </p:spPr>
      </p:pic>
      <p:sp>
        <p:nvSpPr>
          <p:cNvPr id="31" name="Shape 31"/>
          <p:cNvSpPr txBox="1">
            <a:spLocks noGrp="1"/>
          </p:cNvSpPr>
          <p:nvPr>
            <p:ph type="title"/>
          </p:nvPr>
        </p:nvSpPr>
        <p:spPr>
          <a:xfrm>
            <a:off x="457200" y="122325"/>
            <a:ext cx="8229600" cy="8333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marL="285750" indent="-171450" algn="ctr">
              <a:spcBef>
                <a:spcPts val="0"/>
              </a:spcBef>
              <a:buClr>
                <a:schemeClr val="dk1"/>
              </a:buClr>
              <a:buSzPct val="100000"/>
              <a:buNone/>
              <a:defRPr sz="1800">
                <a:solidFill>
                  <a:schemeClr val="dk1"/>
                </a:solidFill>
              </a:defRPr>
            </a:lvl1pPr>
          </a:lstStyle>
          <a:p>
            <a:endParaRPr/>
          </a:p>
        </p:txBody>
      </p:sp>
      <p:sp>
        <p:nvSpPr>
          <p:cNvPr id="34" name="Shape 34"/>
          <p:cNvSpPr/>
          <p:nvPr/>
        </p:nvSpPr>
        <p:spPr>
          <a:xfrm>
            <a:off x="378000" y="-196375"/>
            <a:ext cx="8408700" cy="1260900"/>
          </a:xfrm>
          <a:prstGeom prst="roundRect">
            <a:avLst>
              <a:gd name="adj" fmla="val 19138"/>
            </a:avLst>
          </a:prstGeom>
          <a:solidFill>
            <a:srgbClr val="000000">
              <a:alpha val="40380"/>
            </a:srgbClr>
          </a:solidFill>
          <a:ln>
            <a:noFill/>
          </a:ln>
        </p:spPr>
        <p:txBody>
          <a:bodyPr lIns="91425" tIns="91425" rIns="91425" bIns="91425" anchor="ctr" anchorCtr="0">
            <a:noAutofit/>
          </a:bodyPr>
          <a:lstStyle/>
          <a:p>
            <a:endParaRPr/>
          </a:p>
        </p:txBody>
      </p:sp>
      <p:sp>
        <p:nvSpPr>
          <p:cNvPr id="35" name="Shape 35"/>
          <p:cNvSpPr/>
          <p:nvPr/>
        </p:nvSpPr>
        <p:spPr>
          <a:xfrm>
            <a:off x="378000" y="1237600"/>
            <a:ext cx="8408700" cy="5558700"/>
          </a:xfrm>
          <a:prstGeom prst="roundRect">
            <a:avLst>
              <a:gd name="adj" fmla="val 3800"/>
            </a:avLst>
          </a:prstGeom>
          <a:solidFill>
            <a:srgbClr val="000000">
              <a:alpha val="40380"/>
            </a:srgbClr>
          </a:solidFill>
          <a:ln>
            <a:noFill/>
          </a:ln>
        </p:spPr>
        <p:txBody>
          <a:bodyPr lIns="91425" tIns="91425" rIns="91425" bIns="91425" anchor="ctr" anchorCtr="0">
            <a:noAutofit/>
          </a:bodyPr>
          <a:lstStyle/>
          <a:p>
            <a:endParaRPr/>
          </a:p>
        </p:txBody>
      </p:sp>
      <p:pic>
        <p:nvPicPr>
          <p:cNvPr id="36" name="Shape 36"/>
          <p:cNvPicPr preferRelativeResize="0"/>
          <p:nvPr/>
        </p:nvPicPr>
        <p:blipFill>
          <a:blip r:embed="rId2"/>
          <a:stretch>
            <a:fillRect/>
          </a:stretch>
        </p:blipFill>
        <p:spPr>
          <a:xfrm>
            <a:off x="7058425" y="5114575"/>
            <a:ext cx="1666824" cy="162434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7"/>
        <p:cNvGrpSpPr/>
        <p:nvPr/>
      </p:nvGrpSpPr>
      <p:grpSpPr>
        <a:xfrm>
          <a:off x="0" y="0"/>
          <a:ext cx="0" cy="0"/>
          <a:chOff x="0" y="0"/>
          <a:chExt cx="0" cy="0"/>
        </a:xfrm>
      </p:grpSpPr>
      <p:sp>
        <p:nvSpPr>
          <p:cNvPr id="38" name="Shape 38"/>
          <p:cNvSpPr/>
          <p:nvPr/>
        </p:nvSpPr>
        <p:spPr>
          <a:xfrm>
            <a:off x="378000" y="-196375"/>
            <a:ext cx="8408700" cy="1260900"/>
          </a:xfrm>
          <a:prstGeom prst="roundRect">
            <a:avLst>
              <a:gd name="adj" fmla="val 19138"/>
            </a:avLst>
          </a:prstGeom>
          <a:solidFill>
            <a:srgbClr val="000000">
              <a:alpha val="40380"/>
            </a:srgbClr>
          </a:solidFill>
          <a:ln>
            <a:noFill/>
          </a:ln>
        </p:spPr>
        <p:txBody>
          <a:bodyPr lIns="91425" tIns="91425" rIns="91425" bIns="91425" anchor="ctr" anchorCtr="0">
            <a:noAutofit/>
          </a:bodyPr>
          <a:lstStyle/>
          <a:p>
            <a:endParaRPr/>
          </a:p>
        </p:txBody>
      </p:sp>
      <p:sp>
        <p:nvSpPr>
          <p:cNvPr id="39" name="Shape 39"/>
          <p:cNvSpPr/>
          <p:nvPr/>
        </p:nvSpPr>
        <p:spPr>
          <a:xfrm>
            <a:off x="378000" y="1237600"/>
            <a:ext cx="8408700" cy="5558700"/>
          </a:xfrm>
          <a:prstGeom prst="roundRect">
            <a:avLst>
              <a:gd name="adj" fmla="val 3800"/>
            </a:avLst>
          </a:prstGeom>
          <a:solidFill>
            <a:srgbClr val="000000">
              <a:alpha val="40380"/>
            </a:srgbClr>
          </a:solidFill>
          <a:ln>
            <a:noFill/>
          </a:ln>
        </p:spPr>
        <p:txBody>
          <a:bodyPr lIns="91425" tIns="91425" rIns="91425" bIns="91425" anchor="ctr" anchorCtr="0">
            <a:noAutofit/>
          </a:bodyPr>
          <a:lstStyle/>
          <a:p>
            <a:endParaRPr/>
          </a:p>
        </p:txBody>
      </p:sp>
      <p:pic>
        <p:nvPicPr>
          <p:cNvPr id="40" name="Shape 40"/>
          <p:cNvPicPr preferRelativeResize="0"/>
          <p:nvPr/>
        </p:nvPicPr>
        <p:blipFill>
          <a:blip r:embed="rId2"/>
          <a:stretch>
            <a:fillRect/>
          </a:stretch>
        </p:blipFill>
        <p:spPr>
          <a:xfrm>
            <a:off x="7058425" y="5114575"/>
            <a:ext cx="1666824" cy="162434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marL="342900" indent="-152400">
              <a:spcBef>
                <a:spcPts val="600"/>
              </a:spcBef>
              <a:buClr>
                <a:srgbClr val="F3F3F3"/>
              </a:buClr>
              <a:buSzPct val="100000"/>
              <a:defRPr sz="3000">
                <a:solidFill>
                  <a:srgbClr val="F3F3F3"/>
                </a:solidFill>
              </a:defRPr>
            </a:lvl1pPr>
            <a:lvl2pPr marL="742950" indent="-133350">
              <a:spcBef>
                <a:spcPts val="480"/>
              </a:spcBef>
              <a:buClr>
                <a:srgbClr val="F3F3F3"/>
              </a:buClr>
              <a:buSzPct val="100000"/>
              <a:defRPr sz="2400">
                <a:solidFill>
                  <a:srgbClr val="F3F3F3"/>
                </a:solidFill>
              </a:defRPr>
            </a:lvl2pPr>
            <a:lvl3pPr marL="1143000" indent="-76200">
              <a:spcBef>
                <a:spcPts val="480"/>
              </a:spcBef>
              <a:buClr>
                <a:srgbClr val="F3F3F3"/>
              </a:buClr>
              <a:buSzPct val="100000"/>
              <a:defRPr sz="2400">
                <a:solidFill>
                  <a:srgbClr val="F3F3F3"/>
                </a:solidFill>
              </a:defRPr>
            </a:lvl3pPr>
            <a:lvl4pPr marL="1600200" indent="-114300">
              <a:spcBef>
                <a:spcPts val="360"/>
              </a:spcBef>
              <a:buClr>
                <a:srgbClr val="F3F3F3"/>
              </a:buClr>
              <a:buSzPct val="100000"/>
              <a:defRPr sz="1800">
                <a:solidFill>
                  <a:srgbClr val="F3F3F3"/>
                </a:solidFill>
              </a:defRPr>
            </a:lvl4pPr>
            <a:lvl5pPr marL="2057400" indent="-114300">
              <a:spcBef>
                <a:spcPts val="360"/>
              </a:spcBef>
              <a:buClr>
                <a:srgbClr val="F3F3F3"/>
              </a:buClr>
              <a:buSzPct val="100000"/>
              <a:defRPr sz="1800">
                <a:solidFill>
                  <a:srgbClr val="F3F3F3"/>
                </a:solidFill>
              </a:defRPr>
            </a:lvl5pPr>
            <a:lvl6pPr marL="2514600" indent="-114300">
              <a:spcBef>
                <a:spcPts val="360"/>
              </a:spcBef>
              <a:buClr>
                <a:srgbClr val="F3F3F3"/>
              </a:buClr>
              <a:buSzPct val="100000"/>
              <a:defRPr sz="1800">
                <a:solidFill>
                  <a:srgbClr val="F3F3F3"/>
                </a:solidFill>
              </a:defRPr>
            </a:lvl6pPr>
            <a:lvl7pPr marL="2971800" indent="-114300">
              <a:spcBef>
                <a:spcPts val="360"/>
              </a:spcBef>
              <a:buClr>
                <a:srgbClr val="F3F3F3"/>
              </a:buClr>
              <a:buSzPct val="100000"/>
              <a:defRPr sz="1800">
                <a:solidFill>
                  <a:srgbClr val="F3F3F3"/>
                </a:solidFill>
              </a:defRPr>
            </a:lvl7pPr>
            <a:lvl8pPr marL="3429000" indent="-114300">
              <a:spcBef>
                <a:spcPts val="360"/>
              </a:spcBef>
              <a:buClr>
                <a:srgbClr val="F3F3F3"/>
              </a:buClr>
              <a:buSzPct val="100000"/>
              <a:defRPr sz="1800">
                <a:solidFill>
                  <a:srgbClr val="F3F3F3"/>
                </a:solidFill>
              </a:defRPr>
            </a:lvl8pPr>
            <a:lvl9pPr marL="3886200" indent="-114300">
              <a:spcBef>
                <a:spcPts val="360"/>
              </a:spcBef>
              <a:buClr>
                <a:srgbClr val="F3F3F3"/>
              </a:buClr>
              <a:buSzPct val="100000"/>
              <a:defRPr sz="1800">
                <a:solidFill>
                  <a:srgbClr val="F3F3F3"/>
                </a:solidFill>
              </a:defRPr>
            </a:lvl9pPr>
          </a:lstStyle>
          <a:p>
            <a:endParaRPr/>
          </a:p>
        </p:txBody>
      </p:sp>
      <p:sp>
        <p:nvSpPr>
          <p:cNvPr id="10" name="Shape 10"/>
          <p:cNvSpPr txBox="1">
            <a:spLocks noGrp="1"/>
          </p:cNvSpPr>
          <p:nvPr>
            <p:ph type="title"/>
          </p:nvPr>
        </p:nvSpPr>
        <p:spPr>
          <a:xfrm>
            <a:off x="457200" y="122325"/>
            <a:ext cx="8229600" cy="833399"/>
          </a:xfrm>
          <a:prstGeom prst="rect">
            <a:avLst/>
          </a:prstGeom>
        </p:spPr>
        <p:txBody>
          <a:bodyPr lIns="91425" tIns="91425" rIns="91425" bIns="91425" anchor="b" anchorCtr="0"/>
          <a:lstStyle>
            <a:lvl1pPr marL="0">
              <a:buClr>
                <a:srgbClr val="FFFFFF"/>
              </a:buClr>
              <a:buSzPct val="100000"/>
              <a:buNone/>
              <a:defRPr sz="3600" b="1">
                <a:solidFill>
                  <a:srgbClr val="FFFFFF"/>
                </a:solidFill>
              </a:defRPr>
            </a:lvl1pPr>
            <a:lvl2pPr marL="0" indent="228600">
              <a:buClr>
                <a:srgbClr val="FFFFFF"/>
              </a:buClr>
              <a:buSzPct val="100000"/>
              <a:buNone/>
              <a:defRPr sz="3600" b="1">
                <a:solidFill>
                  <a:srgbClr val="FFFFFF"/>
                </a:solidFill>
              </a:defRPr>
            </a:lvl2pPr>
            <a:lvl3pPr marL="0" indent="228600">
              <a:buClr>
                <a:srgbClr val="FFFFFF"/>
              </a:buClr>
              <a:buSzPct val="100000"/>
              <a:buNone/>
              <a:defRPr sz="3600" b="1">
                <a:solidFill>
                  <a:srgbClr val="FFFFFF"/>
                </a:solidFill>
              </a:defRPr>
            </a:lvl3pPr>
            <a:lvl4pPr marL="0" indent="228600">
              <a:buClr>
                <a:srgbClr val="FFFFFF"/>
              </a:buClr>
              <a:buSzPct val="100000"/>
              <a:buNone/>
              <a:defRPr sz="3600" b="1">
                <a:solidFill>
                  <a:srgbClr val="FFFFFF"/>
                </a:solidFill>
              </a:defRPr>
            </a:lvl4pPr>
            <a:lvl5pPr marL="0" indent="228600">
              <a:buClr>
                <a:srgbClr val="FFFFFF"/>
              </a:buClr>
              <a:buSzPct val="100000"/>
              <a:buNone/>
              <a:defRPr sz="3600" b="1">
                <a:solidFill>
                  <a:srgbClr val="FFFFFF"/>
                </a:solidFill>
              </a:defRPr>
            </a:lvl5pPr>
            <a:lvl6pPr marL="0" indent="228600">
              <a:buClr>
                <a:srgbClr val="FFFFFF"/>
              </a:buClr>
              <a:buSzPct val="100000"/>
              <a:buNone/>
              <a:defRPr sz="3600" b="1">
                <a:solidFill>
                  <a:srgbClr val="FFFFFF"/>
                </a:solidFill>
              </a:defRPr>
            </a:lvl6pPr>
            <a:lvl7pPr marL="0" indent="228600">
              <a:buClr>
                <a:srgbClr val="FFFFFF"/>
              </a:buClr>
              <a:buSzPct val="100000"/>
              <a:buNone/>
              <a:defRPr sz="3600" b="1">
                <a:solidFill>
                  <a:srgbClr val="FFFFFF"/>
                </a:solidFill>
              </a:defRPr>
            </a:lvl7pPr>
            <a:lvl8pPr marL="0" indent="228600">
              <a:buClr>
                <a:srgbClr val="FFFFFF"/>
              </a:buClr>
              <a:buSzPct val="100000"/>
              <a:buNone/>
              <a:defRPr sz="3600" b="1">
                <a:solidFill>
                  <a:srgbClr val="FFFFFF"/>
                </a:solidFill>
              </a:defRPr>
            </a:lvl8pPr>
            <a:lvl9pPr marL="0" indent="228600">
              <a:buClr>
                <a:srgbClr val="FFFFFF"/>
              </a:buClr>
              <a:buSzPct val="100000"/>
              <a:buNone/>
              <a:defRPr sz="3600" b="1">
                <a:solidFill>
                  <a:srgbClr val="FFFFFF"/>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dmprohaska.blogspot.com" TargetMode="External"/><Relationship Id="rId13" Type="http://schemas.openxmlformats.org/officeDocument/2006/relationships/hyperlink" Target="https://twitter.com/NicholeFilman" TargetMode="External"/><Relationship Id="rId3" Type="http://schemas.openxmlformats.org/officeDocument/2006/relationships/hyperlink" Target="mailto:kaffenbarger@mccesc.k12.oh.us" TargetMode="External"/><Relationship Id="rId7" Type="http://schemas.openxmlformats.org/officeDocument/2006/relationships/hyperlink" Target="https://twitter.com/DanielleMProhas" TargetMode="External"/><Relationship Id="rId12" Type="http://schemas.openxmlformats.org/officeDocument/2006/relationships/hyperlink" Target="mailto:fillmann@mcburg.org" TargetMode="External"/><Relationship Id="rId17" Type="http://schemas.openxmlformats.org/officeDocument/2006/relationships/image" Target="../media/image8.png"/><Relationship Id="rId2" Type="http://schemas.openxmlformats.org/officeDocument/2006/relationships/notesSlide" Target="../notesSlides/notesSlide13.xml"/><Relationship Id="rId16"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hyperlink" Target="mailto:prohaskad@mcburg.org" TargetMode="External"/><Relationship Id="rId11" Type="http://schemas.openxmlformats.org/officeDocument/2006/relationships/hyperlink" Target="petticrewc.blogspot.com" TargetMode="External"/><Relationship Id="rId5" Type="http://schemas.openxmlformats.org/officeDocument/2006/relationships/hyperlink" Target="McBurg.org/kaffenbarger" TargetMode="External"/><Relationship Id="rId15" Type="http://schemas.openxmlformats.org/officeDocument/2006/relationships/image" Target="../media/image6.png"/><Relationship Id="rId10" Type="http://schemas.openxmlformats.org/officeDocument/2006/relationships/hyperlink" Target="https://twitter.com/PetticrewC" TargetMode="External"/><Relationship Id="rId4" Type="http://schemas.openxmlformats.org/officeDocument/2006/relationships/hyperlink" Target="https://twitter.com/kaffenbarger1" TargetMode="External"/><Relationship Id="rId9" Type="http://schemas.openxmlformats.org/officeDocument/2006/relationships/hyperlink" Target="mailto:petticrewc@mcburg.org" TargetMode="External"/><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a/mcburg.org/document/d/1z2Vdyyre4C9OrlQMTGTzTbNVXB4NQoVPYmRAFeqcKwE/edit"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41"/>
        <p:cNvGrpSpPr/>
        <p:nvPr/>
      </p:nvGrpSpPr>
      <p:grpSpPr>
        <a:xfrm>
          <a:off x="0" y="0"/>
          <a:ext cx="0" cy="0"/>
          <a:chOff x="0" y="0"/>
          <a:chExt cx="0" cy="0"/>
        </a:xfrm>
      </p:grpSpPr>
      <p:sp>
        <p:nvSpPr>
          <p:cNvPr id="42" name="Shape 42"/>
          <p:cNvSpPr/>
          <p:nvPr/>
        </p:nvSpPr>
        <p:spPr>
          <a:xfrm>
            <a:off x="230900" y="5600575"/>
            <a:ext cx="8694600" cy="955799"/>
          </a:xfrm>
          <a:prstGeom prst="roundRect">
            <a:avLst>
              <a:gd name="adj" fmla="val 16667"/>
            </a:avLst>
          </a:prstGeom>
          <a:solidFill>
            <a:srgbClr val="000000">
              <a:alpha val="61150"/>
            </a:srgbClr>
          </a:solidFill>
          <a:ln>
            <a:noFill/>
          </a:ln>
        </p:spPr>
        <p:txBody>
          <a:bodyPr lIns="91425" tIns="91425" rIns="91425" bIns="91425" anchor="ctr" anchorCtr="0">
            <a:noAutofit/>
          </a:bodyPr>
          <a:lstStyle/>
          <a:p>
            <a:endParaRPr/>
          </a:p>
        </p:txBody>
      </p:sp>
      <p:sp>
        <p:nvSpPr>
          <p:cNvPr id="43" name="Shape 43"/>
          <p:cNvSpPr/>
          <p:nvPr/>
        </p:nvSpPr>
        <p:spPr>
          <a:xfrm>
            <a:off x="7772400" y="5334000"/>
            <a:ext cx="838199" cy="774700"/>
          </a:xfrm>
          <a:custGeom>
            <a:avLst/>
            <a:gdLst/>
            <a:ahLst/>
            <a:cxnLst/>
            <a:rect l="0" t="0" r="0" b="0"/>
            <a:pathLst>
              <a:path w="120000" h="120000" extrusionOk="0"/>
            </a:pathLst>
          </a:custGeom>
          <a:solidFill>
            <a:srgbClr val="2E175B"/>
          </a:solidFill>
          <a:ln w="38100" cap="rnd">
            <a:solidFill>
              <a:srgbClr val="FFCC00"/>
            </a:solidFill>
            <a:prstDash val="solid"/>
            <a:miter/>
            <a:headEnd type="none" w="med" len="med"/>
            <a:tailEnd type="none" w="med" len="med"/>
          </a:ln>
        </p:spPr>
      </p:sp>
      <p:sp>
        <p:nvSpPr>
          <p:cNvPr id="44" name="Shape 44"/>
          <p:cNvSpPr txBox="1"/>
          <p:nvPr/>
        </p:nvSpPr>
        <p:spPr>
          <a:xfrm>
            <a:off x="4944725" y="5654575"/>
            <a:ext cx="3915599" cy="9017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2400">
                <a:solidFill>
                  <a:srgbClr val="F3F3F3"/>
                </a:solidFill>
                <a:latin typeface="Oswald"/>
                <a:ea typeface="Oswald"/>
                <a:cs typeface="Oswald"/>
                <a:sym typeface="Oswald"/>
              </a:rPr>
              <a:t>Ohio </a:t>
            </a:r>
            <a:r>
              <a:rPr lang="en-US" sz="2400" i="0" u="none" strike="noStrike" cap="none" baseline="0">
                <a:solidFill>
                  <a:srgbClr val="F3F3F3"/>
                </a:solidFill>
                <a:latin typeface="Oswald"/>
                <a:ea typeface="Oswald"/>
                <a:cs typeface="Oswald"/>
                <a:sym typeface="Oswald"/>
              </a:rPr>
              <a:t>State Board of EducationFebruary 10, 2014</a:t>
            </a:r>
          </a:p>
        </p:txBody>
      </p:sp>
      <p:sp>
        <p:nvSpPr>
          <p:cNvPr id="45" name="Shape 45"/>
          <p:cNvSpPr/>
          <p:nvPr/>
        </p:nvSpPr>
        <p:spPr>
          <a:xfrm>
            <a:off x="0" y="169725"/>
            <a:ext cx="9144000" cy="901799"/>
          </a:xfrm>
          <a:prstGeom prst="roundRect">
            <a:avLst>
              <a:gd name="adj" fmla="val 0"/>
            </a:avLst>
          </a:prstGeom>
          <a:solidFill>
            <a:srgbClr val="000000">
              <a:alpha val="45000"/>
            </a:srgbClr>
          </a:solidFill>
          <a:ln>
            <a:noFill/>
          </a:ln>
        </p:spPr>
        <p:txBody>
          <a:bodyPr lIns="91425" tIns="91425" rIns="91425" bIns="91425" anchor="ctr" anchorCtr="0">
            <a:noAutofit/>
          </a:bodyPr>
          <a:lstStyle/>
          <a:p>
            <a:endParaRPr/>
          </a:p>
        </p:txBody>
      </p:sp>
      <p:sp>
        <p:nvSpPr>
          <p:cNvPr id="46" name="Shape 46"/>
          <p:cNvSpPr txBox="1"/>
          <p:nvPr/>
        </p:nvSpPr>
        <p:spPr>
          <a:xfrm>
            <a:off x="230900" y="300375"/>
            <a:ext cx="8756400" cy="6329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3600">
                <a:solidFill>
                  <a:srgbClr val="FFCC00"/>
                </a:solidFill>
                <a:latin typeface="Oswald"/>
                <a:ea typeface="Oswald"/>
                <a:cs typeface="Oswald"/>
                <a:sym typeface="Oswald"/>
              </a:rPr>
              <a:t>Mechanicsburg Exempted Village School District</a:t>
            </a:r>
          </a:p>
        </p:txBody>
      </p:sp>
      <p:sp>
        <p:nvSpPr>
          <p:cNvPr id="47" name="Shape 47"/>
          <p:cNvSpPr/>
          <p:nvPr/>
        </p:nvSpPr>
        <p:spPr>
          <a:xfrm>
            <a:off x="3644925" y="1362408"/>
            <a:ext cx="4322119" cy="526187"/>
          </a:xfrm>
          <a:custGeom>
            <a:avLst/>
            <a:gdLst/>
            <a:ahLst/>
            <a:cxnLst/>
            <a:rect l="0" t="0" r="0" b="0"/>
            <a:pathLst>
              <a:path w="5868" h="913" extrusionOk="0">
                <a:moveTo>
                  <a:pt x="1179" y="143"/>
                </a:moveTo>
                <a:cubicBezTo>
                  <a:pt x="1190" y="143"/>
                  <a:pt x="1201" y="144"/>
                  <a:pt x="1210" y="146"/>
                </a:cubicBezTo>
                <a:cubicBezTo>
                  <a:pt x="1219" y="149"/>
                  <a:pt x="1226" y="151"/>
                  <a:pt x="1232" y="154"/>
                </a:cubicBezTo>
                <a:cubicBezTo>
                  <a:pt x="1238" y="157"/>
                  <a:pt x="1243" y="162"/>
                  <a:pt x="1247" y="168"/>
                </a:cubicBezTo>
                <a:cubicBezTo>
                  <a:pt x="1251" y="175"/>
                  <a:pt x="1254" y="181"/>
                  <a:pt x="1256" y="186"/>
                </a:cubicBezTo>
                <a:cubicBezTo>
                  <a:pt x="1258" y="191"/>
                  <a:pt x="1260" y="198"/>
                  <a:pt x="1261" y="208"/>
                </a:cubicBezTo>
                <a:cubicBezTo>
                  <a:pt x="1262" y="219"/>
                  <a:pt x="1262" y="227"/>
                  <a:pt x="1262" y="233"/>
                </a:cubicBezTo>
                <a:cubicBezTo>
                  <a:pt x="1263" y="240"/>
                  <a:pt x="1263" y="250"/>
                  <a:pt x="1263" y="262"/>
                </a:cubicBezTo>
                <a:cubicBezTo>
                  <a:pt x="1263" y="264"/>
                  <a:pt x="1263" y="266"/>
                  <a:pt x="1263" y="270"/>
                </a:cubicBezTo>
                <a:cubicBezTo>
                  <a:pt x="1263" y="282"/>
                  <a:pt x="1263" y="290"/>
                  <a:pt x="1263" y="296"/>
                </a:cubicBezTo>
                <a:cubicBezTo>
                  <a:pt x="1263" y="302"/>
                  <a:pt x="1262" y="309"/>
                  <a:pt x="1262" y="319"/>
                </a:cubicBezTo>
                <a:cubicBezTo>
                  <a:pt x="1261" y="328"/>
                  <a:pt x="1261" y="335"/>
                  <a:pt x="1260" y="339"/>
                </a:cubicBezTo>
                <a:cubicBezTo>
                  <a:pt x="1259" y="344"/>
                  <a:pt x="1257" y="349"/>
                  <a:pt x="1255" y="356"/>
                </a:cubicBezTo>
                <a:cubicBezTo>
                  <a:pt x="1253" y="362"/>
                  <a:pt x="1251" y="367"/>
                  <a:pt x="1248" y="370"/>
                </a:cubicBezTo>
                <a:cubicBezTo>
                  <a:pt x="1245" y="373"/>
                  <a:pt x="1242" y="376"/>
                  <a:pt x="1238" y="380"/>
                </a:cubicBezTo>
                <a:cubicBezTo>
                  <a:pt x="1234" y="384"/>
                  <a:pt x="1229" y="387"/>
                  <a:pt x="1223" y="388"/>
                </a:cubicBezTo>
                <a:cubicBezTo>
                  <a:pt x="1218" y="390"/>
                  <a:pt x="1211" y="391"/>
                  <a:pt x="1204" y="392"/>
                </a:cubicBezTo>
                <a:cubicBezTo>
                  <a:pt x="1196" y="393"/>
                  <a:pt x="1188" y="394"/>
                  <a:pt x="1179" y="394"/>
                </a:cubicBezTo>
                <a:lnTo>
                  <a:pt x="1179" y="143"/>
                </a:lnTo>
                <a:close/>
                <a:moveTo>
                  <a:pt x="0" y="17"/>
                </a:moveTo>
                <a:lnTo>
                  <a:pt x="0" y="895"/>
                </a:lnTo>
                <a:lnTo>
                  <a:pt x="177" y="895"/>
                </a:lnTo>
                <a:lnTo>
                  <a:pt x="177" y="17"/>
                </a:lnTo>
                <a:close/>
                <a:moveTo>
                  <a:pt x="282" y="17"/>
                </a:moveTo>
                <a:lnTo>
                  <a:pt x="282" y="895"/>
                </a:lnTo>
                <a:lnTo>
                  <a:pt x="413" y="895"/>
                </a:lnTo>
                <a:lnTo>
                  <a:pt x="417" y="273"/>
                </a:lnTo>
                <a:lnTo>
                  <a:pt x="525" y="895"/>
                </a:lnTo>
                <a:lnTo>
                  <a:pt x="658" y="895"/>
                </a:lnTo>
                <a:cubicBezTo>
                  <a:pt x="667" y="832"/>
                  <a:pt x="685" y="729"/>
                  <a:pt x="709" y="586"/>
                </a:cubicBezTo>
                <a:cubicBezTo>
                  <a:pt x="733" y="444"/>
                  <a:pt x="750" y="341"/>
                  <a:pt x="760" y="277"/>
                </a:cubicBezTo>
                <a:lnTo>
                  <a:pt x="764" y="895"/>
                </a:lnTo>
                <a:lnTo>
                  <a:pt x="895" y="895"/>
                </a:lnTo>
                <a:lnTo>
                  <a:pt x="895" y="17"/>
                </a:lnTo>
                <a:lnTo>
                  <a:pt x="689" y="17"/>
                </a:lnTo>
                <a:lnTo>
                  <a:pt x="588" y="603"/>
                </a:lnTo>
                <a:lnTo>
                  <a:pt x="495" y="17"/>
                </a:lnTo>
                <a:close/>
                <a:moveTo>
                  <a:pt x="1000" y="17"/>
                </a:moveTo>
                <a:lnTo>
                  <a:pt x="1000" y="895"/>
                </a:lnTo>
                <a:lnTo>
                  <a:pt x="1178" y="895"/>
                </a:lnTo>
                <a:lnTo>
                  <a:pt x="1178" y="520"/>
                </a:lnTo>
                <a:cubicBezTo>
                  <a:pt x="1211" y="519"/>
                  <a:pt x="1240" y="517"/>
                  <a:pt x="1265" y="512"/>
                </a:cubicBezTo>
                <a:cubicBezTo>
                  <a:pt x="1290" y="507"/>
                  <a:pt x="1313" y="499"/>
                  <a:pt x="1335" y="488"/>
                </a:cubicBezTo>
                <a:cubicBezTo>
                  <a:pt x="1356" y="476"/>
                  <a:pt x="1374" y="461"/>
                  <a:pt x="1388" y="442"/>
                </a:cubicBezTo>
                <a:cubicBezTo>
                  <a:pt x="1401" y="423"/>
                  <a:pt x="1412" y="398"/>
                  <a:pt x="1420" y="369"/>
                </a:cubicBezTo>
                <a:cubicBezTo>
                  <a:pt x="1427" y="340"/>
                  <a:pt x="1431" y="305"/>
                  <a:pt x="1431" y="266"/>
                </a:cubicBezTo>
                <a:cubicBezTo>
                  <a:pt x="1431" y="185"/>
                  <a:pt x="1414" y="123"/>
                  <a:pt x="1379" y="81"/>
                </a:cubicBezTo>
                <a:cubicBezTo>
                  <a:pt x="1344" y="38"/>
                  <a:pt x="1288" y="17"/>
                  <a:pt x="1212" y="17"/>
                </a:cubicBezTo>
                <a:close/>
                <a:moveTo>
                  <a:pt x="1499" y="17"/>
                </a:moveTo>
                <a:lnTo>
                  <a:pt x="1499" y="895"/>
                </a:lnTo>
                <a:lnTo>
                  <a:pt x="1851" y="895"/>
                </a:lnTo>
                <a:lnTo>
                  <a:pt x="1851" y="773"/>
                </a:lnTo>
                <a:lnTo>
                  <a:pt x="1676" y="773"/>
                </a:lnTo>
                <a:lnTo>
                  <a:pt x="1676" y="17"/>
                </a:lnTo>
                <a:close/>
                <a:moveTo>
                  <a:pt x="1908" y="17"/>
                </a:moveTo>
                <a:lnTo>
                  <a:pt x="1908" y="895"/>
                </a:lnTo>
                <a:lnTo>
                  <a:pt x="2274" y="895"/>
                </a:lnTo>
                <a:lnTo>
                  <a:pt x="2274" y="773"/>
                </a:lnTo>
                <a:lnTo>
                  <a:pt x="2085" y="773"/>
                </a:lnTo>
                <a:lnTo>
                  <a:pt x="2085" y="503"/>
                </a:lnTo>
                <a:lnTo>
                  <a:pt x="2219" y="503"/>
                </a:lnTo>
                <a:lnTo>
                  <a:pt x="2219" y="378"/>
                </a:lnTo>
                <a:lnTo>
                  <a:pt x="2085" y="378"/>
                </a:lnTo>
                <a:lnTo>
                  <a:pt x="2085" y="139"/>
                </a:lnTo>
                <a:lnTo>
                  <a:pt x="2274" y="139"/>
                </a:lnTo>
                <a:lnTo>
                  <a:pt x="2274" y="17"/>
                </a:lnTo>
                <a:close/>
                <a:moveTo>
                  <a:pt x="2338" y="17"/>
                </a:moveTo>
                <a:lnTo>
                  <a:pt x="2338" y="895"/>
                </a:lnTo>
                <a:lnTo>
                  <a:pt x="2469" y="895"/>
                </a:lnTo>
                <a:lnTo>
                  <a:pt x="2473" y="273"/>
                </a:lnTo>
                <a:lnTo>
                  <a:pt x="2581" y="895"/>
                </a:lnTo>
                <a:lnTo>
                  <a:pt x="2714" y="895"/>
                </a:lnTo>
                <a:cubicBezTo>
                  <a:pt x="2724" y="832"/>
                  <a:pt x="2741" y="729"/>
                  <a:pt x="2765" y="586"/>
                </a:cubicBezTo>
                <a:cubicBezTo>
                  <a:pt x="2790" y="444"/>
                  <a:pt x="2807" y="341"/>
                  <a:pt x="2816" y="277"/>
                </a:cubicBezTo>
                <a:lnTo>
                  <a:pt x="2820" y="895"/>
                </a:lnTo>
                <a:lnTo>
                  <a:pt x="2951" y="895"/>
                </a:lnTo>
                <a:lnTo>
                  <a:pt x="2951" y="17"/>
                </a:lnTo>
                <a:lnTo>
                  <a:pt x="2746" y="17"/>
                </a:lnTo>
                <a:lnTo>
                  <a:pt x="2645" y="603"/>
                </a:lnTo>
                <a:lnTo>
                  <a:pt x="2551" y="17"/>
                </a:lnTo>
                <a:close/>
                <a:moveTo>
                  <a:pt x="3056" y="17"/>
                </a:moveTo>
                <a:lnTo>
                  <a:pt x="3056" y="895"/>
                </a:lnTo>
                <a:lnTo>
                  <a:pt x="3422" y="895"/>
                </a:lnTo>
                <a:lnTo>
                  <a:pt x="3422" y="773"/>
                </a:lnTo>
                <a:lnTo>
                  <a:pt x="3233" y="773"/>
                </a:lnTo>
                <a:lnTo>
                  <a:pt x="3233" y="503"/>
                </a:lnTo>
                <a:lnTo>
                  <a:pt x="3367" y="503"/>
                </a:lnTo>
                <a:lnTo>
                  <a:pt x="3367" y="378"/>
                </a:lnTo>
                <a:lnTo>
                  <a:pt x="3233" y="378"/>
                </a:lnTo>
                <a:lnTo>
                  <a:pt x="3233" y="139"/>
                </a:lnTo>
                <a:lnTo>
                  <a:pt x="3422" y="139"/>
                </a:lnTo>
                <a:lnTo>
                  <a:pt x="3422" y="17"/>
                </a:lnTo>
                <a:close/>
                <a:moveTo>
                  <a:pt x="3486" y="16"/>
                </a:moveTo>
                <a:lnTo>
                  <a:pt x="3486" y="895"/>
                </a:lnTo>
                <a:lnTo>
                  <a:pt x="3639" y="895"/>
                </a:lnTo>
                <a:lnTo>
                  <a:pt x="3639" y="408"/>
                </a:lnTo>
                <a:lnTo>
                  <a:pt x="3831" y="895"/>
                </a:lnTo>
                <a:lnTo>
                  <a:pt x="3954" y="895"/>
                </a:lnTo>
                <a:lnTo>
                  <a:pt x="3954" y="16"/>
                </a:lnTo>
                <a:lnTo>
                  <a:pt x="3807" y="16"/>
                </a:lnTo>
                <a:lnTo>
                  <a:pt x="3807" y="476"/>
                </a:lnTo>
                <a:lnTo>
                  <a:pt x="3614" y="16"/>
                </a:lnTo>
                <a:close/>
                <a:moveTo>
                  <a:pt x="4013" y="17"/>
                </a:moveTo>
                <a:lnTo>
                  <a:pt x="4013" y="149"/>
                </a:lnTo>
                <a:lnTo>
                  <a:pt x="4142" y="149"/>
                </a:lnTo>
                <a:lnTo>
                  <a:pt x="4142" y="895"/>
                </a:lnTo>
                <a:lnTo>
                  <a:pt x="4320" y="895"/>
                </a:lnTo>
                <a:lnTo>
                  <a:pt x="4320" y="149"/>
                </a:lnTo>
                <a:lnTo>
                  <a:pt x="4446" y="149"/>
                </a:lnTo>
                <a:lnTo>
                  <a:pt x="4446" y="17"/>
                </a:lnTo>
                <a:close/>
                <a:moveTo>
                  <a:pt x="4505" y="17"/>
                </a:moveTo>
                <a:lnTo>
                  <a:pt x="4505" y="895"/>
                </a:lnTo>
                <a:lnTo>
                  <a:pt x="4683" y="895"/>
                </a:lnTo>
                <a:lnTo>
                  <a:pt x="4683" y="17"/>
                </a:lnTo>
                <a:close/>
                <a:moveTo>
                  <a:pt x="4788" y="16"/>
                </a:moveTo>
                <a:lnTo>
                  <a:pt x="4788" y="895"/>
                </a:lnTo>
                <a:lnTo>
                  <a:pt x="4940" y="895"/>
                </a:lnTo>
                <a:lnTo>
                  <a:pt x="4940" y="408"/>
                </a:lnTo>
                <a:lnTo>
                  <a:pt x="5133" y="895"/>
                </a:lnTo>
                <a:lnTo>
                  <a:pt x="5256" y="895"/>
                </a:lnTo>
                <a:lnTo>
                  <a:pt x="5256" y="16"/>
                </a:lnTo>
                <a:lnTo>
                  <a:pt x="5108" y="16"/>
                </a:lnTo>
                <a:lnTo>
                  <a:pt x="5108" y="476"/>
                </a:lnTo>
                <a:lnTo>
                  <a:pt x="4916" y="16"/>
                </a:lnTo>
                <a:close/>
                <a:moveTo>
                  <a:pt x="5608" y="0"/>
                </a:moveTo>
                <a:cubicBezTo>
                  <a:pt x="5436" y="0"/>
                  <a:pt x="5349" y="103"/>
                  <a:pt x="5349" y="311"/>
                </a:cubicBezTo>
                <a:lnTo>
                  <a:pt x="5349" y="621"/>
                </a:lnTo>
                <a:cubicBezTo>
                  <a:pt x="5349" y="649"/>
                  <a:pt x="5352" y="677"/>
                  <a:pt x="5356" y="703"/>
                </a:cubicBezTo>
                <a:cubicBezTo>
                  <a:pt x="5361" y="730"/>
                  <a:pt x="5369" y="756"/>
                  <a:pt x="5381" y="782"/>
                </a:cubicBezTo>
                <a:cubicBezTo>
                  <a:pt x="5392" y="808"/>
                  <a:pt x="5406" y="830"/>
                  <a:pt x="5423" y="849"/>
                </a:cubicBezTo>
                <a:cubicBezTo>
                  <a:pt x="5440" y="868"/>
                  <a:pt x="5461" y="884"/>
                  <a:pt x="5487" y="895"/>
                </a:cubicBezTo>
                <a:cubicBezTo>
                  <a:pt x="5513" y="907"/>
                  <a:pt x="5542" y="913"/>
                  <a:pt x="5573" y="913"/>
                </a:cubicBezTo>
                <a:cubicBezTo>
                  <a:pt x="5603" y="913"/>
                  <a:pt x="5631" y="905"/>
                  <a:pt x="5659" y="891"/>
                </a:cubicBezTo>
                <a:cubicBezTo>
                  <a:pt x="5686" y="876"/>
                  <a:pt x="5708" y="857"/>
                  <a:pt x="5723" y="834"/>
                </a:cubicBezTo>
                <a:lnTo>
                  <a:pt x="5745" y="895"/>
                </a:lnTo>
                <a:lnTo>
                  <a:pt x="5867" y="895"/>
                </a:lnTo>
                <a:lnTo>
                  <a:pt x="5867" y="443"/>
                </a:lnTo>
                <a:lnTo>
                  <a:pt x="5589" y="443"/>
                </a:lnTo>
                <a:lnTo>
                  <a:pt x="5589" y="571"/>
                </a:lnTo>
                <a:lnTo>
                  <a:pt x="5689" y="571"/>
                </a:lnTo>
                <a:lnTo>
                  <a:pt x="5689" y="641"/>
                </a:lnTo>
                <a:cubicBezTo>
                  <a:pt x="5689" y="731"/>
                  <a:pt x="5662" y="775"/>
                  <a:pt x="5608" y="775"/>
                </a:cubicBezTo>
                <a:cubicBezTo>
                  <a:pt x="5554" y="775"/>
                  <a:pt x="5527" y="732"/>
                  <a:pt x="5527" y="646"/>
                </a:cubicBezTo>
                <a:lnTo>
                  <a:pt x="5527" y="267"/>
                </a:lnTo>
                <a:cubicBezTo>
                  <a:pt x="5527" y="180"/>
                  <a:pt x="5554" y="137"/>
                  <a:pt x="5608" y="137"/>
                </a:cubicBezTo>
                <a:cubicBezTo>
                  <a:pt x="5623" y="137"/>
                  <a:pt x="5635" y="140"/>
                  <a:pt x="5645" y="146"/>
                </a:cubicBezTo>
                <a:cubicBezTo>
                  <a:pt x="5656" y="152"/>
                  <a:pt x="5664" y="160"/>
                  <a:pt x="5669" y="169"/>
                </a:cubicBezTo>
                <a:cubicBezTo>
                  <a:pt x="5675" y="178"/>
                  <a:pt x="5679" y="190"/>
                  <a:pt x="5683" y="204"/>
                </a:cubicBezTo>
                <a:cubicBezTo>
                  <a:pt x="5686" y="218"/>
                  <a:pt x="5688" y="231"/>
                  <a:pt x="5689" y="243"/>
                </a:cubicBezTo>
                <a:cubicBezTo>
                  <a:pt x="5689" y="254"/>
                  <a:pt x="5690" y="267"/>
                  <a:pt x="5690" y="283"/>
                </a:cubicBezTo>
                <a:lnTo>
                  <a:pt x="5690" y="344"/>
                </a:lnTo>
                <a:lnTo>
                  <a:pt x="5860" y="344"/>
                </a:lnTo>
                <a:lnTo>
                  <a:pt x="5860" y="292"/>
                </a:lnTo>
                <a:cubicBezTo>
                  <a:pt x="5860" y="258"/>
                  <a:pt x="5857" y="226"/>
                  <a:pt x="5852" y="197"/>
                </a:cubicBezTo>
                <a:cubicBezTo>
                  <a:pt x="5846" y="168"/>
                  <a:pt x="5837" y="141"/>
                  <a:pt x="5825" y="116"/>
                </a:cubicBezTo>
                <a:cubicBezTo>
                  <a:pt x="5812" y="91"/>
                  <a:pt x="5797" y="71"/>
                  <a:pt x="5777" y="54"/>
                </a:cubicBezTo>
                <a:cubicBezTo>
                  <a:pt x="5758" y="37"/>
                  <a:pt x="5734" y="24"/>
                  <a:pt x="5706" y="14"/>
                </a:cubicBezTo>
                <a:cubicBezTo>
                  <a:pt x="5677" y="4"/>
                  <a:pt x="5645" y="0"/>
                  <a:pt x="5608" y="0"/>
                </a:cubicBezTo>
                <a:close/>
              </a:path>
            </a:pathLst>
          </a:custGeom>
          <a:solidFill>
            <a:srgbClr val="FFFFFF"/>
          </a:solidFill>
          <a:ln w="9525" cap="flat">
            <a:solidFill>
              <a:srgbClr val="000000"/>
            </a:solidFill>
            <a:prstDash val="solid"/>
            <a:round/>
            <a:headEnd type="none" w="med" len="med"/>
            <a:tailEnd type="none" w="med" len="med"/>
          </a:ln>
        </p:spPr>
      </p:sp>
      <p:sp>
        <p:nvSpPr>
          <p:cNvPr id="48" name="Shape 48"/>
          <p:cNvSpPr/>
          <p:nvPr/>
        </p:nvSpPr>
        <p:spPr>
          <a:xfrm>
            <a:off x="3541724" y="2653986"/>
            <a:ext cx="5018569" cy="1350647"/>
          </a:xfrm>
          <a:custGeom>
            <a:avLst/>
            <a:gdLst/>
            <a:ahLst/>
            <a:cxnLst/>
            <a:rect l="0" t="0" r="0" b="0"/>
            <a:pathLst>
              <a:path w="2876" h="774" extrusionOk="0">
                <a:moveTo>
                  <a:pt x="310" y="157"/>
                </a:moveTo>
                <a:cubicBezTo>
                  <a:pt x="320" y="157"/>
                  <a:pt x="331" y="157"/>
                  <a:pt x="341" y="158"/>
                </a:cubicBezTo>
                <a:cubicBezTo>
                  <a:pt x="377" y="160"/>
                  <a:pt x="395" y="171"/>
                  <a:pt x="395" y="190"/>
                </a:cubicBezTo>
                <a:cubicBezTo>
                  <a:pt x="395" y="210"/>
                  <a:pt x="375" y="236"/>
                  <a:pt x="333" y="267"/>
                </a:cubicBezTo>
                <a:cubicBezTo>
                  <a:pt x="294" y="298"/>
                  <a:pt x="261" y="314"/>
                  <a:pt x="235" y="317"/>
                </a:cubicBezTo>
                <a:lnTo>
                  <a:pt x="267" y="158"/>
                </a:lnTo>
                <a:lnTo>
                  <a:pt x="310" y="157"/>
                </a:lnTo>
                <a:close/>
                <a:moveTo>
                  <a:pt x="1095" y="140"/>
                </a:moveTo>
                <a:lnTo>
                  <a:pt x="1088" y="227"/>
                </a:lnTo>
                <a:cubicBezTo>
                  <a:pt x="1083" y="287"/>
                  <a:pt x="1077" y="352"/>
                  <a:pt x="1072" y="421"/>
                </a:cubicBezTo>
                <a:cubicBezTo>
                  <a:pt x="1070" y="434"/>
                  <a:pt x="1069" y="445"/>
                  <a:pt x="1068" y="454"/>
                </a:cubicBezTo>
                <a:cubicBezTo>
                  <a:pt x="1067" y="464"/>
                  <a:pt x="1067" y="470"/>
                  <a:pt x="1067" y="474"/>
                </a:cubicBezTo>
                <a:lnTo>
                  <a:pt x="995" y="479"/>
                </a:lnTo>
                <a:lnTo>
                  <a:pt x="1080" y="141"/>
                </a:lnTo>
                <a:lnTo>
                  <a:pt x="1095" y="140"/>
                </a:lnTo>
                <a:close/>
                <a:moveTo>
                  <a:pt x="1487" y="161"/>
                </a:moveTo>
                <a:cubicBezTo>
                  <a:pt x="1516" y="161"/>
                  <a:pt x="1538" y="168"/>
                  <a:pt x="1551" y="182"/>
                </a:cubicBezTo>
                <a:cubicBezTo>
                  <a:pt x="1565" y="196"/>
                  <a:pt x="1572" y="213"/>
                  <a:pt x="1572" y="233"/>
                </a:cubicBezTo>
                <a:cubicBezTo>
                  <a:pt x="1572" y="253"/>
                  <a:pt x="1568" y="281"/>
                  <a:pt x="1561" y="316"/>
                </a:cubicBezTo>
                <a:cubicBezTo>
                  <a:pt x="1554" y="351"/>
                  <a:pt x="1540" y="394"/>
                  <a:pt x="1518" y="446"/>
                </a:cubicBezTo>
                <a:cubicBezTo>
                  <a:pt x="1480" y="538"/>
                  <a:pt x="1438" y="599"/>
                  <a:pt x="1392" y="628"/>
                </a:cubicBezTo>
                <a:cubicBezTo>
                  <a:pt x="1406" y="546"/>
                  <a:pt x="1425" y="451"/>
                  <a:pt x="1449" y="341"/>
                </a:cubicBezTo>
                <a:cubicBezTo>
                  <a:pt x="1463" y="277"/>
                  <a:pt x="1476" y="217"/>
                  <a:pt x="1487" y="161"/>
                </a:cubicBezTo>
                <a:close/>
                <a:moveTo>
                  <a:pt x="1245" y="8"/>
                </a:moveTo>
                <a:lnTo>
                  <a:pt x="1245" y="8"/>
                </a:lnTo>
                <a:cubicBezTo>
                  <a:pt x="1181" y="21"/>
                  <a:pt x="1090" y="31"/>
                  <a:pt x="969" y="40"/>
                </a:cubicBezTo>
                <a:cubicBezTo>
                  <a:pt x="961" y="69"/>
                  <a:pt x="951" y="103"/>
                  <a:pt x="940" y="139"/>
                </a:cubicBezTo>
                <a:cubicBezTo>
                  <a:pt x="930" y="175"/>
                  <a:pt x="919" y="212"/>
                  <a:pt x="907" y="251"/>
                </a:cubicBezTo>
                <a:cubicBezTo>
                  <a:pt x="896" y="290"/>
                  <a:pt x="884" y="329"/>
                  <a:pt x="873" y="368"/>
                </a:cubicBezTo>
                <a:cubicBezTo>
                  <a:pt x="861" y="408"/>
                  <a:pt x="846" y="458"/>
                  <a:pt x="827" y="519"/>
                </a:cubicBezTo>
                <a:cubicBezTo>
                  <a:pt x="809" y="580"/>
                  <a:pt x="786" y="655"/>
                  <a:pt x="759" y="744"/>
                </a:cubicBezTo>
                <a:cubicBezTo>
                  <a:pt x="780" y="741"/>
                  <a:pt x="800" y="739"/>
                  <a:pt x="820" y="736"/>
                </a:cubicBezTo>
                <a:cubicBezTo>
                  <a:pt x="839" y="734"/>
                  <a:pt x="859" y="732"/>
                  <a:pt x="879" y="729"/>
                </a:cubicBezTo>
                <a:cubicBezTo>
                  <a:pt x="899" y="726"/>
                  <a:pt x="916" y="724"/>
                  <a:pt x="931" y="722"/>
                </a:cubicBezTo>
                <a:lnTo>
                  <a:pt x="971" y="579"/>
                </a:lnTo>
                <a:lnTo>
                  <a:pt x="1058" y="579"/>
                </a:lnTo>
                <a:cubicBezTo>
                  <a:pt x="1053" y="629"/>
                  <a:pt x="1047" y="685"/>
                  <a:pt x="1040" y="748"/>
                </a:cubicBezTo>
                <a:cubicBezTo>
                  <a:pt x="1056" y="745"/>
                  <a:pt x="1074" y="742"/>
                  <a:pt x="1094" y="739"/>
                </a:cubicBezTo>
                <a:cubicBezTo>
                  <a:pt x="1114" y="736"/>
                  <a:pt x="1133" y="733"/>
                  <a:pt x="1151" y="730"/>
                </a:cubicBezTo>
                <a:cubicBezTo>
                  <a:pt x="1170" y="727"/>
                  <a:pt x="1189" y="724"/>
                  <a:pt x="1208" y="721"/>
                </a:cubicBezTo>
                <a:cubicBezTo>
                  <a:pt x="1214" y="573"/>
                  <a:pt x="1222" y="412"/>
                  <a:pt x="1230" y="237"/>
                </a:cubicBezTo>
                <a:cubicBezTo>
                  <a:pt x="1234" y="149"/>
                  <a:pt x="1239" y="73"/>
                  <a:pt x="1245" y="8"/>
                </a:cubicBezTo>
                <a:close/>
                <a:moveTo>
                  <a:pt x="1949" y="25"/>
                </a:moveTo>
                <a:lnTo>
                  <a:pt x="1792" y="49"/>
                </a:lnTo>
                <a:cubicBezTo>
                  <a:pt x="1776" y="147"/>
                  <a:pt x="1747" y="298"/>
                  <a:pt x="1707" y="501"/>
                </a:cubicBezTo>
                <a:cubicBezTo>
                  <a:pt x="1689" y="591"/>
                  <a:pt x="1670" y="673"/>
                  <a:pt x="1649" y="749"/>
                </a:cubicBezTo>
                <a:cubicBezTo>
                  <a:pt x="1650" y="748"/>
                  <a:pt x="1673" y="745"/>
                  <a:pt x="1718" y="739"/>
                </a:cubicBezTo>
                <a:cubicBezTo>
                  <a:pt x="1763" y="733"/>
                  <a:pt x="1795" y="730"/>
                  <a:pt x="1813" y="730"/>
                </a:cubicBezTo>
                <a:cubicBezTo>
                  <a:pt x="1829" y="638"/>
                  <a:pt x="1875" y="402"/>
                  <a:pt x="1949" y="25"/>
                </a:cubicBezTo>
                <a:close/>
                <a:moveTo>
                  <a:pt x="377" y="18"/>
                </a:moveTo>
                <a:cubicBezTo>
                  <a:pt x="284" y="18"/>
                  <a:pt x="199" y="30"/>
                  <a:pt x="124" y="53"/>
                </a:cubicBezTo>
                <a:cubicBezTo>
                  <a:pt x="109" y="191"/>
                  <a:pt x="67" y="423"/>
                  <a:pt x="0" y="750"/>
                </a:cubicBezTo>
                <a:lnTo>
                  <a:pt x="162" y="708"/>
                </a:lnTo>
                <a:cubicBezTo>
                  <a:pt x="172" y="647"/>
                  <a:pt x="188" y="556"/>
                  <a:pt x="209" y="436"/>
                </a:cubicBezTo>
                <a:lnTo>
                  <a:pt x="222" y="432"/>
                </a:lnTo>
                <a:cubicBezTo>
                  <a:pt x="224" y="456"/>
                  <a:pt x="250" y="557"/>
                  <a:pt x="300" y="734"/>
                </a:cubicBezTo>
                <a:lnTo>
                  <a:pt x="456" y="679"/>
                </a:lnTo>
                <a:cubicBezTo>
                  <a:pt x="442" y="646"/>
                  <a:pt x="425" y="605"/>
                  <a:pt x="405" y="557"/>
                </a:cubicBezTo>
                <a:cubicBezTo>
                  <a:pt x="385" y="508"/>
                  <a:pt x="363" y="457"/>
                  <a:pt x="337" y="402"/>
                </a:cubicBezTo>
                <a:cubicBezTo>
                  <a:pt x="385" y="376"/>
                  <a:pt x="425" y="340"/>
                  <a:pt x="458" y="292"/>
                </a:cubicBezTo>
                <a:cubicBezTo>
                  <a:pt x="473" y="269"/>
                  <a:pt x="486" y="244"/>
                  <a:pt x="495" y="219"/>
                </a:cubicBezTo>
                <a:cubicBezTo>
                  <a:pt x="504" y="193"/>
                  <a:pt x="508" y="169"/>
                  <a:pt x="508" y="147"/>
                </a:cubicBezTo>
                <a:cubicBezTo>
                  <a:pt x="508" y="125"/>
                  <a:pt x="506" y="106"/>
                  <a:pt x="502" y="91"/>
                </a:cubicBezTo>
                <a:cubicBezTo>
                  <a:pt x="489" y="42"/>
                  <a:pt x="448" y="18"/>
                  <a:pt x="377" y="18"/>
                </a:cubicBezTo>
                <a:close/>
                <a:moveTo>
                  <a:pt x="895" y="12"/>
                </a:moveTo>
                <a:lnTo>
                  <a:pt x="579" y="40"/>
                </a:lnTo>
                <a:lnTo>
                  <a:pt x="448" y="750"/>
                </a:lnTo>
                <a:lnTo>
                  <a:pt x="771" y="701"/>
                </a:lnTo>
                <a:lnTo>
                  <a:pt x="781" y="586"/>
                </a:lnTo>
                <a:lnTo>
                  <a:pt x="635" y="610"/>
                </a:lnTo>
                <a:lnTo>
                  <a:pt x="669" y="425"/>
                </a:lnTo>
                <a:cubicBezTo>
                  <a:pt x="690" y="425"/>
                  <a:pt x="708" y="424"/>
                  <a:pt x="724" y="423"/>
                </a:cubicBezTo>
                <a:cubicBezTo>
                  <a:pt x="740" y="423"/>
                  <a:pt x="756" y="422"/>
                  <a:pt x="771" y="422"/>
                </a:cubicBezTo>
                <a:cubicBezTo>
                  <a:pt x="786" y="422"/>
                  <a:pt x="797" y="421"/>
                  <a:pt x="804" y="420"/>
                </a:cubicBezTo>
                <a:cubicBezTo>
                  <a:pt x="807" y="402"/>
                  <a:pt x="810" y="383"/>
                  <a:pt x="812" y="365"/>
                </a:cubicBezTo>
                <a:cubicBezTo>
                  <a:pt x="815" y="347"/>
                  <a:pt x="817" y="329"/>
                  <a:pt x="820" y="310"/>
                </a:cubicBezTo>
                <a:lnTo>
                  <a:pt x="820" y="310"/>
                </a:lnTo>
                <a:cubicBezTo>
                  <a:pt x="813" y="311"/>
                  <a:pt x="797" y="311"/>
                  <a:pt x="773" y="312"/>
                </a:cubicBezTo>
                <a:cubicBezTo>
                  <a:pt x="749" y="313"/>
                  <a:pt x="719" y="314"/>
                  <a:pt x="683" y="316"/>
                </a:cubicBezTo>
                <a:lnTo>
                  <a:pt x="718" y="136"/>
                </a:lnTo>
                <a:lnTo>
                  <a:pt x="786" y="136"/>
                </a:lnTo>
                <a:cubicBezTo>
                  <a:pt x="819" y="136"/>
                  <a:pt x="846" y="135"/>
                  <a:pt x="866" y="133"/>
                </a:cubicBezTo>
                <a:cubicBezTo>
                  <a:pt x="868" y="123"/>
                  <a:pt x="870" y="111"/>
                  <a:pt x="874" y="97"/>
                </a:cubicBezTo>
                <a:cubicBezTo>
                  <a:pt x="877" y="83"/>
                  <a:pt x="880" y="70"/>
                  <a:pt x="883" y="56"/>
                </a:cubicBezTo>
                <a:cubicBezTo>
                  <a:pt x="887" y="42"/>
                  <a:pt x="890" y="27"/>
                  <a:pt x="895" y="12"/>
                </a:cubicBezTo>
                <a:close/>
                <a:moveTo>
                  <a:pt x="1528" y="19"/>
                </a:moveTo>
                <a:cubicBezTo>
                  <a:pt x="1495" y="19"/>
                  <a:pt x="1463" y="21"/>
                  <a:pt x="1434" y="26"/>
                </a:cubicBezTo>
                <a:cubicBezTo>
                  <a:pt x="1405" y="31"/>
                  <a:pt x="1376" y="36"/>
                  <a:pt x="1347" y="41"/>
                </a:cubicBezTo>
                <a:cubicBezTo>
                  <a:pt x="1332" y="156"/>
                  <a:pt x="1288" y="392"/>
                  <a:pt x="1217" y="750"/>
                </a:cubicBezTo>
                <a:cubicBezTo>
                  <a:pt x="1240" y="753"/>
                  <a:pt x="1259" y="754"/>
                  <a:pt x="1273" y="754"/>
                </a:cubicBezTo>
                <a:cubicBezTo>
                  <a:pt x="1357" y="754"/>
                  <a:pt x="1436" y="725"/>
                  <a:pt x="1509" y="667"/>
                </a:cubicBezTo>
                <a:cubicBezTo>
                  <a:pt x="1574" y="615"/>
                  <a:pt x="1626" y="548"/>
                  <a:pt x="1666" y="465"/>
                </a:cubicBezTo>
                <a:cubicBezTo>
                  <a:pt x="1703" y="386"/>
                  <a:pt x="1722" y="310"/>
                  <a:pt x="1722" y="239"/>
                </a:cubicBezTo>
                <a:cubicBezTo>
                  <a:pt x="1722" y="174"/>
                  <a:pt x="1707" y="122"/>
                  <a:pt x="1677" y="83"/>
                </a:cubicBezTo>
                <a:cubicBezTo>
                  <a:pt x="1662" y="63"/>
                  <a:pt x="1641" y="48"/>
                  <a:pt x="1616" y="36"/>
                </a:cubicBezTo>
                <a:cubicBezTo>
                  <a:pt x="1591" y="25"/>
                  <a:pt x="1562" y="19"/>
                  <a:pt x="1528" y="19"/>
                </a:cubicBezTo>
                <a:close/>
                <a:moveTo>
                  <a:pt x="2412" y="0"/>
                </a:moveTo>
                <a:lnTo>
                  <a:pt x="2290" y="14"/>
                </a:lnTo>
                <a:cubicBezTo>
                  <a:pt x="2269" y="111"/>
                  <a:pt x="2256" y="175"/>
                  <a:pt x="2250" y="207"/>
                </a:cubicBezTo>
                <a:cubicBezTo>
                  <a:pt x="2246" y="227"/>
                  <a:pt x="2242" y="246"/>
                  <a:pt x="2238" y="266"/>
                </a:cubicBezTo>
                <a:cubicBezTo>
                  <a:pt x="2234" y="285"/>
                  <a:pt x="2230" y="303"/>
                  <a:pt x="2227" y="321"/>
                </a:cubicBezTo>
                <a:cubicBezTo>
                  <a:pt x="2224" y="338"/>
                  <a:pt x="2221" y="354"/>
                  <a:pt x="2218" y="368"/>
                </a:cubicBezTo>
                <a:cubicBezTo>
                  <a:pt x="2210" y="334"/>
                  <a:pt x="2196" y="260"/>
                  <a:pt x="2175" y="144"/>
                </a:cubicBezTo>
                <a:cubicBezTo>
                  <a:pt x="2167" y="104"/>
                  <a:pt x="2159" y="60"/>
                  <a:pt x="2150" y="13"/>
                </a:cubicBezTo>
                <a:cubicBezTo>
                  <a:pt x="2090" y="16"/>
                  <a:pt x="2054" y="17"/>
                  <a:pt x="2041" y="17"/>
                </a:cubicBezTo>
                <a:lnTo>
                  <a:pt x="2012" y="17"/>
                </a:lnTo>
                <a:cubicBezTo>
                  <a:pt x="2006" y="17"/>
                  <a:pt x="1999" y="17"/>
                  <a:pt x="1990" y="16"/>
                </a:cubicBezTo>
                <a:cubicBezTo>
                  <a:pt x="1977" y="155"/>
                  <a:pt x="1934" y="401"/>
                  <a:pt x="1860" y="754"/>
                </a:cubicBezTo>
                <a:lnTo>
                  <a:pt x="2006" y="720"/>
                </a:lnTo>
                <a:cubicBezTo>
                  <a:pt x="2027" y="620"/>
                  <a:pt x="2043" y="534"/>
                  <a:pt x="2055" y="463"/>
                </a:cubicBezTo>
                <a:cubicBezTo>
                  <a:pt x="2058" y="444"/>
                  <a:pt x="2062" y="427"/>
                  <a:pt x="2065" y="410"/>
                </a:cubicBezTo>
                <a:cubicBezTo>
                  <a:pt x="2068" y="394"/>
                  <a:pt x="2071" y="379"/>
                  <a:pt x="2073" y="367"/>
                </a:cubicBezTo>
                <a:cubicBezTo>
                  <a:pt x="2088" y="441"/>
                  <a:pt x="2103" y="567"/>
                  <a:pt x="2116" y="746"/>
                </a:cubicBezTo>
                <a:cubicBezTo>
                  <a:pt x="2125" y="742"/>
                  <a:pt x="2152" y="735"/>
                  <a:pt x="2198" y="724"/>
                </a:cubicBezTo>
                <a:cubicBezTo>
                  <a:pt x="2244" y="713"/>
                  <a:pt x="2271" y="708"/>
                  <a:pt x="2279" y="708"/>
                </a:cubicBezTo>
                <a:cubicBezTo>
                  <a:pt x="2296" y="564"/>
                  <a:pt x="2341" y="328"/>
                  <a:pt x="2412" y="0"/>
                </a:cubicBezTo>
                <a:close/>
                <a:moveTo>
                  <a:pt x="2713" y="1"/>
                </a:moveTo>
                <a:cubicBezTo>
                  <a:pt x="2681" y="1"/>
                  <a:pt x="2644" y="12"/>
                  <a:pt x="2601" y="33"/>
                </a:cubicBezTo>
                <a:cubicBezTo>
                  <a:pt x="2557" y="54"/>
                  <a:pt x="2517" y="85"/>
                  <a:pt x="2479" y="128"/>
                </a:cubicBezTo>
                <a:cubicBezTo>
                  <a:pt x="2442" y="171"/>
                  <a:pt x="2411" y="224"/>
                  <a:pt x="2386" y="288"/>
                </a:cubicBezTo>
                <a:cubicBezTo>
                  <a:pt x="2361" y="351"/>
                  <a:pt x="2349" y="426"/>
                  <a:pt x="2349" y="511"/>
                </a:cubicBezTo>
                <a:cubicBezTo>
                  <a:pt x="2349" y="596"/>
                  <a:pt x="2367" y="662"/>
                  <a:pt x="2402" y="708"/>
                </a:cubicBezTo>
                <a:cubicBezTo>
                  <a:pt x="2418" y="731"/>
                  <a:pt x="2437" y="747"/>
                  <a:pt x="2459" y="758"/>
                </a:cubicBezTo>
                <a:cubicBezTo>
                  <a:pt x="2482" y="769"/>
                  <a:pt x="2507" y="774"/>
                  <a:pt x="2535" y="774"/>
                </a:cubicBezTo>
                <a:cubicBezTo>
                  <a:pt x="2563" y="774"/>
                  <a:pt x="2596" y="765"/>
                  <a:pt x="2631" y="749"/>
                </a:cubicBezTo>
                <a:cubicBezTo>
                  <a:pt x="2667" y="732"/>
                  <a:pt x="2701" y="706"/>
                  <a:pt x="2731" y="672"/>
                </a:cubicBezTo>
                <a:cubicBezTo>
                  <a:pt x="2762" y="638"/>
                  <a:pt x="2789" y="596"/>
                  <a:pt x="2811" y="546"/>
                </a:cubicBezTo>
                <a:cubicBezTo>
                  <a:pt x="2833" y="495"/>
                  <a:pt x="2847" y="436"/>
                  <a:pt x="2851" y="369"/>
                </a:cubicBezTo>
                <a:lnTo>
                  <a:pt x="2851" y="369"/>
                </a:lnTo>
                <a:cubicBezTo>
                  <a:pt x="2778" y="382"/>
                  <a:pt x="2696" y="394"/>
                  <a:pt x="2604" y="406"/>
                </a:cubicBezTo>
                <a:lnTo>
                  <a:pt x="2585" y="504"/>
                </a:lnTo>
                <a:lnTo>
                  <a:pt x="2692" y="489"/>
                </a:lnTo>
                <a:lnTo>
                  <a:pt x="2692" y="489"/>
                </a:lnTo>
                <a:cubicBezTo>
                  <a:pt x="2691" y="526"/>
                  <a:pt x="2677" y="558"/>
                  <a:pt x="2651" y="585"/>
                </a:cubicBezTo>
                <a:cubicBezTo>
                  <a:pt x="2640" y="597"/>
                  <a:pt x="2627" y="606"/>
                  <a:pt x="2613" y="613"/>
                </a:cubicBezTo>
                <a:cubicBezTo>
                  <a:pt x="2598" y="620"/>
                  <a:pt x="2583" y="624"/>
                  <a:pt x="2567" y="624"/>
                </a:cubicBezTo>
                <a:cubicBezTo>
                  <a:pt x="2551" y="624"/>
                  <a:pt x="2536" y="615"/>
                  <a:pt x="2524" y="597"/>
                </a:cubicBezTo>
                <a:cubicBezTo>
                  <a:pt x="2512" y="580"/>
                  <a:pt x="2505" y="550"/>
                  <a:pt x="2505" y="508"/>
                </a:cubicBezTo>
                <a:cubicBezTo>
                  <a:pt x="2508" y="425"/>
                  <a:pt x="2529" y="340"/>
                  <a:pt x="2569" y="253"/>
                </a:cubicBezTo>
                <a:cubicBezTo>
                  <a:pt x="2586" y="216"/>
                  <a:pt x="2605" y="186"/>
                  <a:pt x="2625" y="162"/>
                </a:cubicBezTo>
                <a:cubicBezTo>
                  <a:pt x="2645" y="138"/>
                  <a:pt x="2663" y="126"/>
                  <a:pt x="2680" y="126"/>
                </a:cubicBezTo>
                <a:cubicBezTo>
                  <a:pt x="2708" y="126"/>
                  <a:pt x="2727" y="151"/>
                  <a:pt x="2738" y="201"/>
                </a:cubicBezTo>
                <a:lnTo>
                  <a:pt x="2875" y="174"/>
                </a:lnTo>
                <a:cubicBezTo>
                  <a:pt x="2875" y="124"/>
                  <a:pt x="2863" y="83"/>
                  <a:pt x="2838" y="53"/>
                </a:cubicBezTo>
                <a:cubicBezTo>
                  <a:pt x="2826" y="38"/>
                  <a:pt x="2810" y="25"/>
                  <a:pt x="2791" y="16"/>
                </a:cubicBezTo>
                <a:cubicBezTo>
                  <a:pt x="2771" y="6"/>
                  <a:pt x="2745" y="1"/>
                  <a:pt x="2713" y="1"/>
                </a:cubicBezTo>
                <a:close/>
              </a:path>
            </a:pathLst>
          </a:custGeom>
          <a:solidFill>
            <a:srgbClr val="FFFFFF"/>
          </a:solidFill>
          <a:ln w="9525" cap="flat">
            <a:solidFill>
              <a:srgbClr val="000000"/>
            </a:solidFill>
            <a:prstDash val="solid"/>
            <a:round/>
            <a:headEnd type="none" w="med" len="med"/>
            <a:tailEnd type="none" w="med" len="med"/>
          </a:ln>
        </p:spPr>
      </p:sp>
      <p:sp>
        <p:nvSpPr>
          <p:cNvPr id="49" name="Shape 49"/>
          <p:cNvSpPr/>
          <p:nvPr/>
        </p:nvSpPr>
        <p:spPr>
          <a:xfrm>
            <a:off x="3541722" y="4086802"/>
            <a:ext cx="5147698" cy="1317492"/>
          </a:xfrm>
          <a:custGeom>
            <a:avLst/>
            <a:gdLst/>
            <a:ahLst/>
            <a:cxnLst/>
            <a:rect l="0" t="0" r="0" b="0"/>
            <a:pathLst>
              <a:path w="2950" h="755" extrusionOk="0">
                <a:moveTo>
                  <a:pt x="2118" y="0"/>
                </a:moveTo>
                <a:lnTo>
                  <a:pt x="1801" y="27"/>
                </a:lnTo>
                <a:lnTo>
                  <a:pt x="1670" y="738"/>
                </a:lnTo>
                <a:lnTo>
                  <a:pt x="1994" y="688"/>
                </a:lnTo>
                <a:lnTo>
                  <a:pt x="2003" y="574"/>
                </a:lnTo>
                <a:lnTo>
                  <a:pt x="1858" y="597"/>
                </a:lnTo>
                <a:lnTo>
                  <a:pt x="1892" y="413"/>
                </a:lnTo>
                <a:cubicBezTo>
                  <a:pt x="1912" y="412"/>
                  <a:pt x="1930" y="411"/>
                  <a:pt x="1947" y="411"/>
                </a:cubicBezTo>
                <a:cubicBezTo>
                  <a:pt x="1963" y="410"/>
                  <a:pt x="1979" y="409"/>
                  <a:pt x="1994" y="409"/>
                </a:cubicBezTo>
                <a:cubicBezTo>
                  <a:pt x="2009" y="409"/>
                  <a:pt x="2020" y="408"/>
                  <a:pt x="2027" y="408"/>
                </a:cubicBezTo>
                <a:cubicBezTo>
                  <a:pt x="2030" y="389"/>
                  <a:pt x="2033" y="370"/>
                  <a:pt x="2035" y="353"/>
                </a:cubicBezTo>
                <a:cubicBezTo>
                  <a:pt x="2037" y="335"/>
                  <a:pt x="2040" y="316"/>
                  <a:pt x="2042" y="297"/>
                </a:cubicBezTo>
                <a:lnTo>
                  <a:pt x="2042" y="297"/>
                </a:lnTo>
                <a:cubicBezTo>
                  <a:pt x="2035" y="298"/>
                  <a:pt x="2020" y="299"/>
                  <a:pt x="1996" y="299"/>
                </a:cubicBezTo>
                <a:cubicBezTo>
                  <a:pt x="1972" y="300"/>
                  <a:pt x="1942" y="301"/>
                  <a:pt x="1906" y="303"/>
                </a:cubicBezTo>
                <a:lnTo>
                  <a:pt x="1941" y="124"/>
                </a:lnTo>
                <a:lnTo>
                  <a:pt x="2008" y="124"/>
                </a:lnTo>
                <a:cubicBezTo>
                  <a:pt x="2042" y="124"/>
                  <a:pt x="2069" y="123"/>
                  <a:pt x="2088" y="121"/>
                </a:cubicBezTo>
                <a:cubicBezTo>
                  <a:pt x="2090" y="110"/>
                  <a:pt x="2093" y="98"/>
                  <a:pt x="2096" y="84"/>
                </a:cubicBezTo>
                <a:cubicBezTo>
                  <a:pt x="2099" y="71"/>
                  <a:pt x="2103" y="57"/>
                  <a:pt x="2106" y="43"/>
                </a:cubicBezTo>
                <a:cubicBezTo>
                  <a:pt x="2109" y="29"/>
                  <a:pt x="2113" y="14"/>
                  <a:pt x="2118" y="0"/>
                </a:cubicBezTo>
                <a:close/>
                <a:moveTo>
                  <a:pt x="361" y="6"/>
                </a:moveTo>
                <a:cubicBezTo>
                  <a:pt x="335" y="6"/>
                  <a:pt x="304" y="13"/>
                  <a:pt x="268" y="25"/>
                </a:cubicBezTo>
                <a:cubicBezTo>
                  <a:pt x="231" y="38"/>
                  <a:pt x="197" y="55"/>
                  <a:pt x="166" y="77"/>
                </a:cubicBezTo>
                <a:cubicBezTo>
                  <a:pt x="135" y="99"/>
                  <a:pt x="109" y="125"/>
                  <a:pt x="89" y="155"/>
                </a:cubicBezTo>
                <a:cubicBezTo>
                  <a:pt x="68" y="185"/>
                  <a:pt x="58" y="218"/>
                  <a:pt x="58" y="253"/>
                </a:cubicBezTo>
                <a:cubicBezTo>
                  <a:pt x="58" y="289"/>
                  <a:pt x="76" y="323"/>
                  <a:pt x="113" y="356"/>
                </a:cubicBezTo>
                <a:cubicBezTo>
                  <a:pt x="128" y="370"/>
                  <a:pt x="144" y="384"/>
                  <a:pt x="162" y="396"/>
                </a:cubicBezTo>
                <a:cubicBezTo>
                  <a:pt x="180" y="409"/>
                  <a:pt x="197" y="422"/>
                  <a:pt x="212" y="434"/>
                </a:cubicBezTo>
                <a:cubicBezTo>
                  <a:pt x="227" y="446"/>
                  <a:pt x="240" y="459"/>
                  <a:pt x="250" y="473"/>
                </a:cubicBezTo>
                <a:cubicBezTo>
                  <a:pt x="261" y="487"/>
                  <a:pt x="266" y="502"/>
                  <a:pt x="266" y="519"/>
                </a:cubicBezTo>
                <a:cubicBezTo>
                  <a:pt x="266" y="535"/>
                  <a:pt x="258" y="549"/>
                  <a:pt x="242" y="561"/>
                </a:cubicBezTo>
                <a:cubicBezTo>
                  <a:pt x="235" y="566"/>
                  <a:pt x="227" y="570"/>
                  <a:pt x="218" y="573"/>
                </a:cubicBezTo>
                <a:cubicBezTo>
                  <a:pt x="209" y="575"/>
                  <a:pt x="198" y="577"/>
                  <a:pt x="185" y="577"/>
                </a:cubicBezTo>
                <a:cubicBezTo>
                  <a:pt x="172" y="577"/>
                  <a:pt x="152" y="569"/>
                  <a:pt x="126" y="553"/>
                </a:cubicBezTo>
                <a:cubicBezTo>
                  <a:pt x="100" y="538"/>
                  <a:pt x="83" y="522"/>
                  <a:pt x="74" y="503"/>
                </a:cubicBezTo>
                <a:lnTo>
                  <a:pt x="0" y="649"/>
                </a:lnTo>
                <a:cubicBezTo>
                  <a:pt x="47" y="709"/>
                  <a:pt x="99" y="739"/>
                  <a:pt x="157" y="739"/>
                </a:cubicBezTo>
                <a:cubicBezTo>
                  <a:pt x="234" y="739"/>
                  <a:pt x="298" y="716"/>
                  <a:pt x="349" y="670"/>
                </a:cubicBezTo>
                <a:cubicBezTo>
                  <a:pt x="402" y="623"/>
                  <a:pt x="429" y="563"/>
                  <a:pt x="429" y="490"/>
                </a:cubicBezTo>
                <a:cubicBezTo>
                  <a:pt x="429" y="429"/>
                  <a:pt x="414" y="381"/>
                  <a:pt x="382" y="344"/>
                </a:cubicBezTo>
                <a:cubicBezTo>
                  <a:pt x="369" y="329"/>
                  <a:pt x="354" y="317"/>
                  <a:pt x="338" y="307"/>
                </a:cubicBezTo>
                <a:cubicBezTo>
                  <a:pt x="323" y="297"/>
                  <a:pt x="308" y="288"/>
                  <a:pt x="295" y="279"/>
                </a:cubicBezTo>
                <a:cubicBezTo>
                  <a:pt x="282" y="270"/>
                  <a:pt x="270" y="260"/>
                  <a:pt x="261" y="249"/>
                </a:cubicBezTo>
                <a:cubicBezTo>
                  <a:pt x="252" y="238"/>
                  <a:pt x="248" y="224"/>
                  <a:pt x="248" y="207"/>
                </a:cubicBezTo>
                <a:cubicBezTo>
                  <a:pt x="248" y="190"/>
                  <a:pt x="257" y="174"/>
                  <a:pt x="275" y="159"/>
                </a:cubicBezTo>
                <a:cubicBezTo>
                  <a:pt x="283" y="152"/>
                  <a:pt x="291" y="147"/>
                  <a:pt x="298" y="143"/>
                </a:cubicBezTo>
                <a:cubicBezTo>
                  <a:pt x="306" y="139"/>
                  <a:pt x="314" y="137"/>
                  <a:pt x="322" y="137"/>
                </a:cubicBezTo>
                <a:cubicBezTo>
                  <a:pt x="330" y="137"/>
                  <a:pt x="338" y="142"/>
                  <a:pt x="345" y="150"/>
                </a:cubicBezTo>
                <a:cubicBezTo>
                  <a:pt x="352" y="159"/>
                  <a:pt x="356" y="171"/>
                  <a:pt x="356" y="185"/>
                </a:cubicBezTo>
                <a:cubicBezTo>
                  <a:pt x="356" y="199"/>
                  <a:pt x="354" y="213"/>
                  <a:pt x="351" y="226"/>
                </a:cubicBezTo>
                <a:lnTo>
                  <a:pt x="496" y="184"/>
                </a:lnTo>
                <a:cubicBezTo>
                  <a:pt x="497" y="173"/>
                  <a:pt x="498" y="163"/>
                  <a:pt x="500" y="154"/>
                </a:cubicBezTo>
                <a:cubicBezTo>
                  <a:pt x="502" y="145"/>
                  <a:pt x="502" y="135"/>
                  <a:pt x="502" y="125"/>
                </a:cubicBezTo>
                <a:cubicBezTo>
                  <a:pt x="502" y="85"/>
                  <a:pt x="490" y="55"/>
                  <a:pt x="464" y="34"/>
                </a:cubicBezTo>
                <a:cubicBezTo>
                  <a:pt x="453" y="25"/>
                  <a:pt x="439" y="18"/>
                  <a:pt x="423" y="13"/>
                </a:cubicBezTo>
                <a:cubicBezTo>
                  <a:pt x="407" y="9"/>
                  <a:pt x="386" y="6"/>
                  <a:pt x="361" y="6"/>
                </a:cubicBezTo>
                <a:close/>
                <a:moveTo>
                  <a:pt x="1226" y="5"/>
                </a:moveTo>
                <a:cubicBezTo>
                  <a:pt x="1175" y="5"/>
                  <a:pt x="1127" y="20"/>
                  <a:pt x="1084" y="50"/>
                </a:cubicBezTo>
                <a:cubicBezTo>
                  <a:pt x="1041" y="80"/>
                  <a:pt x="1003" y="119"/>
                  <a:pt x="972" y="168"/>
                </a:cubicBezTo>
                <a:cubicBezTo>
                  <a:pt x="941" y="216"/>
                  <a:pt x="917" y="271"/>
                  <a:pt x="899" y="333"/>
                </a:cubicBezTo>
                <a:cubicBezTo>
                  <a:pt x="882" y="394"/>
                  <a:pt x="874" y="457"/>
                  <a:pt x="874" y="523"/>
                </a:cubicBezTo>
                <a:cubicBezTo>
                  <a:pt x="874" y="589"/>
                  <a:pt x="887" y="642"/>
                  <a:pt x="915" y="682"/>
                </a:cubicBezTo>
                <a:cubicBezTo>
                  <a:pt x="941" y="720"/>
                  <a:pt x="974" y="739"/>
                  <a:pt x="1016" y="739"/>
                </a:cubicBezTo>
                <a:cubicBezTo>
                  <a:pt x="1060" y="739"/>
                  <a:pt x="1104" y="721"/>
                  <a:pt x="1146" y="685"/>
                </a:cubicBezTo>
                <a:cubicBezTo>
                  <a:pt x="1194" y="645"/>
                  <a:pt x="1232" y="590"/>
                  <a:pt x="1261" y="522"/>
                </a:cubicBezTo>
                <a:lnTo>
                  <a:pt x="1147" y="476"/>
                </a:lnTo>
                <a:cubicBezTo>
                  <a:pt x="1142" y="498"/>
                  <a:pt x="1130" y="520"/>
                  <a:pt x="1112" y="541"/>
                </a:cubicBezTo>
                <a:cubicBezTo>
                  <a:pt x="1094" y="561"/>
                  <a:pt x="1076" y="571"/>
                  <a:pt x="1060" y="571"/>
                </a:cubicBezTo>
                <a:cubicBezTo>
                  <a:pt x="1040" y="571"/>
                  <a:pt x="1030" y="554"/>
                  <a:pt x="1030" y="520"/>
                </a:cubicBezTo>
                <a:cubicBezTo>
                  <a:pt x="1030" y="487"/>
                  <a:pt x="1039" y="443"/>
                  <a:pt x="1057" y="388"/>
                </a:cubicBezTo>
                <a:cubicBezTo>
                  <a:pt x="1065" y="363"/>
                  <a:pt x="1074" y="339"/>
                  <a:pt x="1084" y="314"/>
                </a:cubicBezTo>
                <a:cubicBezTo>
                  <a:pt x="1095" y="290"/>
                  <a:pt x="1106" y="268"/>
                  <a:pt x="1117" y="249"/>
                </a:cubicBezTo>
                <a:cubicBezTo>
                  <a:pt x="1129" y="229"/>
                  <a:pt x="1140" y="213"/>
                  <a:pt x="1152" y="201"/>
                </a:cubicBezTo>
                <a:cubicBezTo>
                  <a:pt x="1164" y="188"/>
                  <a:pt x="1175" y="182"/>
                  <a:pt x="1186" y="182"/>
                </a:cubicBezTo>
                <a:cubicBezTo>
                  <a:pt x="1196" y="182"/>
                  <a:pt x="1206" y="190"/>
                  <a:pt x="1213" y="207"/>
                </a:cubicBezTo>
                <a:lnTo>
                  <a:pt x="1344" y="171"/>
                </a:lnTo>
                <a:cubicBezTo>
                  <a:pt x="1345" y="167"/>
                  <a:pt x="1345" y="163"/>
                  <a:pt x="1345" y="159"/>
                </a:cubicBezTo>
                <a:lnTo>
                  <a:pt x="1345" y="146"/>
                </a:lnTo>
                <a:cubicBezTo>
                  <a:pt x="1345" y="104"/>
                  <a:pt x="1334" y="69"/>
                  <a:pt x="1311" y="43"/>
                </a:cubicBezTo>
                <a:cubicBezTo>
                  <a:pt x="1288" y="18"/>
                  <a:pt x="1259" y="5"/>
                  <a:pt x="1226" y="5"/>
                </a:cubicBezTo>
                <a:close/>
                <a:moveTo>
                  <a:pt x="1640" y="5"/>
                </a:moveTo>
                <a:cubicBezTo>
                  <a:pt x="1589" y="5"/>
                  <a:pt x="1541" y="20"/>
                  <a:pt x="1498" y="50"/>
                </a:cubicBezTo>
                <a:cubicBezTo>
                  <a:pt x="1455" y="80"/>
                  <a:pt x="1417" y="119"/>
                  <a:pt x="1386" y="168"/>
                </a:cubicBezTo>
                <a:cubicBezTo>
                  <a:pt x="1355" y="216"/>
                  <a:pt x="1331" y="271"/>
                  <a:pt x="1313" y="333"/>
                </a:cubicBezTo>
                <a:cubicBezTo>
                  <a:pt x="1296" y="394"/>
                  <a:pt x="1288" y="457"/>
                  <a:pt x="1288" y="523"/>
                </a:cubicBezTo>
                <a:cubicBezTo>
                  <a:pt x="1288" y="589"/>
                  <a:pt x="1301" y="642"/>
                  <a:pt x="1329" y="682"/>
                </a:cubicBezTo>
                <a:cubicBezTo>
                  <a:pt x="1355" y="720"/>
                  <a:pt x="1388" y="739"/>
                  <a:pt x="1430" y="739"/>
                </a:cubicBezTo>
                <a:cubicBezTo>
                  <a:pt x="1474" y="739"/>
                  <a:pt x="1518" y="721"/>
                  <a:pt x="1560" y="685"/>
                </a:cubicBezTo>
                <a:cubicBezTo>
                  <a:pt x="1608" y="645"/>
                  <a:pt x="1646" y="590"/>
                  <a:pt x="1675" y="522"/>
                </a:cubicBezTo>
                <a:lnTo>
                  <a:pt x="1561" y="476"/>
                </a:lnTo>
                <a:cubicBezTo>
                  <a:pt x="1556" y="498"/>
                  <a:pt x="1544" y="520"/>
                  <a:pt x="1526" y="541"/>
                </a:cubicBezTo>
                <a:cubicBezTo>
                  <a:pt x="1508" y="561"/>
                  <a:pt x="1490" y="571"/>
                  <a:pt x="1474" y="571"/>
                </a:cubicBezTo>
                <a:cubicBezTo>
                  <a:pt x="1454" y="571"/>
                  <a:pt x="1444" y="554"/>
                  <a:pt x="1444" y="520"/>
                </a:cubicBezTo>
                <a:cubicBezTo>
                  <a:pt x="1444" y="487"/>
                  <a:pt x="1453" y="443"/>
                  <a:pt x="1471" y="388"/>
                </a:cubicBezTo>
                <a:cubicBezTo>
                  <a:pt x="1479" y="363"/>
                  <a:pt x="1488" y="339"/>
                  <a:pt x="1499" y="314"/>
                </a:cubicBezTo>
                <a:cubicBezTo>
                  <a:pt x="1509" y="290"/>
                  <a:pt x="1520" y="268"/>
                  <a:pt x="1531" y="249"/>
                </a:cubicBezTo>
                <a:cubicBezTo>
                  <a:pt x="1543" y="229"/>
                  <a:pt x="1554" y="213"/>
                  <a:pt x="1566" y="201"/>
                </a:cubicBezTo>
                <a:cubicBezTo>
                  <a:pt x="1578" y="188"/>
                  <a:pt x="1589" y="182"/>
                  <a:pt x="1600" y="182"/>
                </a:cubicBezTo>
                <a:cubicBezTo>
                  <a:pt x="1610" y="182"/>
                  <a:pt x="1620" y="190"/>
                  <a:pt x="1627" y="207"/>
                </a:cubicBezTo>
                <a:lnTo>
                  <a:pt x="1758" y="171"/>
                </a:lnTo>
                <a:cubicBezTo>
                  <a:pt x="1759" y="167"/>
                  <a:pt x="1759" y="163"/>
                  <a:pt x="1759" y="159"/>
                </a:cubicBezTo>
                <a:lnTo>
                  <a:pt x="1759" y="146"/>
                </a:lnTo>
                <a:cubicBezTo>
                  <a:pt x="1759" y="104"/>
                  <a:pt x="1748" y="69"/>
                  <a:pt x="1725" y="43"/>
                </a:cubicBezTo>
                <a:cubicBezTo>
                  <a:pt x="1702" y="18"/>
                  <a:pt x="1673" y="5"/>
                  <a:pt x="1640" y="5"/>
                </a:cubicBezTo>
                <a:close/>
                <a:moveTo>
                  <a:pt x="2378" y="6"/>
                </a:moveTo>
                <a:cubicBezTo>
                  <a:pt x="2353" y="6"/>
                  <a:pt x="2322" y="13"/>
                  <a:pt x="2285" y="25"/>
                </a:cubicBezTo>
                <a:cubicBezTo>
                  <a:pt x="2248" y="38"/>
                  <a:pt x="2215" y="55"/>
                  <a:pt x="2184" y="77"/>
                </a:cubicBezTo>
                <a:cubicBezTo>
                  <a:pt x="2153" y="99"/>
                  <a:pt x="2127" y="125"/>
                  <a:pt x="2106" y="155"/>
                </a:cubicBezTo>
                <a:cubicBezTo>
                  <a:pt x="2086" y="185"/>
                  <a:pt x="2076" y="218"/>
                  <a:pt x="2076" y="253"/>
                </a:cubicBezTo>
                <a:cubicBezTo>
                  <a:pt x="2076" y="289"/>
                  <a:pt x="2094" y="323"/>
                  <a:pt x="2130" y="356"/>
                </a:cubicBezTo>
                <a:cubicBezTo>
                  <a:pt x="2145" y="370"/>
                  <a:pt x="2162" y="384"/>
                  <a:pt x="2180" y="396"/>
                </a:cubicBezTo>
                <a:cubicBezTo>
                  <a:pt x="2198" y="409"/>
                  <a:pt x="2214" y="422"/>
                  <a:pt x="2229" y="434"/>
                </a:cubicBezTo>
                <a:cubicBezTo>
                  <a:pt x="2245" y="446"/>
                  <a:pt x="2258" y="459"/>
                  <a:pt x="2268" y="473"/>
                </a:cubicBezTo>
                <a:cubicBezTo>
                  <a:pt x="2278" y="487"/>
                  <a:pt x="2284" y="502"/>
                  <a:pt x="2284" y="519"/>
                </a:cubicBezTo>
                <a:cubicBezTo>
                  <a:pt x="2284" y="535"/>
                  <a:pt x="2276" y="549"/>
                  <a:pt x="2259" y="561"/>
                </a:cubicBezTo>
                <a:cubicBezTo>
                  <a:pt x="2252" y="566"/>
                  <a:pt x="2244" y="570"/>
                  <a:pt x="2235" y="573"/>
                </a:cubicBezTo>
                <a:cubicBezTo>
                  <a:pt x="2227" y="575"/>
                  <a:pt x="2216" y="577"/>
                  <a:pt x="2203" y="577"/>
                </a:cubicBezTo>
                <a:cubicBezTo>
                  <a:pt x="2190" y="577"/>
                  <a:pt x="2170" y="569"/>
                  <a:pt x="2144" y="553"/>
                </a:cubicBezTo>
                <a:cubicBezTo>
                  <a:pt x="2118" y="538"/>
                  <a:pt x="2100" y="522"/>
                  <a:pt x="2091" y="503"/>
                </a:cubicBezTo>
                <a:lnTo>
                  <a:pt x="2017" y="649"/>
                </a:lnTo>
                <a:cubicBezTo>
                  <a:pt x="2065" y="709"/>
                  <a:pt x="2117" y="739"/>
                  <a:pt x="2174" y="739"/>
                </a:cubicBezTo>
                <a:cubicBezTo>
                  <a:pt x="2252" y="739"/>
                  <a:pt x="2316" y="716"/>
                  <a:pt x="2367" y="670"/>
                </a:cubicBezTo>
                <a:cubicBezTo>
                  <a:pt x="2420" y="623"/>
                  <a:pt x="2447" y="563"/>
                  <a:pt x="2447" y="490"/>
                </a:cubicBezTo>
                <a:cubicBezTo>
                  <a:pt x="2447" y="429"/>
                  <a:pt x="2431" y="381"/>
                  <a:pt x="2400" y="344"/>
                </a:cubicBezTo>
                <a:cubicBezTo>
                  <a:pt x="2386" y="329"/>
                  <a:pt x="2372" y="317"/>
                  <a:pt x="2356" y="307"/>
                </a:cubicBezTo>
                <a:cubicBezTo>
                  <a:pt x="2340" y="297"/>
                  <a:pt x="2326" y="288"/>
                  <a:pt x="2312" y="279"/>
                </a:cubicBezTo>
                <a:cubicBezTo>
                  <a:pt x="2299" y="270"/>
                  <a:pt x="2288" y="260"/>
                  <a:pt x="2279" y="249"/>
                </a:cubicBezTo>
                <a:cubicBezTo>
                  <a:pt x="2270" y="238"/>
                  <a:pt x="2265" y="224"/>
                  <a:pt x="2265" y="207"/>
                </a:cubicBezTo>
                <a:cubicBezTo>
                  <a:pt x="2265" y="190"/>
                  <a:pt x="2274" y="174"/>
                  <a:pt x="2292" y="159"/>
                </a:cubicBezTo>
                <a:cubicBezTo>
                  <a:pt x="2300" y="152"/>
                  <a:pt x="2308" y="147"/>
                  <a:pt x="2316" y="143"/>
                </a:cubicBezTo>
                <a:cubicBezTo>
                  <a:pt x="2324" y="139"/>
                  <a:pt x="2332" y="137"/>
                  <a:pt x="2340" y="137"/>
                </a:cubicBezTo>
                <a:cubicBezTo>
                  <a:pt x="2348" y="137"/>
                  <a:pt x="2356" y="142"/>
                  <a:pt x="2363" y="150"/>
                </a:cubicBezTo>
                <a:cubicBezTo>
                  <a:pt x="2370" y="159"/>
                  <a:pt x="2374" y="171"/>
                  <a:pt x="2374" y="185"/>
                </a:cubicBezTo>
                <a:cubicBezTo>
                  <a:pt x="2374" y="199"/>
                  <a:pt x="2372" y="213"/>
                  <a:pt x="2369" y="226"/>
                </a:cubicBezTo>
                <a:lnTo>
                  <a:pt x="2513" y="184"/>
                </a:lnTo>
                <a:cubicBezTo>
                  <a:pt x="2514" y="173"/>
                  <a:pt x="2516" y="163"/>
                  <a:pt x="2518" y="154"/>
                </a:cubicBezTo>
                <a:cubicBezTo>
                  <a:pt x="2519" y="145"/>
                  <a:pt x="2520" y="135"/>
                  <a:pt x="2520" y="125"/>
                </a:cubicBezTo>
                <a:cubicBezTo>
                  <a:pt x="2520" y="85"/>
                  <a:pt x="2507" y="55"/>
                  <a:pt x="2482" y="34"/>
                </a:cubicBezTo>
                <a:cubicBezTo>
                  <a:pt x="2470" y="25"/>
                  <a:pt x="2456" y="18"/>
                  <a:pt x="2440" y="13"/>
                </a:cubicBezTo>
                <a:cubicBezTo>
                  <a:pt x="2424" y="9"/>
                  <a:pt x="2404" y="6"/>
                  <a:pt x="2378" y="6"/>
                </a:cubicBezTo>
                <a:close/>
                <a:moveTo>
                  <a:pt x="2808" y="6"/>
                </a:moveTo>
                <a:cubicBezTo>
                  <a:pt x="2783" y="6"/>
                  <a:pt x="2752" y="13"/>
                  <a:pt x="2715" y="25"/>
                </a:cubicBezTo>
                <a:cubicBezTo>
                  <a:pt x="2678" y="38"/>
                  <a:pt x="2644" y="55"/>
                  <a:pt x="2613" y="77"/>
                </a:cubicBezTo>
                <a:cubicBezTo>
                  <a:pt x="2582" y="99"/>
                  <a:pt x="2557" y="125"/>
                  <a:pt x="2536" y="155"/>
                </a:cubicBezTo>
                <a:cubicBezTo>
                  <a:pt x="2516" y="185"/>
                  <a:pt x="2505" y="218"/>
                  <a:pt x="2505" y="253"/>
                </a:cubicBezTo>
                <a:cubicBezTo>
                  <a:pt x="2505" y="289"/>
                  <a:pt x="2524" y="323"/>
                  <a:pt x="2560" y="356"/>
                </a:cubicBezTo>
                <a:cubicBezTo>
                  <a:pt x="2575" y="370"/>
                  <a:pt x="2591" y="384"/>
                  <a:pt x="2609" y="396"/>
                </a:cubicBezTo>
                <a:cubicBezTo>
                  <a:pt x="2627" y="409"/>
                  <a:pt x="2644" y="422"/>
                  <a:pt x="2659" y="434"/>
                </a:cubicBezTo>
                <a:cubicBezTo>
                  <a:pt x="2674" y="446"/>
                  <a:pt x="2687" y="459"/>
                  <a:pt x="2698" y="473"/>
                </a:cubicBezTo>
                <a:cubicBezTo>
                  <a:pt x="2708" y="487"/>
                  <a:pt x="2713" y="502"/>
                  <a:pt x="2713" y="519"/>
                </a:cubicBezTo>
                <a:cubicBezTo>
                  <a:pt x="2713" y="535"/>
                  <a:pt x="2705" y="549"/>
                  <a:pt x="2689" y="561"/>
                </a:cubicBezTo>
                <a:cubicBezTo>
                  <a:pt x="2682" y="566"/>
                  <a:pt x="2674" y="570"/>
                  <a:pt x="2665" y="573"/>
                </a:cubicBezTo>
                <a:cubicBezTo>
                  <a:pt x="2656" y="575"/>
                  <a:pt x="2645" y="577"/>
                  <a:pt x="2632" y="577"/>
                </a:cubicBezTo>
                <a:cubicBezTo>
                  <a:pt x="2619" y="577"/>
                  <a:pt x="2600" y="569"/>
                  <a:pt x="2574" y="553"/>
                </a:cubicBezTo>
                <a:cubicBezTo>
                  <a:pt x="2548" y="538"/>
                  <a:pt x="2530" y="522"/>
                  <a:pt x="2521" y="503"/>
                </a:cubicBezTo>
                <a:lnTo>
                  <a:pt x="2447" y="649"/>
                </a:lnTo>
                <a:cubicBezTo>
                  <a:pt x="2494" y="709"/>
                  <a:pt x="2547" y="739"/>
                  <a:pt x="2604" y="739"/>
                </a:cubicBezTo>
                <a:cubicBezTo>
                  <a:pt x="2681" y="739"/>
                  <a:pt x="2746" y="716"/>
                  <a:pt x="2796" y="670"/>
                </a:cubicBezTo>
                <a:cubicBezTo>
                  <a:pt x="2850" y="623"/>
                  <a:pt x="2876" y="563"/>
                  <a:pt x="2876" y="490"/>
                </a:cubicBezTo>
                <a:cubicBezTo>
                  <a:pt x="2876" y="429"/>
                  <a:pt x="2861" y="381"/>
                  <a:pt x="2830" y="344"/>
                </a:cubicBezTo>
                <a:cubicBezTo>
                  <a:pt x="2816" y="329"/>
                  <a:pt x="2801" y="317"/>
                  <a:pt x="2786" y="307"/>
                </a:cubicBezTo>
                <a:cubicBezTo>
                  <a:pt x="2770" y="297"/>
                  <a:pt x="2756" y="288"/>
                  <a:pt x="2742" y="279"/>
                </a:cubicBezTo>
                <a:cubicBezTo>
                  <a:pt x="2729" y="270"/>
                  <a:pt x="2718" y="260"/>
                  <a:pt x="2708" y="249"/>
                </a:cubicBezTo>
                <a:cubicBezTo>
                  <a:pt x="2699" y="238"/>
                  <a:pt x="2695" y="224"/>
                  <a:pt x="2695" y="207"/>
                </a:cubicBezTo>
                <a:cubicBezTo>
                  <a:pt x="2695" y="190"/>
                  <a:pt x="2704" y="174"/>
                  <a:pt x="2722" y="159"/>
                </a:cubicBezTo>
                <a:cubicBezTo>
                  <a:pt x="2730" y="152"/>
                  <a:pt x="2738" y="147"/>
                  <a:pt x="2746" y="143"/>
                </a:cubicBezTo>
                <a:cubicBezTo>
                  <a:pt x="2753" y="139"/>
                  <a:pt x="2761" y="137"/>
                  <a:pt x="2770" y="137"/>
                </a:cubicBezTo>
                <a:cubicBezTo>
                  <a:pt x="2778" y="137"/>
                  <a:pt x="2785" y="142"/>
                  <a:pt x="2792" y="150"/>
                </a:cubicBezTo>
                <a:cubicBezTo>
                  <a:pt x="2800" y="159"/>
                  <a:pt x="2803" y="171"/>
                  <a:pt x="2803" y="185"/>
                </a:cubicBezTo>
                <a:cubicBezTo>
                  <a:pt x="2803" y="199"/>
                  <a:pt x="2802" y="213"/>
                  <a:pt x="2798" y="226"/>
                </a:cubicBezTo>
                <a:lnTo>
                  <a:pt x="2943" y="184"/>
                </a:lnTo>
                <a:cubicBezTo>
                  <a:pt x="2944" y="173"/>
                  <a:pt x="2946" y="163"/>
                  <a:pt x="2947" y="154"/>
                </a:cubicBezTo>
                <a:cubicBezTo>
                  <a:pt x="2949" y="145"/>
                  <a:pt x="2950" y="135"/>
                  <a:pt x="2950" y="125"/>
                </a:cubicBezTo>
                <a:cubicBezTo>
                  <a:pt x="2950" y="85"/>
                  <a:pt x="2937" y="55"/>
                  <a:pt x="2912" y="34"/>
                </a:cubicBezTo>
                <a:cubicBezTo>
                  <a:pt x="2900" y="25"/>
                  <a:pt x="2886" y="18"/>
                  <a:pt x="2870" y="13"/>
                </a:cubicBezTo>
                <a:cubicBezTo>
                  <a:pt x="2854" y="9"/>
                  <a:pt x="2833" y="6"/>
                  <a:pt x="2808" y="6"/>
                </a:cubicBezTo>
                <a:close/>
                <a:moveTo>
                  <a:pt x="713" y="10"/>
                </a:moveTo>
                <a:lnTo>
                  <a:pt x="713" y="10"/>
                </a:lnTo>
                <a:cubicBezTo>
                  <a:pt x="693" y="12"/>
                  <a:pt x="674" y="14"/>
                  <a:pt x="655" y="16"/>
                </a:cubicBezTo>
                <a:cubicBezTo>
                  <a:pt x="637" y="17"/>
                  <a:pt x="618" y="19"/>
                  <a:pt x="599" y="21"/>
                </a:cubicBezTo>
                <a:cubicBezTo>
                  <a:pt x="579" y="23"/>
                  <a:pt x="563" y="25"/>
                  <a:pt x="548" y="26"/>
                </a:cubicBezTo>
                <a:cubicBezTo>
                  <a:pt x="546" y="38"/>
                  <a:pt x="537" y="81"/>
                  <a:pt x="523" y="155"/>
                </a:cubicBezTo>
                <a:cubicBezTo>
                  <a:pt x="516" y="189"/>
                  <a:pt x="509" y="228"/>
                  <a:pt x="501" y="270"/>
                </a:cubicBezTo>
                <a:cubicBezTo>
                  <a:pt x="494" y="312"/>
                  <a:pt x="486" y="354"/>
                  <a:pt x="479" y="396"/>
                </a:cubicBezTo>
                <a:cubicBezTo>
                  <a:pt x="473" y="438"/>
                  <a:pt x="466" y="479"/>
                  <a:pt x="460" y="518"/>
                </a:cubicBezTo>
                <a:cubicBezTo>
                  <a:pt x="455" y="556"/>
                  <a:pt x="451" y="583"/>
                  <a:pt x="449" y="598"/>
                </a:cubicBezTo>
                <a:cubicBezTo>
                  <a:pt x="448" y="613"/>
                  <a:pt x="447" y="622"/>
                  <a:pt x="447" y="625"/>
                </a:cubicBezTo>
                <a:cubicBezTo>
                  <a:pt x="447" y="627"/>
                  <a:pt x="447" y="630"/>
                  <a:pt x="447" y="632"/>
                </a:cubicBezTo>
                <a:cubicBezTo>
                  <a:pt x="447" y="671"/>
                  <a:pt x="461" y="702"/>
                  <a:pt x="490" y="725"/>
                </a:cubicBezTo>
                <a:cubicBezTo>
                  <a:pt x="515" y="745"/>
                  <a:pt x="545" y="754"/>
                  <a:pt x="581" y="754"/>
                </a:cubicBezTo>
                <a:cubicBezTo>
                  <a:pt x="638" y="754"/>
                  <a:pt x="688" y="738"/>
                  <a:pt x="732" y="706"/>
                </a:cubicBezTo>
                <a:cubicBezTo>
                  <a:pt x="755" y="688"/>
                  <a:pt x="775" y="666"/>
                  <a:pt x="792" y="639"/>
                </a:cubicBezTo>
                <a:cubicBezTo>
                  <a:pt x="809" y="612"/>
                  <a:pt x="823" y="578"/>
                  <a:pt x="833" y="535"/>
                </a:cubicBezTo>
                <a:cubicBezTo>
                  <a:pt x="842" y="493"/>
                  <a:pt x="857" y="420"/>
                  <a:pt x="877" y="319"/>
                </a:cubicBezTo>
                <a:cubicBezTo>
                  <a:pt x="885" y="280"/>
                  <a:pt x="894" y="233"/>
                  <a:pt x="903" y="180"/>
                </a:cubicBezTo>
                <a:cubicBezTo>
                  <a:pt x="913" y="126"/>
                  <a:pt x="921" y="79"/>
                  <a:pt x="929" y="38"/>
                </a:cubicBezTo>
                <a:lnTo>
                  <a:pt x="934" y="12"/>
                </a:lnTo>
                <a:lnTo>
                  <a:pt x="783" y="22"/>
                </a:lnTo>
                <a:cubicBezTo>
                  <a:pt x="764" y="127"/>
                  <a:pt x="749" y="213"/>
                  <a:pt x="735" y="282"/>
                </a:cubicBezTo>
                <a:cubicBezTo>
                  <a:pt x="730" y="308"/>
                  <a:pt x="725" y="335"/>
                  <a:pt x="720" y="360"/>
                </a:cubicBezTo>
                <a:cubicBezTo>
                  <a:pt x="715" y="386"/>
                  <a:pt x="710" y="411"/>
                  <a:pt x="705" y="435"/>
                </a:cubicBezTo>
                <a:cubicBezTo>
                  <a:pt x="700" y="458"/>
                  <a:pt x="696" y="477"/>
                  <a:pt x="693" y="490"/>
                </a:cubicBezTo>
                <a:cubicBezTo>
                  <a:pt x="690" y="504"/>
                  <a:pt x="688" y="517"/>
                  <a:pt x="685" y="530"/>
                </a:cubicBezTo>
                <a:cubicBezTo>
                  <a:pt x="682" y="543"/>
                  <a:pt x="679" y="555"/>
                  <a:pt x="674" y="568"/>
                </a:cubicBezTo>
                <a:cubicBezTo>
                  <a:pt x="669" y="580"/>
                  <a:pt x="663" y="591"/>
                  <a:pt x="655" y="600"/>
                </a:cubicBezTo>
                <a:cubicBezTo>
                  <a:pt x="648" y="609"/>
                  <a:pt x="639" y="614"/>
                  <a:pt x="630" y="614"/>
                </a:cubicBezTo>
                <a:cubicBezTo>
                  <a:pt x="620" y="614"/>
                  <a:pt x="613" y="610"/>
                  <a:pt x="607" y="604"/>
                </a:cubicBezTo>
                <a:cubicBezTo>
                  <a:pt x="602" y="597"/>
                  <a:pt x="599" y="587"/>
                  <a:pt x="599" y="574"/>
                </a:cubicBezTo>
                <a:cubicBezTo>
                  <a:pt x="599" y="561"/>
                  <a:pt x="604" y="532"/>
                  <a:pt x="614" y="487"/>
                </a:cubicBezTo>
                <a:cubicBezTo>
                  <a:pt x="617" y="472"/>
                  <a:pt x="624" y="440"/>
                  <a:pt x="634" y="390"/>
                </a:cubicBezTo>
                <a:cubicBezTo>
                  <a:pt x="639" y="367"/>
                  <a:pt x="644" y="341"/>
                  <a:pt x="650" y="313"/>
                </a:cubicBezTo>
                <a:cubicBezTo>
                  <a:pt x="656" y="285"/>
                  <a:pt x="664" y="248"/>
                  <a:pt x="673" y="201"/>
                </a:cubicBezTo>
                <a:cubicBezTo>
                  <a:pt x="683" y="154"/>
                  <a:pt x="696" y="90"/>
                  <a:pt x="713" y="10"/>
                </a:cubicBezTo>
                <a:close/>
              </a:path>
            </a:pathLst>
          </a:custGeom>
          <a:solidFill>
            <a:srgbClr val="FFCC00"/>
          </a:solidFill>
          <a:ln w="9525" cap="flat">
            <a:solidFill>
              <a:srgbClr val="000000"/>
            </a:solidFill>
            <a:prstDash val="solid"/>
            <a:round/>
            <a:headEnd type="none" w="med" len="med"/>
            <a:tailEnd type="none" w="med" len="med"/>
          </a:ln>
        </p:spPr>
      </p:sp>
      <p:pic>
        <p:nvPicPr>
          <p:cNvPr id="50" name="Shape 50"/>
          <p:cNvPicPr preferRelativeResize="0"/>
          <p:nvPr/>
        </p:nvPicPr>
        <p:blipFill>
          <a:blip r:embed="rId4"/>
          <a:stretch>
            <a:fillRect/>
          </a:stretch>
        </p:blipFill>
        <p:spPr>
          <a:xfrm>
            <a:off x="-899550" y="812300"/>
            <a:ext cx="4441275" cy="5126699"/>
          </a:xfrm>
          <a:prstGeom prst="rect">
            <a:avLst/>
          </a:prstGeom>
          <a:noFill/>
          <a:ln>
            <a:noFill/>
          </a:ln>
        </p:spPr>
      </p:pic>
      <p:sp>
        <p:nvSpPr>
          <p:cNvPr id="51" name="Shape 51"/>
          <p:cNvSpPr/>
          <p:nvPr/>
        </p:nvSpPr>
        <p:spPr>
          <a:xfrm>
            <a:off x="8022850" y="1362425"/>
            <a:ext cx="666575" cy="1095274"/>
          </a:xfrm>
          <a:custGeom>
            <a:avLst/>
            <a:gdLst/>
            <a:ahLst/>
            <a:cxnLst/>
            <a:rect l="0" t="0" r="0" b="0"/>
            <a:pathLst>
              <a:path w="537" h="736" extrusionOk="0">
                <a:moveTo>
                  <a:pt x="149" y="0"/>
                </a:moveTo>
                <a:cubicBezTo>
                  <a:pt x="135" y="0"/>
                  <a:pt x="123" y="3"/>
                  <a:pt x="114" y="11"/>
                </a:cubicBezTo>
                <a:cubicBezTo>
                  <a:pt x="105" y="18"/>
                  <a:pt x="99" y="25"/>
                  <a:pt x="96" y="34"/>
                </a:cubicBezTo>
                <a:cubicBezTo>
                  <a:pt x="93" y="41"/>
                  <a:pt x="90" y="53"/>
                  <a:pt x="86" y="69"/>
                </a:cubicBezTo>
                <a:lnTo>
                  <a:pt x="3" y="403"/>
                </a:lnTo>
                <a:cubicBezTo>
                  <a:pt x="1" y="412"/>
                  <a:pt x="0" y="425"/>
                  <a:pt x="0" y="444"/>
                </a:cubicBezTo>
                <a:cubicBezTo>
                  <a:pt x="0" y="462"/>
                  <a:pt x="1" y="476"/>
                  <a:pt x="5" y="486"/>
                </a:cubicBezTo>
                <a:cubicBezTo>
                  <a:pt x="13" y="512"/>
                  <a:pt x="41" y="524"/>
                  <a:pt x="88" y="524"/>
                </a:cubicBezTo>
                <a:lnTo>
                  <a:pt x="359" y="524"/>
                </a:lnTo>
                <a:lnTo>
                  <a:pt x="359" y="646"/>
                </a:lnTo>
                <a:cubicBezTo>
                  <a:pt x="359" y="670"/>
                  <a:pt x="361" y="687"/>
                  <a:pt x="365" y="699"/>
                </a:cubicBezTo>
                <a:cubicBezTo>
                  <a:pt x="367" y="707"/>
                  <a:pt x="371" y="714"/>
                  <a:pt x="377" y="718"/>
                </a:cubicBezTo>
                <a:cubicBezTo>
                  <a:pt x="384" y="723"/>
                  <a:pt x="392" y="727"/>
                  <a:pt x="403" y="730"/>
                </a:cubicBezTo>
                <a:cubicBezTo>
                  <a:pt x="415" y="734"/>
                  <a:pt x="430" y="736"/>
                  <a:pt x="450" y="736"/>
                </a:cubicBezTo>
                <a:cubicBezTo>
                  <a:pt x="469" y="736"/>
                  <a:pt x="485" y="733"/>
                  <a:pt x="498" y="729"/>
                </a:cubicBezTo>
                <a:cubicBezTo>
                  <a:pt x="511" y="725"/>
                  <a:pt x="521" y="717"/>
                  <a:pt x="527" y="705"/>
                </a:cubicBezTo>
                <a:cubicBezTo>
                  <a:pt x="533" y="693"/>
                  <a:pt x="536" y="673"/>
                  <a:pt x="536" y="647"/>
                </a:cubicBezTo>
                <a:lnTo>
                  <a:pt x="536" y="91"/>
                </a:lnTo>
                <a:cubicBezTo>
                  <a:pt x="536" y="76"/>
                  <a:pt x="536" y="64"/>
                  <a:pt x="535" y="56"/>
                </a:cubicBezTo>
                <a:cubicBezTo>
                  <a:pt x="534" y="48"/>
                  <a:pt x="531" y="40"/>
                  <a:pt x="526" y="30"/>
                </a:cubicBezTo>
                <a:cubicBezTo>
                  <a:pt x="520" y="20"/>
                  <a:pt x="511" y="13"/>
                  <a:pt x="499" y="9"/>
                </a:cubicBezTo>
                <a:cubicBezTo>
                  <a:pt x="486" y="5"/>
                  <a:pt x="469" y="2"/>
                  <a:pt x="448" y="2"/>
                </a:cubicBezTo>
                <a:cubicBezTo>
                  <a:pt x="427" y="2"/>
                  <a:pt x="410" y="4"/>
                  <a:pt x="397" y="8"/>
                </a:cubicBezTo>
                <a:cubicBezTo>
                  <a:pt x="384" y="12"/>
                  <a:pt x="375" y="18"/>
                  <a:pt x="369" y="27"/>
                </a:cubicBezTo>
                <a:cubicBezTo>
                  <a:pt x="364" y="37"/>
                  <a:pt x="361" y="45"/>
                  <a:pt x="360" y="53"/>
                </a:cubicBezTo>
                <a:cubicBezTo>
                  <a:pt x="359" y="60"/>
                  <a:pt x="359" y="71"/>
                  <a:pt x="359" y="86"/>
                </a:cubicBezTo>
                <a:lnTo>
                  <a:pt x="359" y="360"/>
                </a:lnTo>
                <a:lnTo>
                  <a:pt x="195" y="360"/>
                </a:lnTo>
                <a:lnTo>
                  <a:pt x="256" y="116"/>
                </a:lnTo>
                <a:cubicBezTo>
                  <a:pt x="256" y="115"/>
                  <a:pt x="257" y="114"/>
                  <a:pt x="257" y="112"/>
                </a:cubicBezTo>
                <a:cubicBezTo>
                  <a:pt x="262" y="95"/>
                  <a:pt x="264" y="81"/>
                  <a:pt x="264" y="70"/>
                </a:cubicBezTo>
                <a:cubicBezTo>
                  <a:pt x="264" y="41"/>
                  <a:pt x="241" y="19"/>
                  <a:pt x="194" y="6"/>
                </a:cubicBezTo>
                <a:cubicBezTo>
                  <a:pt x="178" y="2"/>
                  <a:pt x="163" y="0"/>
                  <a:pt x="149" y="0"/>
                </a:cubicBezTo>
                <a:close/>
              </a:path>
            </a:pathLst>
          </a:custGeom>
          <a:solidFill>
            <a:srgbClr val="FFCC00"/>
          </a:solidFill>
          <a:ln w="9525" cap="flat">
            <a:solidFill>
              <a:srgbClr val="000000"/>
            </a:solidFill>
            <a:prstDash val="solid"/>
            <a:round/>
            <a:headEnd type="none" w="med" len="med"/>
            <a:tailEnd type="none" w="med" len="med"/>
          </a:ln>
        </p:spPr>
      </p:sp>
      <p:sp>
        <p:nvSpPr>
          <p:cNvPr id="52" name="Shape 52"/>
          <p:cNvSpPr/>
          <p:nvPr/>
        </p:nvSpPr>
        <p:spPr>
          <a:xfrm>
            <a:off x="3644926" y="1973637"/>
            <a:ext cx="1277209" cy="484060"/>
          </a:xfrm>
          <a:custGeom>
            <a:avLst/>
            <a:gdLst/>
            <a:ahLst/>
            <a:cxnLst/>
            <a:rect l="0" t="0" r="0" b="0"/>
            <a:pathLst>
              <a:path w="1889" h="915" extrusionOk="0">
                <a:moveTo>
                  <a:pt x="176" y="137"/>
                </a:moveTo>
                <a:cubicBezTo>
                  <a:pt x="189" y="137"/>
                  <a:pt x="198" y="137"/>
                  <a:pt x="204" y="137"/>
                </a:cubicBezTo>
                <a:cubicBezTo>
                  <a:pt x="209" y="137"/>
                  <a:pt x="217" y="138"/>
                  <a:pt x="227" y="139"/>
                </a:cubicBezTo>
                <a:cubicBezTo>
                  <a:pt x="236" y="140"/>
                  <a:pt x="244" y="142"/>
                  <a:pt x="248" y="144"/>
                </a:cubicBezTo>
                <a:cubicBezTo>
                  <a:pt x="253" y="147"/>
                  <a:pt x="258" y="150"/>
                  <a:pt x="265" y="156"/>
                </a:cubicBezTo>
                <a:cubicBezTo>
                  <a:pt x="271" y="161"/>
                  <a:pt x="275" y="167"/>
                  <a:pt x="278" y="174"/>
                </a:cubicBezTo>
                <a:cubicBezTo>
                  <a:pt x="280" y="181"/>
                  <a:pt x="283" y="191"/>
                  <a:pt x="285" y="202"/>
                </a:cubicBezTo>
                <a:cubicBezTo>
                  <a:pt x="287" y="213"/>
                  <a:pt x="288" y="226"/>
                  <a:pt x="288" y="240"/>
                </a:cubicBezTo>
                <a:cubicBezTo>
                  <a:pt x="288" y="259"/>
                  <a:pt x="287" y="275"/>
                  <a:pt x="285" y="289"/>
                </a:cubicBezTo>
                <a:cubicBezTo>
                  <a:pt x="282" y="302"/>
                  <a:pt x="278" y="315"/>
                  <a:pt x="273" y="327"/>
                </a:cubicBezTo>
                <a:cubicBezTo>
                  <a:pt x="267" y="339"/>
                  <a:pt x="259" y="348"/>
                  <a:pt x="248" y="354"/>
                </a:cubicBezTo>
                <a:cubicBezTo>
                  <a:pt x="236" y="360"/>
                  <a:pt x="223" y="363"/>
                  <a:pt x="207" y="363"/>
                </a:cubicBezTo>
                <a:lnTo>
                  <a:pt x="176" y="363"/>
                </a:lnTo>
                <a:lnTo>
                  <a:pt x="176" y="137"/>
                </a:lnTo>
                <a:close/>
                <a:moveTo>
                  <a:pt x="195" y="480"/>
                </a:moveTo>
                <a:cubicBezTo>
                  <a:pt x="234" y="480"/>
                  <a:pt x="261" y="493"/>
                  <a:pt x="277" y="518"/>
                </a:cubicBezTo>
                <a:cubicBezTo>
                  <a:pt x="293" y="543"/>
                  <a:pt x="301" y="579"/>
                  <a:pt x="301" y="625"/>
                </a:cubicBezTo>
                <a:cubicBezTo>
                  <a:pt x="301" y="653"/>
                  <a:pt x="300" y="675"/>
                  <a:pt x="298" y="691"/>
                </a:cubicBezTo>
                <a:cubicBezTo>
                  <a:pt x="295" y="708"/>
                  <a:pt x="290" y="722"/>
                  <a:pt x="283" y="735"/>
                </a:cubicBezTo>
                <a:cubicBezTo>
                  <a:pt x="275" y="748"/>
                  <a:pt x="264" y="758"/>
                  <a:pt x="250" y="763"/>
                </a:cubicBezTo>
                <a:cubicBezTo>
                  <a:pt x="236" y="768"/>
                  <a:pt x="217" y="771"/>
                  <a:pt x="194" y="771"/>
                </a:cubicBezTo>
                <a:lnTo>
                  <a:pt x="177" y="771"/>
                </a:lnTo>
                <a:lnTo>
                  <a:pt x="177" y="480"/>
                </a:lnTo>
                <a:close/>
                <a:moveTo>
                  <a:pt x="0" y="18"/>
                </a:moveTo>
                <a:lnTo>
                  <a:pt x="0" y="896"/>
                </a:lnTo>
                <a:lnTo>
                  <a:pt x="216" y="896"/>
                </a:lnTo>
                <a:cubicBezTo>
                  <a:pt x="303" y="896"/>
                  <a:pt x="368" y="875"/>
                  <a:pt x="410" y="833"/>
                </a:cubicBezTo>
                <a:cubicBezTo>
                  <a:pt x="452" y="791"/>
                  <a:pt x="474" y="725"/>
                  <a:pt x="474" y="637"/>
                </a:cubicBezTo>
                <a:cubicBezTo>
                  <a:pt x="474" y="515"/>
                  <a:pt x="421" y="441"/>
                  <a:pt x="317" y="416"/>
                </a:cubicBezTo>
                <a:cubicBezTo>
                  <a:pt x="362" y="400"/>
                  <a:pt x="396" y="379"/>
                  <a:pt x="418" y="353"/>
                </a:cubicBezTo>
                <a:cubicBezTo>
                  <a:pt x="439" y="327"/>
                  <a:pt x="450" y="291"/>
                  <a:pt x="450" y="245"/>
                </a:cubicBezTo>
                <a:cubicBezTo>
                  <a:pt x="450" y="208"/>
                  <a:pt x="446" y="175"/>
                  <a:pt x="436" y="148"/>
                </a:cubicBezTo>
                <a:cubicBezTo>
                  <a:pt x="427" y="121"/>
                  <a:pt x="415" y="99"/>
                  <a:pt x="399" y="83"/>
                </a:cubicBezTo>
                <a:cubicBezTo>
                  <a:pt x="384" y="66"/>
                  <a:pt x="364" y="53"/>
                  <a:pt x="340" y="43"/>
                </a:cubicBezTo>
                <a:cubicBezTo>
                  <a:pt x="316" y="33"/>
                  <a:pt x="292" y="26"/>
                  <a:pt x="267" y="23"/>
                </a:cubicBezTo>
                <a:cubicBezTo>
                  <a:pt x="242" y="19"/>
                  <a:pt x="213" y="18"/>
                  <a:pt x="181" y="18"/>
                </a:cubicBezTo>
                <a:close/>
                <a:moveTo>
                  <a:pt x="556" y="18"/>
                </a:moveTo>
                <a:lnTo>
                  <a:pt x="556" y="896"/>
                </a:lnTo>
                <a:lnTo>
                  <a:pt x="923" y="896"/>
                </a:lnTo>
                <a:lnTo>
                  <a:pt x="923" y="774"/>
                </a:lnTo>
                <a:lnTo>
                  <a:pt x="734" y="774"/>
                </a:lnTo>
                <a:lnTo>
                  <a:pt x="734" y="504"/>
                </a:lnTo>
                <a:lnTo>
                  <a:pt x="868" y="504"/>
                </a:lnTo>
                <a:lnTo>
                  <a:pt x="868" y="379"/>
                </a:lnTo>
                <a:lnTo>
                  <a:pt x="734" y="379"/>
                </a:lnTo>
                <a:lnTo>
                  <a:pt x="734" y="140"/>
                </a:lnTo>
                <a:lnTo>
                  <a:pt x="923" y="140"/>
                </a:lnTo>
                <a:lnTo>
                  <a:pt x="923" y="18"/>
                </a:lnTo>
                <a:close/>
                <a:moveTo>
                  <a:pt x="1455" y="18"/>
                </a:moveTo>
                <a:lnTo>
                  <a:pt x="1455" y="150"/>
                </a:lnTo>
                <a:lnTo>
                  <a:pt x="1584" y="150"/>
                </a:lnTo>
                <a:lnTo>
                  <a:pt x="1584" y="896"/>
                </a:lnTo>
                <a:lnTo>
                  <a:pt x="1762" y="896"/>
                </a:lnTo>
                <a:lnTo>
                  <a:pt x="1762" y="150"/>
                </a:lnTo>
                <a:lnTo>
                  <a:pt x="1888" y="150"/>
                </a:lnTo>
                <a:lnTo>
                  <a:pt x="1888" y="18"/>
                </a:lnTo>
                <a:close/>
                <a:moveTo>
                  <a:pt x="1205" y="0"/>
                </a:moveTo>
                <a:cubicBezTo>
                  <a:pt x="1130" y="0"/>
                  <a:pt x="1070" y="20"/>
                  <a:pt x="1024" y="62"/>
                </a:cubicBezTo>
                <a:cubicBezTo>
                  <a:pt x="979" y="103"/>
                  <a:pt x="957" y="160"/>
                  <a:pt x="957" y="231"/>
                </a:cubicBezTo>
                <a:cubicBezTo>
                  <a:pt x="957" y="255"/>
                  <a:pt x="959" y="278"/>
                  <a:pt x="965" y="300"/>
                </a:cubicBezTo>
                <a:cubicBezTo>
                  <a:pt x="971" y="322"/>
                  <a:pt x="978" y="341"/>
                  <a:pt x="986" y="356"/>
                </a:cubicBezTo>
                <a:cubicBezTo>
                  <a:pt x="994" y="372"/>
                  <a:pt x="1005" y="388"/>
                  <a:pt x="1019" y="404"/>
                </a:cubicBezTo>
                <a:cubicBezTo>
                  <a:pt x="1033" y="421"/>
                  <a:pt x="1045" y="434"/>
                  <a:pt x="1056" y="444"/>
                </a:cubicBezTo>
                <a:cubicBezTo>
                  <a:pt x="1066" y="454"/>
                  <a:pt x="1080" y="466"/>
                  <a:pt x="1098" y="480"/>
                </a:cubicBezTo>
                <a:lnTo>
                  <a:pt x="1153" y="527"/>
                </a:lnTo>
                <a:cubicBezTo>
                  <a:pt x="1222" y="588"/>
                  <a:pt x="1257" y="649"/>
                  <a:pt x="1257" y="711"/>
                </a:cubicBezTo>
                <a:cubicBezTo>
                  <a:pt x="1257" y="756"/>
                  <a:pt x="1239" y="778"/>
                  <a:pt x="1204" y="778"/>
                </a:cubicBezTo>
                <a:cubicBezTo>
                  <a:pt x="1192" y="778"/>
                  <a:pt x="1182" y="775"/>
                  <a:pt x="1173" y="768"/>
                </a:cubicBezTo>
                <a:cubicBezTo>
                  <a:pt x="1165" y="761"/>
                  <a:pt x="1158" y="752"/>
                  <a:pt x="1153" y="742"/>
                </a:cubicBezTo>
                <a:cubicBezTo>
                  <a:pt x="1149" y="732"/>
                  <a:pt x="1145" y="719"/>
                  <a:pt x="1142" y="702"/>
                </a:cubicBezTo>
                <a:cubicBezTo>
                  <a:pt x="1140" y="686"/>
                  <a:pt x="1138" y="671"/>
                  <a:pt x="1137" y="658"/>
                </a:cubicBezTo>
                <a:cubicBezTo>
                  <a:pt x="1137" y="644"/>
                  <a:pt x="1136" y="628"/>
                  <a:pt x="1136" y="610"/>
                </a:cubicBezTo>
                <a:lnTo>
                  <a:pt x="956" y="645"/>
                </a:lnTo>
                <a:cubicBezTo>
                  <a:pt x="958" y="681"/>
                  <a:pt x="964" y="714"/>
                  <a:pt x="974" y="746"/>
                </a:cubicBezTo>
                <a:cubicBezTo>
                  <a:pt x="985" y="777"/>
                  <a:pt x="999" y="805"/>
                  <a:pt x="1019" y="831"/>
                </a:cubicBezTo>
                <a:cubicBezTo>
                  <a:pt x="1038" y="857"/>
                  <a:pt x="1064" y="877"/>
                  <a:pt x="1095" y="892"/>
                </a:cubicBezTo>
                <a:cubicBezTo>
                  <a:pt x="1127" y="907"/>
                  <a:pt x="1163" y="915"/>
                  <a:pt x="1204" y="915"/>
                </a:cubicBezTo>
                <a:cubicBezTo>
                  <a:pt x="1266" y="915"/>
                  <a:pt x="1320" y="895"/>
                  <a:pt x="1364" y="856"/>
                </a:cubicBezTo>
                <a:cubicBezTo>
                  <a:pt x="1408" y="817"/>
                  <a:pt x="1430" y="766"/>
                  <a:pt x="1430" y="705"/>
                </a:cubicBezTo>
                <a:cubicBezTo>
                  <a:pt x="1430" y="672"/>
                  <a:pt x="1426" y="641"/>
                  <a:pt x="1418" y="613"/>
                </a:cubicBezTo>
                <a:cubicBezTo>
                  <a:pt x="1411" y="584"/>
                  <a:pt x="1399" y="558"/>
                  <a:pt x="1384" y="534"/>
                </a:cubicBezTo>
                <a:cubicBezTo>
                  <a:pt x="1368" y="509"/>
                  <a:pt x="1352" y="487"/>
                  <a:pt x="1335" y="468"/>
                </a:cubicBezTo>
                <a:cubicBezTo>
                  <a:pt x="1318" y="449"/>
                  <a:pt x="1297" y="428"/>
                  <a:pt x="1271" y="406"/>
                </a:cubicBezTo>
                <a:cubicBezTo>
                  <a:pt x="1265" y="400"/>
                  <a:pt x="1253" y="390"/>
                  <a:pt x="1237" y="377"/>
                </a:cubicBezTo>
                <a:cubicBezTo>
                  <a:pt x="1221" y="364"/>
                  <a:pt x="1208" y="352"/>
                  <a:pt x="1198" y="343"/>
                </a:cubicBezTo>
                <a:cubicBezTo>
                  <a:pt x="1188" y="334"/>
                  <a:pt x="1177" y="323"/>
                  <a:pt x="1166" y="309"/>
                </a:cubicBezTo>
                <a:cubicBezTo>
                  <a:pt x="1154" y="295"/>
                  <a:pt x="1146" y="280"/>
                  <a:pt x="1140" y="264"/>
                </a:cubicBezTo>
                <a:cubicBezTo>
                  <a:pt x="1134" y="248"/>
                  <a:pt x="1131" y="231"/>
                  <a:pt x="1131" y="213"/>
                </a:cubicBezTo>
                <a:cubicBezTo>
                  <a:pt x="1131" y="192"/>
                  <a:pt x="1136" y="174"/>
                  <a:pt x="1146" y="159"/>
                </a:cubicBezTo>
                <a:cubicBezTo>
                  <a:pt x="1156" y="143"/>
                  <a:pt x="1170" y="136"/>
                  <a:pt x="1190" y="136"/>
                </a:cubicBezTo>
                <a:cubicBezTo>
                  <a:pt x="1201" y="136"/>
                  <a:pt x="1210" y="139"/>
                  <a:pt x="1218" y="145"/>
                </a:cubicBezTo>
                <a:cubicBezTo>
                  <a:pt x="1226" y="152"/>
                  <a:pt x="1232" y="160"/>
                  <a:pt x="1236" y="171"/>
                </a:cubicBezTo>
                <a:cubicBezTo>
                  <a:pt x="1239" y="182"/>
                  <a:pt x="1242" y="192"/>
                  <a:pt x="1244" y="203"/>
                </a:cubicBezTo>
                <a:cubicBezTo>
                  <a:pt x="1245" y="214"/>
                  <a:pt x="1246" y="225"/>
                  <a:pt x="1246" y="237"/>
                </a:cubicBezTo>
                <a:cubicBezTo>
                  <a:pt x="1246" y="242"/>
                  <a:pt x="1246" y="248"/>
                  <a:pt x="1245" y="256"/>
                </a:cubicBezTo>
                <a:cubicBezTo>
                  <a:pt x="1245" y="263"/>
                  <a:pt x="1245" y="269"/>
                  <a:pt x="1245" y="272"/>
                </a:cubicBezTo>
                <a:lnTo>
                  <a:pt x="1428" y="247"/>
                </a:lnTo>
                <a:cubicBezTo>
                  <a:pt x="1428" y="242"/>
                  <a:pt x="1428" y="237"/>
                  <a:pt x="1428" y="232"/>
                </a:cubicBezTo>
                <a:lnTo>
                  <a:pt x="1429" y="226"/>
                </a:lnTo>
                <a:cubicBezTo>
                  <a:pt x="1429" y="164"/>
                  <a:pt x="1407" y="110"/>
                  <a:pt x="1363" y="66"/>
                </a:cubicBezTo>
                <a:cubicBezTo>
                  <a:pt x="1320" y="22"/>
                  <a:pt x="1267" y="0"/>
                  <a:pt x="1205" y="0"/>
                </a:cubicBezTo>
                <a:close/>
              </a:path>
            </a:pathLst>
          </a:custGeom>
          <a:solidFill>
            <a:srgbClr val="FFCC00"/>
          </a:solidFill>
          <a:ln w="9525" cap="flat">
            <a:solidFill>
              <a:srgbClr val="000000"/>
            </a:solidFill>
            <a:prstDash val="solid"/>
            <a:round/>
            <a:headEnd type="none" w="med" len="med"/>
            <a:tailEnd type="none" w="med" len="med"/>
          </a:ln>
        </p:spPr>
      </p:sp>
      <p:sp>
        <p:nvSpPr>
          <p:cNvPr id="53" name="Shape 53"/>
          <p:cNvSpPr/>
          <p:nvPr/>
        </p:nvSpPr>
        <p:spPr>
          <a:xfrm>
            <a:off x="5031967" y="1973637"/>
            <a:ext cx="2935080" cy="484060"/>
          </a:xfrm>
          <a:custGeom>
            <a:avLst/>
            <a:gdLst/>
            <a:ahLst/>
            <a:cxnLst/>
            <a:rect l="0" t="0" r="0" b="0"/>
            <a:pathLst>
              <a:path w="4341" h="915" extrusionOk="0">
                <a:moveTo>
                  <a:pt x="735" y="148"/>
                </a:moveTo>
                <a:cubicBezTo>
                  <a:pt x="748" y="148"/>
                  <a:pt x="758" y="152"/>
                  <a:pt x="767" y="161"/>
                </a:cubicBezTo>
                <a:cubicBezTo>
                  <a:pt x="775" y="170"/>
                  <a:pt x="782" y="181"/>
                  <a:pt x="785" y="194"/>
                </a:cubicBezTo>
                <a:cubicBezTo>
                  <a:pt x="789" y="208"/>
                  <a:pt x="792" y="220"/>
                  <a:pt x="793" y="231"/>
                </a:cubicBezTo>
                <a:cubicBezTo>
                  <a:pt x="795" y="242"/>
                  <a:pt x="795" y="253"/>
                  <a:pt x="795" y="263"/>
                </a:cubicBezTo>
                <a:cubicBezTo>
                  <a:pt x="795" y="274"/>
                  <a:pt x="794" y="285"/>
                  <a:pt x="793" y="296"/>
                </a:cubicBezTo>
                <a:cubicBezTo>
                  <a:pt x="791" y="308"/>
                  <a:pt x="788" y="321"/>
                  <a:pt x="783" y="335"/>
                </a:cubicBezTo>
                <a:cubicBezTo>
                  <a:pt x="779" y="349"/>
                  <a:pt x="772" y="361"/>
                  <a:pt x="762" y="370"/>
                </a:cubicBezTo>
                <a:cubicBezTo>
                  <a:pt x="752" y="379"/>
                  <a:pt x="741" y="383"/>
                  <a:pt x="727" y="383"/>
                </a:cubicBezTo>
                <a:lnTo>
                  <a:pt x="676" y="383"/>
                </a:lnTo>
                <a:lnTo>
                  <a:pt x="676" y="148"/>
                </a:lnTo>
                <a:close/>
                <a:moveTo>
                  <a:pt x="179" y="144"/>
                </a:moveTo>
                <a:cubicBezTo>
                  <a:pt x="190" y="144"/>
                  <a:pt x="201" y="145"/>
                  <a:pt x="210" y="147"/>
                </a:cubicBezTo>
                <a:cubicBezTo>
                  <a:pt x="219" y="150"/>
                  <a:pt x="226" y="152"/>
                  <a:pt x="232" y="155"/>
                </a:cubicBezTo>
                <a:cubicBezTo>
                  <a:pt x="238" y="158"/>
                  <a:pt x="243" y="163"/>
                  <a:pt x="247" y="169"/>
                </a:cubicBezTo>
                <a:cubicBezTo>
                  <a:pt x="251" y="176"/>
                  <a:pt x="254" y="182"/>
                  <a:pt x="256" y="187"/>
                </a:cubicBezTo>
                <a:cubicBezTo>
                  <a:pt x="258" y="192"/>
                  <a:pt x="260" y="199"/>
                  <a:pt x="261" y="209"/>
                </a:cubicBezTo>
                <a:cubicBezTo>
                  <a:pt x="262" y="220"/>
                  <a:pt x="262" y="228"/>
                  <a:pt x="262" y="234"/>
                </a:cubicBezTo>
                <a:cubicBezTo>
                  <a:pt x="263" y="241"/>
                  <a:pt x="263" y="250"/>
                  <a:pt x="263" y="263"/>
                </a:cubicBezTo>
                <a:cubicBezTo>
                  <a:pt x="263" y="265"/>
                  <a:pt x="263" y="267"/>
                  <a:pt x="263" y="270"/>
                </a:cubicBezTo>
                <a:cubicBezTo>
                  <a:pt x="263" y="283"/>
                  <a:pt x="263" y="291"/>
                  <a:pt x="263" y="297"/>
                </a:cubicBezTo>
                <a:cubicBezTo>
                  <a:pt x="263" y="303"/>
                  <a:pt x="262" y="310"/>
                  <a:pt x="262" y="320"/>
                </a:cubicBezTo>
                <a:cubicBezTo>
                  <a:pt x="261" y="329"/>
                  <a:pt x="261" y="336"/>
                  <a:pt x="260" y="340"/>
                </a:cubicBezTo>
                <a:cubicBezTo>
                  <a:pt x="259" y="345"/>
                  <a:pt x="257" y="350"/>
                  <a:pt x="255" y="357"/>
                </a:cubicBezTo>
                <a:cubicBezTo>
                  <a:pt x="253" y="363"/>
                  <a:pt x="251" y="368"/>
                  <a:pt x="248" y="371"/>
                </a:cubicBezTo>
                <a:cubicBezTo>
                  <a:pt x="245" y="374"/>
                  <a:pt x="242" y="377"/>
                  <a:pt x="238" y="381"/>
                </a:cubicBezTo>
                <a:cubicBezTo>
                  <a:pt x="234" y="385"/>
                  <a:pt x="229" y="388"/>
                  <a:pt x="223" y="389"/>
                </a:cubicBezTo>
                <a:cubicBezTo>
                  <a:pt x="218" y="391"/>
                  <a:pt x="211" y="392"/>
                  <a:pt x="204" y="393"/>
                </a:cubicBezTo>
                <a:cubicBezTo>
                  <a:pt x="196" y="394"/>
                  <a:pt x="188" y="395"/>
                  <a:pt x="179" y="395"/>
                </a:cubicBezTo>
                <a:lnTo>
                  <a:pt x="179" y="144"/>
                </a:lnTo>
                <a:close/>
                <a:moveTo>
                  <a:pt x="1268" y="273"/>
                </a:moveTo>
                <a:lnTo>
                  <a:pt x="1312" y="599"/>
                </a:lnTo>
                <a:lnTo>
                  <a:pt x="1221" y="599"/>
                </a:lnTo>
                <a:lnTo>
                  <a:pt x="1268" y="273"/>
                </a:lnTo>
                <a:close/>
                <a:moveTo>
                  <a:pt x="0" y="18"/>
                </a:moveTo>
                <a:lnTo>
                  <a:pt x="0" y="896"/>
                </a:lnTo>
                <a:lnTo>
                  <a:pt x="178" y="896"/>
                </a:lnTo>
                <a:lnTo>
                  <a:pt x="178" y="520"/>
                </a:lnTo>
                <a:cubicBezTo>
                  <a:pt x="211" y="520"/>
                  <a:pt x="240" y="518"/>
                  <a:pt x="265" y="513"/>
                </a:cubicBezTo>
                <a:cubicBezTo>
                  <a:pt x="290" y="508"/>
                  <a:pt x="313" y="500"/>
                  <a:pt x="335" y="489"/>
                </a:cubicBezTo>
                <a:cubicBezTo>
                  <a:pt x="356" y="477"/>
                  <a:pt x="374" y="462"/>
                  <a:pt x="388" y="443"/>
                </a:cubicBezTo>
                <a:cubicBezTo>
                  <a:pt x="401" y="424"/>
                  <a:pt x="412" y="399"/>
                  <a:pt x="420" y="370"/>
                </a:cubicBezTo>
                <a:cubicBezTo>
                  <a:pt x="427" y="341"/>
                  <a:pt x="431" y="306"/>
                  <a:pt x="431" y="267"/>
                </a:cubicBezTo>
                <a:cubicBezTo>
                  <a:pt x="431" y="186"/>
                  <a:pt x="414" y="124"/>
                  <a:pt x="379" y="82"/>
                </a:cubicBezTo>
                <a:cubicBezTo>
                  <a:pt x="344" y="39"/>
                  <a:pt x="288" y="18"/>
                  <a:pt x="212" y="18"/>
                </a:cubicBezTo>
                <a:close/>
                <a:moveTo>
                  <a:pt x="499" y="18"/>
                </a:moveTo>
                <a:lnTo>
                  <a:pt x="499" y="896"/>
                </a:lnTo>
                <a:lnTo>
                  <a:pt x="676" y="896"/>
                </a:lnTo>
                <a:lnTo>
                  <a:pt x="676" y="492"/>
                </a:lnTo>
                <a:lnTo>
                  <a:pt x="706" y="492"/>
                </a:lnTo>
                <a:lnTo>
                  <a:pt x="806" y="896"/>
                </a:lnTo>
                <a:lnTo>
                  <a:pt x="990" y="896"/>
                </a:lnTo>
                <a:cubicBezTo>
                  <a:pt x="951" y="781"/>
                  <a:pt x="905" y="639"/>
                  <a:pt x="853" y="472"/>
                </a:cubicBezTo>
                <a:cubicBezTo>
                  <a:pt x="873" y="463"/>
                  <a:pt x="891" y="451"/>
                  <a:pt x="907" y="437"/>
                </a:cubicBezTo>
                <a:cubicBezTo>
                  <a:pt x="922" y="424"/>
                  <a:pt x="934" y="410"/>
                  <a:pt x="942" y="396"/>
                </a:cubicBezTo>
                <a:cubicBezTo>
                  <a:pt x="950" y="382"/>
                  <a:pt x="956" y="365"/>
                  <a:pt x="961" y="347"/>
                </a:cubicBezTo>
                <a:cubicBezTo>
                  <a:pt x="966" y="329"/>
                  <a:pt x="969" y="312"/>
                  <a:pt x="970" y="298"/>
                </a:cubicBezTo>
                <a:cubicBezTo>
                  <a:pt x="972" y="284"/>
                  <a:pt x="972" y="267"/>
                  <a:pt x="972" y="249"/>
                </a:cubicBezTo>
                <a:cubicBezTo>
                  <a:pt x="972" y="207"/>
                  <a:pt x="966" y="171"/>
                  <a:pt x="953" y="141"/>
                </a:cubicBezTo>
                <a:cubicBezTo>
                  <a:pt x="940" y="111"/>
                  <a:pt x="921" y="87"/>
                  <a:pt x="895" y="69"/>
                </a:cubicBezTo>
                <a:cubicBezTo>
                  <a:pt x="870" y="51"/>
                  <a:pt x="841" y="38"/>
                  <a:pt x="808" y="30"/>
                </a:cubicBezTo>
                <a:cubicBezTo>
                  <a:pt x="774" y="22"/>
                  <a:pt x="736" y="18"/>
                  <a:pt x="692" y="18"/>
                </a:cubicBezTo>
                <a:close/>
                <a:moveTo>
                  <a:pt x="1188" y="18"/>
                </a:moveTo>
                <a:lnTo>
                  <a:pt x="999" y="896"/>
                </a:lnTo>
                <a:lnTo>
                  <a:pt x="1175" y="896"/>
                </a:lnTo>
                <a:lnTo>
                  <a:pt x="1209" y="708"/>
                </a:lnTo>
                <a:lnTo>
                  <a:pt x="1324" y="708"/>
                </a:lnTo>
                <a:lnTo>
                  <a:pt x="1360" y="896"/>
                </a:lnTo>
                <a:lnTo>
                  <a:pt x="1535" y="896"/>
                </a:lnTo>
                <a:lnTo>
                  <a:pt x="1346" y="18"/>
                </a:lnTo>
                <a:close/>
                <a:moveTo>
                  <a:pt x="2120" y="18"/>
                </a:moveTo>
                <a:lnTo>
                  <a:pt x="2120" y="150"/>
                </a:lnTo>
                <a:lnTo>
                  <a:pt x="2249" y="150"/>
                </a:lnTo>
                <a:lnTo>
                  <a:pt x="2249" y="896"/>
                </a:lnTo>
                <a:lnTo>
                  <a:pt x="2426" y="896"/>
                </a:lnTo>
                <a:lnTo>
                  <a:pt x="2426" y="150"/>
                </a:lnTo>
                <a:lnTo>
                  <a:pt x="2553" y="150"/>
                </a:lnTo>
                <a:lnTo>
                  <a:pt x="2553" y="18"/>
                </a:lnTo>
                <a:close/>
                <a:moveTo>
                  <a:pt x="2612" y="18"/>
                </a:moveTo>
                <a:lnTo>
                  <a:pt x="2612" y="896"/>
                </a:lnTo>
                <a:lnTo>
                  <a:pt x="2790" y="896"/>
                </a:lnTo>
                <a:lnTo>
                  <a:pt x="2790" y="18"/>
                </a:lnTo>
                <a:close/>
                <a:moveTo>
                  <a:pt x="3467" y="18"/>
                </a:moveTo>
                <a:lnTo>
                  <a:pt x="3467" y="896"/>
                </a:lnTo>
                <a:lnTo>
                  <a:pt x="3834" y="896"/>
                </a:lnTo>
                <a:lnTo>
                  <a:pt x="3834" y="774"/>
                </a:lnTo>
                <a:lnTo>
                  <a:pt x="3645" y="774"/>
                </a:lnTo>
                <a:lnTo>
                  <a:pt x="3645" y="504"/>
                </a:lnTo>
                <a:lnTo>
                  <a:pt x="3779" y="504"/>
                </a:lnTo>
                <a:lnTo>
                  <a:pt x="3779" y="379"/>
                </a:lnTo>
                <a:lnTo>
                  <a:pt x="3645" y="379"/>
                </a:lnTo>
                <a:lnTo>
                  <a:pt x="3645" y="140"/>
                </a:lnTo>
                <a:lnTo>
                  <a:pt x="3834" y="140"/>
                </a:lnTo>
                <a:lnTo>
                  <a:pt x="3834" y="18"/>
                </a:lnTo>
                <a:close/>
                <a:moveTo>
                  <a:pt x="1835" y="0"/>
                </a:moveTo>
                <a:cubicBezTo>
                  <a:pt x="1666" y="0"/>
                  <a:pt x="1581" y="104"/>
                  <a:pt x="1581" y="312"/>
                </a:cubicBezTo>
                <a:lnTo>
                  <a:pt x="1581" y="603"/>
                </a:lnTo>
                <a:cubicBezTo>
                  <a:pt x="1581" y="638"/>
                  <a:pt x="1583" y="671"/>
                  <a:pt x="1588" y="701"/>
                </a:cubicBezTo>
                <a:cubicBezTo>
                  <a:pt x="1593" y="730"/>
                  <a:pt x="1602" y="759"/>
                  <a:pt x="1614" y="785"/>
                </a:cubicBezTo>
                <a:cubicBezTo>
                  <a:pt x="1627" y="812"/>
                  <a:pt x="1642" y="835"/>
                  <a:pt x="1661" y="853"/>
                </a:cubicBezTo>
                <a:cubicBezTo>
                  <a:pt x="1680" y="872"/>
                  <a:pt x="1705" y="886"/>
                  <a:pt x="1734" y="897"/>
                </a:cubicBezTo>
                <a:cubicBezTo>
                  <a:pt x="1764" y="908"/>
                  <a:pt x="1797" y="914"/>
                  <a:pt x="1835" y="914"/>
                </a:cubicBezTo>
                <a:cubicBezTo>
                  <a:pt x="1873" y="914"/>
                  <a:pt x="1905" y="908"/>
                  <a:pt x="1934" y="897"/>
                </a:cubicBezTo>
                <a:cubicBezTo>
                  <a:pt x="1963" y="885"/>
                  <a:pt x="1986" y="871"/>
                  <a:pt x="2004" y="852"/>
                </a:cubicBezTo>
                <a:cubicBezTo>
                  <a:pt x="2022" y="834"/>
                  <a:pt x="2037" y="811"/>
                  <a:pt x="2049" y="785"/>
                </a:cubicBezTo>
                <a:cubicBezTo>
                  <a:pt x="2061" y="758"/>
                  <a:pt x="2069" y="730"/>
                  <a:pt x="2074" y="702"/>
                </a:cubicBezTo>
                <a:cubicBezTo>
                  <a:pt x="2079" y="674"/>
                  <a:pt x="2081" y="643"/>
                  <a:pt x="2082" y="609"/>
                </a:cubicBezTo>
                <a:lnTo>
                  <a:pt x="2082" y="535"/>
                </a:lnTo>
                <a:lnTo>
                  <a:pt x="1908" y="535"/>
                </a:lnTo>
                <a:lnTo>
                  <a:pt x="1908" y="625"/>
                </a:lnTo>
                <a:cubicBezTo>
                  <a:pt x="1908" y="645"/>
                  <a:pt x="1907" y="663"/>
                  <a:pt x="1906" y="679"/>
                </a:cubicBezTo>
                <a:cubicBezTo>
                  <a:pt x="1904" y="694"/>
                  <a:pt x="1901" y="710"/>
                  <a:pt x="1896" y="726"/>
                </a:cubicBezTo>
                <a:cubicBezTo>
                  <a:pt x="1892" y="742"/>
                  <a:pt x="1884" y="754"/>
                  <a:pt x="1874" y="763"/>
                </a:cubicBezTo>
                <a:cubicBezTo>
                  <a:pt x="1864" y="772"/>
                  <a:pt x="1851" y="776"/>
                  <a:pt x="1835" y="776"/>
                </a:cubicBezTo>
                <a:cubicBezTo>
                  <a:pt x="1784" y="776"/>
                  <a:pt x="1758" y="733"/>
                  <a:pt x="1758" y="647"/>
                </a:cubicBezTo>
                <a:lnTo>
                  <a:pt x="1758" y="268"/>
                </a:lnTo>
                <a:cubicBezTo>
                  <a:pt x="1758" y="181"/>
                  <a:pt x="1784" y="138"/>
                  <a:pt x="1835" y="138"/>
                </a:cubicBezTo>
                <a:cubicBezTo>
                  <a:pt x="1848" y="138"/>
                  <a:pt x="1860" y="141"/>
                  <a:pt x="1869" y="147"/>
                </a:cubicBezTo>
                <a:cubicBezTo>
                  <a:pt x="1878" y="154"/>
                  <a:pt x="1885" y="162"/>
                  <a:pt x="1890" y="171"/>
                </a:cubicBezTo>
                <a:cubicBezTo>
                  <a:pt x="1895" y="180"/>
                  <a:pt x="1898" y="192"/>
                  <a:pt x="1901" y="207"/>
                </a:cubicBezTo>
                <a:cubicBezTo>
                  <a:pt x="1904" y="222"/>
                  <a:pt x="1906" y="235"/>
                  <a:pt x="1906" y="247"/>
                </a:cubicBezTo>
                <a:cubicBezTo>
                  <a:pt x="1907" y="258"/>
                  <a:pt x="1907" y="272"/>
                  <a:pt x="1907" y="288"/>
                </a:cubicBezTo>
                <a:lnTo>
                  <a:pt x="1907" y="369"/>
                </a:lnTo>
                <a:lnTo>
                  <a:pt x="2082" y="369"/>
                </a:lnTo>
                <a:lnTo>
                  <a:pt x="2082" y="293"/>
                </a:lnTo>
                <a:cubicBezTo>
                  <a:pt x="2082" y="259"/>
                  <a:pt x="2079" y="227"/>
                  <a:pt x="2074" y="198"/>
                </a:cubicBezTo>
                <a:cubicBezTo>
                  <a:pt x="2069" y="169"/>
                  <a:pt x="2060" y="142"/>
                  <a:pt x="2048" y="117"/>
                </a:cubicBezTo>
                <a:cubicBezTo>
                  <a:pt x="2035" y="92"/>
                  <a:pt x="2020" y="72"/>
                  <a:pt x="2001" y="55"/>
                </a:cubicBezTo>
                <a:cubicBezTo>
                  <a:pt x="1982" y="38"/>
                  <a:pt x="1959" y="25"/>
                  <a:pt x="1931" y="15"/>
                </a:cubicBezTo>
                <a:cubicBezTo>
                  <a:pt x="1903" y="5"/>
                  <a:pt x="1871" y="0"/>
                  <a:pt x="1835" y="0"/>
                </a:cubicBezTo>
                <a:close/>
                <a:moveTo>
                  <a:pt x="3138" y="0"/>
                </a:moveTo>
                <a:cubicBezTo>
                  <a:pt x="2968" y="0"/>
                  <a:pt x="2883" y="104"/>
                  <a:pt x="2883" y="312"/>
                </a:cubicBezTo>
                <a:lnTo>
                  <a:pt x="2883" y="603"/>
                </a:lnTo>
                <a:cubicBezTo>
                  <a:pt x="2883" y="638"/>
                  <a:pt x="2885" y="671"/>
                  <a:pt x="2890" y="701"/>
                </a:cubicBezTo>
                <a:cubicBezTo>
                  <a:pt x="2895" y="730"/>
                  <a:pt x="2904" y="759"/>
                  <a:pt x="2916" y="785"/>
                </a:cubicBezTo>
                <a:cubicBezTo>
                  <a:pt x="2929" y="812"/>
                  <a:pt x="2945" y="835"/>
                  <a:pt x="2964" y="853"/>
                </a:cubicBezTo>
                <a:cubicBezTo>
                  <a:pt x="2983" y="872"/>
                  <a:pt x="3007" y="886"/>
                  <a:pt x="3036" y="897"/>
                </a:cubicBezTo>
                <a:cubicBezTo>
                  <a:pt x="3066" y="908"/>
                  <a:pt x="3100" y="914"/>
                  <a:pt x="3138" y="914"/>
                </a:cubicBezTo>
                <a:cubicBezTo>
                  <a:pt x="3175" y="914"/>
                  <a:pt x="3208" y="908"/>
                  <a:pt x="3236" y="897"/>
                </a:cubicBezTo>
                <a:cubicBezTo>
                  <a:pt x="3265" y="885"/>
                  <a:pt x="3288" y="871"/>
                  <a:pt x="3306" y="852"/>
                </a:cubicBezTo>
                <a:cubicBezTo>
                  <a:pt x="3324" y="834"/>
                  <a:pt x="3339" y="811"/>
                  <a:pt x="3351" y="785"/>
                </a:cubicBezTo>
                <a:cubicBezTo>
                  <a:pt x="3363" y="758"/>
                  <a:pt x="3371" y="730"/>
                  <a:pt x="3376" y="702"/>
                </a:cubicBezTo>
                <a:cubicBezTo>
                  <a:pt x="3381" y="674"/>
                  <a:pt x="3384" y="643"/>
                  <a:pt x="3384" y="609"/>
                </a:cubicBezTo>
                <a:lnTo>
                  <a:pt x="3384" y="535"/>
                </a:lnTo>
                <a:lnTo>
                  <a:pt x="3210" y="535"/>
                </a:lnTo>
                <a:lnTo>
                  <a:pt x="3210" y="625"/>
                </a:lnTo>
                <a:cubicBezTo>
                  <a:pt x="3210" y="645"/>
                  <a:pt x="3210" y="663"/>
                  <a:pt x="3208" y="679"/>
                </a:cubicBezTo>
                <a:cubicBezTo>
                  <a:pt x="3206" y="694"/>
                  <a:pt x="3203" y="710"/>
                  <a:pt x="3199" y="726"/>
                </a:cubicBezTo>
                <a:cubicBezTo>
                  <a:pt x="3194" y="742"/>
                  <a:pt x="3187" y="754"/>
                  <a:pt x="3176" y="763"/>
                </a:cubicBezTo>
                <a:cubicBezTo>
                  <a:pt x="3166" y="772"/>
                  <a:pt x="3153" y="776"/>
                  <a:pt x="3138" y="776"/>
                </a:cubicBezTo>
                <a:cubicBezTo>
                  <a:pt x="3086" y="776"/>
                  <a:pt x="3061" y="733"/>
                  <a:pt x="3061" y="647"/>
                </a:cubicBezTo>
                <a:lnTo>
                  <a:pt x="3061" y="268"/>
                </a:lnTo>
                <a:cubicBezTo>
                  <a:pt x="3061" y="181"/>
                  <a:pt x="3086" y="138"/>
                  <a:pt x="3138" y="138"/>
                </a:cubicBezTo>
                <a:cubicBezTo>
                  <a:pt x="3151" y="138"/>
                  <a:pt x="3162" y="141"/>
                  <a:pt x="3171" y="147"/>
                </a:cubicBezTo>
                <a:cubicBezTo>
                  <a:pt x="3180" y="154"/>
                  <a:pt x="3187" y="162"/>
                  <a:pt x="3192" y="171"/>
                </a:cubicBezTo>
                <a:cubicBezTo>
                  <a:pt x="3197" y="180"/>
                  <a:pt x="3201" y="192"/>
                  <a:pt x="3203" y="207"/>
                </a:cubicBezTo>
                <a:cubicBezTo>
                  <a:pt x="3206" y="222"/>
                  <a:pt x="3208" y="235"/>
                  <a:pt x="3208" y="247"/>
                </a:cubicBezTo>
                <a:cubicBezTo>
                  <a:pt x="3209" y="258"/>
                  <a:pt x="3209" y="272"/>
                  <a:pt x="3209" y="288"/>
                </a:cubicBezTo>
                <a:lnTo>
                  <a:pt x="3209" y="369"/>
                </a:lnTo>
                <a:lnTo>
                  <a:pt x="3384" y="369"/>
                </a:lnTo>
                <a:lnTo>
                  <a:pt x="3384" y="293"/>
                </a:lnTo>
                <a:cubicBezTo>
                  <a:pt x="3384" y="259"/>
                  <a:pt x="3382" y="227"/>
                  <a:pt x="3376" y="198"/>
                </a:cubicBezTo>
                <a:cubicBezTo>
                  <a:pt x="3371" y="169"/>
                  <a:pt x="3362" y="142"/>
                  <a:pt x="3350" y="117"/>
                </a:cubicBezTo>
                <a:cubicBezTo>
                  <a:pt x="3338" y="92"/>
                  <a:pt x="3322" y="72"/>
                  <a:pt x="3303" y="55"/>
                </a:cubicBezTo>
                <a:cubicBezTo>
                  <a:pt x="3284" y="38"/>
                  <a:pt x="3261" y="25"/>
                  <a:pt x="3233" y="15"/>
                </a:cubicBezTo>
                <a:cubicBezTo>
                  <a:pt x="3205" y="5"/>
                  <a:pt x="3173" y="0"/>
                  <a:pt x="3138" y="0"/>
                </a:cubicBezTo>
                <a:close/>
                <a:moveTo>
                  <a:pt x="4116" y="0"/>
                </a:moveTo>
                <a:cubicBezTo>
                  <a:pt x="4041" y="0"/>
                  <a:pt x="3981" y="20"/>
                  <a:pt x="3936" y="62"/>
                </a:cubicBezTo>
                <a:cubicBezTo>
                  <a:pt x="3890" y="103"/>
                  <a:pt x="3868" y="160"/>
                  <a:pt x="3868" y="231"/>
                </a:cubicBezTo>
                <a:cubicBezTo>
                  <a:pt x="3868" y="255"/>
                  <a:pt x="3870" y="278"/>
                  <a:pt x="3876" y="300"/>
                </a:cubicBezTo>
                <a:cubicBezTo>
                  <a:pt x="3882" y="322"/>
                  <a:pt x="3889" y="341"/>
                  <a:pt x="3897" y="356"/>
                </a:cubicBezTo>
                <a:cubicBezTo>
                  <a:pt x="3905" y="372"/>
                  <a:pt x="3916" y="388"/>
                  <a:pt x="3930" y="404"/>
                </a:cubicBezTo>
                <a:cubicBezTo>
                  <a:pt x="3944" y="421"/>
                  <a:pt x="3956" y="434"/>
                  <a:pt x="3967" y="444"/>
                </a:cubicBezTo>
                <a:cubicBezTo>
                  <a:pt x="3977" y="454"/>
                  <a:pt x="3991" y="466"/>
                  <a:pt x="4009" y="480"/>
                </a:cubicBezTo>
                <a:lnTo>
                  <a:pt x="4064" y="527"/>
                </a:lnTo>
                <a:cubicBezTo>
                  <a:pt x="4133" y="588"/>
                  <a:pt x="4168" y="649"/>
                  <a:pt x="4168" y="711"/>
                </a:cubicBezTo>
                <a:cubicBezTo>
                  <a:pt x="4168" y="756"/>
                  <a:pt x="4150" y="778"/>
                  <a:pt x="4115" y="778"/>
                </a:cubicBezTo>
                <a:cubicBezTo>
                  <a:pt x="4104" y="778"/>
                  <a:pt x="4093" y="775"/>
                  <a:pt x="4085" y="768"/>
                </a:cubicBezTo>
                <a:cubicBezTo>
                  <a:pt x="4076" y="761"/>
                  <a:pt x="4069" y="752"/>
                  <a:pt x="4065" y="742"/>
                </a:cubicBezTo>
                <a:cubicBezTo>
                  <a:pt x="4060" y="732"/>
                  <a:pt x="4056" y="719"/>
                  <a:pt x="4053" y="702"/>
                </a:cubicBezTo>
                <a:cubicBezTo>
                  <a:pt x="4051" y="686"/>
                  <a:pt x="4049" y="671"/>
                  <a:pt x="4048" y="658"/>
                </a:cubicBezTo>
                <a:cubicBezTo>
                  <a:pt x="4048" y="644"/>
                  <a:pt x="4047" y="628"/>
                  <a:pt x="4047" y="610"/>
                </a:cubicBezTo>
                <a:lnTo>
                  <a:pt x="3867" y="645"/>
                </a:lnTo>
                <a:cubicBezTo>
                  <a:pt x="3869" y="681"/>
                  <a:pt x="3875" y="714"/>
                  <a:pt x="3885" y="746"/>
                </a:cubicBezTo>
                <a:cubicBezTo>
                  <a:pt x="3896" y="777"/>
                  <a:pt x="3911" y="805"/>
                  <a:pt x="3930" y="831"/>
                </a:cubicBezTo>
                <a:cubicBezTo>
                  <a:pt x="3949" y="857"/>
                  <a:pt x="3975" y="877"/>
                  <a:pt x="4006" y="892"/>
                </a:cubicBezTo>
                <a:cubicBezTo>
                  <a:pt x="4038" y="907"/>
                  <a:pt x="4074" y="915"/>
                  <a:pt x="4115" y="915"/>
                </a:cubicBezTo>
                <a:cubicBezTo>
                  <a:pt x="4178" y="915"/>
                  <a:pt x="4231" y="895"/>
                  <a:pt x="4275" y="856"/>
                </a:cubicBezTo>
                <a:cubicBezTo>
                  <a:pt x="4319" y="817"/>
                  <a:pt x="4341" y="766"/>
                  <a:pt x="4341" y="705"/>
                </a:cubicBezTo>
                <a:cubicBezTo>
                  <a:pt x="4341" y="672"/>
                  <a:pt x="4337" y="641"/>
                  <a:pt x="4329" y="613"/>
                </a:cubicBezTo>
                <a:cubicBezTo>
                  <a:pt x="4322" y="584"/>
                  <a:pt x="4310" y="558"/>
                  <a:pt x="4295" y="534"/>
                </a:cubicBezTo>
                <a:cubicBezTo>
                  <a:pt x="4280" y="509"/>
                  <a:pt x="4263" y="487"/>
                  <a:pt x="4246" y="468"/>
                </a:cubicBezTo>
                <a:cubicBezTo>
                  <a:pt x="4229" y="449"/>
                  <a:pt x="4208" y="428"/>
                  <a:pt x="4183" y="406"/>
                </a:cubicBezTo>
                <a:cubicBezTo>
                  <a:pt x="4176" y="400"/>
                  <a:pt x="4164" y="390"/>
                  <a:pt x="4148" y="377"/>
                </a:cubicBezTo>
                <a:cubicBezTo>
                  <a:pt x="4132" y="364"/>
                  <a:pt x="4119" y="352"/>
                  <a:pt x="4109" y="343"/>
                </a:cubicBezTo>
                <a:cubicBezTo>
                  <a:pt x="4099" y="334"/>
                  <a:pt x="4088" y="323"/>
                  <a:pt x="4077" y="309"/>
                </a:cubicBezTo>
                <a:cubicBezTo>
                  <a:pt x="4065" y="295"/>
                  <a:pt x="4057" y="280"/>
                  <a:pt x="4051" y="264"/>
                </a:cubicBezTo>
                <a:cubicBezTo>
                  <a:pt x="4045" y="248"/>
                  <a:pt x="4042" y="231"/>
                  <a:pt x="4042" y="213"/>
                </a:cubicBezTo>
                <a:cubicBezTo>
                  <a:pt x="4042" y="192"/>
                  <a:pt x="4047" y="174"/>
                  <a:pt x="4057" y="159"/>
                </a:cubicBezTo>
                <a:cubicBezTo>
                  <a:pt x="4067" y="143"/>
                  <a:pt x="4082" y="136"/>
                  <a:pt x="4101" y="136"/>
                </a:cubicBezTo>
                <a:cubicBezTo>
                  <a:pt x="4112" y="136"/>
                  <a:pt x="4122" y="139"/>
                  <a:pt x="4129" y="145"/>
                </a:cubicBezTo>
                <a:cubicBezTo>
                  <a:pt x="4137" y="152"/>
                  <a:pt x="4143" y="160"/>
                  <a:pt x="4147" y="171"/>
                </a:cubicBezTo>
                <a:cubicBezTo>
                  <a:pt x="4150" y="182"/>
                  <a:pt x="4153" y="192"/>
                  <a:pt x="4155" y="203"/>
                </a:cubicBezTo>
                <a:cubicBezTo>
                  <a:pt x="4156" y="214"/>
                  <a:pt x="4157" y="225"/>
                  <a:pt x="4157" y="237"/>
                </a:cubicBezTo>
                <a:cubicBezTo>
                  <a:pt x="4157" y="242"/>
                  <a:pt x="4157" y="248"/>
                  <a:pt x="4156" y="256"/>
                </a:cubicBezTo>
                <a:cubicBezTo>
                  <a:pt x="4156" y="263"/>
                  <a:pt x="4156" y="269"/>
                  <a:pt x="4156" y="272"/>
                </a:cubicBezTo>
                <a:lnTo>
                  <a:pt x="4339" y="247"/>
                </a:lnTo>
                <a:cubicBezTo>
                  <a:pt x="4339" y="242"/>
                  <a:pt x="4339" y="237"/>
                  <a:pt x="4339" y="232"/>
                </a:cubicBezTo>
                <a:lnTo>
                  <a:pt x="4340" y="226"/>
                </a:lnTo>
                <a:cubicBezTo>
                  <a:pt x="4340" y="164"/>
                  <a:pt x="4318" y="110"/>
                  <a:pt x="4274" y="66"/>
                </a:cubicBezTo>
                <a:cubicBezTo>
                  <a:pt x="4231" y="22"/>
                  <a:pt x="4178" y="0"/>
                  <a:pt x="4116" y="0"/>
                </a:cubicBezTo>
                <a:close/>
              </a:path>
            </a:pathLst>
          </a:custGeom>
          <a:solidFill>
            <a:srgbClr val="FFFFFF"/>
          </a:solidFill>
          <a:ln w="9525" cap="flat">
            <a:solidFill>
              <a:srgbClr val="000000"/>
            </a:solidFill>
            <a:prstDash val="solid"/>
            <a:round/>
            <a:headEnd type="none" w="med" len="med"/>
            <a:tailEnd type="none" w="med" len="med"/>
          </a:ln>
        </p:spPr>
      </p:sp>
      <p:sp>
        <p:nvSpPr>
          <p:cNvPr id="54" name="Shape 54"/>
          <p:cNvSpPr txBox="1"/>
          <p:nvPr/>
        </p:nvSpPr>
        <p:spPr>
          <a:xfrm>
            <a:off x="362425" y="5762575"/>
            <a:ext cx="3915599" cy="901799"/>
          </a:xfrm>
          <a:prstGeom prst="rect">
            <a:avLst/>
          </a:prstGeom>
          <a:noFill/>
          <a:ln>
            <a:noFill/>
          </a:ln>
        </p:spPr>
        <p:txBody>
          <a:bodyPr lIns="91425" tIns="45700" rIns="91425" bIns="45700" anchor="t" anchorCtr="0">
            <a:noAutofit/>
          </a:bodyPr>
          <a:lstStyle/>
          <a:p>
            <a:pPr lvl="0" rtl="0">
              <a:buClr>
                <a:schemeClr val="dk1"/>
              </a:buClr>
              <a:buSzPct val="25000"/>
              <a:buFont typeface="Times New Roman"/>
              <a:buNone/>
            </a:pPr>
            <a:r>
              <a:rPr lang="en-US" sz="1800">
                <a:solidFill>
                  <a:srgbClr val="FFFFFF"/>
                </a:solidFill>
                <a:latin typeface="Oswald"/>
                <a:ea typeface="Oswald"/>
                <a:cs typeface="Oswald"/>
                <a:sym typeface="Oswald"/>
              </a:rPr>
              <a:t>View this presentation online </a:t>
            </a:r>
          </a:p>
          <a:p>
            <a:pPr lvl="0" rtl="0">
              <a:buClr>
                <a:schemeClr val="dk1"/>
              </a:buClr>
              <a:buSzPct val="45833"/>
              <a:buFont typeface="Arial"/>
              <a:buNone/>
            </a:pPr>
            <a:r>
              <a:rPr lang="en-US" sz="2400">
                <a:solidFill>
                  <a:srgbClr val="FFFFFF"/>
                </a:solidFill>
                <a:latin typeface="Oswald"/>
                <a:ea typeface="Oswald"/>
                <a:cs typeface="Oswald"/>
                <a:sym typeface="Oswald"/>
              </a:rPr>
              <a:t>www.McBurg.org/3RG-2014</a:t>
            </a:r>
          </a:p>
          <a:p>
            <a:endParaRPr lang="en-US" sz="2400">
              <a:solidFill>
                <a:srgbClr val="FFFFFF"/>
              </a:solidFill>
              <a:latin typeface="Oswald"/>
              <a:ea typeface="Oswald"/>
              <a:cs typeface="Oswald"/>
              <a:sym typeface="Oswald"/>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p:nvPr/>
        </p:nvSpPr>
        <p:spPr>
          <a:xfrm>
            <a:off x="7772400" y="5334000"/>
            <a:ext cx="838199" cy="774700"/>
          </a:xfrm>
          <a:custGeom>
            <a:avLst/>
            <a:gdLst/>
            <a:ahLst/>
            <a:cxnLst/>
            <a:rect l="0" t="0" r="0" b="0"/>
            <a:pathLst>
              <a:path w="120000" h="120000" extrusionOk="0"/>
            </a:pathLst>
          </a:custGeom>
          <a:solidFill>
            <a:srgbClr val="2E175B"/>
          </a:solidFill>
          <a:ln w="38100" cap="rnd">
            <a:solidFill>
              <a:srgbClr val="FFCC00"/>
            </a:solidFill>
            <a:prstDash val="solid"/>
            <a:miter/>
            <a:headEnd type="none" w="med" len="med"/>
            <a:tailEnd type="none" w="med" len="med"/>
          </a:ln>
        </p:spPr>
      </p:sp>
      <p:sp>
        <p:nvSpPr>
          <p:cNvPr id="125" name="Shape 125"/>
          <p:cNvSpPr txBox="1"/>
          <p:nvPr/>
        </p:nvSpPr>
        <p:spPr>
          <a:xfrm>
            <a:off x="762000" y="1257300"/>
            <a:ext cx="7766700" cy="5369400"/>
          </a:xfrm>
          <a:prstGeom prst="rect">
            <a:avLst/>
          </a:prstGeom>
        </p:spPr>
        <p:txBody>
          <a:bodyPr lIns="91425" tIns="91425" rIns="91425" bIns="91425" anchor="t" anchorCtr="0">
            <a:noAutofit/>
          </a:bodyPr>
          <a:lstStyle/>
          <a:p>
            <a:pPr marL="457200" lvl="0" indent="-355600" rtl="0">
              <a:lnSpc>
                <a:spcPct val="115000"/>
              </a:lnSpc>
              <a:buClr>
                <a:srgbClr val="FFFFFF"/>
              </a:buClr>
              <a:buSzPct val="100000"/>
              <a:buFont typeface="Oswald"/>
              <a:buChar char="★"/>
            </a:pPr>
            <a:r>
              <a:rPr lang="en-US" sz="2000" b="1" u="sng">
                <a:solidFill>
                  <a:srgbClr val="FFFFFF"/>
                </a:solidFill>
                <a:latin typeface="Oswald"/>
                <a:ea typeface="Oswald"/>
                <a:cs typeface="Oswald"/>
                <a:sym typeface="Oswald"/>
              </a:rPr>
              <a:t>Reading instruction for students not on track</a:t>
            </a:r>
          </a:p>
          <a:p>
            <a:pPr marL="914400" lvl="1" indent="-342900" rtl="0">
              <a:lnSpc>
                <a:spcPct val="115000"/>
              </a:lnSpc>
              <a:buClr>
                <a:srgbClr val="FFFFFF"/>
              </a:buClr>
              <a:buSzPct val="100000"/>
              <a:buFont typeface="Oswald"/>
              <a:buChar char="○"/>
            </a:pPr>
            <a:r>
              <a:rPr lang="en-US" sz="1800">
                <a:solidFill>
                  <a:srgbClr val="FFFFFF"/>
                </a:solidFill>
                <a:latin typeface="Oswald"/>
                <a:ea typeface="Oswald"/>
                <a:cs typeface="Oswald"/>
                <a:sym typeface="Oswald"/>
              </a:rPr>
              <a:t>Students typically receive a minimum of 70 minutes of small </a:t>
            </a:r>
            <a:br>
              <a:rPr lang="en-US" sz="1800">
                <a:solidFill>
                  <a:srgbClr val="FFFFFF"/>
                </a:solidFill>
                <a:latin typeface="Oswald"/>
                <a:ea typeface="Oswald"/>
                <a:cs typeface="Oswald"/>
                <a:sym typeface="Oswald"/>
              </a:rPr>
            </a:br>
            <a:r>
              <a:rPr lang="en-US" sz="1800">
                <a:solidFill>
                  <a:srgbClr val="FFFFFF"/>
                </a:solidFill>
                <a:latin typeface="Oswald"/>
                <a:ea typeface="Oswald"/>
                <a:cs typeface="Oswald"/>
                <a:sym typeface="Oswald"/>
              </a:rPr>
              <a:t>group reading instruction daily from a combination of reading </a:t>
            </a:r>
            <a:br>
              <a:rPr lang="en-US" sz="1800">
                <a:solidFill>
                  <a:srgbClr val="FFFFFF"/>
                </a:solidFill>
                <a:latin typeface="Oswald"/>
                <a:ea typeface="Oswald"/>
                <a:cs typeface="Oswald"/>
                <a:sym typeface="Oswald"/>
              </a:rPr>
            </a:br>
            <a:r>
              <a:rPr lang="en-US" sz="1800">
                <a:solidFill>
                  <a:srgbClr val="FFFFFF"/>
                </a:solidFill>
                <a:latin typeface="Oswald"/>
                <a:ea typeface="Oswald"/>
                <a:cs typeface="Oswald"/>
                <a:sym typeface="Oswald"/>
              </a:rPr>
              <a:t>workshop groups, LLI, and NNI (no new instruction period)</a:t>
            </a:r>
          </a:p>
          <a:p>
            <a:pPr marL="914400" lvl="1" indent="-342900" rtl="0">
              <a:lnSpc>
                <a:spcPct val="115000"/>
              </a:lnSpc>
              <a:buClr>
                <a:srgbClr val="FFFFFF"/>
              </a:buClr>
              <a:buSzPct val="100000"/>
              <a:buFont typeface="Oswald"/>
              <a:buChar char="○"/>
            </a:pPr>
            <a:r>
              <a:rPr lang="en-US" sz="1800">
                <a:solidFill>
                  <a:srgbClr val="FFFFFF"/>
                </a:solidFill>
                <a:latin typeface="Oswald"/>
                <a:ea typeface="Oswald"/>
                <a:cs typeface="Oswald"/>
                <a:sym typeface="Oswald"/>
              </a:rPr>
              <a:t>LLI is the instructional piece that is new this year</a:t>
            </a:r>
          </a:p>
          <a:p>
            <a:pPr marL="914400" lvl="1" indent="-342900" rtl="0">
              <a:lnSpc>
                <a:spcPct val="115000"/>
              </a:lnSpc>
              <a:buClr>
                <a:srgbClr val="FFFFFF"/>
              </a:buClr>
              <a:buSzPct val="100000"/>
              <a:buFont typeface="Oswald"/>
              <a:buChar char="○"/>
            </a:pPr>
            <a:r>
              <a:rPr lang="en-US" sz="1800">
                <a:solidFill>
                  <a:srgbClr val="FFFFFF"/>
                </a:solidFill>
                <a:latin typeface="Oswald"/>
                <a:ea typeface="Oswald"/>
                <a:cs typeface="Oswald"/>
                <a:sym typeface="Oswald"/>
              </a:rPr>
              <a:t>Double reading groups and NNI had been put into place previously</a:t>
            </a:r>
          </a:p>
          <a:p>
            <a:endParaRPr lang="en-US" sz="1800">
              <a:solidFill>
                <a:srgbClr val="FFFFFF"/>
              </a:solidFill>
              <a:latin typeface="Oswald"/>
              <a:ea typeface="Oswald"/>
              <a:cs typeface="Oswald"/>
              <a:sym typeface="Oswald"/>
            </a:endParaRPr>
          </a:p>
          <a:p>
            <a:pPr marL="457200" lvl="0" indent="-355600" rtl="0">
              <a:lnSpc>
                <a:spcPct val="115000"/>
              </a:lnSpc>
              <a:buClr>
                <a:srgbClr val="FFFFFF"/>
              </a:buClr>
              <a:buSzPct val="100000"/>
              <a:buFont typeface="Oswald"/>
              <a:buChar char="★"/>
            </a:pPr>
            <a:r>
              <a:rPr lang="en-US" sz="2000" b="1" u="sng">
                <a:solidFill>
                  <a:srgbClr val="FFFFFF"/>
                </a:solidFill>
                <a:latin typeface="Oswald"/>
                <a:ea typeface="Oswald"/>
                <a:cs typeface="Oswald"/>
                <a:sym typeface="Oswald"/>
              </a:rPr>
              <a:t>Records of intervention</a:t>
            </a:r>
          </a:p>
          <a:p>
            <a:pPr marL="914400" lvl="1" indent="-342900" rtl="0">
              <a:lnSpc>
                <a:spcPct val="115000"/>
              </a:lnSpc>
              <a:buClr>
                <a:srgbClr val="FFFFFF"/>
              </a:buClr>
              <a:buSzPct val="100000"/>
              <a:buFont typeface="Oswald"/>
              <a:buChar char="○"/>
            </a:pPr>
            <a:r>
              <a:rPr lang="en-US" sz="1800">
                <a:solidFill>
                  <a:srgbClr val="FFFFFF"/>
                </a:solidFill>
                <a:latin typeface="Oswald"/>
                <a:ea typeface="Oswald"/>
                <a:cs typeface="Oswald"/>
                <a:sym typeface="Oswald"/>
              </a:rPr>
              <a:t>Strengths: easily shared among teachers, consistent format across building, monthly review of goals and data</a:t>
            </a:r>
          </a:p>
          <a:p>
            <a:pPr marL="914400" lvl="1" indent="-342900" rtl="0">
              <a:lnSpc>
                <a:spcPct val="115000"/>
              </a:lnSpc>
              <a:buClr>
                <a:srgbClr val="FFFFFF"/>
              </a:buClr>
              <a:buSzPct val="100000"/>
              <a:buFont typeface="Oswald"/>
              <a:buChar char="○"/>
            </a:pPr>
            <a:r>
              <a:rPr lang="en-US" sz="1800">
                <a:solidFill>
                  <a:srgbClr val="FFFFFF"/>
                </a:solidFill>
                <a:latin typeface="Oswald"/>
                <a:ea typeface="Oswald"/>
                <a:cs typeface="Oswald"/>
                <a:sym typeface="Oswald"/>
              </a:rPr>
              <a:t>Challenges: sharing of goals with student and parents</a:t>
            </a:r>
          </a:p>
          <a:p>
            <a:endParaRPr lang="en-US" sz="1800">
              <a:solidFill>
                <a:srgbClr val="FFFFFF"/>
              </a:solidFill>
              <a:latin typeface="Oswald"/>
              <a:ea typeface="Oswald"/>
              <a:cs typeface="Oswald"/>
              <a:sym typeface="Oswald"/>
            </a:endParaRPr>
          </a:p>
          <a:p>
            <a:pPr marL="457200" lvl="0" indent="-355600" rtl="0">
              <a:lnSpc>
                <a:spcPct val="115000"/>
              </a:lnSpc>
              <a:buClr>
                <a:srgbClr val="FFFFFF"/>
              </a:buClr>
              <a:buSzPct val="100000"/>
              <a:buFont typeface="Oswald"/>
              <a:buChar char="★"/>
            </a:pPr>
            <a:r>
              <a:rPr lang="en-US" sz="2000" b="1" u="sng">
                <a:solidFill>
                  <a:srgbClr val="FFFFFF"/>
                </a:solidFill>
                <a:latin typeface="Oswald"/>
                <a:ea typeface="Oswald"/>
                <a:cs typeface="Oswald"/>
                <a:sym typeface="Oswald"/>
              </a:rPr>
              <a:t>Communication with parents</a:t>
            </a:r>
          </a:p>
          <a:p>
            <a:pPr marL="914400" lvl="1" indent="-342900" rtl="0">
              <a:lnSpc>
                <a:spcPct val="115000"/>
              </a:lnSpc>
              <a:buClr>
                <a:srgbClr val="FFFFFF"/>
              </a:buClr>
              <a:buSzPct val="100000"/>
              <a:buFont typeface="Oswald"/>
              <a:buChar char="○"/>
            </a:pPr>
            <a:r>
              <a:rPr lang="en-US" sz="1800">
                <a:solidFill>
                  <a:srgbClr val="FFFFFF"/>
                </a:solidFill>
                <a:latin typeface="Oswald"/>
                <a:ea typeface="Oswald"/>
                <a:cs typeface="Oswald"/>
                <a:sym typeface="Oswald"/>
              </a:rPr>
              <a:t>District letter mailed to parents for students not on </a:t>
            </a:r>
            <a:br>
              <a:rPr lang="en-US" sz="1800">
                <a:solidFill>
                  <a:srgbClr val="FFFFFF"/>
                </a:solidFill>
                <a:latin typeface="Oswald"/>
                <a:ea typeface="Oswald"/>
                <a:cs typeface="Oswald"/>
                <a:sym typeface="Oswald"/>
              </a:rPr>
            </a:br>
            <a:r>
              <a:rPr lang="en-US" sz="1800">
                <a:solidFill>
                  <a:srgbClr val="FFFFFF"/>
                </a:solidFill>
                <a:latin typeface="Oswald"/>
                <a:ea typeface="Oswald"/>
                <a:cs typeface="Oswald"/>
                <a:sym typeface="Oswald"/>
              </a:rPr>
              <a:t>track is the only new piece of communication</a:t>
            </a:r>
          </a:p>
          <a:p>
            <a:pPr marL="914400" lvl="1" indent="-342900" rtl="0">
              <a:lnSpc>
                <a:spcPct val="115000"/>
              </a:lnSpc>
              <a:buClr>
                <a:srgbClr val="FFFFFF"/>
              </a:buClr>
              <a:buSzPct val="100000"/>
              <a:buFont typeface="Oswald"/>
              <a:buChar char="○"/>
            </a:pPr>
            <a:r>
              <a:rPr lang="en-US" sz="1800">
                <a:solidFill>
                  <a:srgbClr val="FFFFFF"/>
                </a:solidFill>
                <a:latin typeface="Oswald"/>
                <a:ea typeface="Oswald"/>
                <a:cs typeface="Oswald"/>
                <a:sym typeface="Oswald"/>
              </a:rPr>
              <a:t>Pieces already in place prior to 3RG are parent </a:t>
            </a:r>
            <a:br>
              <a:rPr lang="en-US" sz="1800">
                <a:solidFill>
                  <a:srgbClr val="FFFFFF"/>
                </a:solidFill>
                <a:latin typeface="Oswald"/>
                <a:ea typeface="Oswald"/>
                <a:cs typeface="Oswald"/>
                <a:sym typeface="Oswald"/>
              </a:rPr>
            </a:br>
            <a:r>
              <a:rPr lang="en-US" sz="1800">
                <a:solidFill>
                  <a:srgbClr val="FFFFFF"/>
                </a:solidFill>
                <a:latin typeface="Oswald"/>
                <a:ea typeface="Oswald"/>
                <a:cs typeface="Oswald"/>
                <a:sym typeface="Oswald"/>
              </a:rPr>
              <a:t>phone calls/emails and curriculum night</a:t>
            </a:r>
          </a:p>
        </p:txBody>
      </p:sp>
      <p:sp>
        <p:nvSpPr>
          <p:cNvPr id="126" name="Shape 126"/>
          <p:cNvSpPr/>
          <p:nvPr/>
        </p:nvSpPr>
        <p:spPr>
          <a:xfrm>
            <a:off x="617150" y="324826"/>
            <a:ext cx="6632736" cy="658228"/>
          </a:xfrm>
          <a:custGeom>
            <a:avLst/>
            <a:gdLst/>
            <a:ahLst/>
            <a:cxnLst/>
            <a:rect l="0" t="0" r="0" b="0"/>
            <a:pathLst>
              <a:path w="10792" h="1071" extrusionOk="0">
                <a:moveTo>
                  <a:pt x="2182" y="0"/>
                </a:moveTo>
                <a:cubicBezTo>
                  <a:pt x="2168" y="0"/>
                  <a:pt x="2156" y="4"/>
                  <a:pt x="2147" y="14"/>
                </a:cubicBezTo>
                <a:cubicBezTo>
                  <a:pt x="2137" y="24"/>
                  <a:pt x="2132" y="35"/>
                  <a:pt x="2132" y="49"/>
                </a:cubicBezTo>
                <a:cubicBezTo>
                  <a:pt x="2132" y="62"/>
                  <a:pt x="2137" y="74"/>
                  <a:pt x="2147" y="84"/>
                </a:cubicBezTo>
                <a:cubicBezTo>
                  <a:pt x="2157" y="94"/>
                  <a:pt x="2168" y="99"/>
                  <a:pt x="2182" y="99"/>
                </a:cubicBezTo>
                <a:cubicBezTo>
                  <a:pt x="2196" y="99"/>
                  <a:pt x="2207" y="94"/>
                  <a:pt x="2217" y="84"/>
                </a:cubicBezTo>
                <a:cubicBezTo>
                  <a:pt x="2227" y="74"/>
                  <a:pt x="2231" y="62"/>
                  <a:pt x="2231" y="49"/>
                </a:cubicBezTo>
                <a:cubicBezTo>
                  <a:pt x="2231" y="35"/>
                  <a:pt x="2227" y="24"/>
                  <a:pt x="2217" y="14"/>
                </a:cubicBezTo>
                <a:cubicBezTo>
                  <a:pt x="2207" y="4"/>
                  <a:pt x="2196" y="0"/>
                  <a:pt x="2182" y="0"/>
                </a:cubicBezTo>
                <a:close/>
                <a:moveTo>
                  <a:pt x="265" y="69"/>
                </a:moveTo>
                <a:cubicBezTo>
                  <a:pt x="307" y="69"/>
                  <a:pt x="342" y="82"/>
                  <a:pt x="367" y="108"/>
                </a:cubicBezTo>
                <a:cubicBezTo>
                  <a:pt x="393" y="134"/>
                  <a:pt x="406" y="167"/>
                  <a:pt x="406" y="208"/>
                </a:cubicBezTo>
                <a:cubicBezTo>
                  <a:pt x="406" y="251"/>
                  <a:pt x="390" y="286"/>
                  <a:pt x="358" y="313"/>
                </a:cubicBezTo>
                <a:cubicBezTo>
                  <a:pt x="326" y="340"/>
                  <a:pt x="278" y="354"/>
                  <a:pt x="215" y="354"/>
                </a:cubicBezTo>
                <a:cubicBezTo>
                  <a:pt x="212" y="354"/>
                  <a:pt x="209" y="354"/>
                  <a:pt x="204" y="354"/>
                </a:cubicBezTo>
                <a:cubicBezTo>
                  <a:pt x="200" y="354"/>
                  <a:pt x="194" y="354"/>
                  <a:pt x="188" y="354"/>
                </a:cubicBezTo>
                <a:lnTo>
                  <a:pt x="188" y="78"/>
                </a:lnTo>
                <a:cubicBezTo>
                  <a:pt x="220" y="72"/>
                  <a:pt x="246" y="69"/>
                  <a:pt x="265" y="69"/>
                </a:cubicBezTo>
                <a:close/>
                <a:moveTo>
                  <a:pt x="866" y="268"/>
                </a:moveTo>
                <a:cubicBezTo>
                  <a:pt x="883" y="268"/>
                  <a:pt x="900" y="273"/>
                  <a:pt x="916" y="283"/>
                </a:cubicBezTo>
                <a:cubicBezTo>
                  <a:pt x="932" y="294"/>
                  <a:pt x="944" y="308"/>
                  <a:pt x="953" y="326"/>
                </a:cubicBezTo>
                <a:cubicBezTo>
                  <a:pt x="958" y="338"/>
                  <a:pt x="961" y="358"/>
                  <a:pt x="963" y="387"/>
                </a:cubicBezTo>
                <a:lnTo>
                  <a:pt x="756" y="387"/>
                </a:lnTo>
                <a:cubicBezTo>
                  <a:pt x="759" y="349"/>
                  <a:pt x="772" y="320"/>
                  <a:pt x="793" y="299"/>
                </a:cubicBezTo>
                <a:cubicBezTo>
                  <a:pt x="814" y="278"/>
                  <a:pt x="839" y="268"/>
                  <a:pt x="866" y="268"/>
                </a:cubicBezTo>
                <a:close/>
                <a:moveTo>
                  <a:pt x="5531" y="268"/>
                </a:moveTo>
                <a:cubicBezTo>
                  <a:pt x="5548" y="268"/>
                  <a:pt x="5565" y="273"/>
                  <a:pt x="5581" y="283"/>
                </a:cubicBezTo>
                <a:cubicBezTo>
                  <a:pt x="5597" y="294"/>
                  <a:pt x="5610" y="308"/>
                  <a:pt x="5618" y="326"/>
                </a:cubicBezTo>
                <a:cubicBezTo>
                  <a:pt x="5623" y="338"/>
                  <a:pt x="5626" y="358"/>
                  <a:pt x="5628" y="387"/>
                </a:cubicBezTo>
                <a:lnTo>
                  <a:pt x="5421" y="387"/>
                </a:lnTo>
                <a:cubicBezTo>
                  <a:pt x="5424" y="349"/>
                  <a:pt x="5437" y="320"/>
                  <a:pt x="5458" y="299"/>
                </a:cubicBezTo>
                <a:cubicBezTo>
                  <a:pt x="5480" y="278"/>
                  <a:pt x="5504" y="268"/>
                  <a:pt x="5531" y="268"/>
                </a:cubicBezTo>
                <a:close/>
                <a:moveTo>
                  <a:pt x="10141" y="268"/>
                </a:moveTo>
                <a:cubicBezTo>
                  <a:pt x="10158" y="268"/>
                  <a:pt x="10175" y="273"/>
                  <a:pt x="10191" y="283"/>
                </a:cubicBezTo>
                <a:cubicBezTo>
                  <a:pt x="10207" y="294"/>
                  <a:pt x="10219" y="308"/>
                  <a:pt x="10228" y="326"/>
                </a:cubicBezTo>
                <a:cubicBezTo>
                  <a:pt x="10233" y="338"/>
                  <a:pt x="10236" y="358"/>
                  <a:pt x="10238" y="387"/>
                </a:cubicBezTo>
                <a:lnTo>
                  <a:pt x="10031" y="387"/>
                </a:lnTo>
                <a:cubicBezTo>
                  <a:pt x="10034" y="349"/>
                  <a:pt x="10047" y="320"/>
                  <a:pt x="10068" y="299"/>
                </a:cubicBezTo>
                <a:cubicBezTo>
                  <a:pt x="10089" y="278"/>
                  <a:pt x="10114" y="268"/>
                  <a:pt x="10141" y="268"/>
                </a:cubicBezTo>
                <a:close/>
                <a:moveTo>
                  <a:pt x="11084" y="268"/>
                </a:moveTo>
                <a:cubicBezTo>
                  <a:pt x="11102" y="268"/>
                  <a:pt x="11119" y="273"/>
                  <a:pt x="11135" y="283"/>
                </a:cubicBezTo>
                <a:cubicBezTo>
                  <a:pt x="11151" y="294"/>
                  <a:pt x="11163" y="308"/>
                  <a:pt x="11171" y="326"/>
                </a:cubicBezTo>
                <a:cubicBezTo>
                  <a:pt x="11177" y="338"/>
                  <a:pt x="11180" y="358"/>
                  <a:pt x="11182" y="387"/>
                </a:cubicBezTo>
                <a:lnTo>
                  <a:pt x="10975" y="387"/>
                </a:lnTo>
                <a:cubicBezTo>
                  <a:pt x="10978" y="349"/>
                  <a:pt x="10991" y="320"/>
                  <a:pt x="11012" y="299"/>
                </a:cubicBezTo>
                <a:cubicBezTo>
                  <a:pt x="11033" y="278"/>
                  <a:pt x="11057" y="268"/>
                  <a:pt x="11084" y="268"/>
                </a:cubicBezTo>
                <a:close/>
                <a:moveTo>
                  <a:pt x="3051" y="257"/>
                </a:moveTo>
                <a:cubicBezTo>
                  <a:pt x="3077" y="257"/>
                  <a:pt x="3098" y="268"/>
                  <a:pt x="3115" y="289"/>
                </a:cubicBezTo>
                <a:cubicBezTo>
                  <a:pt x="3137" y="318"/>
                  <a:pt x="3148" y="359"/>
                  <a:pt x="3148" y="411"/>
                </a:cubicBezTo>
                <a:cubicBezTo>
                  <a:pt x="3148" y="450"/>
                  <a:pt x="3140" y="479"/>
                  <a:pt x="3125" y="498"/>
                </a:cubicBezTo>
                <a:cubicBezTo>
                  <a:pt x="3109" y="517"/>
                  <a:pt x="3088" y="526"/>
                  <a:pt x="3063" y="526"/>
                </a:cubicBezTo>
                <a:cubicBezTo>
                  <a:pt x="3037" y="526"/>
                  <a:pt x="3016" y="515"/>
                  <a:pt x="2999" y="494"/>
                </a:cubicBezTo>
                <a:cubicBezTo>
                  <a:pt x="2977" y="465"/>
                  <a:pt x="2966" y="425"/>
                  <a:pt x="2966" y="374"/>
                </a:cubicBezTo>
                <a:cubicBezTo>
                  <a:pt x="2966" y="334"/>
                  <a:pt x="2974" y="305"/>
                  <a:pt x="2990" y="286"/>
                </a:cubicBezTo>
                <a:cubicBezTo>
                  <a:pt x="3006" y="266"/>
                  <a:pt x="3027" y="257"/>
                  <a:pt x="3051" y="257"/>
                </a:cubicBezTo>
                <a:close/>
                <a:moveTo>
                  <a:pt x="1378" y="427"/>
                </a:moveTo>
                <a:lnTo>
                  <a:pt x="1378" y="598"/>
                </a:lnTo>
                <a:cubicBezTo>
                  <a:pt x="1338" y="630"/>
                  <a:pt x="1305" y="646"/>
                  <a:pt x="1280" y="646"/>
                </a:cubicBezTo>
                <a:cubicBezTo>
                  <a:pt x="1262" y="646"/>
                  <a:pt x="1246" y="639"/>
                  <a:pt x="1232" y="623"/>
                </a:cubicBezTo>
                <a:cubicBezTo>
                  <a:pt x="1218" y="608"/>
                  <a:pt x="1211" y="588"/>
                  <a:pt x="1211" y="565"/>
                </a:cubicBezTo>
                <a:cubicBezTo>
                  <a:pt x="1211" y="546"/>
                  <a:pt x="1216" y="529"/>
                  <a:pt x="1228" y="514"/>
                </a:cubicBezTo>
                <a:cubicBezTo>
                  <a:pt x="1239" y="498"/>
                  <a:pt x="1257" y="483"/>
                  <a:pt x="1283" y="469"/>
                </a:cubicBezTo>
                <a:cubicBezTo>
                  <a:pt x="1297" y="461"/>
                  <a:pt x="1329" y="447"/>
                  <a:pt x="1378" y="427"/>
                </a:cubicBezTo>
                <a:close/>
                <a:moveTo>
                  <a:pt x="3850" y="427"/>
                </a:moveTo>
                <a:lnTo>
                  <a:pt x="3850" y="598"/>
                </a:lnTo>
                <a:cubicBezTo>
                  <a:pt x="3809" y="630"/>
                  <a:pt x="3777" y="646"/>
                  <a:pt x="3752" y="646"/>
                </a:cubicBezTo>
                <a:cubicBezTo>
                  <a:pt x="3734" y="646"/>
                  <a:pt x="3718" y="639"/>
                  <a:pt x="3704" y="623"/>
                </a:cubicBezTo>
                <a:cubicBezTo>
                  <a:pt x="3690" y="608"/>
                  <a:pt x="3683" y="588"/>
                  <a:pt x="3683" y="565"/>
                </a:cubicBezTo>
                <a:cubicBezTo>
                  <a:pt x="3683" y="546"/>
                  <a:pt x="3688" y="529"/>
                  <a:pt x="3699" y="514"/>
                </a:cubicBezTo>
                <a:cubicBezTo>
                  <a:pt x="3710" y="498"/>
                  <a:pt x="3729" y="483"/>
                  <a:pt x="3754" y="469"/>
                </a:cubicBezTo>
                <a:cubicBezTo>
                  <a:pt x="3769" y="461"/>
                  <a:pt x="3800" y="447"/>
                  <a:pt x="3850" y="427"/>
                </a:cubicBezTo>
                <a:close/>
                <a:moveTo>
                  <a:pt x="1781" y="263"/>
                </a:moveTo>
                <a:cubicBezTo>
                  <a:pt x="1796" y="263"/>
                  <a:pt x="1812" y="268"/>
                  <a:pt x="1828" y="277"/>
                </a:cubicBezTo>
                <a:cubicBezTo>
                  <a:pt x="1844" y="286"/>
                  <a:pt x="1857" y="300"/>
                  <a:pt x="1867" y="318"/>
                </a:cubicBezTo>
                <a:cubicBezTo>
                  <a:pt x="1876" y="337"/>
                  <a:pt x="1882" y="357"/>
                  <a:pt x="1884" y="379"/>
                </a:cubicBezTo>
                <a:lnTo>
                  <a:pt x="1884" y="609"/>
                </a:lnTo>
                <a:cubicBezTo>
                  <a:pt x="1857" y="639"/>
                  <a:pt x="1828" y="654"/>
                  <a:pt x="1798" y="654"/>
                </a:cubicBezTo>
                <a:cubicBezTo>
                  <a:pt x="1763" y="654"/>
                  <a:pt x="1731" y="636"/>
                  <a:pt x="1703" y="601"/>
                </a:cubicBezTo>
                <a:cubicBezTo>
                  <a:pt x="1674" y="566"/>
                  <a:pt x="1660" y="516"/>
                  <a:pt x="1660" y="450"/>
                </a:cubicBezTo>
                <a:cubicBezTo>
                  <a:pt x="1660" y="385"/>
                  <a:pt x="1674" y="336"/>
                  <a:pt x="1704" y="302"/>
                </a:cubicBezTo>
                <a:cubicBezTo>
                  <a:pt x="1727" y="276"/>
                  <a:pt x="1752" y="263"/>
                  <a:pt x="1781" y="263"/>
                </a:cubicBezTo>
                <a:close/>
                <a:moveTo>
                  <a:pt x="8807" y="263"/>
                </a:moveTo>
                <a:cubicBezTo>
                  <a:pt x="8822" y="263"/>
                  <a:pt x="8838" y="268"/>
                  <a:pt x="8854" y="277"/>
                </a:cubicBezTo>
                <a:cubicBezTo>
                  <a:pt x="8870" y="286"/>
                  <a:pt x="8883" y="300"/>
                  <a:pt x="8893" y="318"/>
                </a:cubicBezTo>
                <a:cubicBezTo>
                  <a:pt x="8903" y="337"/>
                  <a:pt x="8909" y="357"/>
                  <a:pt x="8911" y="379"/>
                </a:cubicBezTo>
                <a:lnTo>
                  <a:pt x="8911" y="609"/>
                </a:lnTo>
                <a:cubicBezTo>
                  <a:pt x="8883" y="639"/>
                  <a:pt x="8854" y="654"/>
                  <a:pt x="8825" y="654"/>
                </a:cubicBezTo>
                <a:cubicBezTo>
                  <a:pt x="8790" y="654"/>
                  <a:pt x="8758" y="636"/>
                  <a:pt x="8729" y="601"/>
                </a:cubicBezTo>
                <a:cubicBezTo>
                  <a:pt x="8700" y="566"/>
                  <a:pt x="8686" y="516"/>
                  <a:pt x="8686" y="450"/>
                </a:cubicBezTo>
                <a:cubicBezTo>
                  <a:pt x="8686" y="385"/>
                  <a:pt x="8701" y="336"/>
                  <a:pt x="8730" y="302"/>
                </a:cubicBezTo>
                <a:cubicBezTo>
                  <a:pt x="8753" y="276"/>
                  <a:pt x="8778" y="263"/>
                  <a:pt x="8807" y="263"/>
                </a:cubicBezTo>
                <a:close/>
                <a:moveTo>
                  <a:pt x="7298" y="265"/>
                </a:moveTo>
                <a:cubicBezTo>
                  <a:pt x="7334" y="265"/>
                  <a:pt x="7364" y="281"/>
                  <a:pt x="7387" y="312"/>
                </a:cubicBezTo>
                <a:cubicBezTo>
                  <a:pt x="7421" y="358"/>
                  <a:pt x="7438" y="420"/>
                  <a:pt x="7438" y="500"/>
                </a:cubicBezTo>
                <a:cubicBezTo>
                  <a:pt x="7438" y="563"/>
                  <a:pt x="7428" y="608"/>
                  <a:pt x="7407" y="634"/>
                </a:cubicBezTo>
                <a:cubicBezTo>
                  <a:pt x="7387" y="660"/>
                  <a:pt x="7361" y="673"/>
                  <a:pt x="7329" y="673"/>
                </a:cubicBezTo>
                <a:cubicBezTo>
                  <a:pt x="7287" y="673"/>
                  <a:pt x="7253" y="649"/>
                  <a:pt x="7227" y="602"/>
                </a:cubicBezTo>
                <a:cubicBezTo>
                  <a:pt x="7201" y="555"/>
                  <a:pt x="7188" y="499"/>
                  <a:pt x="7188" y="434"/>
                </a:cubicBezTo>
                <a:cubicBezTo>
                  <a:pt x="7188" y="393"/>
                  <a:pt x="7193" y="360"/>
                  <a:pt x="7204" y="334"/>
                </a:cubicBezTo>
                <a:cubicBezTo>
                  <a:pt x="7215" y="309"/>
                  <a:pt x="7229" y="291"/>
                  <a:pt x="7246" y="281"/>
                </a:cubicBezTo>
                <a:cubicBezTo>
                  <a:pt x="7264" y="270"/>
                  <a:pt x="7281" y="265"/>
                  <a:pt x="7298" y="265"/>
                </a:cubicBezTo>
                <a:close/>
                <a:moveTo>
                  <a:pt x="0" y="32"/>
                </a:moveTo>
                <a:lnTo>
                  <a:pt x="0" y="50"/>
                </a:lnTo>
                <a:lnTo>
                  <a:pt x="24" y="50"/>
                </a:lnTo>
                <a:cubicBezTo>
                  <a:pt x="49" y="50"/>
                  <a:pt x="68" y="57"/>
                  <a:pt x="81" y="71"/>
                </a:cubicBezTo>
                <a:cubicBezTo>
                  <a:pt x="90" y="81"/>
                  <a:pt x="95" y="107"/>
                  <a:pt x="95" y="149"/>
                </a:cubicBezTo>
                <a:lnTo>
                  <a:pt x="95" y="577"/>
                </a:lnTo>
                <a:cubicBezTo>
                  <a:pt x="95" y="614"/>
                  <a:pt x="91" y="638"/>
                  <a:pt x="84" y="648"/>
                </a:cubicBezTo>
                <a:cubicBezTo>
                  <a:pt x="72" y="667"/>
                  <a:pt x="52" y="676"/>
                  <a:pt x="24" y="676"/>
                </a:cubicBezTo>
                <a:lnTo>
                  <a:pt x="0" y="676"/>
                </a:lnTo>
                <a:lnTo>
                  <a:pt x="0" y="694"/>
                </a:lnTo>
                <a:lnTo>
                  <a:pt x="283" y="694"/>
                </a:lnTo>
                <a:lnTo>
                  <a:pt x="283" y="676"/>
                </a:lnTo>
                <a:lnTo>
                  <a:pt x="257" y="676"/>
                </a:lnTo>
                <a:cubicBezTo>
                  <a:pt x="233" y="676"/>
                  <a:pt x="214" y="669"/>
                  <a:pt x="202" y="654"/>
                </a:cubicBezTo>
                <a:cubicBezTo>
                  <a:pt x="193" y="644"/>
                  <a:pt x="188" y="618"/>
                  <a:pt x="188" y="577"/>
                </a:cubicBezTo>
                <a:lnTo>
                  <a:pt x="188" y="384"/>
                </a:lnTo>
                <a:cubicBezTo>
                  <a:pt x="193" y="385"/>
                  <a:pt x="198" y="385"/>
                  <a:pt x="203" y="385"/>
                </a:cubicBezTo>
                <a:cubicBezTo>
                  <a:pt x="208" y="385"/>
                  <a:pt x="213" y="385"/>
                  <a:pt x="217" y="385"/>
                </a:cubicBezTo>
                <a:cubicBezTo>
                  <a:pt x="227" y="385"/>
                  <a:pt x="241" y="385"/>
                  <a:pt x="257" y="384"/>
                </a:cubicBezTo>
                <a:lnTo>
                  <a:pt x="481" y="694"/>
                </a:lnTo>
                <a:lnTo>
                  <a:pt x="658" y="694"/>
                </a:lnTo>
                <a:lnTo>
                  <a:pt x="658" y="676"/>
                </a:lnTo>
                <a:cubicBezTo>
                  <a:pt x="622" y="672"/>
                  <a:pt x="593" y="663"/>
                  <a:pt x="570" y="648"/>
                </a:cubicBezTo>
                <a:cubicBezTo>
                  <a:pt x="548" y="634"/>
                  <a:pt x="521" y="605"/>
                  <a:pt x="490" y="562"/>
                </a:cubicBezTo>
                <a:lnTo>
                  <a:pt x="353" y="372"/>
                </a:lnTo>
                <a:cubicBezTo>
                  <a:pt x="409" y="359"/>
                  <a:pt x="450" y="338"/>
                  <a:pt x="476" y="308"/>
                </a:cubicBezTo>
                <a:cubicBezTo>
                  <a:pt x="503" y="278"/>
                  <a:pt x="516" y="243"/>
                  <a:pt x="516" y="202"/>
                </a:cubicBezTo>
                <a:cubicBezTo>
                  <a:pt x="516" y="164"/>
                  <a:pt x="504" y="131"/>
                  <a:pt x="481" y="104"/>
                </a:cubicBezTo>
                <a:cubicBezTo>
                  <a:pt x="458" y="76"/>
                  <a:pt x="430" y="57"/>
                  <a:pt x="396" y="47"/>
                </a:cubicBezTo>
                <a:cubicBezTo>
                  <a:pt x="363" y="37"/>
                  <a:pt x="311" y="32"/>
                  <a:pt x="241" y="32"/>
                </a:cubicBezTo>
                <a:close/>
                <a:moveTo>
                  <a:pt x="2201" y="233"/>
                </a:moveTo>
                <a:lnTo>
                  <a:pt x="2066" y="288"/>
                </a:lnTo>
                <a:lnTo>
                  <a:pt x="2073" y="306"/>
                </a:lnTo>
                <a:cubicBezTo>
                  <a:pt x="2086" y="301"/>
                  <a:pt x="2097" y="298"/>
                  <a:pt x="2106" y="298"/>
                </a:cubicBezTo>
                <a:cubicBezTo>
                  <a:pt x="2115" y="298"/>
                  <a:pt x="2122" y="300"/>
                  <a:pt x="2126" y="305"/>
                </a:cubicBezTo>
                <a:cubicBezTo>
                  <a:pt x="2131" y="309"/>
                  <a:pt x="2135" y="316"/>
                  <a:pt x="2137" y="326"/>
                </a:cubicBezTo>
                <a:cubicBezTo>
                  <a:pt x="2140" y="340"/>
                  <a:pt x="2142" y="372"/>
                  <a:pt x="2142" y="420"/>
                </a:cubicBezTo>
                <a:lnTo>
                  <a:pt x="2142" y="593"/>
                </a:lnTo>
                <a:cubicBezTo>
                  <a:pt x="2142" y="620"/>
                  <a:pt x="2139" y="639"/>
                  <a:pt x="2135" y="649"/>
                </a:cubicBezTo>
                <a:cubicBezTo>
                  <a:pt x="2131" y="659"/>
                  <a:pt x="2125" y="666"/>
                  <a:pt x="2117" y="670"/>
                </a:cubicBezTo>
                <a:cubicBezTo>
                  <a:pt x="2110" y="674"/>
                  <a:pt x="2095" y="676"/>
                  <a:pt x="2073" y="676"/>
                </a:cubicBezTo>
                <a:lnTo>
                  <a:pt x="2073" y="694"/>
                </a:lnTo>
                <a:lnTo>
                  <a:pt x="2291" y="694"/>
                </a:lnTo>
                <a:lnTo>
                  <a:pt x="2291" y="676"/>
                </a:lnTo>
                <a:cubicBezTo>
                  <a:pt x="2269" y="676"/>
                  <a:pt x="2255" y="674"/>
                  <a:pt x="2247" y="669"/>
                </a:cubicBezTo>
                <a:cubicBezTo>
                  <a:pt x="2239" y="665"/>
                  <a:pt x="2233" y="658"/>
                  <a:pt x="2229" y="649"/>
                </a:cubicBezTo>
                <a:cubicBezTo>
                  <a:pt x="2225" y="639"/>
                  <a:pt x="2223" y="621"/>
                  <a:pt x="2223" y="593"/>
                </a:cubicBezTo>
                <a:lnTo>
                  <a:pt x="2223" y="233"/>
                </a:lnTo>
                <a:close/>
                <a:moveTo>
                  <a:pt x="2456" y="233"/>
                </a:moveTo>
                <a:lnTo>
                  <a:pt x="2321" y="288"/>
                </a:lnTo>
                <a:lnTo>
                  <a:pt x="2328" y="306"/>
                </a:lnTo>
                <a:cubicBezTo>
                  <a:pt x="2341" y="301"/>
                  <a:pt x="2352" y="298"/>
                  <a:pt x="2361" y="298"/>
                </a:cubicBezTo>
                <a:cubicBezTo>
                  <a:pt x="2369" y="298"/>
                  <a:pt x="2376" y="300"/>
                  <a:pt x="2381" y="305"/>
                </a:cubicBezTo>
                <a:cubicBezTo>
                  <a:pt x="2386" y="309"/>
                  <a:pt x="2390" y="317"/>
                  <a:pt x="2392" y="329"/>
                </a:cubicBezTo>
                <a:cubicBezTo>
                  <a:pt x="2395" y="340"/>
                  <a:pt x="2396" y="373"/>
                  <a:pt x="2396" y="427"/>
                </a:cubicBezTo>
                <a:lnTo>
                  <a:pt x="2396" y="593"/>
                </a:lnTo>
                <a:cubicBezTo>
                  <a:pt x="2396" y="625"/>
                  <a:pt x="2392" y="647"/>
                  <a:pt x="2384" y="659"/>
                </a:cubicBezTo>
                <a:cubicBezTo>
                  <a:pt x="2376" y="671"/>
                  <a:pt x="2361" y="676"/>
                  <a:pt x="2338" y="676"/>
                </a:cubicBezTo>
                <a:lnTo>
                  <a:pt x="2328" y="676"/>
                </a:lnTo>
                <a:lnTo>
                  <a:pt x="2328" y="694"/>
                </a:lnTo>
                <a:lnTo>
                  <a:pt x="2549" y="694"/>
                </a:lnTo>
                <a:lnTo>
                  <a:pt x="2549" y="676"/>
                </a:lnTo>
                <a:cubicBezTo>
                  <a:pt x="2525" y="676"/>
                  <a:pt x="2509" y="674"/>
                  <a:pt x="2501" y="670"/>
                </a:cubicBezTo>
                <a:cubicBezTo>
                  <a:pt x="2493" y="665"/>
                  <a:pt x="2486" y="658"/>
                  <a:pt x="2482" y="649"/>
                </a:cubicBezTo>
                <a:cubicBezTo>
                  <a:pt x="2478" y="642"/>
                  <a:pt x="2477" y="623"/>
                  <a:pt x="2477" y="593"/>
                </a:cubicBezTo>
                <a:lnTo>
                  <a:pt x="2477" y="357"/>
                </a:lnTo>
                <a:cubicBezTo>
                  <a:pt x="2515" y="315"/>
                  <a:pt x="2554" y="293"/>
                  <a:pt x="2592" y="293"/>
                </a:cubicBezTo>
                <a:cubicBezTo>
                  <a:pt x="2617" y="293"/>
                  <a:pt x="2635" y="303"/>
                  <a:pt x="2646" y="321"/>
                </a:cubicBezTo>
                <a:cubicBezTo>
                  <a:pt x="2656" y="339"/>
                  <a:pt x="2662" y="369"/>
                  <a:pt x="2662" y="410"/>
                </a:cubicBezTo>
                <a:lnTo>
                  <a:pt x="2662" y="593"/>
                </a:lnTo>
                <a:cubicBezTo>
                  <a:pt x="2662" y="618"/>
                  <a:pt x="2661" y="634"/>
                  <a:pt x="2660" y="639"/>
                </a:cubicBezTo>
                <a:cubicBezTo>
                  <a:pt x="2656" y="651"/>
                  <a:pt x="2651" y="660"/>
                  <a:pt x="2642" y="667"/>
                </a:cubicBezTo>
                <a:cubicBezTo>
                  <a:pt x="2634" y="673"/>
                  <a:pt x="2619" y="676"/>
                  <a:pt x="2599" y="676"/>
                </a:cubicBezTo>
                <a:lnTo>
                  <a:pt x="2589" y="676"/>
                </a:lnTo>
                <a:lnTo>
                  <a:pt x="2589" y="694"/>
                </a:lnTo>
                <a:lnTo>
                  <a:pt x="2811" y="694"/>
                </a:lnTo>
                <a:lnTo>
                  <a:pt x="2811" y="676"/>
                </a:lnTo>
                <a:cubicBezTo>
                  <a:pt x="2789" y="676"/>
                  <a:pt x="2774" y="674"/>
                  <a:pt x="2766" y="669"/>
                </a:cubicBezTo>
                <a:cubicBezTo>
                  <a:pt x="2758" y="665"/>
                  <a:pt x="2753" y="659"/>
                  <a:pt x="2749" y="650"/>
                </a:cubicBezTo>
                <a:cubicBezTo>
                  <a:pt x="2744" y="640"/>
                  <a:pt x="2742" y="621"/>
                  <a:pt x="2742" y="593"/>
                </a:cubicBezTo>
                <a:lnTo>
                  <a:pt x="2742" y="402"/>
                </a:lnTo>
                <a:cubicBezTo>
                  <a:pt x="2742" y="361"/>
                  <a:pt x="2739" y="332"/>
                  <a:pt x="2731" y="312"/>
                </a:cubicBezTo>
                <a:cubicBezTo>
                  <a:pt x="2721" y="284"/>
                  <a:pt x="2707" y="264"/>
                  <a:pt x="2689" y="252"/>
                </a:cubicBezTo>
                <a:cubicBezTo>
                  <a:pt x="2672" y="240"/>
                  <a:pt x="2651" y="233"/>
                  <a:pt x="2626" y="233"/>
                </a:cubicBezTo>
                <a:cubicBezTo>
                  <a:pt x="2579" y="233"/>
                  <a:pt x="2529" y="265"/>
                  <a:pt x="2477" y="328"/>
                </a:cubicBezTo>
                <a:lnTo>
                  <a:pt x="2477" y="233"/>
                </a:lnTo>
                <a:close/>
                <a:moveTo>
                  <a:pt x="4955" y="0"/>
                </a:moveTo>
                <a:lnTo>
                  <a:pt x="4821" y="54"/>
                </a:lnTo>
                <a:lnTo>
                  <a:pt x="4828" y="71"/>
                </a:lnTo>
                <a:cubicBezTo>
                  <a:pt x="4843" y="66"/>
                  <a:pt x="4854" y="63"/>
                  <a:pt x="4861" y="63"/>
                </a:cubicBezTo>
                <a:cubicBezTo>
                  <a:pt x="4869" y="63"/>
                  <a:pt x="4876" y="66"/>
                  <a:pt x="4881" y="70"/>
                </a:cubicBezTo>
                <a:cubicBezTo>
                  <a:pt x="4886" y="74"/>
                  <a:pt x="4890" y="82"/>
                  <a:pt x="4892" y="94"/>
                </a:cubicBezTo>
                <a:cubicBezTo>
                  <a:pt x="4895" y="105"/>
                  <a:pt x="4896" y="137"/>
                  <a:pt x="4896" y="188"/>
                </a:cubicBezTo>
                <a:lnTo>
                  <a:pt x="4896" y="593"/>
                </a:lnTo>
                <a:cubicBezTo>
                  <a:pt x="4896" y="621"/>
                  <a:pt x="4894" y="639"/>
                  <a:pt x="4890" y="648"/>
                </a:cubicBezTo>
                <a:cubicBezTo>
                  <a:pt x="4886" y="658"/>
                  <a:pt x="4881" y="664"/>
                  <a:pt x="4875" y="667"/>
                </a:cubicBezTo>
                <a:cubicBezTo>
                  <a:pt x="4863" y="673"/>
                  <a:pt x="4847" y="676"/>
                  <a:pt x="4828" y="676"/>
                </a:cubicBezTo>
                <a:lnTo>
                  <a:pt x="4828" y="694"/>
                </a:lnTo>
                <a:lnTo>
                  <a:pt x="5049" y="694"/>
                </a:lnTo>
                <a:lnTo>
                  <a:pt x="5049" y="676"/>
                </a:lnTo>
                <a:cubicBezTo>
                  <a:pt x="5027" y="676"/>
                  <a:pt x="5010" y="674"/>
                  <a:pt x="5001" y="669"/>
                </a:cubicBezTo>
                <a:cubicBezTo>
                  <a:pt x="4992" y="664"/>
                  <a:pt x="4986" y="657"/>
                  <a:pt x="4982" y="650"/>
                </a:cubicBezTo>
                <a:cubicBezTo>
                  <a:pt x="4979" y="642"/>
                  <a:pt x="4977" y="623"/>
                  <a:pt x="4977" y="593"/>
                </a:cubicBezTo>
                <a:lnTo>
                  <a:pt x="4977" y="356"/>
                </a:lnTo>
                <a:cubicBezTo>
                  <a:pt x="5001" y="331"/>
                  <a:pt x="5022" y="314"/>
                  <a:pt x="5039" y="305"/>
                </a:cubicBezTo>
                <a:cubicBezTo>
                  <a:pt x="5056" y="297"/>
                  <a:pt x="5073" y="292"/>
                  <a:pt x="5089" y="292"/>
                </a:cubicBezTo>
                <a:cubicBezTo>
                  <a:pt x="5104" y="292"/>
                  <a:pt x="5118" y="296"/>
                  <a:pt x="5129" y="304"/>
                </a:cubicBezTo>
                <a:cubicBezTo>
                  <a:pt x="5140" y="312"/>
                  <a:pt x="5148" y="323"/>
                  <a:pt x="5153" y="338"/>
                </a:cubicBezTo>
                <a:cubicBezTo>
                  <a:pt x="5158" y="354"/>
                  <a:pt x="5161" y="386"/>
                  <a:pt x="5161" y="435"/>
                </a:cubicBezTo>
                <a:lnTo>
                  <a:pt x="5161" y="593"/>
                </a:lnTo>
                <a:cubicBezTo>
                  <a:pt x="5161" y="618"/>
                  <a:pt x="5160" y="633"/>
                  <a:pt x="5159" y="639"/>
                </a:cubicBezTo>
                <a:cubicBezTo>
                  <a:pt x="5156" y="651"/>
                  <a:pt x="5150" y="660"/>
                  <a:pt x="5142" y="667"/>
                </a:cubicBezTo>
                <a:cubicBezTo>
                  <a:pt x="5134" y="673"/>
                  <a:pt x="5119" y="676"/>
                  <a:pt x="5099" y="676"/>
                </a:cubicBezTo>
                <a:lnTo>
                  <a:pt x="5088" y="676"/>
                </a:lnTo>
                <a:lnTo>
                  <a:pt x="5088" y="694"/>
                </a:lnTo>
                <a:lnTo>
                  <a:pt x="5308" y="694"/>
                </a:lnTo>
                <a:lnTo>
                  <a:pt x="5308" y="676"/>
                </a:lnTo>
                <a:cubicBezTo>
                  <a:pt x="5287" y="676"/>
                  <a:pt x="5273" y="674"/>
                  <a:pt x="5265" y="669"/>
                </a:cubicBezTo>
                <a:cubicBezTo>
                  <a:pt x="5257" y="665"/>
                  <a:pt x="5252" y="659"/>
                  <a:pt x="5249" y="651"/>
                </a:cubicBezTo>
                <a:cubicBezTo>
                  <a:pt x="5244" y="640"/>
                  <a:pt x="5242" y="621"/>
                  <a:pt x="5242" y="593"/>
                </a:cubicBezTo>
                <a:lnTo>
                  <a:pt x="5242" y="435"/>
                </a:lnTo>
                <a:cubicBezTo>
                  <a:pt x="5242" y="379"/>
                  <a:pt x="5239" y="341"/>
                  <a:pt x="5232" y="320"/>
                </a:cubicBezTo>
                <a:cubicBezTo>
                  <a:pt x="5224" y="290"/>
                  <a:pt x="5210" y="268"/>
                  <a:pt x="5192" y="254"/>
                </a:cubicBezTo>
                <a:cubicBezTo>
                  <a:pt x="5174" y="240"/>
                  <a:pt x="5152" y="233"/>
                  <a:pt x="5126" y="233"/>
                </a:cubicBezTo>
                <a:cubicBezTo>
                  <a:pt x="5105" y="233"/>
                  <a:pt x="5084" y="239"/>
                  <a:pt x="5063" y="250"/>
                </a:cubicBezTo>
                <a:cubicBezTo>
                  <a:pt x="5042" y="261"/>
                  <a:pt x="5013" y="287"/>
                  <a:pt x="4977" y="327"/>
                </a:cubicBezTo>
                <a:lnTo>
                  <a:pt x="4977" y="0"/>
                </a:lnTo>
                <a:close/>
                <a:moveTo>
                  <a:pt x="6872" y="233"/>
                </a:moveTo>
                <a:lnTo>
                  <a:pt x="6737" y="288"/>
                </a:lnTo>
                <a:lnTo>
                  <a:pt x="6742" y="306"/>
                </a:lnTo>
                <a:cubicBezTo>
                  <a:pt x="6754" y="301"/>
                  <a:pt x="6766" y="298"/>
                  <a:pt x="6776" y="298"/>
                </a:cubicBezTo>
                <a:cubicBezTo>
                  <a:pt x="6784" y="298"/>
                  <a:pt x="6791" y="301"/>
                  <a:pt x="6797" y="305"/>
                </a:cubicBezTo>
                <a:cubicBezTo>
                  <a:pt x="6803" y="310"/>
                  <a:pt x="6807" y="317"/>
                  <a:pt x="6809" y="327"/>
                </a:cubicBezTo>
                <a:cubicBezTo>
                  <a:pt x="6811" y="337"/>
                  <a:pt x="6812" y="368"/>
                  <a:pt x="6812" y="420"/>
                </a:cubicBezTo>
                <a:lnTo>
                  <a:pt x="6812" y="593"/>
                </a:lnTo>
                <a:cubicBezTo>
                  <a:pt x="6812" y="619"/>
                  <a:pt x="6811" y="635"/>
                  <a:pt x="6810" y="641"/>
                </a:cubicBezTo>
                <a:cubicBezTo>
                  <a:pt x="6806" y="652"/>
                  <a:pt x="6801" y="660"/>
                  <a:pt x="6792" y="666"/>
                </a:cubicBezTo>
                <a:cubicBezTo>
                  <a:pt x="6781" y="673"/>
                  <a:pt x="6764" y="676"/>
                  <a:pt x="6742" y="676"/>
                </a:cubicBezTo>
                <a:lnTo>
                  <a:pt x="6742" y="694"/>
                </a:lnTo>
                <a:lnTo>
                  <a:pt x="6971" y="694"/>
                </a:lnTo>
                <a:lnTo>
                  <a:pt x="6971" y="676"/>
                </a:lnTo>
                <a:cubicBezTo>
                  <a:pt x="6951" y="676"/>
                  <a:pt x="6935" y="673"/>
                  <a:pt x="6924" y="667"/>
                </a:cubicBezTo>
                <a:cubicBezTo>
                  <a:pt x="6914" y="662"/>
                  <a:pt x="6906" y="654"/>
                  <a:pt x="6902" y="645"/>
                </a:cubicBezTo>
                <a:cubicBezTo>
                  <a:pt x="6896" y="633"/>
                  <a:pt x="6893" y="614"/>
                  <a:pt x="6893" y="589"/>
                </a:cubicBezTo>
                <a:lnTo>
                  <a:pt x="6893" y="375"/>
                </a:lnTo>
                <a:cubicBezTo>
                  <a:pt x="6908" y="344"/>
                  <a:pt x="6923" y="322"/>
                  <a:pt x="6938" y="309"/>
                </a:cubicBezTo>
                <a:cubicBezTo>
                  <a:pt x="6945" y="303"/>
                  <a:pt x="6951" y="299"/>
                  <a:pt x="6957" y="299"/>
                </a:cubicBezTo>
                <a:cubicBezTo>
                  <a:pt x="6964" y="299"/>
                  <a:pt x="6974" y="305"/>
                  <a:pt x="6988" y="316"/>
                </a:cubicBezTo>
                <a:cubicBezTo>
                  <a:pt x="7003" y="327"/>
                  <a:pt x="7015" y="333"/>
                  <a:pt x="7027" y="333"/>
                </a:cubicBezTo>
                <a:cubicBezTo>
                  <a:pt x="7039" y="333"/>
                  <a:pt x="7049" y="329"/>
                  <a:pt x="7057" y="320"/>
                </a:cubicBezTo>
                <a:cubicBezTo>
                  <a:pt x="7066" y="311"/>
                  <a:pt x="7070" y="300"/>
                  <a:pt x="7070" y="288"/>
                </a:cubicBezTo>
                <a:cubicBezTo>
                  <a:pt x="7070" y="273"/>
                  <a:pt x="7064" y="261"/>
                  <a:pt x="7052" y="250"/>
                </a:cubicBezTo>
                <a:cubicBezTo>
                  <a:pt x="7041" y="239"/>
                  <a:pt x="7026" y="233"/>
                  <a:pt x="7008" y="233"/>
                </a:cubicBezTo>
                <a:cubicBezTo>
                  <a:pt x="6968" y="233"/>
                  <a:pt x="6930" y="267"/>
                  <a:pt x="6893" y="334"/>
                </a:cubicBezTo>
                <a:lnTo>
                  <a:pt x="6893" y="233"/>
                </a:lnTo>
                <a:close/>
                <a:moveTo>
                  <a:pt x="8204" y="233"/>
                </a:moveTo>
                <a:lnTo>
                  <a:pt x="8069" y="288"/>
                </a:lnTo>
                <a:lnTo>
                  <a:pt x="8077" y="306"/>
                </a:lnTo>
                <a:cubicBezTo>
                  <a:pt x="8089" y="301"/>
                  <a:pt x="8100" y="298"/>
                  <a:pt x="8109" y="298"/>
                </a:cubicBezTo>
                <a:cubicBezTo>
                  <a:pt x="8118" y="298"/>
                  <a:pt x="8125" y="300"/>
                  <a:pt x="8130" y="305"/>
                </a:cubicBezTo>
                <a:cubicBezTo>
                  <a:pt x="8135" y="309"/>
                  <a:pt x="8138" y="317"/>
                  <a:pt x="8141" y="329"/>
                </a:cubicBezTo>
                <a:cubicBezTo>
                  <a:pt x="8143" y="340"/>
                  <a:pt x="8145" y="373"/>
                  <a:pt x="8145" y="427"/>
                </a:cubicBezTo>
                <a:lnTo>
                  <a:pt x="8145" y="593"/>
                </a:lnTo>
                <a:cubicBezTo>
                  <a:pt x="8145" y="625"/>
                  <a:pt x="8141" y="647"/>
                  <a:pt x="8132" y="659"/>
                </a:cubicBezTo>
                <a:cubicBezTo>
                  <a:pt x="8125" y="671"/>
                  <a:pt x="8109" y="676"/>
                  <a:pt x="8086" y="676"/>
                </a:cubicBezTo>
                <a:lnTo>
                  <a:pt x="8077" y="676"/>
                </a:lnTo>
                <a:lnTo>
                  <a:pt x="8077" y="694"/>
                </a:lnTo>
                <a:lnTo>
                  <a:pt x="8298" y="694"/>
                </a:lnTo>
                <a:lnTo>
                  <a:pt x="8298" y="676"/>
                </a:lnTo>
                <a:cubicBezTo>
                  <a:pt x="8273" y="676"/>
                  <a:pt x="8257" y="674"/>
                  <a:pt x="8249" y="670"/>
                </a:cubicBezTo>
                <a:cubicBezTo>
                  <a:pt x="8241" y="665"/>
                  <a:pt x="8235" y="658"/>
                  <a:pt x="8230" y="649"/>
                </a:cubicBezTo>
                <a:cubicBezTo>
                  <a:pt x="8227" y="642"/>
                  <a:pt x="8225" y="623"/>
                  <a:pt x="8225" y="593"/>
                </a:cubicBezTo>
                <a:lnTo>
                  <a:pt x="8225" y="357"/>
                </a:lnTo>
                <a:cubicBezTo>
                  <a:pt x="8263" y="315"/>
                  <a:pt x="8302" y="293"/>
                  <a:pt x="8341" y="293"/>
                </a:cubicBezTo>
                <a:cubicBezTo>
                  <a:pt x="8366" y="293"/>
                  <a:pt x="8384" y="303"/>
                  <a:pt x="8394" y="321"/>
                </a:cubicBezTo>
                <a:cubicBezTo>
                  <a:pt x="8405" y="339"/>
                  <a:pt x="8410" y="369"/>
                  <a:pt x="8410" y="410"/>
                </a:cubicBezTo>
                <a:lnTo>
                  <a:pt x="8410" y="593"/>
                </a:lnTo>
                <a:cubicBezTo>
                  <a:pt x="8410" y="618"/>
                  <a:pt x="8409" y="634"/>
                  <a:pt x="8408" y="639"/>
                </a:cubicBezTo>
                <a:cubicBezTo>
                  <a:pt x="8405" y="651"/>
                  <a:pt x="8399" y="660"/>
                  <a:pt x="8391" y="667"/>
                </a:cubicBezTo>
                <a:cubicBezTo>
                  <a:pt x="8383" y="673"/>
                  <a:pt x="8368" y="676"/>
                  <a:pt x="8347" y="676"/>
                </a:cubicBezTo>
                <a:lnTo>
                  <a:pt x="8338" y="676"/>
                </a:lnTo>
                <a:lnTo>
                  <a:pt x="8338" y="694"/>
                </a:lnTo>
                <a:lnTo>
                  <a:pt x="8559" y="694"/>
                </a:lnTo>
                <a:lnTo>
                  <a:pt x="8559" y="676"/>
                </a:lnTo>
                <a:cubicBezTo>
                  <a:pt x="8538" y="676"/>
                  <a:pt x="8523" y="674"/>
                  <a:pt x="8515" y="669"/>
                </a:cubicBezTo>
                <a:cubicBezTo>
                  <a:pt x="8507" y="665"/>
                  <a:pt x="8501" y="659"/>
                  <a:pt x="8498" y="650"/>
                </a:cubicBezTo>
                <a:cubicBezTo>
                  <a:pt x="8493" y="640"/>
                  <a:pt x="8491" y="621"/>
                  <a:pt x="8491" y="593"/>
                </a:cubicBezTo>
                <a:lnTo>
                  <a:pt x="8491" y="402"/>
                </a:lnTo>
                <a:cubicBezTo>
                  <a:pt x="8491" y="361"/>
                  <a:pt x="8487" y="332"/>
                  <a:pt x="8480" y="312"/>
                </a:cubicBezTo>
                <a:cubicBezTo>
                  <a:pt x="8470" y="284"/>
                  <a:pt x="8456" y="264"/>
                  <a:pt x="8438" y="252"/>
                </a:cubicBezTo>
                <a:cubicBezTo>
                  <a:pt x="8420" y="240"/>
                  <a:pt x="8399" y="233"/>
                  <a:pt x="8375" y="233"/>
                </a:cubicBezTo>
                <a:cubicBezTo>
                  <a:pt x="8327" y="233"/>
                  <a:pt x="8277" y="265"/>
                  <a:pt x="8225" y="328"/>
                </a:cubicBezTo>
                <a:lnTo>
                  <a:pt x="8225" y="233"/>
                </a:lnTo>
                <a:close/>
                <a:moveTo>
                  <a:pt x="9333" y="32"/>
                </a:moveTo>
                <a:lnTo>
                  <a:pt x="9333" y="50"/>
                </a:lnTo>
                <a:lnTo>
                  <a:pt x="9358" y="50"/>
                </a:lnTo>
                <a:cubicBezTo>
                  <a:pt x="9383" y="50"/>
                  <a:pt x="9402" y="57"/>
                  <a:pt x="9415" y="71"/>
                </a:cubicBezTo>
                <a:cubicBezTo>
                  <a:pt x="9424" y="82"/>
                  <a:pt x="9429" y="108"/>
                  <a:pt x="9429" y="149"/>
                </a:cubicBezTo>
                <a:lnTo>
                  <a:pt x="9429" y="576"/>
                </a:lnTo>
                <a:cubicBezTo>
                  <a:pt x="9429" y="614"/>
                  <a:pt x="9425" y="638"/>
                  <a:pt x="9418" y="648"/>
                </a:cubicBezTo>
                <a:cubicBezTo>
                  <a:pt x="9406" y="667"/>
                  <a:pt x="9386" y="676"/>
                  <a:pt x="9358" y="676"/>
                </a:cubicBezTo>
                <a:lnTo>
                  <a:pt x="9333" y="676"/>
                </a:lnTo>
                <a:lnTo>
                  <a:pt x="9333" y="694"/>
                </a:lnTo>
                <a:lnTo>
                  <a:pt x="9846" y="694"/>
                </a:lnTo>
                <a:lnTo>
                  <a:pt x="9903" y="514"/>
                </a:lnTo>
                <a:lnTo>
                  <a:pt x="9887" y="511"/>
                </a:lnTo>
                <a:cubicBezTo>
                  <a:pt x="9870" y="552"/>
                  <a:pt x="9853" y="582"/>
                  <a:pt x="9836" y="601"/>
                </a:cubicBezTo>
                <a:cubicBezTo>
                  <a:pt x="9819" y="620"/>
                  <a:pt x="9800" y="633"/>
                  <a:pt x="9780" y="641"/>
                </a:cubicBezTo>
                <a:cubicBezTo>
                  <a:pt x="9759" y="648"/>
                  <a:pt x="9724" y="652"/>
                  <a:pt x="9673" y="652"/>
                </a:cubicBezTo>
                <a:lnTo>
                  <a:pt x="9625" y="652"/>
                </a:lnTo>
                <a:cubicBezTo>
                  <a:pt x="9582" y="652"/>
                  <a:pt x="9556" y="650"/>
                  <a:pt x="9548" y="647"/>
                </a:cubicBezTo>
                <a:cubicBezTo>
                  <a:pt x="9540" y="644"/>
                  <a:pt x="9534" y="639"/>
                  <a:pt x="9530" y="632"/>
                </a:cubicBezTo>
                <a:cubicBezTo>
                  <a:pt x="9525" y="622"/>
                  <a:pt x="9522" y="603"/>
                  <a:pt x="9522" y="576"/>
                </a:cubicBezTo>
                <a:lnTo>
                  <a:pt x="9522" y="160"/>
                </a:lnTo>
                <a:cubicBezTo>
                  <a:pt x="9522" y="121"/>
                  <a:pt x="9525" y="96"/>
                  <a:pt x="9530" y="85"/>
                </a:cubicBezTo>
                <a:cubicBezTo>
                  <a:pt x="9535" y="75"/>
                  <a:pt x="9545" y="66"/>
                  <a:pt x="9559" y="60"/>
                </a:cubicBezTo>
                <a:cubicBezTo>
                  <a:pt x="9573" y="53"/>
                  <a:pt x="9596" y="50"/>
                  <a:pt x="9629" y="50"/>
                </a:cubicBezTo>
                <a:cubicBezTo>
                  <a:pt x="9630" y="50"/>
                  <a:pt x="9632" y="50"/>
                  <a:pt x="9633" y="50"/>
                </a:cubicBezTo>
                <a:lnTo>
                  <a:pt x="9633" y="32"/>
                </a:lnTo>
                <a:close/>
                <a:moveTo>
                  <a:pt x="11475" y="0"/>
                </a:moveTo>
                <a:lnTo>
                  <a:pt x="11342" y="54"/>
                </a:lnTo>
                <a:lnTo>
                  <a:pt x="11350" y="71"/>
                </a:lnTo>
                <a:cubicBezTo>
                  <a:pt x="11363" y="66"/>
                  <a:pt x="11374" y="63"/>
                  <a:pt x="11382" y="63"/>
                </a:cubicBezTo>
                <a:cubicBezTo>
                  <a:pt x="11390" y="63"/>
                  <a:pt x="11397" y="66"/>
                  <a:pt x="11402" y="70"/>
                </a:cubicBezTo>
                <a:cubicBezTo>
                  <a:pt x="11407" y="74"/>
                  <a:pt x="11410" y="82"/>
                  <a:pt x="11413" y="94"/>
                </a:cubicBezTo>
                <a:cubicBezTo>
                  <a:pt x="11415" y="105"/>
                  <a:pt x="11416" y="136"/>
                  <a:pt x="11416" y="187"/>
                </a:cubicBezTo>
                <a:lnTo>
                  <a:pt x="11416" y="593"/>
                </a:lnTo>
                <a:cubicBezTo>
                  <a:pt x="11416" y="620"/>
                  <a:pt x="11414" y="639"/>
                  <a:pt x="11410" y="649"/>
                </a:cubicBezTo>
                <a:cubicBezTo>
                  <a:pt x="11405" y="659"/>
                  <a:pt x="11400" y="666"/>
                  <a:pt x="11392" y="670"/>
                </a:cubicBezTo>
                <a:cubicBezTo>
                  <a:pt x="11385" y="674"/>
                  <a:pt x="11371" y="676"/>
                  <a:pt x="11350" y="676"/>
                </a:cubicBezTo>
                <a:lnTo>
                  <a:pt x="11350" y="694"/>
                </a:lnTo>
                <a:lnTo>
                  <a:pt x="11569" y="694"/>
                </a:lnTo>
                <a:lnTo>
                  <a:pt x="11569" y="676"/>
                </a:lnTo>
                <a:cubicBezTo>
                  <a:pt x="11546" y="676"/>
                  <a:pt x="11530" y="674"/>
                  <a:pt x="11522" y="669"/>
                </a:cubicBezTo>
                <a:cubicBezTo>
                  <a:pt x="11513" y="664"/>
                  <a:pt x="11507" y="658"/>
                  <a:pt x="11503" y="648"/>
                </a:cubicBezTo>
                <a:cubicBezTo>
                  <a:pt x="11499" y="639"/>
                  <a:pt x="11497" y="621"/>
                  <a:pt x="11497" y="593"/>
                </a:cubicBezTo>
                <a:lnTo>
                  <a:pt x="11497" y="0"/>
                </a:lnTo>
                <a:close/>
                <a:moveTo>
                  <a:pt x="4155" y="100"/>
                </a:moveTo>
                <a:cubicBezTo>
                  <a:pt x="4141" y="132"/>
                  <a:pt x="4131" y="155"/>
                  <a:pt x="4124" y="167"/>
                </a:cubicBezTo>
                <a:cubicBezTo>
                  <a:pt x="4109" y="191"/>
                  <a:pt x="4092" y="211"/>
                  <a:pt x="4073" y="228"/>
                </a:cubicBezTo>
                <a:cubicBezTo>
                  <a:pt x="4055" y="245"/>
                  <a:pt x="4036" y="257"/>
                  <a:pt x="4019" y="265"/>
                </a:cubicBezTo>
                <a:lnTo>
                  <a:pt x="4019" y="281"/>
                </a:lnTo>
                <a:lnTo>
                  <a:pt x="4089" y="281"/>
                </a:lnTo>
                <a:lnTo>
                  <a:pt x="4089" y="582"/>
                </a:lnTo>
                <a:cubicBezTo>
                  <a:pt x="4089" y="614"/>
                  <a:pt x="4093" y="638"/>
                  <a:pt x="4100" y="653"/>
                </a:cubicBezTo>
                <a:cubicBezTo>
                  <a:pt x="4106" y="669"/>
                  <a:pt x="4117" y="680"/>
                  <a:pt x="4131" y="689"/>
                </a:cubicBezTo>
                <a:cubicBezTo>
                  <a:pt x="4146" y="697"/>
                  <a:pt x="4160" y="701"/>
                  <a:pt x="4175" y="701"/>
                </a:cubicBezTo>
                <a:cubicBezTo>
                  <a:pt x="4197" y="701"/>
                  <a:pt x="4219" y="693"/>
                  <a:pt x="4240" y="677"/>
                </a:cubicBezTo>
                <a:cubicBezTo>
                  <a:pt x="4261" y="661"/>
                  <a:pt x="4277" y="637"/>
                  <a:pt x="4288" y="605"/>
                </a:cubicBezTo>
                <a:lnTo>
                  <a:pt x="4269" y="605"/>
                </a:lnTo>
                <a:cubicBezTo>
                  <a:pt x="4263" y="618"/>
                  <a:pt x="4256" y="628"/>
                  <a:pt x="4246" y="635"/>
                </a:cubicBezTo>
                <a:cubicBezTo>
                  <a:pt x="4236" y="641"/>
                  <a:pt x="4225" y="645"/>
                  <a:pt x="4214" y="645"/>
                </a:cubicBezTo>
                <a:cubicBezTo>
                  <a:pt x="4201" y="645"/>
                  <a:pt x="4191" y="639"/>
                  <a:pt x="4182" y="629"/>
                </a:cubicBezTo>
                <a:cubicBezTo>
                  <a:pt x="4174" y="619"/>
                  <a:pt x="4170" y="600"/>
                  <a:pt x="4170" y="571"/>
                </a:cubicBezTo>
                <a:lnTo>
                  <a:pt x="4170" y="281"/>
                </a:lnTo>
                <a:lnTo>
                  <a:pt x="4274" y="281"/>
                </a:lnTo>
                <a:lnTo>
                  <a:pt x="4274" y="247"/>
                </a:lnTo>
                <a:lnTo>
                  <a:pt x="4170" y="247"/>
                </a:lnTo>
                <a:lnTo>
                  <a:pt x="4170" y="100"/>
                </a:lnTo>
                <a:close/>
                <a:moveTo>
                  <a:pt x="4683" y="100"/>
                </a:moveTo>
                <a:cubicBezTo>
                  <a:pt x="4669" y="132"/>
                  <a:pt x="4659" y="155"/>
                  <a:pt x="4651" y="167"/>
                </a:cubicBezTo>
                <a:cubicBezTo>
                  <a:pt x="4637" y="191"/>
                  <a:pt x="4620" y="211"/>
                  <a:pt x="4601" y="228"/>
                </a:cubicBezTo>
                <a:cubicBezTo>
                  <a:pt x="4583" y="245"/>
                  <a:pt x="4564" y="257"/>
                  <a:pt x="4546" y="265"/>
                </a:cubicBezTo>
                <a:lnTo>
                  <a:pt x="4546" y="281"/>
                </a:lnTo>
                <a:lnTo>
                  <a:pt x="4617" y="281"/>
                </a:lnTo>
                <a:lnTo>
                  <a:pt x="4617" y="582"/>
                </a:lnTo>
                <a:cubicBezTo>
                  <a:pt x="4617" y="614"/>
                  <a:pt x="4621" y="638"/>
                  <a:pt x="4627" y="653"/>
                </a:cubicBezTo>
                <a:cubicBezTo>
                  <a:pt x="4634" y="669"/>
                  <a:pt x="4645" y="680"/>
                  <a:pt x="4659" y="689"/>
                </a:cubicBezTo>
                <a:cubicBezTo>
                  <a:pt x="4673" y="697"/>
                  <a:pt x="4688" y="701"/>
                  <a:pt x="4703" y="701"/>
                </a:cubicBezTo>
                <a:cubicBezTo>
                  <a:pt x="4725" y="701"/>
                  <a:pt x="4747" y="693"/>
                  <a:pt x="4768" y="677"/>
                </a:cubicBezTo>
                <a:cubicBezTo>
                  <a:pt x="4788" y="661"/>
                  <a:pt x="4805" y="637"/>
                  <a:pt x="4816" y="605"/>
                </a:cubicBezTo>
                <a:lnTo>
                  <a:pt x="4797" y="605"/>
                </a:lnTo>
                <a:cubicBezTo>
                  <a:pt x="4791" y="618"/>
                  <a:pt x="4784" y="628"/>
                  <a:pt x="4773" y="635"/>
                </a:cubicBezTo>
                <a:cubicBezTo>
                  <a:pt x="4763" y="641"/>
                  <a:pt x="4753" y="645"/>
                  <a:pt x="4742" y="645"/>
                </a:cubicBezTo>
                <a:cubicBezTo>
                  <a:pt x="4729" y="645"/>
                  <a:pt x="4718" y="639"/>
                  <a:pt x="4710" y="629"/>
                </a:cubicBezTo>
                <a:cubicBezTo>
                  <a:pt x="4702" y="619"/>
                  <a:pt x="4698" y="600"/>
                  <a:pt x="4698" y="571"/>
                </a:cubicBezTo>
                <a:lnTo>
                  <a:pt x="4698" y="281"/>
                </a:lnTo>
                <a:lnTo>
                  <a:pt x="4802" y="281"/>
                </a:lnTo>
                <a:lnTo>
                  <a:pt x="4802" y="247"/>
                </a:lnTo>
                <a:lnTo>
                  <a:pt x="4698" y="247"/>
                </a:lnTo>
                <a:lnTo>
                  <a:pt x="4698" y="100"/>
                </a:lnTo>
                <a:close/>
                <a:moveTo>
                  <a:pt x="1310" y="233"/>
                </a:moveTo>
                <a:cubicBezTo>
                  <a:pt x="1258" y="233"/>
                  <a:pt x="1218" y="245"/>
                  <a:pt x="1189" y="269"/>
                </a:cubicBezTo>
                <a:cubicBezTo>
                  <a:pt x="1160" y="292"/>
                  <a:pt x="1146" y="318"/>
                  <a:pt x="1146" y="346"/>
                </a:cubicBezTo>
                <a:cubicBezTo>
                  <a:pt x="1146" y="360"/>
                  <a:pt x="1150" y="372"/>
                  <a:pt x="1157" y="380"/>
                </a:cubicBezTo>
                <a:cubicBezTo>
                  <a:pt x="1165" y="389"/>
                  <a:pt x="1175" y="393"/>
                  <a:pt x="1187" y="393"/>
                </a:cubicBezTo>
                <a:cubicBezTo>
                  <a:pt x="1199" y="393"/>
                  <a:pt x="1209" y="389"/>
                  <a:pt x="1217" y="381"/>
                </a:cubicBezTo>
                <a:cubicBezTo>
                  <a:pt x="1225" y="373"/>
                  <a:pt x="1229" y="361"/>
                  <a:pt x="1229" y="346"/>
                </a:cubicBezTo>
                <a:lnTo>
                  <a:pt x="1228" y="318"/>
                </a:lnTo>
                <a:cubicBezTo>
                  <a:pt x="1228" y="304"/>
                  <a:pt x="1234" y="291"/>
                  <a:pt x="1246" y="280"/>
                </a:cubicBezTo>
                <a:cubicBezTo>
                  <a:pt x="1258" y="269"/>
                  <a:pt x="1274" y="263"/>
                  <a:pt x="1295" y="263"/>
                </a:cubicBezTo>
                <a:cubicBezTo>
                  <a:pt x="1322" y="263"/>
                  <a:pt x="1342" y="271"/>
                  <a:pt x="1357" y="288"/>
                </a:cubicBezTo>
                <a:cubicBezTo>
                  <a:pt x="1371" y="305"/>
                  <a:pt x="1378" y="335"/>
                  <a:pt x="1378" y="380"/>
                </a:cubicBezTo>
                <a:lnTo>
                  <a:pt x="1378" y="397"/>
                </a:lnTo>
                <a:cubicBezTo>
                  <a:pt x="1301" y="425"/>
                  <a:pt x="1246" y="449"/>
                  <a:pt x="1213" y="469"/>
                </a:cubicBezTo>
                <a:cubicBezTo>
                  <a:pt x="1180" y="488"/>
                  <a:pt x="1157" y="509"/>
                  <a:pt x="1144" y="531"/>
                </a:cubicBezTo>
                <a:cubicBezTo>
                  <a:pt x="1134" y="547"/>
                  <a:pt x="1129" y="566"/>
                  <a:pt x="1129" y="588"/>
                </a:cubicBezTo>
                <a:cubicBezTo>
                  <a:pt x="1129" y="622"/>
                  <a:pt x="1139" y="650"/>
                  <a:pt x="1159" y="671"/>
                </a:cubicBezTo>
                <a:cubicBezTo>
                  <a:pt x="1179" y="693"/>
                  <a:pt x="1204" y="703"/>
                  <a:pt x="1235" y="703"/>
                </a:cubicBezTo>
                <a:cubicBezTo>
                  <a:pt x="1255" y="703"/>
                  <a:pt x="1274" y="699"/>
                  <a:pt x="1291" y="691"/>
                </a:cubicBezTo>
                <a:cubicBezTo>
                  <a:pt x="1303" y="685"/>
                  <a:pt x="1332" y="665"/>
                  <a:pt x="1378" y="629"/>
                </a:cubicBezTo>
                <a:cubicBezTo>
                  <a:pt x="1378" y="656"/>
                  <a:pt x="1383" y="675"/>
                  <a:pt x="1393" y="686"/>
                </a:cubicBezTo>
                <a:cubicBezTo>
                  <a:pt x="1402" y="697"/>
                  <a:pt x="1415" y="703"/>
                  <a:pt x="1431" y="703"/>
                </a:cubicBezTo>
                <a:cubicBezTo>
                  <a:pt x="1464" y="703"/>
                  <a:pt x="1499" y="678"/>
                  <a:pt x="1535" y="629"/>
                </a:cubicBezTo>
                <a:lnTo>
                  <a:pt x="1535" y="602"/>
                </a:lnTo>
                <a:cubicBezTo>
                  <a:pt x="1516" y="622"/>
                  <a:pt x="1502" y="633"/>
                  <a:pt x="1496" y="638"/>
                </a:cubicBezTo>
                <a:cubicBezTo>
                  <a:pt x="1492" y="640"/>
                  <a:pt x="1487" y="641"/>
                  <a:pt x="1482" y="641"/>
                </a:cubicBezTo>
                <a:cubicBezTo>
                  <a:pt x="1477" y="641"/>
                  <a:pt x="1473" y="639"/>
                  <a:pt x="1469" y="636"/>
                </a:cubicBezTo>
                <a:cubicBezTo>
                  <a:pt x="1465" y="633"/>
                  <a:pt x="1463" y="627"/>
                  <a:pt x="1461" y="617"/>
                </a:cubicBezTo>
                <a:cubicBezTo>
                  <a:pt x="1459" y="607"/>
                  <a:pt x="1458" y="581"/>
                  <a:pt x="1458" y="539"/>
                </a:cubicBezTo>
                <a:lnTo>
                  <a:pt x="1458" y="387"/>
                </a:lnTo>
                <a:cubicBezTo>
                  <a:pt x="1458" y="343"/>
                  <a:pt x="1456" y="315"/>
                  <a:pt x="1450" y="301"/>
                </a:cubicBezTo>
                <a:cubicBezTo>
                  <a:pt x="1441" y="279"/>
                  <a:pt x="1426" y="263"/>
                  <a:pt x="1407" y="253"/>
                </a:cubicBezTo>
                <a:cubicBezTo>
                  <a:pt x="1382" y="240"/>
                  <a:pt x="1349" y="233"/>
                  <a:pt x="1310" y="233"/>
                </a:cubicBezTo>
                <a:close/>
                <a:moveTo>
                  <a:pt x="3781" y="233"/>
                </a:moveTo>
                <a:cubicBezTo>
                  <a:pt x="3729" y="233"/>
                  <a:pt x="3689" y="245"/>
                  <a:pt x="3661" y="269"/>
                </a:cubicBezTo>
                <a:cubicBezTo>
                  <a:pt x="3632" y="292"/>
                  <a:pt x="3618" y="318"/>
                  <a:pt x="3618" y="346"/>
                </a:cubicBezTo>
                <a:cubicBezTo>
                  <a:pt x="3618" y="360"/>
                  <a:pt x="3621" y="372"/>
                  <a:pt x="3629" y="380"/>
                </a:cubicBezTo>
                <a:cubicBezTo>
                  <a:pt x="3637" y="389"/>
                  <a:pt x="3647" y="393"/>
                  <a:pt x="3659" y="393"/>
                </a:cubicBezTo>
                <a:cubicBezTo>
                  <a:pt x="3671" y="393"/>
                  <a:pt x="3681" y="389"/>
                  <a:pt x="3689" y="381"/>
                </a:cubicBezTo>
                <a:cubicBezTo>
                  <a:pt x="3696" y="373"/>
                  <a:pt x="3700" y="361"/>
                  <a:pt x="3700" y="346"/>
                </a:cubicBezTo>
                <a:lnTo>
                  <a:pt x="3699" y="318"/>
                </a:lnTo>
                <a:cubicBezTo>
                  <a:pt x="3699" y="304"/>
                  <a:pt x="3705" y="291"/>
                  <a:pt x="3718" y="280"/>
                </a:cubicBezTo>
                <a:cubicBezTo>
                  <a:pt x="3730" y="269"/>
                  <a:pt x="3746" y="263"/>
                  <a:pt x="3767" y="263"/>
                </a:cubicBezTo>
                <a:cubicBezTo>
                  <a:pt x="3794" y="263"/>
                  <a:pt x="3814" y="271"/>
                  <a:pt x="3828" y="288"/>
                </a:cubicBezTo>
                <a:cubicBezTo>
                  <a:pt x="3842" y="305"/>
                  <a:pt x="3850" y="335"/>
                  <a:pt x="3850" y="380"/>
                </a:cubicBezTo>
                <a:lnTo>
                  <a:pt x="3850" y="397"/>
                </a:lnTo>
                <a:cubicBezTo>
                  <a:pt x="3773" y="425"/>
                  <a:pt x="3718" y="449"/>
                  <a:pt x="3685" y="469"/>
                </a:cubicBezTo>
                <a:cubicBezTo>
                  <a:pt x="3652" y="488"/>
                  <a:pt x="3629" y="509"/>
                  <a:pt x="3615" y="531"/>
                </a:cubicBezTo>
                <a:cubicBezTo>
                  <a:pt x="3605" y="547"/>
                  <a:pt x="3601" y="566"/>
                  <a:pt x="3601" y="588"/>
                </a:cubicBezTo>
                <a:cubicBezTo>
                  <a:pt x="3601" y="622"/>
                  <a:pt x="3611" y="650"/>
                  <a:pt x="3631" y="671"/>
                </a:cubicBezTo>
                <a:cubicBezTo>
                  <a:pt x="3651" y="693"/>
                  <a:pt x="3676" y="703"/>
                  <a:pt x="3707" y="703"/>
                </a:cubicBezTo>
                <a:cubicBezTo>
                  <a:pt x="3727" y="703"/>
                  <a:pt x="3746" y="699"/>
                  <a:pt x="3763" y="691"/>
                </a:cubicBezTo>
                <a:cubicBezTo>
                  <a:pt x="3775" y="685"/>
                  <a:pt x="3804" y="665"/>
                  <a:pt x="3850" y="629"/>
                </a:cubicBezTo>
                <a:cubicBezTo>
                  <a:pt x="3850" y="656"/>
                  <a:pt x="3855" y="675"/>
                  <a:pt x="3864" y="686"/>
                </a:cubicBezTo>
                <a:cubicBezTo>
                  <a:pt x="3874" y="697"/>
                  <a:pt x="3886" y="703"/>
                  <a:pt x="3902" y="703"/>
                </a:cubicBezTo>
                <a:cubicBezTo>
                  <a:pt x="3936" y="703"/>
                  <a:pt x="3970" y="678"/>
                  <a:pt x="4007" y="629"/>
                </a:cubicBezTo>
                <a:lnTo>
                  <a:pt x="4007" y="602"/>
                </a:lnTo>
                <a:cubicBezTo>
                  <a:pt x="3987" y="622"/>
                  <a:pt x="3974" y="633"/>
                  <a:pt x="3967" y="638"/>
                </a:cubicBezTo>
                <a:cubicBezTo>
                  <a:pt x="3963" y="640"/>
                  <a:pt x="3959" y="641"/>
                  <a:pt x="3954" y="641"/>
                </a:cubicBezTo>
                <a:cubicBezTo>
                  <a:pt x="3949" y="641"/>
                  <a:pt x="3944" y="639"/>
                  <a:pt x="3941" y="636"/>
                </a:cubicBezTo>
                <a:cubicBezTo>
                  <a:pt x="3937" y="633"/>
                  <a:pt x="3934" y="627"/>
                  <a:pt x="3933" y="617"/>
                </a:cubicBezTo>
                <a:cubicBezTo>
                  <a:pt x="3931" y="607"/>
                  <a:pt x="3930" y="581"/>
                  <a:pt x="3930" y="539"/>
                </a:cubicBezTo>
                <a:lnTo>
                  <a:pt x="3930" y="387"/>
                </a:lnTo>
                <a:cubicBezTo>
                  <a:pt x="3930" y="343"/>
                  <a:pt x="3927" y="315"/>
                  <a:pt x="3921" y="301"/>
                </a:cubicBezTo>
                <a:cubicBezTo>
                  <a:pt x="3912" y="279"/>
                  <a:pt x="3898" y="263"/>
                  <a:pt x="3879" y="253"/>
                </a:cubicBezTo>
                <a:cubicBezTo>
                  <a:pt x="3854" y="240"/>
                  <a:pt x="3821" y="233"/>
                  <a:pt x="3781" y="233"/>
                </a:cubicBezTo>
                <a:close/>
                <a:moveTo>
                  <a:pt x="893" y="233"/>
                </a:moveTo>
                <a:cubicBezTo>
                  <a:pt x="834" y="233"/>
                  <a:pt x="785" y="254"/>
                  <a:pt x="745" y="297"/>
                </a:cubicBezTo>
                <a:cubicBezTo>
                  <a:pt x="706" y="340"/>
                  <a:pt x="687" y="400"/>
                  <a:pt x="687" y="476"/>
                </a:cubicBezTo>
                <a:cubicBezTo>
                  <a:pt x="687" y="547"/>
                  <a:pt x="706" y="603"/>
                  <a:pt x="744" y="645"/>
                </a:cubicBezTo>
                <a:cubicBezTo>
                  <a:pt x="782" y="687"/>
                  <a:pt x="828" y="708"/>
                  <a:pt x="882" y="708"/>
                </a:cubicBezTo>
                <a:cubicBezTo>
                  <a:pt x="931" y="708"/>
                  <a:pt x="972" y="689"/>
                  <a:pt x="1005" y="653"/>
                </a:cubicBezTo>
                <a:cubicBezTo>
                  <a:pt x="1038" y="616"/>
                  <a:pt x="1058" y="575"/>
                  <a:pt x="1065" y="531"/>
                </a:cubicBezTo>
                <a:lnTo>
                  <a:pt x="1050" y="521"/>
                </a:lnTo>
                <a:cubicBezTo>
                  <a:pt x="1035" y="560"/>
                  <a:pt x="1017" y="588"/>
                  <a:pt x="995" y="604"/>
                </a:cubicBezTo>
                <a:cubicBezTo>
                  <a:pt x="974" y="620"/>
                  <a:pt x="948" y="628"/>
                  <a:pt x="919" y="628"/>
                </a:cubicBezTo>
                <a:cubicBezTo>
                  <a:pt x="875" y="628"/>
                  <a:pt x="837" y="609"/>
                  <a:pt x="804" y="571"/>
                </a:cubicBezTo>
                <a:cubicBezTo>
                  <a:pt x="772" y="534"/>
                  <a:pt x="756" y="481"/>
                  <a:pt x="756" y="415"/>
                </a:cubicBezTo>
                <a:lnTo>
                  <a:pt x="1065" y="415"/>
                </a:lnTo>
                <a:cubicBezTo>
                  <a:pt x="1065" y="360"/>
                  <a:pt x="1049" y="316"/>
                  <a:pt x="1017" y="283"/>
                </a:cubicBezTo>
                <a:cubicBezTo>
                  <a:pt x="984" y="249"/>
                  <a:pt x="943" y="233"/>
                  <a:pt x="893" y="233"/>
                </a:cubicBezTo>
                <a:close/>
                <a:moveTo>
                  <a:pt x="1943" y="0"/>
                </a:moveTo>
                <a:lnTo>
                  <a:pt x="1810" y="54"/>
                </a:lnTo>
                <a:lnTo>
                  <a:pt x="1816" y="71"/>
                </a:lnTo>
                <a:cubicBezTo>
                  <a:pt x="1830" y="66"/>
                  <a:pt x="1841" y="63"/>
                  <a:pt x="1850" y="63"/>
                </a:cubicBezTo>
                <a:cubicBezTo>
                  <a:pt x="1857" y="63"/>
                  <a:pt x="1864" y="66"/>
                  <a:pt x="1869" y="70"/>
                </a:cubicBezTo>
                <a:cubicBezTo>
                  <a:pt x="1874" y="74"/>
                  <a:pt x="1878" y="82"/>
                  <a:pt x="1881" y="94"/>
                </a:cubicBezTo>
                <a:cubicBezTo>
                  <a:pt x="1883" y="105"/>
                  <a:pt x="1884" y="137"/>
                  <a:pt x="1884" y="188"/>
                </a:cubicBezTo>
                <a:lnTo>
                  <a:pt x="1884" y="270"/>
                </a:lnTo>
                <a:cubicBezTo>
                  <a:pt x="1859" y="245"/>
                  <a:pt x="1826" y="233"/>
                  <a:pt x="1787" y="233"/>
                </a:cubicBezTo>
                <a:cubicBezTo>
                  <a:pt x="1723" y="233"/>
                  <a:pt x="1671" y="260"/>
                  <a:pt x="1631" y="313"/>
                </a:cubicBezTo>
                <a:cubicBezTo>
                  <a:pt x="1590" y="366"/>
                  <a:pt x="1570" y="425"/>
                  <a:pt x="1570" y="489"/>
                </a:cubicBezTo>
                <a:cubicBezTo>
                  <a:pt x="1570" y="553"/>
                  <a:pt x="1589" y="605"/>
                  <a:pt x="1625" y="646"/>
                </a:cubicBezTo>
                <a:cubicBezTo>
                  <a:pt x="1661" y="687"/>
                  <a:pt x="1704" y="708"/>
                  <a:pt x="1753" y="708"/>
                </a:cubicBezTo>
                <a:cubicBezTo>
                  <a:pt x="1777" y="708"/>
                  <a:pt x="1799" y="703"/>
                  <a:pt x="1820" y="693"/>
                </a:cubicBezTo>
                <a:cubicBezTo>
                  <a:pt x="1841" y="683"/>
                  <a:pt x="1862" y="666"/>
                  <a:pt x="1884" y="644"/>
                </a:cubicBezTo>
                <a:lnTo>
                  <a:pt x="1884" y="708"/>
                </a:lnTo>
                <a:lnTo>
                  <a:pt x="1907" y="708"/>
                </a:lnTo>
                <a:lnTo>
                  <a:pt x="2040" y="652"/>
                </a:lnTo>
                <a:lnTo>
                  <a:pt x="2034" y="635"/>
                </a:lnTo>
                <a:cubicBezTo>
                  <a:pt x="2020" y="641"/>
                  <a:pt x="2008" y="644"/>
                  <a:pt x="1999" y="644"/>
                </a:cubicBezTo>
                <a:cubicBezTo>
                  <a:pt x="1992" y="644"/>
                  <a:pt x="1986" y="641"/>
                  <a:pt x="1980" y="637"/>
                </a:cubicBezTo>
                <a:cubicBezTo>
                  <a:pt x="1975" y="632"/>
                  <a:pt x="1971" y="624"/>
                  <a:pt x="1968" y="613"/>
                </a:cubicBezTo>
                <a:cubicBezTo>
                  <a:pt x="1966" y="601"/>
                  <a:pt x="1965" y="569"/>
                  <a:pt x="1965" y="517"/>
                </a:cubicBezTo>
                <a:lnTo>
                  <a:pt x="1965" y="0"/>
                </a:lnTo>
                <a:close/>
                <a:moveTo>
                  <a:pt x="5558" y="233"/>
                </a:moveTo>
                <a:cubicBezTo>
                  <a:pt x="5499" y="233"/>
                  <a:pt x="5450" y="254"/>
                  <a:pt x="5410" y="297"/>
                </a:cubicBezTo>
                <a:cubicBezTo>
                  <a:pt x="5371" y="340"/>
                  <a:pt x="5352" y="400"/>
                  <a:pt x="5352" y="476"/>
                </a:cubicBezTo>
                <a:cubicBezTo>
                  <a:pt x="5352" y="547"/>
                  <a:pt x="5371" y="603"/>
                  <a:pt x="5409" y="645"/>
                </a:cubicBezTo>
                <a:cubicBezTo>
                  <a:pt x="5447" y="687"/>
                  <a:pt x="5493" y="708"/>
                  <a:pt x="5547" y="708"/>
                </a:cubicBezTo>
                <a:cubicBezTo>
                  <a:pt x="5596" y="708"/>
                  <a:pt x="5638" y="689"/>
                  <a:pt x="5670" y="653"/>
                </a:cubicBezTo>
                <a:cubicBezTo>
                  <a:pt x="5703" y="616"/>
                  <a:pt x="5723" y="575"/>
                  <a:pt x="5730" y="531"/>
                </a:cubicBezTo>
                <a:lnTo>
                  <a:pt x="5715" y="521"/>
                </a:lnTo>
                <a:cubicBezTo>
                  <a:pt x="5700" y="560"/>
                  <a:pt x="5682" y="588"/>
                  <a:pt x="5660" y="604"/>
                </a:cubicBezTo>
                <a:cubicBezTo>
                  <a:pt x="5639" y="620"/>
                  <a:pt x="5613" y="628"/>
                  <a:pt x="5584" y="628"/>
                </a:cubicBezTo>
                <a:cubicBezTo>
                  <a:pt x="5540" y="628"/>
                  <a:pt x="5502" y="609"/>
                  <a:pt x="5469" y="571"/>
                </a:cubicBezTo>
                <a:cubicBezTo>
                  <a:pt x="5437" y="534"/>
                  <a:pt x="5421" y="481"/>
                  <a:pt x="5421" y="415"/>
                </a:cubicBezTo>
                <a:lnTo>
                  <a:pt x="5730" y="415"/>
                </a:lnTo>
                <a:cubicBezTo>
                  <a:pt x="5730" y="360"/>
                  <a:pt x="5714" y="316"/>
                  <a:pt x="5682" y="283"/>
                </a:cubicBezTo>
                <a:cubicBezTo>
                  <a:pt x="5649" y="249"/>
                  <a:pt x="5608" y="233"/>
                  <a:pt x="5558" y="233"/>
                </a:cubicBezTo>
                <a:close/>
                <a:moveTo>
                  <a:pt x="7313" y="233"/>
                </a:moveTo>
                <a:cubicBezTo>
                  <a:pt x="7276" y="233"/>
                  <a:pt x="7241" y="243"/>
                  <a:pt x="7208" y="263"/>
                </a:cubicBezTo>
                <a:cubicBezTo>
                  <a:pt x="7175" y="282"/>
                  <a:pt x="7148" y="312"/>
                  <a:pt x="7128" y="352"/>
                </a:cubicBezTo>
                <a:cubicBezTo>
                  <a:pt x="7107" y="393"/>
                  <a:pt x="7097" y="434"/>
                  <a:pt x="7097" y="475"/>
                </a:cubicBezTo>
                <a:cubicBezTo>
                  <a:pt x="7097" y="531"/>
                  <a:pt x="7114" y="582"/>
                  <a:pt x="7147" y="627"/>
                </a:cubicBezTo>
                <a:cubicBezTo>
                  <a:pt x="7187" y="681"/>
                  <a:pt x="7241" y="708"/>
                  <a:pt x="7308" y="708"/>
                </a:cubicBezTo>
                <a:cubicBezTo>
                  <a:pt x="7349" y="708"/>
                  <a:pt x="7387" y="697"/>
                  <a:pt x="7421" y="676"/>
                </a:cubicBezTo>
                <a:cubicBezTo>
                  <a:pt x="7454" y="655"/>
                  <a:pt x="7481" y="625"/>
                  <a:pt x="7500" y="583"/>
                </a:cubicBezTo>
                <a:cubicBezTo>
                  <a:pt x="7519" y="542"/>
                  <a:pt x="7529" y="502"/>
                  <a:pt x="7529" y="462"/>
                </a:cubicBezTo>
                <a:cubicBezTo>
                  <a:pt x="7529" y="405"/>
                  <a:pt x="7511" y="354"/>
                  <a:pt x="7477" y="311"/>
                </a:cubicBezTo>
                <a:cubicBezTo>
                  <a:pt x="7436" y="259"/>
                  <a:pt x="7381" y="233"/>
                  <a:pt x="7313" y="233"/>
                </a:cubicBezTo>
                <a:close/>
                <a:moveTo>
                  <a:pt x="7564" y="247"/>
                </a:moveTo>
                <a:lnTo>
                  <a:pt x="7564" y="265"/>
                </a:lnTo>
                <a:cubicBezTo>
                  <a:pt x="7566" y="265"/>
                  <a:pt x="7568" y="265"/>
                  <a:pt x="7569" y="265"/>
                </a:cubicBezTo>
                <a:cubicBezTo>
                  <a:pt x="7590" y="265"/>
                  <a:pt x="7605" y="267"/>
                  <a:pt x="7613" y="271"/>
                </a:cubicBezTo>
                <a:cubicBezTo>
                  <a:pt x="7622" y="275"/>
                  <a:pt x="7629" y="281"/>
                  <a:pt x="7633" y="290"/>
                </a:cubicBezTo>
                <a:cubicBezTo>
                  <a:pt x="7638" y="298"/>
                  <a:pt x="7640" y="312"/>
                  <a:pt x="7640" y="333"/>
                </a:cubicBezTo>
                <a:lnTo>
                  <a:pt x="7640" y="533"/>
                </a:lnTo>
                <a:cubicBezTo>
                  <a:pt x="7640" y="575"/>
                  <a:pt x="7644" y="607"/>
                  <a:pt x="7651" y="630"/>
                </a:cubicBezTo>
                <a:cubicBezTo>
                  <a:pt x="7658" y="653"/>
                  <a:pt x="7671" y="671"/>
                  <a:pt x="7689" y="686"/>
                </a:cubicBezTo>
                <a:cubicBezTo>
                  <a:pt x="7708" y="700"/>
                  <a:pt x="7729" y="708"/>
                  <a:pt x="7754" y="708"/>
                </a:cubicBezTo>
                <a:cubicBezTo>
                  <a:pt x="7777" y="708"/>
                  <a:pt x="7798" y="702"/>
                  <a:pt x="7818" y="691"/>
                </a:cubicBezTo>
                <a:cubicBezTo>
                  <a:pt x="7839" y="681"/>
                  <a:pt x="7868" y="654"/>
                  <a:pt x="7906" y="613"/>
                </a:cubicBezTo>
                <a:lnTo>
                  <a:pt x="7906" y="708"/>
                </a:lnTo>
                <a:lnTo>
                  <a:pt x="7928" y="708"/>
                </a:lnTo>
                <a:lnTo>
                  <a:pt x="8062" y="652"/>
                </a:lnTo>
                <a:lnTo>
                  <a:pt x="8055" y="635"/>
                </a:lnTo>
                <a:cubicBezTo>
                  <a:pt x="8042" y="641"/>
                  <a:pt x="8031" y="644"/>
                  <a:pt x="8021" y="644"/>
                </a:cubicBezTo>
                <a:cubicBezTo>
                  <a:pt x="8014" y="644"/>
                  <a:pt x="8008" y="641"/>
                  <a:pt x="8002" y="637"/>
                </a:cubicBezTo>
                <a:cubicBezTo>
                  <a:pt x="7997" y="632"/>
                  <a:pt x="7993" y="624"/>
                  <a:pt x="7990" y="613"/>
                </a:cubicBezTo>
                <a:cubicBezTo>
                  <a:pt x="7988" y="601"/>
                  <a:pt x="7987" y="569"/>
                  <a:pt x="7987" y="518"/>
                </a:cubicBezTo>
                <a:lnTo>
                  <a:pt x="7987" y="247"/>
                </a:lnTo>
                <a:lnTo>
                  <a:pt x="7834" y="247"/>
                </a:lnTo>
                <a:lnTo>
                  <a:pt x="7834" y="265"/>
                </a:lnTo>
                <a:cubicBezTo>
                  <a:pt x="7864" y="265"/>
                  <a:pt x="7883" y="270"/>
                  <a:pt x="7892" y="279"/>
                </a:cubicBezTo>
                <a:cubicBezTo>
                  <a:pt x="7902" y="288"/>
                  <a:pt x="7906" y="305"/>
                  <a:pt x="7906" y="331"/>
                </a:cubicBezTo>
                <a:lnTo>
                  <a:pt x="7906" y="584"/>
                </a:lnTo>
                <a:cubicBezTo>
                  <a:pt x="7882" y="609"/>
                  <a:pt x="7861" y="625"/>
                  <a:pt x="7843" y="634"/>
                </a:cubicBezTo>
                <a:cubicBezTo>
                  <a:pt x="7825" y="643"/>
                  <a:pt x="7809" y="647"/>
                  <a:pt x="7795" y="647"/>
                </a:cubicBezTo>
                <a:cubicBezTo>
                  <a:pt x="7775" y="647"/>
                  <a:pt x="7757" y="641"/>
                  <a:pt x="7743" y="628"/>
                </a:cubicBezTo>
                <a:cubicBezTo>
                  <a:pt x="7728" y="615"/>
                  <a:pt x="7721" y="588"/>
                  <a:pt x="7721" y="546"/>
                </a:cubicBezTo>
                <a:lnTo>
                  <a:pt x="7721" y="247"/>
                </a:lnTo>
                <a:close/>
                <a:moveTo>
                  <a:pt x="8969" y="0"/>
                </a:moveTo>
                <a:lnTo>
                  <a:pt x="8836" y="54"/>
                </a:lnTo>
                <a:lnTo>
                  <a:pt x="8842" y="71"/>
                </a:lnTo>
                <a:cubicBezTo>
                  <a:pt x="8856" y="66"/>
                  <a:pt x="8868" y="63"/>
                  <a:pt x="8876" y="63"/>
                </a:cubicBezTo>
                <a:cubicBezTo>
                  <a:pt x="8884" y="63"/>
                  <a:pt x="8890" y="66"/>
                  <a:pt x="8895" y="70"/>
                </a:cubicBezTo>
                <a:cubicBezTo>
                  <a:pt x="8901" y="74"/>
                  <a:pt x="8905" y="82"/>
                  <a:pt x="8907" y="94"/>
                </a:cubicBezTo>
                <a:cubicBezTo>
                  <a:pt x="8909" y="105"/>
                  <a:pt x="8911" y="137"/>
                  <a:pt x="8911" y="188"/>
                </a:cubicBezTo>
                <a:lnTo>
                  <a:pt x="8911" y="270"/>
                </a:lnTo>
                <a:cubicBezTo>
                  <a:pt x="8885" y="245"/>
                  <a:pt x="8852" y="233"/>
                  <a:pt x="8813" y="233"/>
                </a:cubicBezTo>
                <a:cubicBezTo>
                  <a:pt x="8750" y="233"/>
                  <a:pt x="8698" y="260"/>
                  <a:pt x="8657" y="313"/>
                </a:cubicBezTo>
                <a:cubicBezTo>
                  <a:pt x="8617" y="366"/>
                  <a:pt x="8597" y="425"/>
                  <a:pt x="8597" y="489"/>
                </a:cubicBezTo>
                <a:cubicBezTo>
                  <a:pt x="8597" y="553"/>
                  <a:pt x="8615" y="605"/>
                  <a:pt x="8651" y="646"/>
                </a:cubicBezTo>
                <a:cubicBezTo>
                  <a:pt x="8688" y="687"/>
                  <a:pt x="8730" y="708"/>
                  <a:pt x="8779" y="708"/>
                </a:cubicBezTo>
                <a:cubicBezTo>
                  <a:pt x="8803" y="708"/>
                  <a:pt x="8826" y="703"/>
                  <a:pt x="8847" y="693"/>
                </a:cubicBezTo>
                <a:cubicBezTo>
                  <a:pt x="8868" y="683"/>
                  <a:pt x="8889" y="666"/>
                  <a:pt x="8911" y="644"/>
                </a:cubicBezTo>
                <a:lnTo>
                  <a:pt x="8911" y="708"/>
                </a:lnTo>
                <a:lnTo>
                  <a:pt x="8933" y="708"/>
                </a:lnTo>
                <a:lnTo>
                  <a:pt x="9066" y="652"/>
                </a:lnTo>
                <a:lnTo>
                  <a:pt x="9061" y="635"/>
                </a:lnTo>
                <a:cubicBezTo>
                  <a:pt x="9046" y="641"/>
                  <a:pt x="9034" y="644"/>
                  <a:pt x="9025" y="644"/>
                </a:cubicBezTo>
                <a:cubicBezTo>
                  <a:pt x="9018" y="644"/>
                  <a:pt x="9012" y="641"/>
                  <a:pt x="9006" y="637"/>
                </a:cubicBezTo>
                <a:cubicBezTo>
                  <a:pt x="9001" y="632"/>
                  <a:pt x="8997" y="624"/>
                  <a:pt x="8995" y="613"/>
                </a:cubicBezTo>
                <a:cubicBezTo>
                  <a:pt x="8992" y="601"/>
                  <a:pt x="8991" y="569"/>
                  <a:pt x="8991" y="517"/>
                </a:cubicBezTo>
                <a:lnTo>
                  <a:pt x="8991" y="0"/>
                </a:lnTo>
                <a:close/>
                <a:moveTo>
                  <a:pt x="10168" y="233"/>
                </a:moveTo>
                <a:cubicBezTo>
                  <a:pt x="10109" y="233"/>
                  <a:pt x="10059" y="254"/>
                  <a:pt x="10020" y="297"/>
                </a:cubicBezTo>
                <a:cubicBezTo>
                  <a:pt x="9981" y="340"/>
                  <a:pt x="9961" y="400"/>
                  <a:pt x="9961" y="476"/>
                </a:cubicBezTo>
                <a:cubicBezTo>
                  <a:pt x="9961" y="547"/>
                  <a:pt x="9981" y="603"/>
                  <a:pt x="10019" y="645"/>
                </a:cubicBezTo>
                <a:cubicBezTo>
                  <a:pt x="10057" y="687"/>
                  <a:pt x="10103" y="708"/>
                  <a:pt x="10157" y="708"/>
                </a:cubicBezTo>
                <a:cubicBezTo>
                  <a:pt x="10206" y="708"/>
                  <a:pt x="10247" y="689"/>
                  <a:pt x="10280" y="653"/>
                </a:cubicBezTo>
                <a:cubicBezTo>
                  <a:pt x="10313" y="616"/>
                  <a:pt x="10333" y="575"/>
                  <a:pt x="10340" y="531"/>
                </a:cubicBezTo>
                <a:lnTo>
                  <a:pt x="10325" y="521"/>
                </a:lnTo>
                <a:cubicBezTo>
                  <a:pt x="10310" y="560"/>
                  <a:pt x="10292" y="588"/>
                  <a:pt x="10270" y="604"/>
                </a:cubicBezTo>
                <a:cubicBezTo>
                  <a:pt x="10249" y="620"/>
                  <a:pt x="10223" y="628"/>
                  <a:pt x="10194" y="628"/>
                </a:cubicBezTo>
                <a:cubicBezTo>
                  <a:pt x="10150" y="628"/>
                  <a:pt x="10112" y="609"/>
                  <a:pt x="10079" y="571"/>
                </a:cubicBezTo>
                <a:cubicBezTo>
                  <a:pt x="10047" y="534"/>
                  <a:pt x="10030" y="481"/>
                  <a:pt x="10031" y="415"/>
                </a:cubicBezTo>
                <a:lnTo>
                  <a:pt x="10340" y="415"/>
                </a:lnTo>
                <a:cubicBezTo>
                  <a:pt x="10340" y="360"/>
                  <a:pt x="10324" y="316"/>
                  <a:pt x="10291" y="283"/>
                </a:cubicBezTo>
                <a:cubicBezTo>
                  <a:pt x="10259" y="249"/>
                  <a:pt x="10218" y="233"/>
                  <a:pt x="10168" y="233"/>
                </a:cubicBezTo>
                <a:close/>
                <a:moveTo>
                  <a:pt x="10376" y="247"/>
                </a:moveTo>
                <a:lnTo>
                  <a:pt x="10376" y="265"/>
                </a:lnTo>
                <a:cubicBezTo>
                  <a:pt x="10393" y="267"/>
                  <a:pt x="10404" y="270"/>
                  <a:pt x="10409" y="273"/>
                </a:cubicBezTo>
                <a:cubicBezTo>
                  <a:pt x="10419" y="278"/>
                  <a:pt x="10428" y="285"/>
                  <a:pt x="10434" y="292"/>
                </a:cubicBezTo>
                <a:cubicBezTo>
                  <a:pt x="10441" y="300"/>
                  <a:pt x="10447" y="312"/>
                  <a:pt x="10455" y="330"/>
                </a:cubicBezTo>
                <a:lnTo>
                  <a:pt x="10614" y="708"/>
                </a:lnTo>
                <a:lnTo>
                  <a:pt x="10634" y="708"/>
                </a:lnTo>
                <a:lnTo>
                  <a:pt x="10793" y="324"/>
                </a:lnTo>
                <a:cubicBezTo>
                  <a:pt x="10802" y="301"/>
                  <a:pt x="10812" y="285"/>
                  <a:pt x="10824" y="275"/>
                </a:cubicBezTo>
                <a:cubicBezTo>
                  <a:pt x="10830" y="269"/>
                  <a:pt x="10842" y="266"/>
                  <a:pt x="10859" y="265"/>
                </a:cubicBezTo>
                <a:lnTo>
                  <a:pt x="10859" y="247"/>
                </a:lnTo>
                <a:lnTo>
                  <a:pt x="10713" y="247"/>
                </a:lnTo>
                <a:lnTo>
                  <a:pt x="10713" y="265"/>
                </a:lnTo>
                <a:cubicBezTo>
                  <a:pt x="10730" y="265"/>
                  <a:pt x="10741" y="266"/>
                  <a:pt x="10747" y="267"/>
                </a:cubicBezTo>
                <a:cubicBezTo>
                  <a:pt x="10752" y="269"/>
                  <a:pt x="10757" y="272"/>
                  <a:pt x="10760" y="277"/>
                </a:cubicBezTo>
                <a:cubicBezTo>
                  <a:pt x="10763" y="280"/>
                  <a:pt x="10764" y="284"/>
                  <a:pt x="10764" y="289"/>
                </a:cubicBezTo>
                <a:cubicBezTo>
                  <a:pt x="10764" y="298"/>
                  <a:pt x="10760" y="312"/>
                  <a:pt x="10753" y="330"/>
                </a:cubicBezTo>
                <a:lnTo>
                  <a:pt x="10648" y="586"/>
                </a:lnTo>
                <a:lnTo>
                  <a:pt x="10544" y="339"/>
                </a:lnTo>
                <a:cubicBezTo>
                  <a:pt x="10538" y="324"/>
                  <a:pt x="10534" y="310"/>
                  <a:pt x="10534" y="299"/>
                </a:cubicBezTo>
                <a:cubicBezTo>
                  <a:pt x="10534" y="288"/>
                  <a:pt x="10537" y="280"/>
                  <a:pt x="10544" y="274"/>
                </a:cubicBezTo>
                <a:cubicBezTo>
                  <a:pt x="10551" y="268"/>
                  <a:pt x="10561" y="265"/>
                  <a:pt x="10573" y="265"/>
                </a:cubicBezTo>
                <a:lnTo>
                  <a:pt x="10587" y="265"/>
                </a:lnTo>
                <a:lnTo>
                  <a:pt x="10587" y="247"/>
                </a:lnTo>
                <a:close/>
                <a:moveTo>
                  <a:pt x="11112" y="233"/>
                </a:moveTo>
                <a:cubicBezTo>
                  <a:pt x="11053" y="233"/>
                  <a:pt x="11003" y="254"/>
                  <a:pt x="10964" y="297"/>
                </a:cubicBezTo>
                <a:cubicBezTo>
                  <a:pt x="10925" y="340"/>
                  <a:pt x="10905" y="400"/>
                  <a:pt x="10905" y="476"/>
                </a:cubicBezTo>
                <a:cubicBezTo>
                  <a:pt x="10905" y="547"/>
                  <a:pt x="10924" y="603"/>
                  <a:pt x="10963" y="645"/>
                </a:cubicBezTo>
                <a:cubicBezTo>
                  <a:pt x="11001" y="687"/>
                  <a:pt x="11047" y="708"/>
                  <a:pt x="11101" y="708"/>
                </a:cubicBezTo>
                <a:cubicBezTo>
                  <a:pt x="11150" y="708"/>
                  <a:pt x="11191" y="689"/>
                  <a:pt x="11224" y="653"/>
                </a:cubicBezTo>
                <a:cubicBezTo>
                  <a:pt x="11257" y="616"/>
                  <a:pt x="11277" y="575"/>
                  <a:pt x="11284" y="531"/>
                </a:cubicBezTo>
                <a:lnTo>
                  <a:pt x="11269" y="521"/>
                </a:lnTo>
                <a:cubicBezTo>
                  <a:pt x="11254" y="560"/>
                  <a:pt x="11236" y="588"/>
                  <a:pt x="11214" y="604"/>
                </a:cubicBezTo>
                <a:cubicBezTo>
                  <a:pt x="11192" y="620"/>
                  <a:pt x="11167" y="628"/>
                  <a:pt x="11138" y="628"/>
                </a:cubicBezTo>
                <a:cubicBezTo>
                  <a:pt x="11094" y="628"/>
                  <a:pt x="11055" y="609"/>
                  <a:pt x="11023" y="571"/>
                </a:cubicBezTo>
                <a:cubicBezTo>
                  <a:pt x="10990" y="534"/>
                  <a:pt x="10974" y="481"/>
                  <a:pt x="10975" y="415"/>
                </a:cubicBezTo>
                <a:lnTo>
                  <a:pt x="11284" y="415"/>
                </a:lnTo>
                <a:cubicBezTo>
                  <a:pt x="11284" y="360"/>
                  <a:pt x="11268" y="316"/>
                  <a:pt x="11235" y="283"/>
                </a:cubicBezTo>
                <a:cubicBezTo>
                  <a:pt x="11203" y="249"/>
                  <a:pt x="11162" y="233"/>
                  <a:pt x="11112" y="233"/>
                </a:cubicBezTo>
                <a:close/>
                <a:moveTo>
                  <a:pt x="6394" y="17"/>
                </a:moveTo>
                <a:cubicBezTo>
                  <a:pt x="6328" y="17"/>
                  <a:pt x="6271" y="31"/>
                  <a:pt x="6222" y="59"/>
                </a:cubicBezTo>
                <a:cubicBezTo>
                  <a:pt x="6164" y="93"/>
                  <a:pt x="6119" y="142"/>
                  <a:pt x="6085" y="206"/>
                </a:cubicBezTo>
                <a:cubicBezTo>
                  <a:pt x="6057" y="259"/>
                  <a:pt x="6043" y="315"/>
                  <a:pt x="6043" y="373"/>
                </a:cubicBezTo>
                <a:cubicBezTo>
                  <a:pt x="6043" y="453"/>
                  <a:pt x="6068" y="524"/>
                  <a:pt x="6118" y="586"/>
                </a:cubicBezTo>
                <a:cubicBezTo>
                  <a:pt x="6185" y="668"/>
                  <a:pt x="6282" y="709"/>
                  <a:pt x="6410" y="709"/>
                </a:cubicBezTo>
                <a:cubicBezTo>
                  <a:pt x="6454" y="709"/>
                  <a:pt x="6495" y="704"/>
                  <a:pt x="6531" y="695"/>
                </a:cubicBezTo>
                <a:cubicBezTo>
                  <a:pt x="6568" y="685"/>
                  <a:pt x="6605" y="671"/>
                  <a:pt x="6642" y="650"/>
                </a:cubicBezTo>
                <a:lnTo>
                  <a:pt x="6642" y="448"/>
                </a:lnTo>
                <a:cubicBezTo>
                  <a:pt x="6642" y="412"/>
                  <a:pt x="6645" y="388"/>
                  <a:pt x="6652" y="376"/>
                </a:cubicBezTo>
                <a:cubicBezTo>
                  <a:pt x="6661" y="360"/>
                  <a:pt x="6679" y="351"/>
                  <a:pt x="6704" y="351"/>
                </a:cubicBezTo>
                <a:lnTo>
                  <a:pt x="6716" y="351"/>
                </a:lnTo>
                <a:lnTo>
                  <a:pt x="6716" y="333"/>
                </a:lnTo>
                <a:lnTo>
                  <a:pt x="6460" y="333"/>
                </a:lnTo>
                <a:lnTo>
                  <a:pt x="6460" y="351"/>
                </a:lnTo>
                <a:cubicBezTo>
                  <a:pt x="6487" y="351"/>
                  <a:pt x="6505" y="354"/>
                  <a:pt x="6516" y="359"/>
                </a:cubicBezTo>
                <a:cubicBezTo>
                  <a:pt x="6526" y="365"/>
                  <a:pt x="6534" y="372"/>
                  <a:pt x="6539" y="383"/>
                </a:cubicBezTo>
                <a:cubicBezTo>
                  <a:pt x="6544" y="393"/>
                  <a:pt x="6547" y="415"/>
                  <a:pt x="6547" y="448"/>
                </a:cubicBezTo>
                <a:lnTo>
                  <a:pt x="6547" y="639"/>
                </a:lnTo>
                <a:cubicBezTo>
                  <a:pt x="6526" y="651"/>
                  <a:pt x="6504" y="660"/>
                  <a:pt x="6481" y="666"/>
                </a:cubicBezTo>
                <a:cubicBezTo>
                  <a:pt x="6458" y="673"/>
                  <a:pt x="6435" y="676"/>
                  <a:pt x="6410" y="676"/>
                </a:cubicBezTo>
                <a:cubicBezTo>
                  <a:pt x="6368" y="676"/>
                  <a:pt x="6328" y="664"/>
                  <a:pt x="6288" y="639"/>
                </a:cubicBezTo>
                <a:cubicBezTo>
                  <a:pt x="6249" y="615"/>
                  <a:pt x="6217" y="577"/>
                  <a:pt x="6192" y="525"/>
                </a:cubicBezTo>
                <a:cubicBezTo>
                  <a:pt x="6168" y="473"/>
                  <a:pt x="6156" y="415"/>
                  <a:pt x="6156" y="352"/>
                </a:cubicBezTo>
                <a:cubicBezTo>
                  <a:pt x="6156" y="274"/>
                  <a:pt x="6174" y="207"/>
                  <a:pt x="6211" y="151"/>
                </a:cubicBezTo>
                <a:cubicBezTo>
                  <a:pt x="6255" y="84"/>
                  <a:pt x="6319" y="51"/>
                  <a:pt x="6403" y="51"/>
                </a:cubicBezTo>
                <a:cubicBezTo>
                  <a:pt x="6465" y="51"/>
                  <a:pt x="6516" y="70"/>
                  <a:pt x="6555" y="108"/>
                </a:cubicBezTo>
                <a:cubicBezTo>
                  <a:pt x="6583" y="134"/>
                  <a:pt x="6605" y="173"/>
                  <a:pt x="6622" y="226"/>
                </a:cubicBezTo>
                <a:lnTo>
                  <a:pt x="6639" y="226"/>
                </a:lnTo>
                <a:lnTo>
                  <a:pt x="6622" y="17"/>
                </a:lnTo>
                <a:lnTo>
                  <a:pt x="6604" y="17"/>
                </a:lnTo>
                <a:cubicBezTo>
                  <a:pt x="6603" y="33"/>
                  <a:pt x="6600" y="44"/>
                  <a:pt x="6596" y="50"/>
                </a:cubicBezTo>
                <a:cubicBezTo>
                  <a:pt x="6592" y="56"/>
                  <a:pt x="6586" y="59"/>
                  <a:pt x="6580" y="59"/>
                </a:cubicBezTo>
                <a:cubicBezTo>
                  <a:pt x="6574" y="59"/>
                  <a:pt x="6562" y="55"/>
                  <a:pt x="6543" y="48"/>
                </a:cubicBezTo>
                <a:cubicBezTo>
                  <a:pt x="6507" y="35"/>
                  <a:pt x="6479" y="26"/>
                  <a:pt x="6460" y="22"/>
                </a:cubicBezTo>
                <a:cubicBezTo>
                  <a:pt x="6440" y="19"/>
                  <a:pt x="6418" y="17"/>
                  <a:pt x="6394" y="17"/>
                </a:cubicBezTo>
                <a:close/>
                <a:moveTo>
                  <a:pt x="2961" y="694"/>
                </a:moveTo>
                <a:cubicBezTo>
                  <a:pt x="3000" y="699"/>
                  <a:pt x="3057" y="703"/>
                  <a:pt x="3130" y="705"/>
                </a:cubicBezTo>
                <a:cubicBezTo>
                  <a:pt x="3180" y="706"/>
                  <a:pt x="3214" y="711"/>
                  <a:pt x="3230" y="718"/>
                </a:cubicBezTo>
                <a:cubicBezTo>
                  <a:pt x="3247" y="725"/>
                  <a:pt x="3255" y="737"/>
                  <a:pt x="3255" y="754"/>
                </a:cubicBezTo>
                <a:cubicBezTo>
                  <a:pt x="3255" y="777"/>
                  <a:pt x="3241" y="799"/>
                  <a:pt x="3214" y="820"/>
                </a:cubicBezTo>
                <a:cubicBezTo>
                  <a:pt x="3186" y="841"/>
                  <a:pt x="3143" y="851"/>
                  <a:pt x="3084" y="851"/>
                </a:cubicBezTo>
                <a:cubicBezTo>
                  <a:pt x="3022" y="851"/>
                  <a:pt x="2975" y="841"/>
                  <a:pt x="2943" y="821"/>
                </a:cubicBezTo>
                <a:cubicBezTo>
                  <a:pt x="2924" y="809"/>
                  <a:pt x="2915" y="795"/>
                  <a:pt x="2915" y="780"/>
                </a:cubicBezTo>
                <a:cubicBezTo>
                  <a:pt x="2915" y="768"/>
                  <a:pt x="2918" y="755"/>
                  <a:pt x="2926" y="740"/>
                </a:cubicBezTo>
                <a:cubicBezTo>
                  <a:pt x="2934" y="726"/>
                  <a:pt x="2946" y="710"/>
                  <a:pt x="2961" y="694"/>
                </a:cubicBezTo>
                <a:close/>
                <a:moveTo>
                  <a:pt x="3059" y="233"/>
                </a:moveTo>
                <a:cubicBezTo>
                  <a:pt x="3007" y="233"/>
                  <a:pt x="2964" y="249"/>
                  <a:pt x="2931" y="281"/>
                </a:cubicBezTo>
                <a:cubicBezTo>
                  <a:pt x="2898" y="313"/>
                  <a:pt x="2881" y="351"/>
                  <a:pt x="2881" y="395"/>
                </a:cubicBezTo>
                <a:cubicBezTo>
                  <a:pt x="2881" y="424"/>
                  <a:pt x="2888" y="451"/>
                  <a:pt x="2903" y="475"/>
                </a:cubicBezTo>
                <a:cubicBezTo>
                  <a:pt x="2917" y="499"/>
                  <a:pt x="2938" y="517"/>
                  <a:pt x="2966" y="531"/>
                </a:cubicBezTo>
                <a:cubicBezTo>
                  <a:pt x="2932" y="559"/>
                  <a:pt x="2911" y="580"/>
                  <a:pt x="2902" y="596"/>
                </a:cubicBezTo>
                <a:cubicBezTo>
                  <a:pt x="2892" y="611"/>
                  <a:pt x="2888" y="624"/>
                  <a:pt x="2888" y="636"/>
                </a:cubicBezTo>
                <a:cubicBezTo>
                  <a:pt x="2888" y="646"/>
                  <a:pt x="2891" y="655"/>
                  <a:pt x="2898" y="663"/>
                </a:cubicBezTo>
                <a:cubicBezTo>
                  <a:pt x="2905" y="671"/>
                  <a:pt x="2917" y="680"/>
                  <a:pt x="2934" y="690"/>
                </a:cubicBezTo>
                <a:cubicBezTo>
                  <a:pt x="2903" y="722"/>
                  <a:pt x="2887" y="740"/>
                  <a:pt x="2884" y="743"/>
                </a:cubicBezTo>
                <a:cubicBezTo>
                  <a:pt x="2867" y="764"/>
                  <a:pt x="2856" y="781"/>
                  <a:pt x="2850" y="793"/>
                </a:cubicBezTo>
                <a:cubicBezTo>
                  <a:pt x="2847" y="801"/>
                  <a:pt x="2845" y="809"/>
                  <a:pt x="2845" y="816"/>
                </a:cubicBezTo>
                <a:cubicBezTo>
                  <a:pt x="2845" y="834"/>
                  <a:pt x="2857" y="851"/>
                  <a:pt x="2881" y="867"/>
                </a:cubicBezTo>
                <a:cubicBezTo>
                  <a:pt x="2925" y="895"/>
                  <a:pt x="2978" y="910"/>
                  <a:pt x="3041" y="910"/>
                </a:cubicBezTo>
                <a:cubicBezTo>
                  <a:pt x="3122" y="910"/>
                  <a:pt x="3188" y="886"/>
                  <a:pt x="3239" y="838"/>
                </a:cubicBezTo>
                <a:cubicBezTo>
                  <a:pt x="3274" y="806"/>
                  <a:pt x="3291" y="772"/>
                  <a:pt x="3291" y="735"/>
                </a:cubicBezTo>
                <a:cubicBezTo>
                  <a:pt x="3291" y="708"/>
                  <a:pt x="3282" y="686"/>
                  <a:pt x="3264" y="667"/>
                </a:cubicBezTo>
                <a:cubicBezTo>
                  <a:pt x="3246" y="649"/>
                  <a:pt x="3222" y="638"/>
                  <a:pt x="3191" y="634"/>
                </a:cubicBezTo>
                <a:cubicBezTo>
                  <a:pt x="3172" y="631"/>
                  <a:pt x="3128" y="629"/>
                  <a:pt x="3061" y="627"/>
                </a:cubicBezTo>
                <a:cubicBezTo>
                  <a:pt x="3025" y="626"/>
                  <a:pt x="3002" y="625"/>
                  <a:pt x="2993" y="624"/>
                </a:cubicBezTo>
                <a:cubicBezTo>
                  <a:pt x="2977" y="621"/>
                  <a:pt x="2967" y="618"/>
                  <a:pt x="2961" y="612"/>
                </a:cubicBezTo>
                <a:cubicBezTo>
                  <a:pt x="2956" y="607"/>
                  <a:pt x="2953" y="602"/>
                  <a:pt x="2953" y="596"/>
                </a:cubicBezTo>
                <a:cubicBezTo>
                  <a:pt x="2953" y="590"/>
                  <a:pt x="2956" y="582"/>
                  <a:pt x="2961" y="573"/>
                </a:cubicBezTo>
                <a:cubicBezTo>
                  <a:pt x="2966" y="563"/>
                  <a:pt x="2975" y="552"/>
                  <a:pt x="2990" y="540"/>
                </a:cubicBezTo>
                <a:cubicBezTo>
                  <a:pt x="3013" y="547"/>
                  <a:pt x="3035" y="550"/>
                  <a:pt x="3058" y="550"/>
                </a:cubicBezTo>
                <a:cubicBezTo>
                  <a:pt x="3111" y="550"/>
                  <a:pt x="3154" y="535"/>
                  <a:pt x="3186" y="505"/>
                </a:cubicBezTo>
                <a:cubicBezTo>
                  <a:pt x="3218" y="476"/>
                  <a:pt x="3234" y="440"/>
                  <a:pt x="3234" y="398"/>
                </a:cubicBezTo>
                <a:cubicBezTo>
                  <a:pt x="3234" y="362"/>
                  <a:pt x="3225" y="332"/>
                  <a:pt x="3207" y="309"/>
                </a:cubicBezTo>
                <a:lnTo>
                  <a:pt x="3265" y="309"/>
                </a:lnTo>
                <a:cubicBezTo>
                  <a:pt x="3279" y="309"/>
                  <a:pt x="3287" y="308"/>
                  <a:pt x="3289" y="307"/>
                </a:cubicBezTo>
                <a:cubicBezTo>
                  <a:pt x="3292" y="306"/>
                  <a:pt x="3293" y="305"/>
                  <a:pt x="3294" y="303"/>
                </a:cubicBezTo>
                <a:cubicBezTo>
                  <a:pt x="3296" y="300"/>
                  <a:pt x="3297" y="294"/>
                  <a:pt x="3297" y="286"/>
                </a:cubicBezTo>
                <a:cubicBezTo>
                  <a:pt x="3297" y="278"/>
                  <a:pt x="3296" y="273"/>
                  <a:pt x="3294" y="270"/>
                </a:cubicBezTo>
                <a:cubicBezTo>
                  <a:pt x="3293" y="268"/>
                  <a:pt x="3291" y="267"/>
                  <a:pt x="3289" y="266"/>
                </a:cubicBezTo>
                <a:cubicBezTo>
                  <a:pt x="3287" y="265"/>
                  <a:pt x="3279" y="265"/>
                  <a:pt x="3265" y="265"/>
                </a:cubicBezTo>
                <a:lnTo>
                  <a:pt x="3170" y="265"/>
                </a:lnTo>
                <a:cubicBezTo>
                  <a:pt x="3139" y="244"/>
                  <a:pt x="3102" y="233"/>
                  <a:pt x="3059" y="233"/>
                </a:cubicBezTo>
                <a:close/>
              </a:path>
            </a:pathLst>
          </a:custGeom>
          <a:solidFill>
            <a:srgbClr val="FFCC00"/>
          </a:solid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p:nvPr/>
        </p:nvSpPr>
        <p:spPr>
          <a:xfrm>
            <a:off x="762000" y="1257300"/>
            <a:ext cx="7766700" cy="5369400"/>
          </a:xfrm>
          <a:prstGeom prst="rect">
            <a:avLst/>
          </a:prstGeom>
        </p:spPr>
        <p:txBody>
          <a:bodyPr lIns="91425" tIns="91425" rIns="91425" bIns="91425" anchor="t" anchorCtr="0">
            <a:noAutofit/>
          </a:bodyPr>
          <a:lstStyle/>
          <a:p>
            <a:pPr marL="457200" lvl="0" indent="-355600" rtl="0">
              <a:lnSpc>
                <a:spcPct val="115000"/>
              </a:lnSpc>
              <a:buClr>
                <a:srgbClr val="FFFFFF"/>
              </a:buClr>
              <a:buSzPct val="100000"/>
              <a:buFont typeface="Oswald"/>
              <a:buChar char="★"/>
            </a:pPr>
            <a:r>
              <a:rPr lang="en-US" sz="2000" b="1">
                <a:solidFill>
                  <a:srgbClr val="FFFFFF"/>
                </a:solidFill>
                <a:latin typeface="Oswald"/>
                <a:ea typeface="Oswald"/>
                <a:cs typeface="Oswald"/>
                <a:sym typeface="Oswald"/>
              </a:rPr>
              <a:t>Building Newsletters</a:t>
            </a:r>
          </a:p>
          <a:p>
            <a:pPr marL="457200" lvl="0" indent="-355600" rtl="0">
              <a:lnSpc>
                <a:spcPct val="115000"/>
              </a:lnSpc>
              <a:buClr>
                <a:srgbClr val="FFFFFF"/>
              </a:buClr>
              <a:buSzPct val="100000"/>
              <a:buFont typeface="Oswald"/>
              <a:buChar char="★"/>
            </a:pPr>
            <a:r>
              <a:rPr lang="en-US" sz="2000" b="1">
                <a:solidFill>
                  <a:srgbClr val="FFFFFF"/>
                </a:solidFill>
                <a:latin typeface="Oswald"/>
                <a:ea typeface="Oswald"/>
                <a:cs typeface="Oswald"/>
                <a:sym typeface="Oswald"/>
              </a:rPr>
              <a:t>District Postings</a:t>
            </a:r>
          </a:p>
          <a:p>
            <a:pPr marL="457200" lvl="0" indent="-355600" rtl="0">
              <a:lnSpc>
                <a:spcPct val="115000"/>
              </a:lnSpc>
              <a:buClr>
                <a:srgbClr val="FFFFFF"/>
              </a:buClr>
              <a:buSzPct val="100000"/>
              <a:buFont typeface="Oswald"/>
              <a:buChar char="★"/>
            </a:pPr>
            <a:r>
              <a:rPr lang="en-US" sz="2000" b="1">
                <a:solidFill>
                  <a:srgbClr val="FFFFFF"/>
                </a:solidFill>
                <a:latin typeface="Oswald"/>
                <a:ea typeface="Oswald"/>
                <a:cs typeface="Oswald"/>
                <a:sym typeface="Oswald"/>
              </a:rPr>
              <a:t>Monthly Board of Education Updates</a:t>
            </a:r>
          </a:p>
          <a:p>
            <a:pPr marL="457200" lvl="0" indent="-355600" rtl="0">
              <a:lnSpc>
                <a:spcPct val="115000"/>
              </a:lnSpc>
              <a:buClr>
                <a:srgbClr val="FFFFFF"/>
              </a:buClr>
              <a:buSzPct val="100000"/>
              <a:buFont typeface="Oswald"/>
              <a:buChar char="★"/>
            </a:pPr>
            <a:r>
              <a:rPr lang="en-US" sz="2000" b="1">
                <a:solidFill>
                  <a:srgbClr val="FFFFFF"/>
                </a:solidFill>
                <a:latin typeface="Oswald"/>
                <a:ea typeface="Oswald"/>
                <a:cs typeface="Oswald"/>
                <a:sym typeface="Oswald"/>
              </a:rPr>
              <a:t>Teacher Newsletters</a:t>
            </a:r>
          </a:p>
          <a:p>
            <a:pPr marL="457200" lvl="0" indent="-355600" rtl="0">
              <a:lnSpc>
                <a:spcPct val="115000"/>
              </a:lnSpc>
              <a:buClr>
                <a:srgbClr val="FFFFFF"/>
              </a:buClr>
              <a:buSzPct val="100000"/>
              <a:buFont typeface="Oswald"/>
              <a:buChar char="★"/>
            </a:pPr>
            <a:r>
              <a:rPr lang="en-US" sz="2000" b="1">
                <a:solidFill>
                  <a:srgbClr val="FFFFFF"/>
                </a:solidFill>
                <a:latin typeface="Oswald"/>
                <a:ea typeface="Oswald"/>
                <a:cs typeface="Oswald"/>
                <a:sym typeface="Oswald"/>
              </a:rPr>
              <a:t>Parent Curriculum Night</a:t>
            </a:r>
          </a:p>
          <a:p>
            <a:pPr marL="914400" lvl="1" indent="-342900" rtl="0">
              <a:lnSpc>
                <a:spcPct val="115000"/>
              </a:lnSpc>
              <a:buClr>
                <a:srgbClr val="FFFFFF"/>
              </a:buClr>
              <a:buSzPct val="100000"/>
              <a:buFont typeface="Oswald"/>
              <a:buChar char="○"/>
            </a:pPr>
            <a:r>
              <a:rPr lang="en-US" sz="1800">
                <a:solidFill>
                  <a:srgbClr val="FFFFFF"/>
                </a:solidFill>
                <a:latin typeface="Oswald"/>
                <a:ea typeface="Oswald"/>
                <a:cs typeface="Oswald"/>
                <a:sym typeface="Oswald"/>
              </a:rPr>
              <a:t>Elementary has hosted 3 sessions related to 3RG</a:t>
            </a:r>
          </a:p>
          <a:p>
            <a:pPr marL="914400" lvl="1" indent="-342900" rtl="0">
              <a:lnSpc>
                <a:spcPct val="115000"/>
              </a:lnSpc>
              <a:buClr>
                <a:srgbClr val="FFFFFF"/>
              </a:buClr>
              <a:buSzPct val="100000"/>
              <a:buFont typeface="Oswald"/>
              <a:buChar char="○"/>
            </a:pPr>
            <a:r>
              <a:rPr lang="en-US" sz="1800">
                <a:solidFill>
                  <a:srgbClr val="FFFFFF"/>
                </a:solidFill>
                <a:latin typeface="Oswald"/>
                <a:ea typeface="Oswald"/>
                <a:cs typeface="Oswald"/>
                <a:sym typeface="Oswald"/>
              </a:rPr>
              <a:t>Parents participated in reading simulations related to reading expectations for 3rd grade proficiency</a:t>
            </a:r>
          </a:p>
          <a:p>
            <a:endParaRPr lang="en-US" sz="1800">
              <a:solidFill>
                <a:srgbClr val="FFFFFF"/>
              </a:solidFill>
              <a:latin typeface="Oswald"/>
              <a:ea typeface="Oswald"/>
              <a:cs typeface="Oswald"/>
              <a:sym typeface="Oswald"/>
            </a:endParaRPr>
          </a:p>
          <a:p>
            <a:endParaRPr lang="en-US" sz="1800">
              <a:solidFill>
                <a:srgbClr val="FFFFFF"/>
              </a:solidFill>
              <a:latin typeface="Oswald"/>
              <a:ea typeface="Oswald"/>
              <a:cs typeface="Oswald"/>
              <a:sym typeface="Oswald"/>
            </a:endParaRPr>
          </a:p>
        </p:txBody>
      </p:sp>
      <p:sp>
        <p:nvSpPr>
          <p:cNvPr id="133" name="Shape 133"/>
          <p:cNvSpPr/>
          <p:nvPr/>
        </p:nvSpPr>
        <p:spPr>
          <a:xfrm>
            <a:off x="617150" y="324826"/>
            <a:ext cx="7354273" cy="548831"/>
          </a:xfrm>
          <a:custGeom>
            <a:avLst/>
            <a:gdLst/>
            <a:ahLst/>
            <a:cxnLst/>
            <a:rect l="0" t="0" r="0" b="0"/>
            <a:pathLst>
              <a:path w="11966" h="893" extrusionOk="0">
                <a:moveTo>
                  <a:pt x="6655" y="0"/>
                </a:moveTo>
                <a:cubicBezTo>
                  <a:pt x="6641" y="0"/>
                  <a:pt x="6629" y="4"/>
                  <a:pt x="6620" y="14"/>
                </a:cubicBezTo>
                <a:cubicBezTo>
                  <a:pt x="6610" y="24"/>
                  <a:pt x="6605" y="35"/>
                  <a:pt x="6605" y="49"/>
                </a:cubicBezTo>
                <a:cubicBezTo>
                  <a:pt x="6605" y="62"/>
                  <a:pt x="6610" y="74"/>
                  <a:pt x="6620" y="84"/>
                </a:cubicBezTo>
                <a:cubicBezTo>
                  <a:pt x="6630" y="94"/>
                  <a:pt x="6642" y="99"/>
                  <a:pt x="6655" y="99"/>
                </a:cubicBezTo>
                <a:cubicBezTo>
                  <a:pt x="6669" y="99"/>
                  <a:pt x="6681" y="94"/>
                  <a:pt x="6690" y="84"/>
                </a:cubicBezTo>
                <a:cubicBezTo>
                  <a:pt x="6700" y="74"/>
                  <a:pt x="6705" y="62"/>
                  <a:pt x="6705" y="49"/>
                </a:cubicBezTo>
                <a:cubicBezTo>
                  <a:pt x="6705" y="35"/>
                  <a:pt x="6700" y="24"/>
                  <a:pt x="6690" y="14"/>
                </a:cubicBezTo>
                <a:cubicBezTo>
                  <a:pt x="6681" y="4"/>
                  <a:pt x="6669" y="0"/>
                  <a:pt x="6655" y="0"/>
                </a:cubicBezTo>
                <a:close/>
                <a:moveTo>
                  <a:pt x="8099" y="0"/>
                </a:moveTo>
                <a:cubicBezTo>
                  <a:pt x="8085" y="0"/>
                  <a:pt x="8073" y="4"/>
                  <a:pt x="8063" y="14"/>
                </a:cubicBezTo>
                <a:cubicBezTo>
                  <a:pt x="8054" y="24"/>
                  <a:pt x="8049" y="35"/>
                  <a:pt x="8049" y="49"/>
                </a:cubicBezTo>
                <a:cubicBezTo>
                  <a:pt x="8049" y="62"/>
                  <a:pt x="8054" y="74"/>
                  <a:pt x="8063" y="84"/>
                </a:cubicBezTo>
                <a:cubicBezTo>
                  <a:pt x="8073" y="94"/>
                  <a:pt x="8085" y="99"/>
                  <a:pt x="8099" y="99"/>
                </a:cubicBezTo>
                <a:cubicBezTo>
                  <a:pt x="8112" y="99"/>
                  <a:pt x="8124" y="94"/>
                  <a:pt x="8133" y="84"/>
                </a:cubicBezTo>
                <a:cubicBezTo>
                  <a:pt x="8143" y="74"/>
                  <a:pt x="8148" y="62"/>
                  <a:pt x="8148" y="49"/>
                </a:cubicBezTo>
                <a:cubicBezTo>
                  <a:pt x="8148" y="35"/>
                  <a:pt x="8143" y="24"/>
                  <a:pt x="8133" y="14"/>
                </a:cubicBezTo>
                <a:cubicBezTo>
                  <a:pt x="8124" y="4"/>
                  <a:pt x="8112" y="0"/>
                  <a:pt x="8099" y="0"/>
                </a:cubicBezTo>
                <a:close/>
                <a:moveTo>
                  <a:pt x="11680" y="69"/>
                </a:moveTo>
                <a:cubicBezTo>
                  <a:pt x="11722" y="69"/>
                  <a:pt x="11757" y="82"/>
                  <a:pt x="11782" y="108"/>
                </a:cubicBezTo>
                <a:cubicBezTo>
                  <a:pt x="11808" y="134"/>
                  <a:pt x="11821" y="167"/>
                  <a:pt x="11821" y="208"/>
                </a:cubicBezTo>
                <a:cubicBezTo>
                  <a:pt x="11821" y="251"/>
                  <a:pt x="11805" y="286"/>
                  <a:pt x="11773" y="313"/>
                </a:cubicBezTo>
                <a:cubicBezTo>
                  <a:pt x="11741" y="340"/>
                  <a:pt x="11694" y="354"/>
                  <a:pt x="11630" y="354"/>
                </a:cubicBezTo>
                <a:cubicBezTo>
                  <a:pt x="11627" y="354"/>
                  <a:pt x="11624" y="354"/>
                  <a:pt x="11619" y="354"/>
                </a:cubicBezTo>
                <a:cubicBezTo>
                  <a:pt x="11615" y="354"/>
                  <a:pt x="11609" y="354"/>
                  <a:pt x="11603" y="354"/>
                </a:cubicBezTo>
                <a:lnTo>
                  <a:pt x="11603" y="78"/>
                </a:lnTo>
                <a:cubicBezTo>
                  <a:pt x="11635" y="72"/>
                  <a:pt x="11661" y="69"/>
                  <a:pt x="11680" y="69"/>
                </a:cubicBezTo>
                <a:close/>
                <a:moveTo>
                  <a:pt x="252" y="71"/>
                </a:moveTo>
                <a:cubicBezTo>
                  <a:pt x="279" y="71"/>
                  <a:pt x="304" y="77"/>
                  <a:pt x="325" y="90"/>
                </a:cubicBezTo>
                <a:cubicBezTo>
                  <a:pt x="347" y="102"/>
                  <a:pt x="363" y="120"/>
                  <a:pt x="375" y="145"/>
                </a:cubicBezTo>
                <a:cubicBezTo>
                  <a:pt x="387" y="169"/>
                  <a:pt x="393" y="196"/>
                  <a:pt x="393" y="225"/>
                </a:cubicBezTo>
                <a:cubicBezTo>
                  <a:pt x="393" y="266"/>
                  <a:pt x="380" y="300"/>
                  <a:pt x="356" y="326"/>
                </a:cubicBezTo>
                <a:cubicBezTo>
                  <a:pt x="331" y="353"/>
                  <a:pt x="302" y="366"/>
                  <a:pt x="268" y="366"/>
                </a:cubicBezTo>
                <a:cubicBezTo>
                  <a:pt x="259" y="366"/>
                  <a:pt x="247" y="365"/>
                  <a:pt x="234" y="363"/>
                </a:cubicBezTo>
                <a:cubicBezTo>
                  <a:pt x="221" y="362"/>
                  <a:pt x="205" y="359"/>
                  <a:pt x="188" y="356"/>
                </a:cubicBezTo>
                <a:lnTo>
                  <a:pt x="188" y="81"/>
                </a:lnTo>
                <a:cubicBezTo>
                  <a:pt x="214" y="74"/>
                  <a:pt x="235" y="71"/>
                  <a:pt x="252" y="71"/>
                </a:cubicBezTo>
                <a:close/>
                <a:moveTo>
                  <a:pt x="1532" y="268"/>
                </a:moveTo>
                <a:cubicBezTo>
                  <a:pt x="1550" y="268"/>
                  <a:pt x="1567" y="273"/>
                  <a:pt x="1583" y="283"/>
                </a:cubicBezTo>
                <a:cubicBezTo>
                  <a:pt x="1599" y="294"/>
                  <a:pt x="1611" y="308"/>
                  <a:pt x="1619" y="326"/>
                </a:cubicBezTo>
                <a:cubicBezTo>
                  <a:pt x="1624" y="338"/>
                  <a:pt x="1628" y="358"/>
                  <a:pt x="1629" y="387"/>
                </a:cubicBezTo>
                <a:lnTo>
                  <a:pt x="1422" y="387"/>
                </a:lnTo>
                <a:cubicBezTo>
                  <a:pt x="1426" y="349"/>
                  <a:pt x="1438" y="320"/>
                  <a:pt x="1460" y="299"/>
                </a:cubicBezTo>
                <a:cubicBezTo>
                  <a:pt x="1481" y="278"/>
                  <a:pt x="1505" y="268"/>
                  <a:pt x="1532" y="268"/>
                </a:cubicBezTo>
                <a:close/>
                <a:moveTo>
                  <a:pt x="824" y="427"/>
                </a:moveTo>
                <a:lnTo>
                  <a:pt x="824" y="598"/>
                </a:lnTo>
                <a:cubicBezTo>
                  <a:pt x="783" y="630"/>
                  <a:pt x="751" y="646"/>
                  <a:pt x="726" y="646"/>
                </a:cubicBezTo>
                <a:cubicBezTo>
                  <a:pt x="708" y="646"/>
                  <a:pt x="692" y="639"/>
                  <a:pt x="678" y="623"/>
                </a:cubicBezTo>
                <a:cubicBezTo>
                  <a:pt x="664" y="608"/>
                  <a:pt x="657" y="588"/>
                  <a:pt x="657" y="565"/>
                </a:cubicBezTo>
                <a:cubicBezTo>
                  <a:pt x="657" y="546"/>
                  <a:pt x="662" y="529"/>
                  <a:pt x="673" y="514"/>
                </a:cubicBezTo>
                <a:cubicBezTo>
                  <a:pt x="684" y="498"/>
                  <a:pt x="703" y="483"/>
                  <a:pt x="729" y="469"/>
                </a:cubicBezTo>
                <a:cubicBezTo>
                  <a:pt x="743" y="461"/>
                  <a:pt x="775" y="447"/>
                  <a:pt x="824" y="427"/>
                </a:cubicBezTo>
                <a:close/>
                <a:moveTo>
                  <a:pt x="7517" y="427"/>
                </a:moveTo>
                <a:lnTo>
                  <a:pt x="7517" y="598"/>
                </a:lnTo>
                <a:cubicBezTo>
                  <a:pt x="7476" y="630"/>
                  <a:pt x="7444" y="646"/>
                  <a:pt x="7419" y="646"/>
                </a:cubicBezTo>
                <a:cubicBezTo>
                  <a:pt x="7401" y="646"/>
                  <a:pt x="7385" y="639"/>
                  <a:pt x="7371" y="623"/>
                </a:cubicBezTo>
                <a:cubicBezTo>
                  <a:pt x="7357" y="608"/>
                  <a:pt x="7350" y="588"/>
                  <a:pt x="7350" y="565"/>
                </a:cubicBezTo>
                <a:cubicBezTo>
                  <a:pt x="7350" y="546"/>
                  <a:pt x="7355" y="529"/>
                  <a:pt x="7366" y="514"/>
                </a:cubicBezTo>
                <a:cubicBezTo>
                  <a:pt x="7377" y="498"/>
                  <a:pt x="7396" y="483"/>
                  <a:pt x="7421" y="469"/>
                </a:cubicBezTo>
                <a:cubicBezTo>
                  <a:pt x="7436" y="461"/>
                  <a:pt x="7467" y="447"/>
                  <a:pt x="7517" y="427"/>
                </a:cubicBezTo>
                <a:close/>
                <a:moveTo>
                  <a:pt x="3689" y="265"/>
                </a:moveTo>
                <a:cubicBezTo>
                  <a:pt x="3725" y="265"/>
                  <a:pt x="3755" y="281"/>
                  <a:pt x="3778" y="312"/>
                </a:cubicBezTo>
                <a:cubicBezTo>
                  <a:pt x="3812" y="358"/>
                  <a:pt x="3829" y="420"/>
                  <a:pt x="3829" y="500"/>
                </a:cubicBezTo>
                <a:cubicBezTo>
                  <a:pt x="3829" y="563"/>
                  <a:pt x="3819" y="608"/>
                  <a:pt x="3798" y="634"/>
                </a:cubicBezTo>
                <a:cubicBezTo>
                  <a:pt x="3778" y="660"/>
                  <a:pt x="3752" y="673"/>
                  <a:pt x="3720" y="673"/>
                </a:cubicBezTo>
                <a:cubicBezTo>
                  <a:pt x="3678" y="673"/>
                  <a:pt x="3644" y="649"/>
                  <a:pt x="3618" y="602"/>
                </a:cubicBezTo>
                <a:cubicBezTo>
                  <a:pt x="3592" y="555"/>
                  <a:pt x="3579" y="499"/>
                  <a:pt x="3579" y="434"/>
                </a:cubicBezTo>
                <a:cubicBezTo>
                  <a:pt x="3579" y="393"/>
                  <a:pt x="3584" y="360"/>
                  <a:pt x="3595" y="334"/>
                </a:cubicBezTo>
                <a:cubicBezTo>
                  <a:pt x="3606" y="309"/>
                  <a:pt x="3620" y="291"/>
                  <a:pt x="3637" y="281"/>
                </a:cubicBezTo>
                <a:cubicBezTo>
                  <a:pt x="3655" y="270"/>
                  <a:pt x="3672" y="265"/>
                  <a:pt x="3689" y="265"/>
                </a:cubicBezTo>
                <a:close/>
                <a:moveTo>
                  <a:pt x="8466" y="265"/>
                </a:moveTo>
                <a:cubicBezTo>
                  <a:pt x="8502" y="265"/>
                  <a:pt x="8532" y="281"/>
                  <a:pt x="8555" y="312"/>
                </a:cubicBezTo>
                <a:cubicBezTo>
                  <a:pt x="8589" y="358"/>
                  <a:pt x="8606" y="420"/>
                  <a:pt x="8606" y="500"/>
                </a:cubicBezTo>
                <a:cubicBezTo>
                  <a:pt x="8606" y="563"/>
                  <a:pt x="8596" y="608"/>
                  <a:pt x="8575" y="634"/>
                </a:cubicBezTo>
                <a:cubicBezTo>
                  <a:pt x="8555" y="660"/>
                  <a:pt x="8529" y="673"/>
                  <a:pt x="8497" y="673"/>
                </a:cubicBezTo>
                <a:cubicBezTo>
                  <a:pt x="8455" y="673"/>
                  <a:pt x="8421" y="649"/>
                  <a:pt x="8395" y="602"/>
                </a:cubicBezTo>
                <a:cubicBezTo>
                  <a:pt x="8369" y="555"/>
                  <a:pt x="8356" y="499"/>
                  <a:pt x="8356" y="434"/>
                </a:cubicBezTo>
                <a:cubicBezTo>
                  <a:pt x="8356" y="393"/>
                  <a:pt x="8361" y="360"/>
                  <a:pt x="8372" y="334"/>
                </a:cubicBezTo>
                <a:cubicBezTo>
                  <a:pt x="8383" y="309"/>
                  <a:pt x="8397" y="291"/>
                  <a:pt x="8414" y="281"/>
                </a:cubicBezTo>
                <a:cubicBezTo>
                  <a:pt x="8432" y="270"/>
                  <a:pt x="8449" y="265"/>
                  <a:pt x="8466" y="265"/>
                </a:cubicBezTo>
                <a:close/>
                <a:moveTo>
                  <a:pt x="10049" y="265"/>
                </a:moveTo>
                <a:cubicBezTo>
                  <a:pt x="10085" y="265"/>
                  <a:pt x="10115" y="281"/>
                  <a:pt x="10138" y="312"/>
                </a:cubicBezTo>
                <a:cubicBezTo>
                  <a:pt x="10172" y="358"/>
                  <a:pt x="10189" y="420"/>
                  <a:pt x="10189" y="500"/>
                </a:cubicBezTo>
                <a:cubicBezTo>
                  <a:pt x="10189" y="563"/>
                  <a:pt x="10179" y="608"/>
                  <a:pt x="10158" y="634"/>
                </a:cubicBezTo>
                <a:cubicBezTo>
                  <a:pt x="10138" y="660"/>
                  <a:pt x="10112" y="673"/>
                  <a:pt x="10080" y="673"/>
                </a:cubicBezTo>
                <a:cubicBezTo>
                  <a:pt x="10038" y="673"/>
                  <a:pt x="10004" y="649"/>
                  <a:pt x="9978" y="602"/>
                </a:cubicBezTo>
                <a:cubicBezTo>
                  <a:pt x="9952" y="555"/>
                  <a:pt x="9939" y="499"/>
                  <a:pt x="9939" y="434"/>
                </a:cubicBezTo>
                <a:cubicBezTo>
                  <a:pt x="9939" y="393"/>
                  <a:pt x="9944" y="360"/>
                  <a:pt x="9955" y="334"/>
                </a:cubicBezTo>
                <a:cubicBezTo>
                  <a:pt x="9966" y="309"/>
                  <a:pt x="9980" y="291"/>
                  <a:pt x="9997" y="281"/>
                </a:cubicBezTo>
                <a:cubicBezTo>
                  <a:pt x="10015" y="270"/>
                  <a:pt x="10032" y="265"/>
                  <a:pt x="10049" y="265"/>
                </a:cubicBezTo>
                <a:close/>
                <a:moveTo>
                  <a:pt x="0" y="32"/>
                </a:moveTo>
                <a:lnTo>
                  <a:pt x="0" y="50"/>
                </a:lnTo>
                <a:lnTo>
                  <a:pt x="24" y="50"/>
                </a:lnTo>
                <a:cubicBezTo>
                  <a:pt x="49" y="50"/>
                  <a:pt x="68" y="57"/>
                  <a:pt x="81" y="71"/>
                </a:cubicBezTo>
                <a:cubicBezTo>
                  <a:pt x="90" y="81"/>
                  <a:pt x="94" y="107"/>
                  <a:pt x="94" y="149"/>
                </a:cubicBezTo>
                <a:lnTo>
                  <a:pt x="94" y="577"/>
                </a:lnTo>
                <a:cubicBezTo>
                  <a:pt x="94" y="614"/>
                  <a:pt x="91" y="638"/>
                  <a:pt x="84" y="648"/>
                </a:cubicBezTo>
                <a:cubicBezTo>
                  <a:pt x="72" y="667"/>
                  <a:pt x="52" y="676"/>
                  <a:pt x="24" y="676"/>
                </a:cubicBezTo>
                <a:lnTo>
                  <a:pt x="0" y="676"/>
                </a:lnTo>
                <a:lnTo>
                  <a:pt x="0" y="694"/>
                </a:lnTo>
                <a:lnTo>
                  <a:pt x="283" y="694"/>
                </a:lnTo>
                <a:lnTo>
                  <a:pt x="283" y="676"/>
                </a:lnTo>
                <a:lnTo>
                  <a:pt x="258" y="676"/>
                </a:lnTo>
                <a:cubicBezTo>
                  <a:pt x="233" y="676"/>
                  <a:pt x="214" y="669"/>
                  <a:pt x="202" y="654"/>
                </a:cubicBezTo>
                <a:cubicBezTo>
                  <a:pt x="193" y="644"/>
                  <a:pt x="188" y="618"/>
                  <a:pt x="188" y="577"/>
                </a:cubicBezTo>
                <a:lnTo>
                  <a:pt x="188" y="384"/>
                </a:lnTo>
                <a:cubicBezTo>
                  <a:pt x="209" y="388"/>
                  <a:pt x="229" y="392"/>
                  <a:pt x="248" y="394"/>
                </a:cubicBezTo>
                <a:cubicBezTo>
                  <a:pt x="266" y="396"/>
                  <a:pt x="283" y="397"/>
                  <a:pt x="299" y="397"/>
                </a:cubicBezTo>
                <a:cubicBezTo>
                  <a:pt x="364" y="397"/>
                  <a:pt x="415" y="381"/>
                  <a:pt x="450" y="347"/>
                </a:cubicBezTo>
                <a:cubicBezTo>
                  <a:pt x="486" y="313"/>
                  <a:pt x="504" y="269"/>
                  <a:pt x="504" y="215"/>
                </a:cubicBezTo>
                <a:cubicBezTo>
                  <a:pt x="504" y="175"/>
                  <a:pt x="492" y="141"/>
                  <a:pt x="469" y="112"/>
                </a:cubicBezTo>
                <a:cubicBezTo>
                  <a:pt x="445" y="83"/>
                  <a:pt x="416" y="62"/>
                  <a:pt x="382" y="50"/>
                </a:cubicBezTo>
                <a:cubicBezTo>
                  <a:pt x="348" y="38"/>
                  <a:pt x="301" y="32"/>
                  <a:pt x="242" y="32"/>
                </a:cubicBezTo>
                <a:close/>
                <a:moveTo>
                  <a:pt x="1125" y="233"/>
                </a:moveTo>
                <a:lnTo>
                  <a:pt x="989" y="288"/>
                </a:lnTo>
                <a:lnTo>
                  <a:pt x="994" y="306"/>
                </a:lnTo>
                <a:cubicBezTo>
                  <a:pt x="1007" y="301"/>
                  <a:pt x="1018" y="298"/>
                  <a:pt x="1028" y="298"/>
                </a:cubicBezTo>
                <a:cubicBezTo>
                  <a:pt x="1037" y="298"/>
                  <a:pt x="1044" y="301"/>
                  <a:pt x="1049" y="305"/>
                </a:cubicBezTo>
                <a:cubicBezTo>
                  <a:pt x="1055" y="310"/>
                  <a:pt x="1059" y="317"/>
                  <a:pt x="1061" y="327"/>
                </a:cubicBezTo>
                <a:cubicBezTo>
                  <a:pt x="1063" y="337"/>
                  <a:pt x="1064" y="368"/>
                  <a:pt x="1064" y="420"/>
                </a:cubicBezTo>
                <a:lnTo>
                  <a:pt x="1064" y="593"/>
                </a:lnTo>
                <a:cubicBezTo>
                  <a:pt x="1064" y="619"/>
                  <a:pt x="1064" y="635"/>
                  <a:pt x="1062" y="641"/>
                </a:cubicBezTo>
                <a:cubicBezTo>
                  <a:pt x="1059" y="652"/>
                  <a:pt x="1053" y="660"/>
                  <a:pt x="1045" y="666"/>
                </a:cubicBezTo>
                <a:cubicBezTo>
                  <a:pt x="1034" y="673"/>
                  <a:pt x="1017" y="676"/>
                  <a:pt x="994" y="676"/>
                </a:cubicBezTo>
                <a:lnTo>
                  <a:pt x="994" y="694"/>
                </a:lnTo>
                <a:lnTo>
                  <a:pt x="1223" y="694"/>
                </a:lnTo>
                <a:lnTo>
                  <a:pt x="1223" y="676"/>
                </a:lnTo>
                <a:cubicBezTo>
                  <a:pt x="1203" y="676"/>
                  <a:pt x="1187" y="673"/>
                  <a:pt x="1177" y="667"/>
                </a:cubicBezTo>
                <a:cubicBezTo>
                  <a:pt x="1166" y="662"/>
                  <a:pt x="1159" y="654"/>
                  <a:pt x="1154" y="645"/>
                </a:cubicBezTo>
                <a:cubicBezTo>
                  <a:pt x="1148" y="633"/>
                  <a:pt x="1145" y="614"/>
                  <a:pt x="1145" y="589"/>
                </a:cubicBezTo>
                <a:lnTo>
                  <a:pt x="1145" y="375"/>
                </a:lnTo>
                <a:cubicBezTo>
                  <a:pt x="1161" y="344"/>
                  <a:pt x="1176" y="322"/>
                  <a:pt x="1190" y="309"/>
                </a:cubicBezTo>
                <a:cubicBezTo>
                  <a:pt x="1197" y="303"/>
                  <a:pt x="1204" y="299"/>
                  <a:pt x="1209" y="299"/>
                </a:cubicBezTo>
                <a:cubicBezTo>
                  <a:pt x="1216" y="299"/>
                  <a:pt x="1227" y="305"/>
                  <a:pt x="1241" y="316"/>
                </a:cubicBezTo>
                <a:cubicBezTo>
                  <a:pt x="1255" y="327"/>
                  <a:pt x="1268" y="333"/>
                  <a:pt x="1279" y="333"/>
                </a:cubicBezTo>
                <a:cubicBezTo>
                  <a:pt x="1291" y="333"/>
                  <a:pt x="1301" y="329"/>
                  <a:pt x="1310" y="320"/>
                </a:cubicBezTo>
                <a:cubicBezTo>
                  <a:pt x="1318" y="311"/>
                  <a:pt x="1322" y="300"/>
                  <a:pt x="1322" y="288"/>
                </a:cubicBezTo>
                <a:cubicBezTo>
                  <a:pt x="1322" y="273"/>
                  <a:pt x="1316" y="261"/>
                  <a:pt x="1305" y="250"/>
                </a:cubicBezTo>
                <a:cubicBezTo>
                  <a:pt x="1293" y="239"/>
                  <a:pt x="1278" y="233"/>
                  <a:pt x="1260" y="233"/>
                </a:cubicBezTo>
                <a:cubicBezTo>
                  <a:pt x="1221" y="233"/>
                  <a:pt x="1182" y="267"/>
                  <a:pt x="1145" y="334"/>
                </a:cubicBezTo>
                <a:lnTo>
                  <a:pt x="1145" y="233"/>
                </a:lnTo>
                <a:close/>
                <a:moveTo>
                  <a:pt x="1900" y="233"/>
                </a:moveTo>
                <a:lnTo>
                  <a:pt x="1766" y="288"/>
                </a:lnTo>
                <a:lnTo>
                  <a:pt x="1773" y="306"/>
                </a:lnTo>
                <a:cubicBezTo>
                  <a:pt x="1786" y="301"/>
                  <a:pt x="1797" y="298"/>
                  <a:pt x="1806" y="298"/>
                </a:cubicBezTo>
                <a:cubicBezTo>
                  <a:pt x="1814" y="298"/>
                  <a:pt x="1821" y="300"/>
                  <a:pt x="1826" y="305"/>
                </a:cubicBezTo>
                <a:cubicBezTo>
                  <a:pt x="1831" y="309"/>
                  <a:pt x="1835" y="317"/>
                  <a:pt x="1837" y="329"/>
                </a:cubicBezTo>
                <a:cubicBezTo>
                  <a:pt x="1840" y="340"/>
                  <a:pt x="1841" y="373"/>
                  <a:pt x="1841" y="427"/>
                </a:cubicBezTo>
                <a:lnTo>
                  <a:pt x="1841" y="593"/>
                </a:lnTo>
                <a:cubicBezTo>
                  <a:pt x="1841" y="625"/>
                  <a:pt x="1837" y="647"/>
                  <a:pt x="1829" y="659"/>
                </a:cubicBezTo>
                <a:cubicBezTo>
                  <a:pt x="1821" y="671"/>
                  <a:pt x="1805" y="676"/>
                  <a:pt x="1783" y="676"/>
                </a:cubicBezTo>
                <a:lnTo>
                  <a:pt x="1773" y="676"/>
                </a:lnTo>
                <a:lnTo>
                  <a:pt x="1773" y="694"/>
                </a:lnTo>
                <a:lnTo>
                  <a:pt x="1994" y="694"/>
                </a:lnTo>
                <a:lnTo>
                  <a:pt x="1994" y="676"/>
                </a:lnTo>
                <a:cubicBezTo>
                  <a:pt x="1970" y="676"/>
                  <a:pt x="1953" y="674"/>
                  <a:pt x="1945" y="670"/>
                </a:cubicBezTo>
                <a:cubicBezTo>
                  <a:pt x="1938" y="665"/>
                  <a:pt x="1931" y="658"/>
                  <a:pt x="1927" y="649"/>
                </a:cubicBezTo>
                <a:cubicBezTo>
                  <a:pt x="1923" y="642"/>
                  <a:pt x="1921" y="623"/>
                  <a:pt x="1921" y="593"/>
                </a:cubicBezTo>
                <a:lnTo>
                  <a:pt x="1921" y="357"/>
                </a:lnTo>
                <a:cubicBezTo>
                  <a:pt x="1960" y="315"/>
                  <a:pt x="1998" y="293"/>
                  <a:pt x="2037" y="293"/>
                </a:cubicBezTo>
                <a:cubicBezTo>
                  <a:pt x="2062" y="293"/>
                  <a:pt x="2080" y="303"/>
                  <a:pt x="2090" y="321"/>
                </a:cubicBezTo>
                <a:cubicBezTo>
                  <a:pt x="2101" y="339"/>
                  <a:pt x="2106" y="369"/>
                  <a:pt x="2106" y="410"/>
                </a:cubicBezTo>
                <a:lnTo>
                  <a:pt x="2106" y="593"/>
                </a:lnTo>
                <a:cubicBezTo>
                  <a:pt x="2106" y="618"/>
                  <a:pt x="2106" y="634"/>
                  <a:pt x="2104" y="639"/>
                </a:cubicBezTo>
                <a:cubicBezTo>
                  <a:pt x="2101" y="651"/>
                  <a:pt x="2095" y="660"/>
                  <a:pt x="2087" y="667"/>
                </a:cubicBezTo>
                <a:cubicBezTo>
                  <a:pt x="2079" y="673"/>
                  <a:pt x="2064" y="676"/>
                  <a:pt x="2043" y="676"/>
                </a:cubicBezTo>
                <a:lnTo>
                  <a:pt x="2034" y="676"/>
                </a:lnTo>
                <a:lnTo>
                  <a:pt x="2034" y="694"/>
                </a:lnTo>
                <a:lnTo>
                  <a:pt x="2255" y="694"/>
                </a:lnTo>
                <a:lnTo>
                  <a:pt x="2255" y="676"/>
                </a:lnTo>
                <a:cubicBezTo>
                  <a:pt x="2234" y="676"/>
                  <a:pt x="2219" y="674"/>
                  <a:pt x="2211" y="669"/>
                </a:cubicBezTo>
                <a:cubicBezTo>
                  <a:pt x="2203" y="665"/>
                  <a:pt x="2197" y="659"/>
                  <a:pt x="2194" y="650"/>
                </a:cubicBezTo>
                <a:cubicBezTo>
                  <a:pt x="2189" y="640"/>
                  <a:pt x="2187" y="621"/>
                  <a:pt x="2187" y="593"/>
                </a:cubicBezTo>
                <a:lnTo>
                  <a:pt x="2187" y="402"/>
                </a:lnTo>
                <a:cubicBezTo>
                  <a:pt x="2187" y="361"/>
                  <a:pt x="2183" y="332"/>
                  <a:pt x="2176" y="312"/>
                </a:cubicBezTo>
                <a:cubicBezTo>
                  <a:pt x="2166" y="284"/>
                  <a:pt x="2152" y="264"/>
                  <a:pt x="2134" y="252"/>
                </a:cubicBezTo>
                <a:cubicBezTo>
                  <a:pt x="2117" y="240"/>
                  <a:pt x="2096" y="233"/>
                  <a:pt x="2071" y="233"/>
                </a:cubicBezTo>
                <a:cubicBezTo>
                  <a:pt x="2024" y="233"/>
                  <a:pt x="1974" y="265"/>
                  <a:pt x="1921" y="328"/>
                </a:cubicBezTo>
                <a:lnTo>
                  <a:pt x="1921" y="233"/>
                </a:lnTo>
                <a:close/>
                <a:moveTo>
                  <a:pt x="4098" y="233"/>
                </a:moveTo>
                <a:lnTo>
                  <a:pt x="3963" y="288"/>
                </a:lnTo>
                <a:lnTo>
                  <a:pt x="3970" y="306"/>
                </a:lnTo>
                <a:cubicBezTo>
                  <a:pt x="3983" y="301"/>
                  <a:pt x="3994" y="298"/>
                  <a:pt x="4003" y="298"/>
                </a:cubicBezTo>
                <a:cubicBezTo>
                  <a:pt x="4011" y="298"/>
                  <a:pt x="4018" y="300"/>
                  <a:pt x="4023" y="305"/>
                </a:cubicBezTo>
                <a:cubicBezTo>
                  <a:pt x="4028" y="309"/>
                  <a:pt x="4031" y="316"/>
                  <a:pt x="4034" y="327"/>
                </a:cubicBezTo>
                <a:cubicBezTo>
                  <a:pt x="4037" y="341"/>
                  <a:pt x="4038" y="373"/>
                  <a:pt x="4038" y="422"/>
                </a:cubicBezTo>
                <a:lnTo>
                  <a:pt x="4038" y="593"/>
                </a:lnTo>
                <a:cubicBezTo>
                  <a:pt x="4038" y="620"/>
                  <a:pt x="4036" y="639"/>
                  <a:pt x="4032" y="649"/>
                </a:cubicBezTo>
                <a:cubicBezTo>
                  <a:pt x="4027" y="658"/>
                  <a:pt x="4021" y="665"/>
                  <a:pt x="4013" y="670"/>
                </a:cubicBezTo>
                <a:cubicBezTo>
                  <a:pt x="4005" y="674"/>
                  <a:pt x="3991" y="676"/>
                  <a:pt x="3970" y="676"/>
                </a:cubicBezTo>
                <a:lnTo>
                  <a:pt x="3970" y="694"/>
                </a:lnTo>
                <a:lnTo>
                  <a:pt x="4191" y="694"/>
                </a:lnTo>
                <a:lnTo>
                  <a:pt x="4191" y="676"/>
                </a:lnTo>
                <a:cubicBezTo>
                  <a:pt x="4167" y="676"/>
                  <a:pt x="4151" y="674"/>
                  <a:pt x="4143" y="670"/>
                </a:cubicBezTo>
                <a:cubicBezTo>
                  <a:pt x="4135" y="665"/>
                  <a:pt x="4129" y="659"/>
                  <a:pt x="4125" y="650"/>
                </a:cubicBezTo>
                <a:cubicBezTo>
                  <a:pt x="4121" y="641"/>
                  <a:pt x="4119" y="622"/>
                  <a:pt x="4119" y="593"/>
                </a:cubicBezTo>
                <a:lnTo>
                  <a:pt x="4119" y="353"/>
                </a:lnTo>
                <a:cubicBezTo>
                  <a:pt x="4133" y="335"/>
                  <a:pt x="4154" y="319"/>
                  <a:pt x="4181" y="305"/>
                </a:cubicBezTo>
                <a:cubicBezTo>
                  <a:pt x="4198" y="295"/>
                  <a:pt x="4216" y="291"/>
                  <a:pt x="4233" y="291"/>
                </a:cubicBezTo>
                <a:cubicBezTo>
                  <a:pt x="4259" y="291"/>
                  <a:pt x="4279" y="301"/>
                  <a:pt x="4293" y="322"/>
                </a:cubicBezTo>
                <a:cubicBezTo>
                  <a:pt x="4304" y="338"/>
                  <a:pt x="4310" y="364"/>
                  <a:pt x="4310" y="400"/>
                </a:cubicBezTo>
                <a:lnTo>
                  <a:pt x="4310" y="593"/>
                </a:lnTo>
                <a:cubicBezTo>
                  <a:pt x="4310" y="619"/>
                  <a:pt x="4309" y="636"/>
                  <a:pt x="4307" y="641"/>
                </a:cubicBezTo>
                <a:cubicBezTo>
                  <a:pt x="4304" y="653"/>
                  <a:pt x="4297" y="662"/>
                  <a:pt x="4288" y="667"/>
                </a:cubicBezTo>
                <a:cubicBezTo>
                  <a:pt x="4279" y="673"/>
                  <a:pt x="4262" y="676"/>
                  <a:pt x="4237" y="676"/>
                </a:cubicBezTo>
                <a:lnTo>
                  <a:pt x="4237" y="694"/>
                </a:lnTo>
                <a:lnTo>
                  <a:pt x="4463" y="694"/>
                </a:lnTo>
                <a:lnTo>
                  <a:pt x="4463" y="676"/>
                </a:lnTo>
                <a:cubicBezTo>
                  <a:pt x="4440" y="676"/>
                  <a:pt x="4424" y="674"/>
                  <a:pt x="4415" y="669"/>
                </a:cubicBezTo>
                <a:cubicBezTo>
                  <a:pt x="4405" y="664"/>
                  <a:pt x="4399" y="657"/>
                  <a:pt x="4395" y="650"/>
                </a:cubicBezTo>
                <a:cubicBezTo>
                  <a:pt x="4392" y="642"/>
                  <a:pt x="4390" y="623"/>
                  <a:pt x="4390" y="593"/>
                </a:cubicBezTo>
                <a:lnTo>
                  <a:pt x="4390" y="379"/>
                </a:lnTo>
                <a:lnTo>
                  <a:pt x="4389" y="358"/>
                </a:lnTo>
                <a:lnTo>
                  <a:pt x="4390" y="353"/>
                </a:lnTo>
                <a:cubicBezTo>
                  <a:pt x="4415" y="330"/>
                  <a:pt x="4436" y="314"/>
                  <a:pt x="4453" y="305"/>
                </a:cubicBezTo>
                <a:cubicBezTo>
                  <a:pt x="4471" y="296"/>
                  <a:pt x="4488" y="292"/>
                  <a:pt x="4505" y="292"/>
                </a:cubicBezTo>
                <a:cubicBezTo>
                  <a:pt x="4533" y="292"/>
                  <a:pt x="4554" y="302"/>
                  <a:pt x="4566" y="323"/>
                </a:cubicBezTo>
                <a:cubicBezTo>
                  <a:pt x="4575" y="338"/>
                  <a:pt x="4580" y="364"/>
                  <a:pt x="4580" y="400"/>
                </a:cubicBezTo>
                <a:lnTo>
                  <a:pt x="4580" y="593"/>
                </a:lnTo>
                <a:cubicBezTo>
                  <a:pt x="4580" y="619"/>
                  <a:pt x="4579" y="635"/>
                  <a:pt x="4578" y="640"/>
                </a:cubicBezTo>
                <a:cubicBezTo>
                  <a:pt x="4574" y="652"/>
                  <a:pt x="4569" y="660"/>
                  <a:pt x="4562" y="665"/>
                </a:cubicBezTo>
                <a:cubicBezTo>
                  <a:pt x="4551" y="673"/>
                  <a:pt x="4536" y="676"/>
                  <a:pt x="4517" y="676"/>
                </a:cubicBezTo>
                <a:lnTo>
                  <a:pt x="4507" y="676"/>
                </a:lnTo>
                <a:lnTo>
                  <a:pt x="4507" y="694"/>
                </a:lnTo>
                <a:lnTo>
                  <a:pt x="4728" y="694"/>
                </a:lnTo>
                <a:lnTo>
                  <a:pt x="4728" y="676"/>
                </a:lnTo>
                <a:cubicBezTo>
                  <a:pt x="4708" y="676"/>
                  <a:pt x="4694" y="674"/>
                  <a:pt x="4685" y="669"/>
                </a:cubicBezTo>
                <a:cubicBezTo>
                  <a:pt x="4676" y="664"/>
                  <a:pt x="4670" y="658"/>
                  <a:pt x="4667" y="650"/>
                </a:cubicBezTo>
                <a:cubicBezTo>
                  <a:pt x="4663" y="640"/>
                  <a:pt x="4661" y="621"/>
                  <a:pt x="4661" y="593"/>
                </a:cubicBezTo>
                <a:lnTo>
                  <a:pt x="4661" y="400"/>
                </a:lnTo>
                <a:cubicBezTo>
                  <a:pt x="4661" y="360"/>
                  <a:pt x="4657" y="330"/>
                  <a:pt x="4650" y="312"/>
                </a:cubicBezTo>
                <a:cubicBezTo>
                  <a:pt x="4639" y="284"/>
                  <a:pt x="4625" y="264"/>
                  <a:pt x="4606" y="252"/>
                </a:cubicBezTo>
                <a:cubicBezTo>
                  <a:pt x="4588" y="240"/>
                  <a:pt x="4567" y="233"/>
                  <a:pt x="4543" y="233"/>
                </a:cubicBezTo>
                <a:cubicBezTo>
                  <a:pt x="4519" y="233"/>
                  <a:pt x="4495" y="240"/>
                  <a:pt x="4472" y="252"/>
                </a:cubicBezTo>
                <a:cubicBezTo>
                  <a:pt x="4449" y="264"/>
                  <a:pt x="4420" y="290"/>
                  <a:pt x="4387" y="329"/>
                </a:cubicBezTo>
                <a:cubicBezTo>
                  <a:pt x="4380" y="298"/>
                  <a:pt x="4366" y="274"/>
                  <a:pt x="4346" y="258"/>
                </a:cubicBezTo>
                <a:cubicBezTo>
                  <a:pt x="4326" y="242"/>
                  <a:pt x="4302" y="233"/>
                  <a:pt x="4274" y="233"/>
                </a:cubicBezTo>
                <a:cubicBezTo>
                  <a:pt x="4257" y="233"/>
                  <a:pt x="4241" y="237"/>
                  <a:pt x="4224" y="244"/>
                </a:cubicBezTo>
                <a:cubicBezTo>
                  <a:pt x="4207" y="250"/>
                  <a:pt x="4191" y="260"/>
                  <a:pt x="4176" y="272"/>
                </a:cubicBezTo>
                <a:cubicBezTo>
                  <a:pt x="4170" y="277"/>
                  <a:pt x="4151" y="296"/>
                  <a:pt x="4119" y="329"/>
                </a:cubicBezTo>
                <a:lnTo>
                  <a:pt x="4119" y="233"/>
                </a:lnTo>
                <a:close/>
                <a:moveTo>
                  <a:pt x="4875" y="233"/>
                </a:moveTo>
                <a:lnTo>
                  <a:pt x="4741" y="288"/>
                </a:lnTo>
                <a:lnTo>
                  <a:pt x="4748" y="306"/>
                </a:lnTo>
                <a:cubicBezTo>
                  <a:pt x="4761" y="301"/>
                  <a:pt x="4772" y="298"/>
                  <a:pt x="4781" y="298"/>
                </a:cubicBezTo>
                <a:cubicBezTo>
                  <a:pt x="4789" y="298"/>
                  <a:pt x="4796" y="300"/>
                  <a:pt x="4801" y="305"/>
                </a:cubicBezTo>
                <a:cubicBezTo>
                  <a:pt x="4806" y="309"/>
                  <a:pt x="4809" y="316"/>
                  <a:pt x="4812" y="327"/>
                </a:cubicBezTo>
                <a:cubicBezTo>
                  <a:pt x="4814" y="341"/>
                  <a:pt x="4816" y="373"/>
                  <a:pt x="4816" y="422"/>
                </a:cubicBezTo>
                <a:lnTo>
                  <a:pt x="4816" y="593"/>
                </a:lnTo>
                <a:cubicBezTo>
                  <a:pt x="4816" y="620"/>
                  <a:pt x="4814" y="639"/>
                  <a:pt x="4810" y="649"/>
                </a:cubicBezTo>
                <a:cubicBezTo>
                  <a:pt x="4805" y="658"/>
                  <a:pt x="4799" y="665"/>
                  <a:pt x="4791" y="670"/>
                </a:cubicBezTo>
                <a:cubicBezTo>
                  <a:pt x="4783" y="674"/>
                  <a:pt x="4769" y="676"/>
                  <a:pt x="4748" y="676"/>
                </a:cubicBezTo>
                <a:lnTo>
                  <a:pt x="4748" y="694"/>
                </a:lnTo>
                <a:lnTo>
                  <a:pt x="4969" y="694"/>
                </a:lnTo>
                <a:lnTo>
                  <a:pt x="4969" y="676"/>
                </a:lnTo>
                <a:cubicBezTo>
                  <a:pt x="4945" y="676"/>
                  <a:pt x="4929" y="674"/>
                  <a:pt x="4921" y="670"/>
                </a:cubicBezTo>
                <a:cubicBezTo>
                  <a:pt x="4913" y="665"/>
                  <a:pt x="4907" y="659"/>
                  <a:pt x="4902" y="650"/>
                </a:cubicBezTo>
                <a:cubicBezTo>
                  <a:pt x="4898" y="641"/>
                  <a:pt x="4896" y="622"/>
                  <a:pt x="4896" y="593"/>
                </a:cubicBezTo>
                <a:lnTo>
                  <a:pt x="4896" y="353"/>
                </a:lnTo>
                <a:cubicBezTo>
                  <a:pt x="4911" y="335"/>
                  <a:pt x="4932" y="319"/>
                  <a:pt x="4959" y="305"/>
                </a:cubicBezTo>
                <a:cubicBezTo>
                  <a:pt x="4976" y="295"/>
                  <a:pt x="4994" y="291"/>
                  <a:pt x="5011" y="291"/>
                </a:cubicBezTo>
                <a:cubicBezTo>
                  <a:pt x="5037" y="291"/>
                  <a:pt x="5057" y="301"/>
                  <a:pt x="5071" y="322"/>
                </a:cubicBezTo>
                <a:cubicBezTo>
                  <a:pt x="5082" y="338"/>
                  <a:pt x="5087" y="364"/>
                  <a:pt x="5087" y="400"/>
                </a:cubicBezTo>
                <a:lnTo>
                  <a:pt x="5087" y="593"/>
                </a:lnTo>
                <a:cubicBezTo>
                  <a:pt x="5087" y="619"/>
                  <a:pt x="5087" y="636"/>
                  <a:pt x="5085" y="641"/>
                </a:cubicBezTo>
                <a:cubicBezTo>
                  <a:pt x="5081" y="653"/>
                  <a:pt x="5075" y="662"/>
                  <a:pt x="5066" y="667"/>
                </a:cubicBezTo>
                <a:cubicBezTo>
                  <a:pt x="5056" y="673"/>
                  <a:pt x="5039" y="676"/>
                  <a:pt x="5015" y="676"/>
                </a:cubicBezTo>
                <a:lnTo>
                  <a:pt x="5015" y="694"/>
                </a:lnTo>
                <a:lnTo>
                  <a:pt x="5241" y="694"/>
                </a:lnTo>
                <a:lnTo>
                  <a:pt x="5241" y="676"/>
                </a:lnTo>
                <a:cubicBezTo>
                  <a:pt x="5218" y="676"/>
                  <a:pt x="5202" y="674"/>
                  <a:pt x="5192" y="669"/>
                </a:cubicBezTo>
                <a:cubicBezTo>
                  <a:pt x="5183" y="664"/>
                  <a:pt x="5176" y="657"/>
                  <a:pt x="5173" y="650"/>
                </a:cubicBezTo>
                <a:cubicBezTo>
                  <a:pt x="5170" y="642"/>
                  <a:pt x="5168" y="623"/>
                  <a:pt x="5168" y="593"/>
                </a:cubicBezTo>
                <a:lnTo>
                  <a:pt x="5168" y="379"/>
                </a:lnTo>
                <a:lnTo>
                  <a:pt x="5167" y="358"/>
                </a:lnTo>
                <a:lnTo>
                  <a:pt x="5168" y="353"/>
                </a:lnTo>
                <a:cubicBezTo>
                  <a:pt x="5193" y="330"/>
                  <a:pt x="5214" y="314"/>
                  <a:pt x="5231" y="305"/>
                </a:cubicBezTo>
                <a:cubicBezTo>
                  <a:pt x="5249" y="296"/>
                  <a:pt x="5266" y="292"/>
                  <a:pt x="5283" y="292"/>
                </a:cubicBezTo>
                <a:cubicBezTo>
                  <a:pt x="5311" y="292"/>
                  <a:pt x="5332" y="302"/>
                  <a:pt x="5344" y="323"/>
                </a:cubicBezTo>
                <a:cubicBezTo>
                  <a:pt x="5353" y="338"/>
                  <a:pt x="5357" y="364"/>
                  <a:pt x="5357" y="400"/>
                </a:cubicBezTo>
                <a:lnTo>
                  <a:pt x="5357" y="593"/>
                </a:lnTo>
                <a:cubicBezTo>
                  <a:pt x="5357" y="619"/>
                  <a:pt x="5357" y="635"/>
                  <a:pt x="5355" y="640"/>
                </a:cubicBezTo>
                <a:cubicBezTo>
                  <a:pt x="5352" y="652"/>
                  <a:pt x="5347" y="660"/>
                  <a:pt x="5339" y="665"/>
                </a:cubicBezTo>
                <a:cubicBezTo>
                  <a:pt x="5329" y="673"/>
                  <a:pt x="5314" y="676"/>
                  <a:pt x="5294" y="676"/>
                </a:cubicBezTo>
                <a:lnTo>
                  <a:pt x="5285" y="676"/>
                </a:lnTo>
                <a:lnTo>
                  <a:pt x="5285" y="694"/>
                </a:lnTo>
                <a:lnTo>
                  <a:pt x="5506" y="694"/>
                </a:lnTo>
                <a:lnTo>
                  <a:pt x="5506" y="676"/>
                </a:lnTo>
                <a:cubicBezTo>
                  <a:pt x="5486" y="676"/>
                  <a:pt x="5472" y="674"/>
                  <a:pt x="5463" y="669"/>
                </a:cubicBezTo>
                <a:cubicBezTo>
                  <a:pt x="5454" y="664"/>
                  <a:pt x="5448" y="658"/>
                  <a:pt x="5445" y="650"/>
                </a:cubicBezTo>
                <a:cubicBezTo>
                  <a:pt x="5441" y="640"/>
                  <a:pt x="5438" y="621"/>
                  <a:pt x="5438" y="593"/>
                </a:cubicBezTo>
                <a:lnTo>
                  <a:pt x="5438" y="400"/>
                </a:lnTo>
                <a:cubicBezTo>
                  <a:pt x="5438" y="360"/>
                  <a:pt x="5435" y="330"/>
                  <a:pt x="5428" y="312"/>
                </a:cubicBezTo>
                <a:cubicBezTo>
                  <a:pt x="5417" y="284"/>
                  <a:pt x="5402" y="264"/>
                  <a:pt x="5384" y="252"/>
                </a:cubicBezTo>
                <a:cubicBezTo>
                  <a:pt x="5366" y="240"/>
                  <a:pt x="5345" y="233"/>
                  <a:pt x="5321" y="233"/>
                </a:cubicBezTo>
                <a:cubicBezTo>
                  <a:pt x="5296" y="233"/>
                  <a:pt x="5273" y="240"/>
                  <a:pt x="5250" y="252"/>
                </a:cubicBezTo>
                <a:cubicBezTo>
                  <a:pt x="5226" y="264"/>
                  <a:pt x="5198" y="290"/>
                  <a:pt x="5165" y="329"/>
                </a:cubicBezTo>
                <a:cubicBezTo>
                  <a:pt x="5158" y="298"/>
                  <a:pt x="5144" y="274"/>
                  <a:pt x="5124" y="258"/>
                </a:cubicBezTo>
                <a:cubicBezTo>
                  <a:pt x="5104" y="242"/>
                  <a:pt x="5080" y="233"/>
                  <a:pt x="5052" y="233"/>
                </a:cubicBezTo>
                <a:cubicBezTo>
                  <a:pt x="5035" y="233"/>
                  <a:pt x="5018" y="237"/>
                  <a:pt x="5001" y="244"/>
                </a:cubicBezTo>
                <a:cubicBezTo>
                  <a:pt x="4985" y="250"/>
                  <a:pt x="4969" y="260"/>
                  <a:pt x="4954" y="272"/>
                </a:cubicBezTo>
                <a:cubicBezTo>
                  <a:pt x="4948" y="277"/>
                  <a:pt x="4929" y="296"/>
                  <a:pt x="4896" y="329"/>
                </a:cubicBezTo>
                <a:lnTo>
                  <a:pt x="4896" y="233"/>
                </a:lnTo>
                <a:close/>
                <a:moveTo>
                  <a:pt x="6151" y="233"/>
                </a:moveTo>
                <a:lnTo>
                  <a:pt x="6016" y="288"/>
                </a:lnTo>
                <a:lnTo>
                  <a:pt x="6023" y="306"/>
                </a:lnTo>
                <a:cubicBezTo>
                  <a:pt x="6036" y="301"/>
                  <a:pt x="6047" y="298"/>
                  <a:pt x="6056" y="298"/>
                </a:cubicBezTo>
                <a:cubicBezTo>
                  <a:pt x="6065" y="298"/>
                  <a:pt x="6071" y="300"/>
                  <a:pt x="6076" y="305"/>
                </a:cubicBezTo>
                <a:cubicBezTo>
                  <a:pt x="6081" y="309"/>
                  <a:pt x="6085" y="317"/>
                  <a:pt x="6088" y="329"/>
                </a:cubicBezTo>
                <a:cubicBezTo>
                  <a:pt x="6090" y="340"/>
                  <a:pt x="6091" y="373"/>
                  <a:pt x="6091" y="427"/>
                </a:cubicBezTo>
                <a:lnTo>
                  <a:pt x="6091" y="593"/>
                </a:lnTo>
                <a:cubicBezTo>
                  <a:pt x="6091" y="625"/>
                  <a:pt x="6087" y="647"/>
                  <a:pt x="6079" y="659"/>
                </a:cubicBezTo>
                <a:cubicBezTo>
                  <a:pt x="6071" y="671"/>
                  <a:pt x="6056" y="676"/>
                  <a:pt x="6033" y="676"/>
                </a:cubicBezTo>
                <a:lnTo>
                  <a:pt x="6023" y="676"/>
                </a:lnTo>
                <a:lnTo>
                  <a:pt x="6023" y="694"/>
                </a:lnTo>
                <a:lnTo>
                  <a:pt x="6245" y="694"/>
                </a:lnTo>
                <a:lnTo>
                  <a:pt x="6245" y="676"/>
                </a:lnTo>
                <a:cubicBezTo>
                  <a:pt x="6220" y="676"/>
                  <a:pt x="6204" y="674"/>
                  <a:pt x="6196" y="670"/>
                </a:cubicBezTo>
                <a:cubicBezTo>
                  <a:pt x="6188" y="665"/>
                  <a:pt x="6182" y="658"/>
                  <a:pt x="6177" y="649"/>
                </a:cubicBezTo>
                <a:cubicBezTo>
                  <a:pt x="6174" y="642"/>
                  <a:pt x="6172" y="623"/>
                  <a:pt x="6172" y="593"/>
                </a:cubicBezTo>
                <a:lnTo>
                  <a:pt x="6172" y="357"/>
                </a:lnTo>
                <a:cubicBezTo>
                  <a:pt x="6210" y="315"/>
                  <a:pt x="6249" y="293"/>
                  <a:pt x="6288" y="293"/>
                </a:cubicBezTo>
                <a:cubicBezTo>
                  <a:pt x="6313" y="293"/>
                  <a:pt x="6330" y="303"/>
                  <a:pt x="6341" y="321"/>
                </a:cubicBezTo>
                <a:cubicBezTo>
                  <a:pt x="6352" y="339"/>
                  <a:pt x="6357" y="369"/>
                  <a:pt x="6357" y="410"/>
                </a:cubicBezTo>
                <a:lnTo>
                  <a:pt x="6357" y="593"/>
                </a:lnTo>
                <a:cubicBezTo>
                  <a:pt x="6357" y="618"/>
                  <a:pt x="6356" y="634"/>
                  <a:pt x="6355" y="639"/>
                </a:cubicBezTo>
                <a:cubicBezTo>
                  <a:pt x="6352" y="651"/>
                  <a:pt x="6346" y="660"/>
                  <a:pt x="6338" y="667"/>
                </a:cubicBezTo>
                <a:cubicBezTo>
                  <a:pt x="6329" y="673"/>
                  <a:pt x="6315" y="676"/>
                  <a:pt x="6294" y="676"/>
                </a:cubicBezTo>
                <a:lnTo>
                  <a:pt x="6285" y="676"/>
                </a:lnTo>
                <a:lnTo>
                  <a:pt x="6285" y="694"/>
                </a:lnTo>
                <a:lnTo>
                  <a:pt x="6506" y="694"/>
                </a:lnTo>
                <a:lnTo>
                  <a:pt x="6506" y="676"/>
                </a:lnTo>
                <a:cubicBezTo>
                  <a:pt x="6484" y="676"/>
                  <a:pt x="6470" y="674"/>
                  <a:pt x="6462" y="669"/>
                </a:cubicBezTo>
                <a:cubicBezTo>
                  <a:pt x="6454" y="665"/>
                  <a:pt x="6448" y="659"/>
                  <a:pt x="6444" y="650"/>
                </a:cubicBezTo>
                <a:cubicBezTo>
                  <a:pt x="6440" y="640"/>
                  <a:pt x="6437" y="621"/>
                  <a:pt x="6437" y="593"/>
                </a:cubicBezTo>
                <a:lnTo>
                  <a:pt x="6437" y="402"/>
                </a:lnTo>
                <a:cubicBezTo>
                  <a:pt x="6437" y="361"/>
                  <a:pt x="6434" y="332"/>
                  <a:pt x="6427" y="312"/>
                </a:cubicBezTo>
                <a:cubicBezTo>
                  <a:pt x="6416" y="284"/>
                  <a:pt x="6402" y="264"/>
                  <a:pt x="6385" y="252"/>
                </a:cubicBezTo>
                <a:cubicBezTo>
                  <a:pt x="6367" y="240"/>
                  <a:pt x="6346" y="233"/>
                  <a:pt x="6322" y="233"/>
                </a:cubicBezTo>
                <a:cubicBezTo>
                  <a:pt x="6274" y="233"/>
                  <a:pt x="6224" y="265"/>
                  <a:pt x="6172" y="328"/>
                </a:cubicBezTo>
                <a:lnTo>
                  <a:pt x="6172" y="233"/>
                </a:lnTo>
                <a:close/>
                <a:moveTo>
                  <a:pt x="6674" y="233"/>
                </a:moveTo>
                <a:lnTo>
                  <a:pt x="6540" y="288"/>
                </a:lnTo>
                <a:lnTo>
                  <a:pt x="6546" y="306"/>
                </a:lnTo>
                <a:cubicBezTo>
                  <a:pt x="6559" y="301"/>
                  <a:pt x="6570" y="298"/>
                  <a:pt x="6580" y="298"/>
                </a:cubicBezTo>
                <a:cubicBezTo>
                  <a:pt x="6588" y="298"/>
                  <a:pt x="6595" y="300"/>
                  <a:pt x="6600" y="305"/>
                </a:cubicBezTo>
                <a:cubicBezTo>
                  <a:pt x="6604" y="309"/>
                  <a:pt x="6608" y="316"/>
                  <a:pt x="6610" y="326"/>
                </a:cubicBezTo>
                <a:cubicBezTo>
                  <a:pt x="6613" y="340"/>
                  <a:pt x="6615" y="372"/>
                  <a:pt x="6615" y="420"/>
                </a:cubicBezTo>
                <a:lnTo>
                  <a:pt x="6615" y="593"/>
                </a:lnTo>
                <a:cubicBezTo>
                  <a:pt x="6615" y="620"/>
                  <a:pt x="6613" y="639"/>
                  <a:pt x="6608" y="649"/>
                </a:cubicBezTo>
                <a:cubicBezTo>
                  <a:pt x="6604" y="659"/>
                  <a:pt x="6598" y="666"/>
                  <a:pt x="6590" y="670"/>
                </a:cubicBezTo>
                <a:cubicBezTo>
                  <a:pt x="6583" y="674"/>
                  <a:pt x="6568" y="676"/>
                  <a:pt x="6546" y="676"/>
                </a:cubicBezTo>
                <a:lnTo>
                  <a:pt x="6546" y="694"/>
                </a:lnTo>
                <a:lnTo>
                  <a:pt x="6764" y="694"/>
                </a:lnTo>
                <a:lnTo>
                  <a:pt x="6764" y="676"/>
                </a:lnTo>
                <a:cubicBezTo>
                  <a:pt x="6743" y="676"/>
                  <a:pt x="6728" y="674"/>
                  <a:pt x="6720" y="669"/>
                </a:cubicBezTo>
                <a:cubicBezTo>
                  <a:pt x="6712" y="665"/>
                  <a:pt x="6706" y="658"/>
                  <a:pt x="6702" y="649"/>
                </a:cubicBezTo>
                <a:cubicBezTo>
                  <a:pt x="6698" y="639"/>
                  <a:pt x="6696" y="621"/>
                  <a:pt x="6696" y="593"/>
                </a:cubicBezTo>
                <a:lnTo>
                  <a:pt x="6696" y="233"/>
                </a:lnTo>
                <a:close/>
                <a:moveTo>
                  <a:pt x="8118" y="233"/>
                </a:moveTo>
                <a:lnTo>
                  <a:pt x="7983" y="288"/>
                </a:lnTo>
                <a:lnTo>
                  <a:pt x="7990" y="306"/>
                </a:lnTo>
                <a:cubicBezTo>
                  <a:pt x="8003" y="301"/>
                  <a:pt x="8014" y="298"/>
                  <a:pt x="8023" y="298"/>
                </a:cubicBezTo>
                <a:cubicBezTo>
                  <a:pt x="8031" y="298"/>
                  <a:pt x="8038" y="300"/>
                  <a:pt x="8043" y="305"/>
                </a:cubicBezTo>
                <a:cubicBezTo>
                  <a:pt x="8048" y="309"/>
                  <a:pt x="8051" y="316"/>
                  <a:pt x="8054" y="326"/>
                </a:cubicBezTo>
                <a:cubicBezTo>
                  <a:pt x="8057" y="340"/>
                  <a:pt x="8058" y="372"/>
                  <a:pt x="8058" y="420"/>
                </a:cubicBezTo>
                <a:lnTo>
                  <a:pt x="8058" y="593"/>
                </a:lnTo>
                <a:cubicBezTo>
                  <a:pt x="8058" y="620"/>
                  <a:pt x="8056" y="639"/>
                  <a:pt x="8051" y="649"/>
                </a:cubicBezTo>
                <a:cubicBezTo>
                  <a:pt x="8047" y="659"/>
                  <a:pt x="8041" y="666"/>
                  <a:pt x="8034" y="670"/>
                </a:cubicBezTo>
                <a:cubicBezTo>
                  <a:pt x="8026" y="674"/>
                  <a:pt x="8012" y="676"/>
                  <a:pt x="7990" y="676"/>
                </a:cubicBezTo>
                <a:lnTo>
                  <a:pt x="7990" y="694"/>
                </a:lnTo>
                <a:lnTo>
                  <a:pt x="8207" y="694"/>
                </a:lnTo>
                <a:lnTo>
                  <a:pt x="8207" y="676"/>
                </a:lnTo>
                <a:cubicBezTo>
                  <a:pt x="8186" y="676"/>
                  <a:pt x="8171" y="674"/>
                  <a:pt x="8163" y="669"/>
                </a:cubicBezTo>
                <a:cubicBezTo>
                  <a:pt x="8155" y="665"/>
                  <a:pt x="8149" y="658"/>
                  <a:pt x="8145" y="649"/>
                </a:cubicBezTo>
                <a:cubicBezTo>
                  <a:pt x="8141" y="639"/>
                  <a:pt x="8139" y="621"/>
                  <a:pt x="8139" y="593"/>
                </a:cubicBezTo>
                <a:lnTo>
                  <a:pt x="8139" y="233"/>
                </a:lnTo>
                <a:close/>
                <a:moveTo>
                  <a:pt x="8872" y="233"/>
                </a:moveTo>
                <a:lnTo>
                  <a:pt x="8737" y="288"/>
                </a:lnTo>
                <a:lnTo>
                  <a:pt x="8745" y="306"/>
                </a:lnTo>
                <a:cubicBezTo>
                  <a:pt x="8757" y="301"/>
                  <a:pt x="8768" y="298"/>
                  <a:pt x="8777" y="298"/>
                </a:cubicBezTo>
                <a:cubicBezTo>
                  <a:pt x="8786" y="298"/>
                  <a:pt x="8793" y="300"/>
                  <a:pt x="8798" y="305"/>
                </a:cubicBezTo>
                <a:cubicBezTo>
                  <a:pt x="8803" y="309"/>
                  <a:pt x="8806" y="317"/>
                  <a:pt x="8809" y="329"/>
                </a:cubicBezTo>
                <a:cubicBezTo>
                  <a:pt x="8811" y="340"/>
                  <a:pt x="8812" y="373"/>
                  <a:pt x="8812" y="427"/>
                </a:cubicBezTo>
                <a:lnTo>
                  <a:pt x="8812" y="593"/>
                </a:lnTo>
                <a:cubicBezTo>
                  <a:pt x="8812" y="625"/>
                  <a:pt x="8808" y="647"/>
                  <a:pt x="8800" y="659"/>
                </a:cubicBezTo>
                <a:cubicBezTo>
                  <a:pt x="8793" y="671"/>
                  <a:pt x="8777" y="676"/>
                  <a:pt x="8754" y="676"/>
                </a:cubicBezTo>
                <a:lnTo>
                  <a:pt x="8745" y="676"/>
                </a:lnTo>
                <a:lnTo>
                  <a:pt x="8745" y="694"/>
                </a:lnTo>
                <a:lnTo>
                  <a:pt x="8966" y="694"/>
                </a:lnTo>
                <a:lnTo>
                  <a:pt x="8966" y="676"/>
                </a:lnTo>
                <a:cubicBezTo>
                  <a:pt x="8941" y="676"/>
                  <a:pt x="8925" y="674"/>
                  <a:pt x="8917" y="670"/>
                </a:cubicBezTo>
                <a:cubicBezTo>
                  <a:pt x="8909" y="665"/>
                  <a:pt x="8903" y="658"/>
                  <a:pt x="8898" y="649"/>
                </a:cubicBezTo>
                <a:cubicBezTo>
                  <a:pt x="8895" y="642"/>
                  <a:pt x="8893" y="623"/>
                  <a:pt x="8893" y="593"/>
                </a:cubicBezTo>
                <a:lnTo>
                  <a:pt x="8893" y="357"/>
                </a:lnTo>
                <a:cubicBezTo>
                  <a:pt x="8931" y="315"/>
                  <a:pt x="8970" y="293"/>
                  <a:pt x="9009" y="293"/>
                </a:cubicBezTo>
                <a:cubicBezTo>
                  <a:pt x="9034" y="293"/>
                  <a:pt x="9052" y="303"/>
                  <a:pt x="9062" y="321"/>
                </a:cubicBezTo>
                <a:cubicBezTo>
                  <a:pt x="9073" y="339"/>
                  <a:pt x="9078" y="369"/>
                  <a:pt x="9078" y="410"/>
                </a:cubicBezTo>
                <a:lnTo>
                  <a:pt x="9078" y="593"/>
                </a:lnTo>
                <a:cubicBezTo>
                  <a:pt x="9078" y="618"/>
                  <a:pt x="9077" y="634"/>
                  <a:pt x="9076" y="639"/>
                </a:cubicBezTo>
                <a:cubicBezTo>
                  <a:pt x="9073" y="651"/>
                  <a:pt x="9067" y="660"/>
                  <a:pt x="9059" y="667"/>
                </a:cubicBezTo>
                <a:cubicBezTo>
                  <a:pt x="9050" y="673"/>
                  <a:pt x="9036" y="676"/>
                  <a:pt x="9015" y="676"/>
                </a:cubicBezTo>
                <a:lnTo>
                  <a:pt x="9006" y="676"/>
                </a:lnTo>
                <a:lnTo>
                  <a:pt x="9006" y="694"/>
                </a:lnTo>
                <a:lnTo>
                  <a:pt x="9227" y="694"/>
                </a:lnTo>
                <a:lnTo>
                  <a:pt x="9227" y="676"/>
                </a:lnTo>
                <a:cubicBezTo>
                  <a:pt x="9206" y="676"/>
                  <a:pt x="9191" y="674"/>
                  <a:pt x="9183" y="669"/>
                </a:cubicBezTo>
                <a:cubicBezTo>
                  <a:pt x="9175" y="665"/>
                  <a:pt x="9169" y="659"/>
                  <a:pt x="9166" y="650"/>
                </a:cubicBezTo>
                <a:cubicBezTo>
                  <a:pt x="9161" y="640"/>
                  <a:pt x="9159" y="621"/>
                  <a:pt x="9159" y="593"/>
                </a:cubicBezTo>
                <a:lnTo>
                  <a:pt x="9159" y="402"/>
                </a:lnTo>
                <a:cubicBezTo>
                  <a:pt x="9159" y="361"/>
                  <a:pt x="9155" y="332"/>
                  <a:pt x="9148" y="312"/>
                </a:cubicBezTo>
                <a:cubicBezTo>
                  <a:pt x="9138" y="284"/>
                  <a:pt x="9124" y="264"/>
                  <a:pt x="9106" y="252"/>
                </a:cubicBezTo>
                <a:cubicBezTo>
                  <a:pt x="9088" y="240"/>
                  <a:pt x="9067" y="233"/>
                  <a:pt x="9043" y="233"/>
                </a:cubicBezTo>
                <a:cubicBezTo>
                  <a:pt x="8995" y="233"/>
                  <a:pt x="8945" y="265"/>
                  <a:pt x="8893" y="328"/>
                </a:cubicBezTo>
                <a:lnTo>
                  <a:pt x="8893" y="233"/>
                </a:lnTo>
                <a:close/>
                <a:moveTo>
                  <a:pt x="9793" y="0"/>
                </a:moveTo>
                <a:cubicBezTo>
                  <a:pt x="9757" y="0"/>
                  <a:pt x="9724" y="10"/>
                  <a:pt x="9694" y="29"/>
                </a:cubicBezTo>
                <a:cubicBezTo>
                  <a:pt x="9665" y="48"/>
                  <a:pt x="9643" y="73"/>
                  <a:pt x="9628" y="104"/>
                </a:cubicBezTo>
                <a:cubicBezTo>
                  <a:pt x="9614" y="135"/>
                  <a:pt x="9607" y="173"/>
                  <a:pt x="9607" y="217"/>
                </a:cubicBezTo>
                <a:lnTo>
                  <a:pt x="9607" y="247"/>
                </a:lnTo>
                <a:lnTo>
                  <a:pt x="9520" y="247"/>
                </a:lnTo>
                <a:lnTo>
                  <a:pt x="9520" y="282"/>
                </a:lnTo>
                <a:lnTo>
                  <a:pt x="9607" y="282"/>
                </a:lnTo>
                <a:lnTo>
                  <a:pt x="9607" y="576"/>
                </a:lnTo>
                <a:cubicBezTo>
                  <a:pt x="9607" y="608"/>
                  <a:pt x="9605" y="629"/>
                  <a:pt x="9601" y="640"/>
                </a:cubicBezTo>
                <a:cubicBezTo>
                  <a:pt x="9597" y="651"/>
                  <a:pt x="9589" y="660"/>
                  <a:pt x="9579" y="666"/>
                </a:cubicBezTo>
                <a:cubicBezTo>
                  <a:pt x="9568" y="673"/>
                  <a:pt x="9556" y="676"/>
                  <a:pt x="9543" y="676"/>
                </a:cubicBezTo>
                <a:lnTo>
                  <a:pt x="9523" y="676"/>
                </a:lnTo>
                <a:lnTo>
                  <a:pt x="9523" y="694"/>
                </a:lnTo>
                <a:lnTo>
                  <a:pt x="9790" y="694"/>
                </a:lnTo>
                <a:lnTo>
                  <a:pt x="9790" y="676"/>
                </a:lnTo>
                <a:lnTo>
                  <a:pt x="9750" y="676"/>
                </a:lnTo>
                <a:cubicBezTo>
                  <a:pt x="9729" y="676"/>
                  <a:pt x="9713" y="669"/>
                  <a:pt x="9701" y="655"/>
                </a:cubicBezTo>
                <a:cubicBezTo>
                  <a:pt x="9692" y="644"/>
                  <a:pt x="9687" y="617"/>
                  <a:pt x="9687" y="576"/>
                </a:cubicBezTo>
                <a:lnTo>
                  <a:pt x="9687" y="282"/>
                </a:lnTo>
                <a:lnTo>
                  <a:pt x="9803" y="282"/>
                </a:lnTo>
                <a:lnTo>
                  <a:pt x="9803" y="247"/>
                </a:lnTo>
                <a:lnTo>
                  <a:pt x="9687" y="247"/>
                </a:lnTo>
                <a:lnTo>
                  <a:pt x="9687" y="214"/>
                </a:lnTo>
                <a:cubicBezTo>
                  <a:pt x="9687" y="145"/>
                  <a:pt x="9690" y="101"/>
                  <a:pt x="9694" y="85"/>
                </a:cubicBezTo>
                <a:cubicBezTo>
                  <a:pt x="9699" y="68"/>
                  <a:pt x="9706" y="56"/>
                  <a:pt x="9717" y="48"/>
                </a:cubicBezTo>
                <a:cubicBezTo>
                  <a:pt x="9727" y="40"/>
                  <a:pt x="9740" y="36"/>
                  <a:pt x="9755" y="36"/>
                </a:cubicBezTo>
                <a:cubicBezTo>
                  <a:pt x="9767" y="36"/>
                  <a:pt x="9778" y="39"/>
                  <a:pt x="9789" y="45"/>
                </a:cubicBezTo>
                <a:cubicBezTo>
                  <a:pt x="9799" y="51"/>
                  <a:pt x="9810" y="63"/>
                  <a:pt x="9822" y="81"/>
                </a:cubicBezTo>
                <a:cubicBezTo>
                  <a:pt x="9834" y="99"/>
                  <a:pt x="9844" y="110"/>
                  <a:pt x="9852" y="116"/>
                </a:cubicBezTo>
                <a:cubicBezTo>
                  <a:pt x="9861" y="121"/>
                  <a:pt x="9868" y="124"/>
                  <a:pt x="9876" y="124"/>
                </a:cubicBezTo>
                <a:cubicBezTo>
                  <a:pt x="9886" y="124"/>
                  <a:pt x="9895" y="119"/>
                  <a:pt x="9903" y="111"/>
                </a:cubicBezTo>
                <a:cubicBezTo>
                  <a:pt x="9912" y="102"/>
                  <a:pt x="9916" y="93"/>
                  <a:pt x="9916" y="83"/>
                </a:cubicBezTo>
                <a:cubicBezTo>
                  <a:pt x="9916" y="65"/>
                  <a:pt x="9907" y="48"/>
                  <a:pt x="9888" y="34"/>
                </a:cubicBezTo>
                <a:cubicBezTo>
                  <a:pt x="9859" y="12"/>
                  <a:pt x="9828" y="0"/>
                  <a:pt x="9793" y="0"/>
                </a:cubicBezTo>
                <a:close/>
                <a:moveTo>
                  <a:pt x="10456" y="233"/>
                </a:moveTo>
                <a:lnTo>
                  <a:pt x="10321" y="288"/>
                </a:lnTo>
                <a:lnTo>
                  <a:pt x="10326" y="306"/>
                </a:lnTo>
                <a:cubicBezTo>
                  <a:pt x="10338" y="301"/>
                  <a:pt x="10350" y="298"/>
                  <a:pt x="10360" y="298"/>
                </a:cubicBezTo>
                <a:cubicBezTo>
                  <a:pt x="10368" y="298"/>
                  <a:pt x="10375" y="301"/>
                  <a:pt x="10381" y="305"/>
                </a:cubicBezTo>
                <a:cubicBezTo>
                  <a:pt x="10387" y="310"/>
                  <a:pt x="10391" y="317"/>
                  <a:pt x="10393" y="327"/>
                </a:cubicBezTo>
                <a:cubicBezTo>
                  <a:pt x="10395" y="337"/>
                  <a:pt x="10396" y="368"/>
                  <a:pt x="10396" y="420"/>
                </a:cubicBezTo>
                <a:lnTo>
                  <a:pt x="10396" y="593"/>
                </a:lnTo>
                <a:cubicBezTo>
                  <a:pt x="10396" y="619"/>
                  <a:pt x="10395" y="635"/>
                  <a:pt x="10394" y="641"/>
                </a:cubicBezTo>
                <a:cubicBezTo>
                  <a:pt x="10390" y="652"/>
                  <a:pt x="10385" y="660"/>
                  <a:pt x="10376" y="666"/>
                </a:cubicBezTo>
                <a:cubicBezTo>
                  <a:pt x="10365" y="673"/>
                  <a:pt x="10348" y="676"/>
                  <a:pt x="10326" y="676"/>
                </a:cubicBezTo>
                <a:lnTo>
                  <a:pt x="10326" y="694"/>
                </a:lnTo>
                <a:lnTo>
                  <a:pt x="10555" y="694"/>
                </a:lnTo>
                <a:lnTo>
                  <a:pt x="10555" y="676"/>
                </a:lnTo>
                <a:cubicBezTo>
                  <a:pt x="10534" y="676"/>
                  <a:pt x="10519" y="673"/>
                  <a:pt x="10508" y="667"/>
                </a:cubicBezTo>
                <a:cubicBezTo>
                  <a:pt x="10498" y="662"/>
                  <a:pt x="10490" y="654"/>
                  <a:pt x="10486" y="645"/>
                </a:cubicBezTo>
                <a:cubicBezTo>
                  <a:pt x="10480" y="633"/>
                  <a:pt x="10477" y="614"/>
                  <a:pt x="10477" y="589"/>
                </a:cubicBezTo>
                <a:lnTo>
                  <a:pt x="10477" y="375"/>
                </a:lnTo>
                <a:cubicBezTo>
                  <a:pt x="10492" y="344"/>
                  <a:pt x="10507" y="322"/>
                  <a:pt x="10522" y="309"/>
                </a:cubicBezTo>
                <a:cubicBezTo>
                  <a:pt x="10529" y="303"/>
                  <a:pt x="10535" y="299"/>
                  <a:pt x="10541" y="299"/>
                </a:cubicBezTo>
                <a:cubicBezTo>
                  <a:pt x="10548" y="299"/>
                  <a:pt x="10558" y="305"/>
                  <a:pt x="10572" y="316"/>
                </a:cubicBezTo>
                <a:cubicBezTo>
                  <a:pt x="10587" y="327"/>
                  <a:pt x="10599" y="333"/>
                  <a:pt x="10611" y="333"/>
                </a:cubicBezTo>
                <a:cubicBezTo>
                  <a:pt x="10623" y="333"/>
                  <a:pt x="10633" y="329"/>
                  <a:pt x="10641" y="320"/>
                </a:cubicBezTo>
                <a:cubicBezTo>
                  <a:pt x="10650" y="311"/>
                  <a:pt x="10654" y="300"/>
                  <a:pt x="10654" y="288"/>
                </a:cubicBezTo>
                <a:cubicBezTo>
                  <a:pt x="10654" y="273"/>
                  <a:pt x="10648" y="261"/>
                  <a:pt x="10636" y="250"/>
                </a:cubicBezTo>
                <a:cubicBezTo>
                  <a:pt x="10625" y="239"/>
                  <a:pt x="10610" y="233"/>
                  <a:pt x="10592" y="233"/>
                </a:cubicBezTo>
                <a:cubicBezTo>
                  <a:pt x="10552" y="233"/>
                  <a:pt x="10514" y="267"/>
                  <a:pt x="10477" y="334"/>
                </a:cubicBezTo>
                <a:lnTo>
                  <a:pt x="10477" y="233"/>
                </a:lnTo>
                <a:close/>
                <a:moveTo>
                  <a:pt x="11415" y="32"/>
                </a:moveTo>
                <a:lnTo>
                  <a:pt x="11415" y="50"/>
                </a:lnTo>
                <a:lnTo>
                  <a:pt x="11439" y="50"/>
                </a:lnTo>
                <a:cubicBezTo>
                  <a:pt x="11465" y="50"/>
                  <a:pt x="11483" y="57"/>
                  <a:pt x="11496" y="71"/>
                </a:cubicBezTo>
                <a:cubicBezTo>
                  <a:pt x="11505" y="81"/>
                  <a:pt x="11510" y="107"/>
                  <a:pt x="11510" y="149"/>
                </a:cubicBezTo>
                <a:lnTo>
                  <a:pt x="11510" y="577"/>
                </a:lnTo>
                <a:cubicBezTo>
                  <a:pt x="11510" y="614"/>
                  <a:pt x="11506" y="638"/>
                  <a:pt x="11500" y="648"/>
                </a:cubicBezTo>
                <a:cubicBezTo>
                  <a:pt x="11487" y="667"/>
                  <a:pt x="11467" y="676"/>
                  <a:pt x="11439" y="676"/>
                </a:cubicBezTo>
                <a:lnTo>
                  <a:pt x="11415" y="676"/>
                </a:lnTo>
                <a:lnTo>
                  <a:pt x="11415" y="694"/>
                </a:lnTo>
                <a:lnTo>
                  <a:pt x="11698" y="694"/>
                </a:lnTo>
                <a:lnTo>
                  <a:pt x="11698" y="676"/>
                </a:lnTo>
                <a:lnTo>
                  <a:pt x="11672" y="676"/>
                </a:lnTo>
                <a:cubicBezTo>
                  <a:pt x="11648" y="676"/>
                  <a:pt x="11629" y="669"/>
                  <a:pt x="11617" y="654"/>
                </a:cubicBezTo>
                <a:cubicBezTo>
                  <a:pt x="11608" y="644"/>
                  <a:pt x="11603" y="618"/>
                  <a:pt x="11603" y="577"/>
                </a:cubicBezTo>
                <a:lnTo>
                  <a:pt x="11603" y="384"/>
                </a:lnTo>
                <a:cubicBezTo>
                  <a:pt x="11608" y="385"/>
                  <a:pt x="11613" y="385"/>
                  <a:pt x="11618" y="385"/>
                </a:cubicBezTo>
                <a:cubicBezTo>
                  <a:pt x="11623" y="385"/>
                  <a:pt x="11628" y="385"/>
                  <a:pt x="11632" y="385"/>
                </a:cubicBezTo>
                <a:cubicBezTo>
                  <a:pt x="11642" y="385"/>
                  <a:pt x="11656" y="385"/>
                  <a:pt x="11672" y="384"/>
                </a:cubicBezTo>
                <a:lnTo>
                  <a:pt x="11896" y="694"/>
                </a:lnTo>
                <a:lnTo>
                  <a:pt x="12073" y="694"/>
                </a:lnTo>
                <a:lnTo>
                  <a:pt x="12073" y="676"/>
                </a:lnTo>
                <a:cubicBezTo>
                  <a:pt x="12037" y="672"/>
                  <a:pt x="12008" y="663"/>
                  <a:pt x="11985" y="648"/>
                </a:cubicBezTo>
                <a:cubicBezTo>
                  <a:pt x="11963" y="634"/>
                  <a:pt x="11936" y="605"/>
                  <a:pt x="11905" y="562"/>
                </a:cubicBezTo>
                <a:lnTo>
                  <a:pt x="11768" y="372"/>
                </a:lnTo>
                <a:cubicBezTo>
                  <a:pt x="11824" y="359"/>
                  <a:pt x="11865" y="338"/>
                  <a:pt x="11891" y="308"/>
                </a:cubicBezTo>
                <a:cubicBezTo>
                  <a:pt x="11918" y="278"/>
                  <a:pt x="11931" y="243"/>
                  <a:pt x="11931" y="202"/>
                </a:cubicBezTo>
                <a:cubicBezTo>
                  <a:pt x="11931" y="164"/>
                  <a:pt x="11919" y="131"/>
                  <a:pt x="11896" y="104"/>
                </a:cubicBezTo>
                <a:cubicBezTo>
                  <a:pt x="11873" y="76"/>
                  <a:pt x="11845" y="57"/>
                  <a:pt x="11811" y="47"/>
                </a:cubicBezTo>
                <a:cubicBezTo>
                  <a:pt x="11778" y="37"/>
                  <a:pt x="11726" y="32"/>
                  <a:pt x="11656" y="32"/>
                </a:cubicBezTo>
                <a:close/>
                <a:moveTo>
                  <a:pt x="2406" y="100"/>
                </a:moveTo>
                <a:cubicBezTo>
                  <a:pt x="2392" y="132"/>
                  <a:pt x="2382" y="155"/>
                  <a:pt x="2375" y="167"/>
                </a:cubicBezTo>
                <a:cubicBezTo>
                  <a:pt x="2360" y="191"/>
                  <a:pt x="2343" y="211"/>
                  <a:pt x="2324" y="228"/>
                </a:cubicBezTo>
                <a:cubicBezTo>
                  <a:pt x="2306" y="245"/>
                  <a:pt x="2287" y="257"/>
                  <a:pt x="2270" y="265"/>
                </a:cubicBezTo>
                <a:lnTo>
                  <a:pt x="2270" y="281"/>
                </a:lnTo>
                <a:lnTo>
                  <a:pt x="2340" y="281"/>
                </a:lnTo>
                <a:lnTo>
                  <a:pt x="2340" y="582"/>
                </a:lnTo>
                <a:cubicBezTo>
                  <a:pt x="2340" y="614"/>
                  <a:pt x="2344" y="638"/>
                  <a:pt x="2351" y="653"/>
                </a:cubicBezTo>
                <a:cubicBezTo>
                  <a:pt x="2357" y="669"/>
                  <a:pt x="2368" y="680"/>
                  <a:pt x="2382" y="689"/>
                </a:cubicBezTo>
                <a:cubicBezTo>
                  <a:pt x="2397" y="697"/>
                  <a:pt x="2411" y="701"/>
                  <a:pt x="2426" y="701"/>
                </a:cubicBezTo>
                <a:cubicBezTo>
                  <a:pt x="2448" y="701"/>
                  <a:pt x="2470" y="693"/>
                  <a:pt x="2491" y="677"/>
                </a:cubicBezTo>
                <a:cubicBezTo>
                  <a:pt x="2512" y="661"/>
                  <a:pt x="2528" y="637"/>
                  <a:pt x="2539" y="605"/>
                </a:cubicBezTo>
                <a:lnTo>
                  <a:pt x="2520" y="605"/>
                </a:lnTo>
                <a:cubicBezTo>
                  <a:pt x="2514" y="618"/>
                  <a:pt x="2507" y="628"/>
                  <a:pt x="2497" y="635"/>
                </a:cubicBezTo>
                <a:cubicBezTo>
                  <a:pt x="2486" y="641"/>
                  <a:pt x="2476" y="645"/>
                  <a:pt x="2465" y="645"/>
                </a:cubicBezTo>
                <a:cubicBezTo>
                  <a:pt x="2452" y="645"/>
                  <a:pt x="2442" y="639"/>
                  <a:pt x="2433" y="629"/>
                </a:cubicBezTo>
                <a:cubicBezTo>
                  <a:pt x="2425" y="619"/>
                  <a:pt x="2421" y="600"/>
                  <a:pt x="2421" y="571"/>
                </a:cubicBezTo>
                <a:lnTo>
                  <a:pt x="2421" y="281"/>
                </a:lnTo>
                <a:lnTo>
                  <a:pt x="2525" y="281"/>
                </a:lnTo>
                <a:lnTo>
                  <a:pt x="2525" y="247"/>
                </a:lnTo>
                <a:lnTo>
                  <a:pt x="2421" y="247"/>
                </a:lnTo>
                <a:lnTo>
                  <a:pt x="2421" y="100"/>
                </a:lnTo>
                <a:close/>
                <a:moveTo>
                  <a:pt x="7822" y="100"/>
                </a:moveTo>
                <a:cubicBezTo>
                  <a:pt x="7808" y="132"/>
                  <a:pt x="7798" y="155"/>
                  <a:pt x="7791" y="167"/>
                </a:cubicBezTo>
                <a:cubicBezTo>
                  <a:pt x="7776" y="191"/>
                  <a:pt x="7759" y="211"/>
                  <a:pt x="7740" y="228"/>
                </a:cubicBezTo>
                <a:cubicBezTo>
                  <a:pt x="7722" y="245"/>
                  <a:pt x="7703" y="257"/>
                  <a:pt x="7686" y="265"/>
                </a:cubicBezTo>
                <a:lnTo>
                  <a:pt x="7686" y="281"/>
                </a:lnTo>
                <a:lnTo>
                  <a:pt x="7756" y="281"/>
                </a:lnTo>
                <a:lnTo>
                  <a:pt x="7756" y="582"/>
                </a:lnTo>
                <a:cubicBezTo>
                  <a:pt x="7756" y="614"/>
                  <a:pt x="7760" y="638"/>
                  <a:pt x="7767" y="653"/>
                </a:cubicBezTo>
                <a:cubicBezTo>
                  <a:pt x="7773" y="669"/>
                  <a:pt x="7784" y="680"/>
                  <a:pt x="7798" y="689"/>
                </a:cubicBezTo>
                <a:cubicBezTo>
                  <a:pt x="7813" y="697"/>
                  <a:pt x="7827" y="701"/>
                  <a:pt x="7842" y="701"/>
                </a:cubicBezTo>
                <a:cubicBezTo>
                  <a:pt x="7864" y="701"/>
                  <a:pt x="7886" y="693"/>
                  <a:pt x="7907" y="677"/>
                </a:cubicBezTo>
                <a:cubicBezTo>
                  <a:pt x="7928" y="661"/>
                  <a:pt x="7944" y="637"/>
                  <a:pt x="7955" y="605"/>
                </a:cubicBezTo>
                <a:lnTo>
                  <a:pt x="7936" y="605"/>
                </a:lnTo>
                <a:cubicBezTo>
                  <a:pt x="7930" y="618"/>
                  <a:pt x="7923" y="628"/>
                  <a:pt x="7913" y="635"/>
                </a:cubicBezTo>
                <a:cubicBezTo>
                  <a:pt x="7902" y="641"/>
                  <a:pt x="7892" y="645"/>
                  <a:pt x="7881" y="645"/>
                </a:cubicBezTo>
                <a:cubicBezTo>
                  <a:pt x="7868" y="645"/>
                  <a:pt x="7858" y="639"/>
                  <a:pt x="7849" y="629"/>
                </a:cubicBezTo>
                <a:cubicBezTo>
                  <a:pt x="7841" y="619"/>
                  <a:pt x="7837" y="600"/>
                  <a:pt x="7837" y="571"/>
                </a:cubicBezTo>
                <a:lnTo>
                  <a:pt x="7837" y="281"/>
                </a:lnTo>
                <a:lnTo>
                  <a:pt x="7941" y="281"/>
                </a:lnTo>
                <a:lnTo>
                  <a:pt x="7941" y="247"/>
                </a:lnTo>
                <a:lnTo>
                  <a:pt x="7837" y="247"/>
                </a:lnTo>
                <a:lnTo>
                  <a:pt x="7837" y="100"/>
                </a:lnTo>
                <a:close/>
                <a:moveTo>
                  <a:pt x="755" y="233"/>
                </a:moveTo>
                <a:cubicBezTo>
                  <a:pt x="704" y="233"/>
                  <a:pt x="663" y="245"/>
                  <a:pt x="635" y="269"/>
                </a:cubicBezTo>
                <a:cubicBezTo>
                  <a:pt x="606" y="292"/>
                  <a:pt x="592" y="318"/>
                  <a:pt x="592" y="346"/>
                </a:cubicBezTo>
                <a:cubicBezTo>
                  <a:pt x="592" y="360"/>
                  <a:pt x="596" y="372"/>
                  <a:pt x="603" y="380"/>
                </a:cubicBezTo>
                <a:cubicBezTo>
                  <a:pt x="611" y="389"/>
                  <a:pt x="621" y="393"/>
                  <a:pt x="633" y="393"/>
                </a:cubicBezTo>
                <a:cubicBezTo>
                  <a:pt x="645" y="393"/>
                  <a:pt x="655" y="389"/>
                  <a:pt x="663" y="381"/>
                </a:cubicBezTo>
                <a:cubicBezTo>
                  <a:pt x="670" y="373"/>
                  <a:pt x="674" y="361"/>
                  <a:pt x="674" y="346"/>
                </a:cubicBezTo>
                <a:lnTo>
                  <a:pt x="673" y="318"/>
                </a:lnTo>
                <a:cubicBezTo>
                  <a:pt x="673" y="304"/>
                  <a:pt x="680" y="291"/>
                  <a:pt x="692" y="280"/>
                </a:cubicBezTo>
                <a:cubicBezTo>
                  <a:pt x="704" y="269"/>
                  <a:pt x="720" y="263"/>
                  <a:pt x="741" y="263"/>
                </a:cubicBezTo>
                <a:cubicBezTo>
                  <a:pt x="768" y="263"/>
                  <a:pt x="788" y="271"/>
                  <a:pt x="802" y="288"/>
                </a:cubicBezTo>
                <a:cubicBezTo>
                  <a:pt x="817" y="305"/>
                  <a:pt x="824" y="335"/>
                  <a:pt x="824" y="380"/>
                </a:cubicBezTo>
                <a:lnTo>
                  <a:pt x="824" y="397"/>
                </a:lnTo>
                <a:cubicBezTo>
                  <a:pt x="747" y="425"/>
                  <a:pt x="692" y="449"/>
                  <a:pt x="659" y="469"/>
                </a:cubicBezTo>
                <a:cubicBezTo>
                  <a:pt x="626" y="488"/>
                  <a:pt x="603" y="509"/>
                  <a:pt x="589" y="531"/>
                </a:cubicBezTo>
                <a:cubicBezTo>
                  <a:pt x="580" y="547"/>
                  <a:pt x="575" y="566"/>
                  <a:pt x="575" y="588"/>
                </a:cubicBezTo>
                <a:cubicBezTo>
                  <a:pt x="575" y="622"/>
                  <a:pt x="585" y="650"/>
                  <a:pt x="605" y="671"/>
                </a:cubicBezTo>
                <a:cubicBezTo>
                  <a:pt x="625" y="693"/>
                  <a:pt x="650" y="703"/>
                  <a:pt x="681" y="703"/>
                </a:cubicBezTo>
                <a:cubicBezTo>
                  <a:pt x="701" y="703"/>
                  <a:pt x="720" y="699"/>
                  <a:pt x="737" y="691"/>
                </a:cubicBezTo>
                <a:cubicBezTo>
                  <a:pt x="749" y="685"/>
                  <a:pt x="778" y="665"/>
                  <a:pt x="824" y="629"/>
                </a:cubicBezTo>
                <a:cubicBezTo>
                  <a:pt x="824" y="656"/>
                  <a:pt x="829" y="675"/>
                  <a:pt x="838" y="686"/>
                </a:cubicBezTo>
                <a:cubicBezTo>
                  <a:pt x="848" y="697"/>
                  <a:pt x="861" y="703"/>
                  <a:pt x="876" y="703"/>
                </a:cubicBezTo>
                <a:cubicBezTo>
                  <a:pt x="910" y="703"/>
                  <a:pt x="944" y="678"/>
                  <a:pt x="981" y="629"/>
                </a:cubicBezTo>
                <a:lnTo>
                  <a:pt x="981" y="602"/>
                </a:lnTo>
                <a:cubicBezTo>
                  <a:pt x="961" y="622"/>
                  <a:pt x="948" y="633"/>
                  <a:pt x="941" y="638"/>
                </a:cubicBezTo>
                <a:cubicBezTo>
                  <a:pt x="937" y="640"/>
                  <a:pt x="933" y="641"/>
                  <a:pt x="928" y="641"/>
                </a:cubicBezTo>
                <a:cubicBezTo>
                  <a:pt x="923" y="641"/>
                  <a:pt x="918" y="639"/>
                  <a:pt x="915" y="636"/>
                </a:cubicBezTo>
                <a:cubicBezTo>
                  <a:pt x="911" y="633"/>
                  <a:pt x="908" y="627"/>
                  <a:pt x="907" y="617"/>
                </a:cubicBezTo>
                <a:cubicBezTo>
                  <a:pt x="905" y="607"/>
                  <a:pt x="904" y="581"/>
                  <a:pt x="904" y="539"/>
                </a:cubicBezTo>
                <a:lnTo>
                  <a:pt x="904" y="387"/>
                </a:lnTo>
                <a:cubicBezTo>
                  <a:pt x="904" y="343"/>
                  <a:pt x="901" y="315"/>
                  <a:pt x="895" y="301"/>
                </a:cubicBezTo>
                <a:cubicBezTo>
                  <a:pt x="886" y="279"/>
                  <a:pt x="872" y="263"/>
                  <a:pt x="853" y="253"/>
                </a:cubicBezTo>
                <a:cubicBezTo>
                  <a:pt x="828" y="240"/>
                  <a:pt x="795" y="233"/>
                  <a:pt x="755" y="233"/>
                </a:cubicBezTo>
                <a:close/>
                <a:moveTo>
                  <a:pt x="7448" y="233"/>
                </a:moveTo>
                <a:cubicBezTo>
                  <a:pt x="7396" y="233"/>
                  <a:pt x="7356" y="245"/>
                  <a:pt x="7328" y="269"/>
                </a:cubicBezTo>
                <a:cubicBezTo>
                  <a:pt x="7299" y="292"/>
                  <a:pt x="7285" y="318"/>
                  <a:pt x="7285" y="346"/>
                </a:cubicBezTo>
                <a:cubicBezTo>
                  <a:pt x="7285" y="360"/>
                  <a:pt x="7288" y="372"/>
                  <a:pt x="7296" y="380"/>
                </a:cubicBezTo>
                <a:cubicBezTo>
                  <a:pt x="7304" y="389"/>
                  <a:pt x="7314" y="393"/>
                  <a:pt x="7326" y="393"/>
                </a:cubicBezTo>
                <a:cubicBezTo>
                  <a:pt x="7338" y="393"/>
                  <a:pt x="7348" y="389"/>
                  <a:pt x="7356" y="381"/>
                </a:cubicBezTo>
                <a:cubicBezTo>
                  <a:pt x="7363" y="373"/>
                  <a:pt x="7367" y="361"/>
                  <a:pt x="7367" y="346"/>
                </a:cubicBezTo>
                <a:lnTo>
                  <a:pt x="7366" y="318"/>
                </a:lnTo>
                <a:cubicBezTo>
                  <a:pt x="7366" y="304"/>
                  <a:pt x="7372" y="291"/>
                  <a:pt x="7385" y="280"/>
                </a:cubicBezTo>
                <a:cubicBezTo>
                  <a:pt x="7397" y="269"/>
                  <a:pt x="7413" y="263"/>
                  <a:pt x="7434" y="263"/>
                </a:cubicBezTo>
                <a:cubicBezTo>
                  <a:pt x="7461" y="263"/>
                  <a:pt x="7481" y="271"/>
                  <a:pt x="7495" y="288"/>
                </a:cubicBezTo>
                <a:cubicBezTo>
                  <a:pt x="7509" y="305"/>
                  <a:pt x="7517" y="335"/>
                  <a:pt x="7517" y="380"/>
                </a:cubicBezTo>
                <a:lnTo>
                  <a:pt x="7517" y="397"/>
                </a:lnTo>
                <a:cubicBezTo>
                  <a:pt x="7440" y="425"/>
                  <a:pt x="7385" y="449"/>
                  <a:pt x="7352" y="469"/>
                </a:cubicBezTo>
                <a:cubicBezTo>
                  <a:pt x="7319" y="488"/>
                  <a:pt x="7296" y="509"/>
                  <a:pt x="7282" y="531"/>
                </a:cubicBezTo>
                <a:cubicBezTo>
                  <a:pt x="7272" y="547"/>
                  <a:pt x="7268" y="566"/>
                  <a:pt x="7268" y="588"/>
                </a:cubicBezTo>
                <a:cubicBezTo>
                  <a:pt x="7268" y="622"/>
                  <a:pt x="7278" y="650"/>
                  <a:pt x="7298" y="671"/>
                </a:cubicBezTo>
                <a:cubicBezTo>
                  <a:pt x="7318" y="693"/>
                  <a:pt x="7343" y="703"/>
                  <a:pt x="7374" y="703"/>
                </a:cubicBezTo>
                <a:cubicBezTo>
                  <a:pt x="7394" y="703"/>
                  <a:pt x="7413" y="699"/>
                  <a:pt x="7430" y="691"/>
                </a:cubicBezTo>
                <a:cubicBezTo>
                  <a:pt x="7442" y="685"/>
                  <a:pt x="7471" y="665"/>
                  <a:pt x="7517" y="629"/>
                </a:cubicBezTo>
                <a:cubicBezTo>
                  <a:pt x="7517" y="656"/>
                  <a:pt x="7522" y="675"/>
                  <a:pt x="7531" y="686"/>
                </a:cubicBezTo>
                <a:cubicBezTo>
                  <a:pt x="7541" y="697"/>
                  <a:pt x="7553" y="703"/>
                  <a:pt x="7569" y="703"/>
                </a:cubicBezTo>
                <a:cubicBezTo>
                  <a:pt x="7603" y="703"/>
                  <a:pt x="7637" y="678"/>
                  <a:pt x="7674" y="629"/>
                </a:cubicBezTo>
                <a:lnTo>
                  <a:pt x="7674" y="602"/>
                </a:lnTo>
                <a:cubicBezTo>
                  <a:pt x="7654" y="622"/>
                  <a:pt x="7641" y="633"/>
                  <a:pt x="7634" y="638"/>
                </a:cubicBezTo>
                <a:cubicBezTo>
                  <a:pt x="7630" y="640"/>
                  <a:pt x="7626" y="641"/>
                  <a:pt x="7621" y="641"/>
                </a:cubicBezTo>
                <a:cubicBezTo>
                  <a:pt x="7616" y="641"/>
                  <a:pt x="7611" y="639"/>
                  <a:pt x="7608" y="636"/>
                </a:cubicBezTo>
                <a:cubicBezTo>
                  <a:pt x="7604" y="633"/>
                  <a:pt x="7601" y="627"/>
                  <a:pt x="7600" y="617"/>
                </a:cubicBezTo>
                <a:cubicBezTo>
                  <a:pt x="7598" y="607"/>
                  <a:pt x="7597" y="581"/>
                  <a:pt x="7597" y="539"/>
                </a:cubicBezTo>
                <a:lnTo>
                  <a:pt x="7597" y="387"/>
                </a:lnTo>
                <a:cubicBezTo>
                  <a:pt x="7597" y="343"/>
                  <a:pt x="7594" y="315"/>
                  <a:pt x="7588" y="301"/>
                </a:cubicBezTo>
                <a:cubicBezTo>
                  <a:pt x="7579" y="279"/>
                  <a:pt x="7565" y="263"/>
                  <a:pt x="7546" y="253"/>
                </a:cubicBezTo>
                <a:cubicBezTo>
                  <a:pt x="7520" y="240"/>
                  <a:pt x="7488" y="233"/>
                  <a:pt x="7448" y="233"/>
                </a:cubicBezTo>
                <a:close/>
                <a:moveTo>
                  <a:pt x="11127" y="18"/>
                </a:moveTo>
                <a:cubicBezTo>
                  <a:pt x="11084" y="18"/>
                  <a:pt x="11049" y="30"/>
                  <a:pt x="11020" y="55"/>
                </a:cubicBezTo>
                <a:cubicBezTo>
                  <a:pt x="10991" y="79"/>
                  <a:pt x="10967" y="113"/>
                  <a:pt x="10948" y="158"/>
                </a:cubicBezTo>
                <a:lnTo>
                  <a:pt x="10964" y="166"/>
                </a:lnTo>
                <a:cubicBezTo>
                  <a:pt x="10998" y="111"/>
                  <a:pt x="11040" y="84"/>
                  <a:pt x="11091" y="84"/>
                </a:cubicBezTo>
                <a:cubicBezTo>
                  <a:pt x="11122" y="84"/>
                  <a:pt x="11148" y="95"/>
                  <a:pt x="11169" y="116"/>
                </a:cubicBezTo>
                <a:cubicBezTo>
                  <a:pt x="11190" y="136"/>
                  <a:pt x="11201" y="163"/>
                  <a:pt x="11201" y="197"/>
                </a:cubicBezTo>
                <a:cubicBezTo>
                  <a:pt x="11201" y="222"/>
                  <a:pt x="11195" y="246"/>
                  <a:pt x="11183" y="268"/>
                </a:cubicBezTo>
                <a:cubicBezTo>
                  <a:pt x="11171" y="289"/>
                  <a:pt x="11153" y="307"/>
                  <a:pt x="11127" y="323"/>
                </a:cubicBezTo>
                <a:cubicBezTo>
                  <a:pt x="11101" y="338"/>
                  <a:pt x="11075" y="347"/>
                  <a:pt x="11049" y="351"/>
                </a:cubicBezTo>
                <a:lnTo>
                  <a:pt x="11049" y="365"/>
                </a:lnTo>
                <a:lnTo>
                  <a:pt x="11065" y="365"/>
                </a:lnTo>
                <a:cubicBezTo>
                  <a:pt x="11090" y="365"/>
                  <a:pt x="11115" y="371"/>
                  <a:pt x="11140" y="381"/>
                </a:cubicBezTo>
                <a:cubicBezTo>
                  <a:pt x="11164" y="392"/>
                  <a:pt x="11183" y="403"/>
                  <a:pt x="11197" y="416"/>
                </a:cubicBezTo>
                <a:cubicBezTo>
                  <a:pt x="11207" y="426"/>
                  <a:pt x="11217" y="440"/>
                  <a:pt x="11225" y="458"/>
                </a:cubicBezTo>
                <a:cubicBezTo>
                  <a:pt x="11236" y="482"/>
                  <a:pt x="11242" y="507"/>
                  <a:pt x="11242" y="533"/>
                </a:cubicBezTo>
                <a:cubicBezTo>
                  <a:pt x="11242" y="568"/>
                  <a:pt x="11230" y="599"/>
                  <a:pt x="11205" y="625"/>
                </a:cubicBezTo>
                <a:cubicBezTo>
                  <a:pt x="11181" y="650"/>
                  <a:pt x="11152" y="663"/>
                  <a:pt x="11119" y="663"/>
                </a:cubicBezTo>
                <a:cubicBezTo>
                  <a:pt x="11105" y="663"/>
                  <a:pt x="11092" y="661"/>
                  <a:pt x="11080" y="658"/>
                </a:cubicBezTo>
                <a:cubicBezTo>
                  <a:pt x="11073" y="656"/>
                  <a:pt x="11059" y="650"/>
                  <a:pt x="11040" y="639"/>
                </a:cubicBezTo>
                <a:cubicBezTo>
                  <a:pt x="11020" y="629"/>
                  <a:pt x="11007" y="623"/>
                  <a:pt x="11002" y="622"/>
                </a:cubicBezTo>
                <a:cubicBezTo>
                  <a:pt x="10993" y="619"/>
                  <a:pt x="10985" y="618"/>
                  <a:pt x="10977" y="618"/>
                </a:cubicBezTo>
                <a:cubicBezTo>
                  <a:pt x="10966" y="618"/>
                  <a:pt x="10957" y="621"/>
                  <a:pt x="10949" y="628"/>
                </a:cubicBezTo>
                <a:cubicBezTo>
                  <a:pt x="10942" y="636"/>
                  <a:pt x="10938" y="644"/>
                  <a:pt x="10938" y="653"/>
                </a:cubicBezTo>
                <a:cubicBezTo>
                  <a:pt x="10938" y="666"/>
                  <a:pt x="10946" y="678"/>
                  <a:pt x="10962" y="689"/>
                </a:cubicBezTo>
                <a:cubicBezTo>
                  <a:pt x="10978" y="700"/>
                  <a:pt x="11009" y="706"/>
                  <a:pt x="11053" y="706"/>
                </a:cubicBezTo>
                <a:cubicBezTo>
                  <a:pt x="11143" y="706"/>
                  <a:pt x="11212" y="678"/>
                  <a:pt x="11260" y="624"/>
                </a:cubicBezTo>
                <a:cubicBezTo>
                  <a:pt x="11296" y="582"/>
                  <a:pt x="11314" y="532"/>
                  <a:pt x="11314" y="475"/>
                </a:cubicBezTo>
                <a:cubicBezTo>
                  <a:pt x="11314" y="435"/>
                  <a:pt x="11304" y="400"/>
                  <a:pt x="11283" y="370"/>
                </a:cubicBezTo>
                <a:cubicBezTo>
                  <a:pt x="11262" y="340"/>
                  <a:pt x="11232" y="318"/>
                  <a:pt x="11191" y="302"/>
                </a:cubicBezTo>
                <a:cubicBezTo>
                  <a:pt x="11251" y="250"/>
                  <a:pt x="11282" y="201"/>
                  <a:pt x="11282" y="152"/>
                </a:cubicBezTo>
                <a:cubicBezTo>
                  <a:pt x="11282" y="123"/>
                  <a:pt x="11271" y="96"/>
                  <a:pt x="11250" y="70"/>
                </a:cubicBezTo>
                <a:cubicBezTo>
                  <a:pt x="11221" y="35"/>
                  <a:pt x="11180" y="18"/>
                  <a:pt x="11127" y="18"/>
                </a:cubicBezTo>
                <a:close/>
                <a:moveTo>
                  <a:pt x="1560" y="233"/>
                </a:moveTo>
                <a:cubicBezTo>
                  <a:pt x="1500" y="233"/>
                  <a:pt x="1451" y="254"/>
                  <a:pt x="1412" y="297"/>
                </a:cubicBezTo>
                <a:cubicBezTo>
                  <a:pt x="1373" y="340"/>
                  <a:pt x="1353" y="400"/>
                  <a:pt x="1353" y="476"/>
                </a:cubicBezTo>
                <a:cubicBezTo>
                  <a:pt x="1353" y="547"/>
                  <a:pt x="1372" y="603"/>
                  <a:pt x="1410" y="645"/>
                </a:cubicBezTo>
                <a:cubicBezTo>
                  <a:pt x="1449" y="687"/>
                  <a:pt x="1495" y="708"/>
                  <a:pt x="1548" y="708"/>
                </a:cubicBezTo>
                <a:cubicBezTo>
                  <a:pt x="1598" y="708"/>
                  <a:pt x="1639" y="689"/>
                  <a:pt x="1672" y="653"/>
                </a:cubicBezTo>
                <a:cubicBezTo>
                  <a:pt x="1705" y="616"/>
                  <a:pt x="1725" y="575"/>
                  <a:pt x="1731" y="531"/>
                </a:cubicBezTo>
                <a:lnTo>
                  <a:pt x="1716" y="521"/>
                </a:lnTo>
                <a:cubicBezTo>
                  <a:pt x="1702" y="560"/>
                  <a:pt x="1683" y="588"/>
                  <a:pt x="1662" y="604"/>
                </a:cubicBezTo>
                <a:cubicBezTo>
                  <a:pt x="1640" y="620"/>
                  <a:pt x="1615" y="628"/>
                  <a:pt x="1585" y="628"/>
                </a:cubicBezTo>
                <a:cubicBezTo>
                  <a:pt x="1541" y="628"/>
                  <a:pt x="1503" y="609"/>
                  <a:pt x="1471" y="571"/>
                </a:cubicBezTo>
                <a:cubicBezTo>
                  <a:pt x="1438" y="534"/>
                  <a:pt x="1422" y="481"/>
                  <a:pt x="1422" y="415"/>
                </a:cubicBezTo>
                <a:lnTo>
                  <a:pt x="1731" y="415"/>
                </a:lnTo>
                <a:cubicBezTo>
                  <a:pt x="1731" y="360"/>
                  <a:pt x="1715" y="316"/>
                  <a:pt x="1683" y="283"/>
                </a:cubicBezTo>
                <a:cubicBezTo>
                  <a:pt x="1651" y="249"/>
                  <a:pt x="1610" y="233"/>
                  <a:pt x="1560" y="233"/>
                </a:cubicBezTo>
                <a:close/>
                <a:moveTo>
                  <a:pt x="3705" y="233"/>
                </a:moveTo>
                <a:cubicBezTo>
                  <a:pt x="3667" y="233"/>
                  <a:pt x="3632" y="243"/>
                  <a:pt x="3599" y="263"/>
                </a:cubicBezTo>
                <a:cubicBezTo>
                  <a:pt x="3566" y="282"/>
                  <a:pt x="3539" y="312"/>
                  <a:pt x="3519" y="352"/>
                </a:cubicBezTo>
                <a:cubicBezTo>
                  <a:pt x="3498" y="393"/>
                  <a:pt x="3488" y="434"/>
                  <a:pt x="3488" y="475"/>
                </a:cubicBezTo>
                <a:cubicBezTo>
                  <a:pt x="3488" y="531"/>
                  <a:pt x="3505" y="582"/>
                  <a:pt x="3539" y="627"/>
                </a:cubicBezTo>
                <a:cubicBezTo>
                  <a:pt x="3578" y="681"/>
                  <a:pt x="3632" y="708"/>
                  <a:pt x="3699" y="708"/>
                </a:cubicBezTo>
                <a:cubicBezTo>
                  <a:pt x="3741" y="708"/>
                  <a:pt x="3778" y="697"/>
                  <a:pt x="3812" y="676"/>
                </a:cubicBezTo>
                <a:cubicBezTo>
                  <a:pt x="3845" y="655"/>
                  <a:pt x="3872" y="625"/>
                  <a:pt x="3891" y="583"/>
                </a:cubicBezTo>
                <a:cubicBezTo>
                  <a:pt x="3910" y="542"/>
                  <a:pt x="3920" y="502"/>
                  <a:pt x="3920" y="462"/>
                </a:cubicBezTo>
                <a:cubicBezTo>
                  <a:pt x="3920" y="405"/>
                  <a:pt x="3902" y="354"/>
                  <a:pt x="3868" y="311"/>
                </a:cubicBezTo>
                <a:cubicBezTo>
                  <a:pt x="3827" y="259"/>
                  <a:pt x="3772" y="233"/>
                  <a:pt x="3705" y="233"/>
                </a:cubicBezTo>
                <a:close/>
                <a:moveTo>
                  <a:pt x="5511" y="247"/>
                </a:moveTo>
                <a:lnTo>
                  <a:pt x="5511" y="265"/>
                </a:lnTo>
                <a:cubicBezTo>
                  <a:pt x="5513" y="265"/>
                  <a:pt x="5514" y="265"/>
                  <a:pt x="5516" y="265"/>
                </a:cubicBezTo>
                <a:cubicBezTo>
                  <a:pt x="5537" y="265"/>
                  <a:pt x="5551" y="267"/>
                  <a:pt x="5560" y="271"/>
                </a:cubicBezTo>
                <a:cubicBezTo>
                  <a:pt x="5569" y="275"/>
                  <a:pt x="5576" y="281"/>
                  <a:pt x="5580" y="290"/>
                </a:cubicBezTo>
                <a:cubicBezTo>
                  <a:pt x="5585" y="298"/>
                  <a:pt x="5587" y="312"/>
                  <a:pt x="5587" y="333"/>
                </a:cubicBezTo>
                <a:lnTo>
                  <a:pt x="5587" y="533"/>
                </a:lnTo>
                <a:cubicBezTo>
                  <a:pt x="5587" y="575"/>
                  <a:pt x="5590" y="607"/>
                  <a:pt x="5598" y="630"/>
                </a:cubicBezTo>
                <a:cubicBezTo>
                  <a:pt x="5605" y="653"/>
                  <a:pt x="5618" y="671"/>
                  <a:pt x="5636" y="686"/>
                </a:cubicBezTo>
                <a:cubicBezTo>
                  <a:pt x="5654" y="700"/>
                  <a:pt x="5676" y="708"/>
                  <a:pt x="5701" y="708"/>
                </a:cubicBezTo>
                <a:cubicBezTo>
                  <a:pt x="5724" y="708"/>
                  <a:pt x="5745" y="702"/>
                  <a:pt x="5765" y="691"/>
                </a:cubicBezTo>
                <a:cubicBezTo>
                  <a:pt x="5785" y="681"/>
                  <a:pt x="5815" y="654"/>
                  <a:pt x="5853" y="613"/>
                </a:cubicBezTo>
                <a:lnTo>
                  <a:pt x="5853" y="708"/>
                </a:lnTo>
                <a:lnTo>
                  <a:pt x="5875" y="708"/>
                </a:lnTo>
                <a:lnTo>
                  <a:pt x="6009" y="652"/>
                </a:lnTo>
                <a:lnTo>
                  <a:pt x="6002" y="635"/>
                </a:lnTo>
                <a:cubicBezTo>
                  <a:pt x="5989" y="641"/>
                  <a:pt x="5978" y="644"/>
                  <a:pt x="5968" y="644"/>
                </a:cubicBezTo>
                <a:cubicBezTo>
                  <a:pt x="5961" y="644"/>
                  <a:pt x="5954" y="641"/>
                  <a:pt x="5949" y="637"/>
                </a:cubicBezTo>
                <a:cubicBezTo>
                  <a:pt x="5944" y="632"/>
                  <a:pt x="5940" y="624"/>
                  <a:pt x="5937" y="613"/>
                </a:cubicBezTo>
                <a:cubicBezTo>
                  <a:pt x="5935" y="601"/>
                  <a:pt x="5934" y="569"/>
                  <a:pt x="5934" y="518"/>
                </a:cubicBezTo>
                <a:lnTo>
                  <a:pt x="5934" y="247"/>
                </a:lnTo>
                <a:lnTo>
                  <a:pt x="5781" y="247"/>
                </a:lnTo>
                <a:lnTo>
                  <a:pt x="5781" y="265"/>
                </a:lnTo>
                <a:cubicBezTo>
                  <a:pt x="5811" y="265"/>
                  <a:pt x="5830" y="270"/>
                  <a:pt x="5839" y="279"/>
                </a:cubicBezTo>
                <a:cubicBezTo>
                  <a:pt x="5848" y="288"/>
                  <a:pt x="5853" y="305"/>
                  <a:pt x="5853" y="331"/>
                </a:cubicBezTo>
                <a:lnTo>
                  <a:pt x="5853" y="584"/>
                </a:lnTo>
                <a:cubicBezTo>
                  <a:pt x="5829" y="609"/>
                  <a:pt x="5807" y="625"/>
                  <a:pt x="5790" y="634"/>
                </a:cubicBezTo>
                <a:cubicBezTo>
                  <a:pt x="5772" y="643"/>
                  <a:pt x="5756" y="647"/>
                  <a:pt x="5742" y="647"/>
                </a:cubicBezTo>
                <a:cubicBezTo>
                  <a:pt x="5722" y="647"/>
                  <a:pt x="5704" y="641"/>
                  <a:pt x="5690" y="628"/>
                </a:cubicBezTo>
                <a:cubicBezTo>
                  <a:pt x="5675" y="615"/>
                  <a:pt x="5668" y="588"/>
                  <a:pt x="5668" y="546"/>
                </a:cubicBezTo>
                <a:lnTo>
                  <a:pt x="5668" y="247"/>
                </a:lnTo>
                <a:close/>
                <a:moveTo>
                  <a:pt x="7036" y="233"/>
                </a:moveTo>
                <a:cubicBezTo>
                  <a:pt x="6977" y="233"/>
                  <a:pt x="6927" y="255"/>
                  <a:pt x="6885" y="299"/>
                </a:cubicBezTo>
                <a:cubicBezTo>
                  <a:pt x="6843" y="343"/>
                  <a:pt x="6822" y="400"/>
                  <a:pt x="6822" y="471"/>
                </a:cubicBezTo>
                <a:cubicBezTo>
                  <a:pt x="6822" y="543"/>
                  <a:pt x="6841" y="601"/>
                  <a:pt x="6879" y="644"/>
                </a:cubicBezTo>
                <a:cubicBezTo>
                  <a:pt x="6917" y="686"/>
                  <a:pt x="6961" y="708"/>
                  <a:pt x="7012" y="708"/>
                </a:cubicBezTo>
                <a:cubicBezTo>
                  <a:pt x="7054" y="708"/>
                  <a:pt x="7093" y="692"/>
                  <a:pt x="7128" y="660"/>
                </a:cubicBezTo>
                <a:cubicBezTo>
                  <a:pt x="7164" y="628"/>
                  <a:pt x="7187" y="583"/>
                  <a:pt x="7199" y="524"/>
                </a:cubicBezTo>
                <a:lnTo>
                  <a:pt x="7185" y="517"/>
                </a:lnTo>
                <a:cubicBezTo>
                  <a:pt x="7168" y="556"/>
                  <a:pt x="7151" y="584"/>
                  <a:pt x="7133" y="599"/>
                </a:cubicBezTo>
                <a:cubicBezTo>
                  <a:pt x="7107" y="620"/>
                  <a:pt x="7079" y="631"/>
                  <a:pt x="7047" y="631"/>
                </a:cubicBezTo>
                <a:cubicBezTo>
                  <a:pt x="7002" y="631"/>
                  <a:pt x="6967" y="611"/>
                  <a:pt x="6941" y="570"/>
                </a:cubicBezTo>
                <a:cubicBezTo>
                  <a:pt x="6914" y="529"/>
                  <a:pt x="6901" y="482"/>
                  <a:pt x="6901" y="429"/>
                </a:cubicBezTo>
                <a:cubicBezTo>
                  <a:pt x="6901" y="376"/>
                  <a:pt x="6915" y="334"/>
                  <a:pt x="6941" y="302"/>
                </a:cubicBezTo>
                <a:cubicBezTo>
                  <a:pt x="6961" y="278"/>
                  <a:pt x="6987" y="266"/>
                  <a:pt x="7020" y="266"/>
                </a:cubicBezTo>
                <a:cubicBezTo>
                  <a:pt x="7040" y="266"/>
                  <a:pt x="7055" y="271"/>
                  <a:pt x="7067" y="281"/>
                </a:cubicBezTo>
                <a:cubicBezTo>
                  <a:pt x="7078" y="291"/>
                  <a:pt x="7085" y="305"/>
                  <a:pt x="7087" y="325"/>
                </a:cubicBezTo>
                <a:cubicBezTo>
                  <a:pt x="7088" y="344"/>
                  <a:pt x="7092" y="357"/>
                  <a:pt x="7098" y="364"/>
                </a:cubicBezTo>
                <a:cubicBezTo>
                  <a:pt x="7107" y="376"/>
                  <a:pt x="7122" y="382"/>
                  <a:pt x="7141" y="382"/>
                </a:cubicBezTo>
                <a:cubicBezTo>
                  <a:pt x="7155" y="382"/>
                  <a:pt x="7167" y="379"/>
                  <a:pt x="7174" y="371"/>
                </a:cubicBezTo>
                <a:cubicBezTo>
                  <a:pt x="7182" y="363"/>
                  <a:pt x="7187" y="353"/>
                  <a:pt x="7187" y="341"/>
                </a:cubicBezTo>
                <a:cubicBezTo>
                  <a:pt x="7187" y="316"/>
                  <a:pt x="7172" y="292"/>
                  <a:pt x="7144" y="268"/>
                </a:cubicBezTo>
                <a:cubicBezTo>
                  <a:pt x="7116" y="245"/>
                  <a:pt x="7080" y="233"/>
                  <a:pt x="7036" y="233"/>
                </a:cubicBezTo>
                <a:close/>
                <a:moveTo>
                  <a:pt x="8481" y="233"/>
                </a:moveTo>
                <a:cubicBezTo>
                  <a:pt x="8444" y="233"/>
                  <a:pt x="8409" y="243"/>
                  <a:pt x="8376" y="263"/>
                </a:cubicBezTo>
                <a:cubicBezTo>
                  <a:pt x="8343" y="282"/>
                  <a:pt x="8316" y="312"/>
                  <a:pt x="8296" y="352"/>
                </a:cubicBezTo>
                <a:cubicBezTo>
                  <a:pt x="8275" y="393"/>
                  <a:pt x="8265" y="434"/>
                  <a:pt x="8265" y="475"/>
                </a:cubicBezTo>
                <a:cubicBezTo>
                  <a:pt x="8265" y="531"/>
                  <a:pt x="8282" y="582"/>
                  <a:pt x="8315" y="627"/>
                </a:cubicBezTo>
                <a:cubicBezTo>
                  <a:pt x="8355" y="681"/>
                  <a:pt x="8409" y="708"/>
                  <a:pt x="8476" y="708"/>
                </a:cubicBezTo>
                <a:cubicBezTo>
                  <a:pt x="8517" y="708"/>
                  <a:pt x="8555" y="697"/>
                  <a:pt x="8589" y="676"/>
                </a:cubicBezTo>
                <a:cubicBezTo>
                  <a:pt x="8622" y="655"/>
                  <a:pt x="8649" y="625"/>
                  <a:pt x="8668" y="583"/>
                </a:cubicBezTo>
                <a:cubicBezTo>
                  <a:pt x="8687" y="542"/>
                  <a:pt x="8697" y="502"/>
                  <a:pt x="8697" y="462"/>
                </a:cubicBezTo>
                <a:cubicBezTo>
                  <a:pt x="8697" y="405"/>
                  <a:pt x="8679" y="354"/>
                  <a:pt x="8645" y="311"/>
                </a:cubicBezTo>
                <a:cubicBezTo>
                  <a:pt x="8604" y="259"/>
                  <a:pt x="8549" y="233"/>
                  <a:pt x="8481" y="233"/>
                </a:cubicBezTo>
                <a:close/>
                <a:moveTo>
                  <a:pt x="10064" y="233"/>
                </a:moveTo>
                <a:cubicBezTo>
                  <a:pt x="10027" y="233"/>
                  <a:pt x="9992" y="243"/>
                  <a:pt x="9959" y="263"/>
                </a:cubicBezTo>
                <a:cubicBezTo>
                  <a:pt x="9926" y="282"/>
                  <a:pt x="9899" y="312"/>
                  <a:pt x="9879" y="352"/>
                </a:cubicBezTo>
                <a:cubicBezTo>
                  <a:pt x="9858" y="393"/>
                  <a:pt x="9848" y="434"/>
                  <a:pt x="9848" y="475"/>
                </a:cubicBezTo>
                <a:cubicBezTo>
                  <a:pt x="9848" y="531"/>
                  <a:pt x="9865" y="582"/>
                  <a:pt x="9898" y="627"/>
                </a:cubicBezTo>
                <a:cubicBezTo>
                  <a:pt x="9938" y="681"/>
                  <a:pt x="9992" y="708"/>
                  <a:pt x="10059" y="708"/>
                </a:cubicBezTo>
                <a:cubicBezTo>
                  <a:pt x="10100" y="708"/>
                  <a:pt x="10138" y="697"/>
                  <a:pt x="10172" y="676"/>
                </a:cubicBezTo>
                <a:cubicBezTo>
                  <a:pt x="10205" y="655"/>
                  <a:pt x="10232" y="625"/>
                  <a:pt x="10251" y="583"/>
                </a:cubicBezTo>
                <a:cubicBezTo>
                  <a:pt x="10270" y="542"/>
                  <a:pt x="10280" y="502"/>
                  <a:pt x="10280" y="462"/>
                </a:cubicBezTo>
                <a:cubicBezTo>
                  <a:pt x="10280" y="405"/>
                  <a:pt x="10262" y="354"/>
                  <a:pt x="10228" y="311"/>
                </a:cubicBezTo>
                <a:cubicBezTo>
                  <a:pt x="10187" y="259"/>
                  <a:pt x="10132" y="233"/>
                  <a:pt x="10064" y="233"/>
                </a:cubicBezTo>
                <a:close/>
                <a:moveTo>
                  <a:pt x="3161" y="17"/>
                </a:moveTo>
                <a:cubicBezTo>
                  <a:pt x="3099" y="17"/>
                  <a:pt x="3042" y="32"/>
                  <a:pt x="2990" y="62"/>
                </a:cubicBezTo>
                <a:cubicBezTo>
                  <a:pt x="2939" y="93"/>
                  <a:pt x="2898" y="136"/>
                  <a:pt x="2868" y="191"/>
                </a:cubicBezTo>
                <a:cubicBezTo>
                  <a:pt x="2839" y="246"/>
                  <a:pt x="2824" y="307"/>
                  <a:pt x="2824" y="373"/>
                </a:cubicBezTo>
                <a:cubicBezTo>
                  <a:pt x="2824" y="455"/>
                  <a:pt x="2846" y="526"/>
                  <a:pt x="2891" y="587"/>
                </a:cubicBezTo>
                <a:cubicBezTo>
                  <a:pt x="2951" y="668"/>
                  <a:pt x="3036" y="709"/>
                  <a:pt x="3146" y="709"/>
                </a:cubicBezTo>
                <a:cubicBezTo>
                  <a:pt x="3207" y="709"/>
                  <a:pt x="3259" y="695"/>
                  <a:pt x="3304" y="668"/>
                </a:cubicBezTo>
                <a:cubicBezTo>
                  <a:pt x="3348" y="641"/>
                  <a:pt x="3387" y="597"/>
                  <a:pt x="3420" y="539"/>
                </a:cubicBezTo>
                <a:lnTo>
                  <a:pt x="3405" y="529"/>
                </a:lnTo>
                <a:cubicBezTo>
                  <a:pt x="3365" y="583"/>
                  <a:pt x="3329" y="620"/>
                  <a:pt x="3296" y="638"/>
                </a:cubicBezTo>
                <a:cubicBezTo>
                  <a:pt x="3263" y="657"/>
                  <a:pt x="3226" y="666"/>
                  <a:pt x="3183" y="666"/>
                </a:cubicBezTo>
                <a:cubicBezTo>
                  <a:pt x="3133" y="666"/>
                  <a:pt x="3089" y="654"/>
                  <a:pt x="3050" y="631"/>
                </a:cubicBezTo>
                <a:cubicBezTo>
                  <a:pt x="3012" y="607"/>
                  <a:pt x="2983" y="574"/>
                  <a:pt x="2964" y="530"/>
                </a:cubicBezTo>
                <a:cubicBezTo>
                  <a:pt x="2945" y="486"/>
                  <a:pt x="2935" y="434"/>
                  <a:pt x="2935" y="374"/>
                </a:cubicBezTo>
                <a:cubicBezTo>
                  <a:pt x="2935" y="301"/>
                  <a:pt x="2945" y="241"/>
                  <a:pt x="2965" y="192"/>
                </a:cubicBezTo>
                <a:cubicBezTo>
                  <a:pt x="2986" y="143"/>
                  <a:pt x="3014" y="108"/>
                  <a:pt x="3049" y="85"/>
                </a:cubicBezTo>
                <a:cubicBezTo>
                  <a:pt x="3085" y="63"/>
                  <a:pt x="3125" y="52"/>
                  <a:pt x="3168" y="52"/>
                </a:cubicBezTo>
                <a:cubicBezTo>
                  <a:pt x="3221" y="52"/>
                  <a:pt x="3266" y="67"/>
                  <a:pt x="3303" y="96"/>
                </a:cubicBezTo>
                <a:cubicBezTo>
                  <a:pt x="3341" y="126"/>
                  <a:pt x="3369" y="174"/>
                  <a:pt x="3390" y="242"/>
                </a:cubicBezTo>
                <a:lnTo>
                  <a:pt x="3405" y="242"/>
                </a:lnTo>
                <a:lnTo>
                  <a:pt x="3390" y="17"/>
                </a:lnTo>
                <a:lnTo>
                  <a:pt x="3373" y="17"/>
                </a:lnTo>
                <a:cubicBezTo>
                  <a:pt x="3369" y="32"/>
                  <a:pt x="3363" y="44"/>
                  <a:pt x="3354" y="53"/>
                </a:cubicBezTo>
                <a:cubicBezTo>
                  <a:pt x="3348" y="59"/>
                  <a:pt x="3340" y="62"/>
                  <a:pt x="3332" y="62"/>
                </a:cubicBezTo>
                <a:cubicBezTo>
                  <a:pt x="3326" y="62"/>
                  <a:pt x="3316" y="59"/>
                  <a:pt x="3302" y="52"/>
                </a:cubicBezTo>
                <a:cubicBezTo>
                  <a:pt x="3256" y="28"/>
                  <a:pt x="3208" y="17"/>
                  <a:pt x="3161" y="17"/>
                </a:cubicBezTo>
                <a:close/>
                <a:moveTo>
                  <a:pt x="12450" y="17"/>
                </a:moveTo>
                <a:cubicBezTo>
                  <a:pt x="12384" y="17"/>
                  <a:pt x="12327" y="31"/>
                  <a:pt x="12278" y="59"/>
                </a:cubicBezTo>
                <a:cubicBezTo>
                  <a:pt x="12220" y="93"/>
                  <a:pt x="12175" y="142"/>
                  <a:pt x="12142" y="206"/>
                </a:cubicBezTo>
                <a:cubicBezTo>
                  <a:pt x="12114" y="259"/>
                  <a:pt x="12100" y="315"/>
                  <a:pt x="12100" y="373"/>
                </a:cubicBezTo>
                <a:cubicBezTo>
                  <a:pt x="12100" y="453"/>
                  <a:pt x="12125" y="524"/>
                  <a:pt x="12174" y="586"/>
                </a:cubicBezTo>
                <a:cubicBezTo>
                  <a:pt x="12241" y="668"/>
                  <a:pt x="12338" y="709"/>
                  <a:pt x="12466" y="709"/>
                </a:cubicBezTo>
                <a:cubicBezTo>
                  <a:pt x="12510" y="709"/>
                  <a:pt x="12551" y="704"/>
                  <a:pt x="12587" y="695"/>
                </a:cubicBezTo>
                <a:cubicBezTo>
                  <a:pt x="12624" y="685"/>
                  <a:pt x="12661" y="671"/>
                  <a:pt x="12698" y="650"/>
                </a:cubicBezTo>
                <a:lnTo>
                  <a:pt x="12698" y="448"/>
                </a:lnTo>
                <a:cubicBezTo>
                  <a:pt x="12698" y="412"/>
                  <a:pt x="12701" y="388"/>
                  <a:pt x="12708" y="376"/>
                </a:cubicBezTo>
                <a:cubicBezTo>
                  <a:pt x="12717" y="360"/>
                  <a:pt x="12735" y="351"/>
                  <a:pt x="12760" y="351"/>
                </a:cubicBezTo>
                <a:lnTo>
                  <a:pt x="12772" y="351"/>
                </a:lnTo>
                <a:lnTo>
                  <a:pt x="12772" y="333"/>
                </a:lnTo>
                <a:lnTo>
                  <a:pt x="12516" y="333"/>
                </a:lnTo>
                <a:lnTo>
                  <a:pt x="12516" y="351"/>
                </a:lnTo>
                <a:cubicBezTo>
                  <a:pt x="12543" y="351"/>
                  <a:pt x="12561" y="354"/>
                  <a:pt x="12572" y="359"/>
                </a:cubicBezTo>
                <a:cubicBezTo>
                  <a:pt x="12583" y="365"/>
                  <a:pt x="12590" y="372"/>
                  <a:pt x="12595" y="383"/>
                </a:cubicBezTo>
                <a:cubicBezTo>
                  <a:pt x="12600" y="393"/>
                  <a:pt x="12603" y="415"/>
                  <a:pt x="12603" y="448"/>
                </a:cubicBezTo>
                <a:lnTo>
                  <a:pt x="12603" y="639"/>
                </a:lnTo>
                <a:cubicBezTo>
                  <a:pt x="12582" y="651"/>
                  <a:pt x="12560" y="660"/>
                  <a:pt x="12537" y="666"/>
                </a:cubicBezTo>
                <a:cubicBezTo>
                  <a:pt x="12514" y="673"/>
                  <a:pt x="12491" y="676"/>
                  <a:pt x="12466" y="676"/>
                </a:cubicBezTo>
                <a:cubicBezTo>
                  <a:pt x="12425" y="676"/>
                  <a:pt x="12384" y="664"/>
                  <a:pt x="12344" y="639"/>
                </a:cubicBezTo>
                <a:cubicBezTo>
                  <a:pt x="12305" y="615"/>
                  <a:pt x="12273" y="577"/>
                  <a:pt x="12249" y="525"/>
                </a:cubicBezTo>
                <a:cubicBezTo>
                  <a:pt x="12224" y="473"/>
                  <a:pt x="12212" y="415"/>
                  <a:pt x="12212" y="352"/>
                </a:cubicBezTo>
                <a:cubicBezTo>
                  <a:pt x="12212" y="274"/>
                  <a:pt x="12230" y="207"/>
                  <a:pt x="12267" y="151"/>
                </a:cubicBezTo>
                <a:cubicBezTo>
                  <a:pt x="12311" y="84"/>
                  <a:pt x="12375" y="51"/>
                  <a:pt x="12459" y="51"/>
                </a:cubicBezTo>
                <a:cubicBezTo>
                  <a:pt x="12521" y="51"/>
                  <a:pt x="12572" y="70"/>
                  <a:pt x="12611" y="108"/>
                </a:cubicBezTo>
                <a:cubicBezTo>
                  <a:pt x="12639" y="134"/>
                  <a:pt x="12661" y="173"/>
                  <a:pt x="12678" y="226"/>
                </a:cubicBezTo>
                <a:lnTo>
                  <a:pt x="12695" y="226"/>
                </a:lnTo>
                <a:lnTo>
                  <a:pt x="12678" y="17"/>
                </a:lnTo>
                <a:lnTo>
                  <a:pt x="12660" y="17"/>
                </a:lnTo>
                <a:cubicBezTo>
                  <a:pt x="12659" y="33"/>
                  <a:pt x="12656" y="44"/>
                  <a:pt x="12652" y="50"/>
                </a:cubicBezTo>
                <a:cubicBezTo>
                  <a:pt x="12648" y="56"/>
                  <a:pt x="12642" y="59"/>
                  <a:pt x="12636" y="59"/>
                </a:cubicBezTo>
                <a:cubicBezTo>
                  <a:pt x="12630" y="59"/>
                  <a:pt x="12618" y="55"/>
                  <a:pt x="12600" y="48"/>
                </a:cubicBezTo>
                <a:cubicBezTo>
                  <a:pt x="12563" y="35"/>
                  <a:pt x="12536" y="26"/>
                  <a:pt x="12516" y="22"/>
                </a:cubicBezTo>
                <a:cubicBezTo>
                  <a:pt x="12496" y="19"/>
                  <a:pt x="12474" y="17"/>
                  <a:pt x="12450" y="17"/>
                </a:cubicBezTo>
                <a:close/>
              </a:path>
            </a:pathLst>
          </a:custGeom>
          <a:solidFill>
            <a:srgbClr val="FFCC00"/>
          </a:solidFill>
          <a:ln>
            <a:noFill/>
          </a:ln>
        </p:spPr>
      </p:sp>
      <p:sp>
        <p:nvSpPr>
          <p:cNvPr id="134" name="Shape 134"/>
          <p:cNvSpPr/>
          <p:nvPr/>
        </p:nvSpPr>
        <p:spPr>
          <a:xfrm>
            <a:off x="7772400" y="5334000"/>
            <a:ext cx="838199" cy="774700"/>
          </a:xfrm>
          <a:custGeom>
            <a:avLst/>
            <a:gdLst/>
            <a:ahLst/>
            <a:cxnLst/>
            <a:rect l="0" t="0" r="0" b="0"/>
            <a:pathLst>
              <a:path w="120000" h="120000" extrusionOk="0"/>
            </a:pathLst>
          </a:custGeom>
          <a:solidFill>
            <a:srgbClr val="2E175B"/>
          </a:solidFill>
          <a:ln w="38100" cap="rnd">
            <a:solidFill>
              <a:srgbClr val="FFCC00"/>
            </a:solidFill>
            <a:prstDash val="solid"/>
            <a:miter/>
            <a:headEnd type="none" w="med" len="med"/>
            <a:tailEnd type="none" w="med" len="med"/>
          </a:ln>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p:nvPr/>
        </p:nvSpPr>
        <p:spPr>
          <a:xfrm>
            <a:off x="7772400" y="5334000"/>
            <a:ext cx="838199" cy="774599"/>
          </a:xfrm>
          <a:custGeom>
            <a:avLst/>
            <a:gdLst/>
            <a:ahLst/>
            <a:cxnLst/>
            <a:rect l="0" t="0" r="0" b="0"/>
            <a:pathLst>
              <a:path w="120000" h="120000" extrusionOk="0"/>
            </a:pathLst>
          </a:custGeom>
          <a:solidFill>
            <a:srgbClr val="2E175B"/>
          </a:solidFill>
          <a:ln w="38100" cap="rnd">
            <a:solidFill>
              <a:srgbClr val="FFCC00"/>
            </a:solidFill>
            <a:prstDash val="solid"/>
            <a:miter/>
            <a:headEnd type="none" w="med" len="med"/>
            <a:tailEnd type="none" w="med" len="med"/>
          </a:ln>
        </p:spPr>
      </p:sp>
      <p:sp>
        <p:nvSpPr>
          <p:cNvPr id="141" name="Shape 141"/>
          <p:cNvSpPr txBox="1"/>
          <p:nvPr/>
        </p:nvSpPr>
        <p:spPr>
          <a:xfrm>
            <a:off x="762000" y="1295400"/>
            <a:ext cx="7391399" cy="5262599"/>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3000" b="0" i="0" u="none" strike="noStrike" cap="none" baseline="0">
                <a:solidFill>
                  <a:srgbClr val="FFFFFF"/>
                </a:solidFill>
                <a:latin typeface="Oswald"/>
                <a:ea typeface="Oswald"/>
                <a:cs typeface="Oswald"/>
                <a:sym typeface="Oswald"/>
              </a:rPr>
              <a:t>Challenges</a:t>
            </a:r>
          </a:p>
          <a:p>
            <a:pPr marL="457200" marR="0" lvl="0" indent="-342900" algn="l" rtl="0">
              <a:lnSpc>
                <a:spcPct val="115000"/>
              </a:lnSpc>
              <a:spcBef>
                <a:spcPts val="0"/>
              </a:spcBef>
              <a:spcAft>
                <a:spcPts val="0"/>
              </a:spcAft>
              <a:buClr>
                <a:srgbClr val="FFFFFF"/>
              </a:buClr>
              <a:buSzPct val="100000"/>
              <a:buFont typeface="Oswald"/>
              <a:buChar char="★"/>
            </a:pPr>
            <a:r>
              <a:rPr lang="en-US" sz="1800" b="0" i="0" u="none" strike="noStrike" cap="none" baseline="0">
                <a:solidFill>
                  <a:srgbClr val="FFFFFF"/>
                </a:solidFill>
                <a:latin typeface="Oswald"/>
                <a:ea typeface="Oswald"/>
                <a:cs typeface="Oswald"/>
                <a:sym typeface="Oswald"/>
              </a:rPr>
              <a:t>Credentialing of teachers </a:t>
            </a:r>
            <a:r>
              <a:rPr lang="en-US" sz="1800">
                <a:solidFill>
                  <a:srgbClr val="FFFFFF"/>
                </a:solidFill>
                <a:latin typeface="Oswald"/>
                <a:ea typeface="Oswald"/>
                <a:cs typeface="Oswald"/>
                <a:sym typeface="Oswald"/>
              </a:rPr>
              <a:t>alone </a:t>
            </a:r>
            <a:r>
              <a:rPr lang="en-US" sz="1800" b="0" i="0" u="none" strike="noStrike" cap="none" baseline="0">
                <a:solidFill>
                  <a:srgbClr val="FFFFFF"/>
                </a:solidFill>
                <a:latin typeface="Oswald"/>
                <a:ea typeface="Oswald"/>
                <a:cs typeface="Oswald"/>
                <a:sym typeface="Oswald"/>
              </a:rPr>
              <a:t>doesn’t ensure application in the classroom.  Systems and structures for implementation and monitoring must be in pla</a:t>
            </a:r>
            <a:r>
              <a:rPr lang="en-US" sz="1800">
                <a:solidFill>
                  <a:srgbClr val="FFFFFF"/>
                </a:solidFill>
                <a:latin typeface="Oswald"/>
                <a:ea typeface="Oswald"/>
                <a:cs typeface="Oswald"/>
                <a:sym typeface="Oswald"/>
              </a:rPr>
              <a:t>ce. At times </a:t>
            </a:r>
            <a:r>
              <a:rPr lang="en-US" sz="1800" b="0" i="0" u="none" strike="noStrike" cap="none" baseline="0">
                <a:solidFill>
                  <a:srgbClr val="FFFFFF"/>
                </a:solidFill>
                <a:latin typeface="Oswald"/>
                <a:ea typeface="Oswald"/>
                <a:cs typeface="Oswald"/>
                <a:sym typeface="Oswald"/>
              </a:rPr>
              <a:t>credentialing is just an extra hoop.</a:t>
            </a:r>
          </a:p>
          <a:p>
            <a:pPr marL="457200" marR="0" lvl="0" indent="-342900" algn="l" rtl="0">
              <a:lnSpc>
                <a:spcPct val="115000"/>
              </a:lnSpc>
              <a:spcBef>
                <a:spcPts val="0"/>
              </a:spcBef>
              <a:spcAft>
                <a:spcPts val="0"/>
              </a:spcAft>
              <a:buClr>
                <a:srgbClr val="FFFFFF"/>
              </a:buClr>
              <a:buSzPct val="100000"/>
              <a:buFont typeface="Oswald"/>
              <a:buChar char="★"/>
            </a:pPr>
            <a:r>
              <a:rPr lang="en-US" sz="1800" b="0" i="0" u="none" strike="noStrike" cap="none" baseline="0">
                <a:solidFill>
                  <a:srgbClr val="FFFFFF"/>
                </a:solidFill>
                <a:latin typeface="Oswald"/>
                <a:ea typeface="Oswald"/>
                <a:cs typeface="Oswald"/>
                <a:sym typeface="Oswald"/>
              </a:rPr>
              <a:t>Communicating with families will continue to be a priority </a:t>
            </a:r>
            <a:r>
              <a:rPr lang="en-US" sz="1800">
                <a:solidFill>
                  <a:srgbClr val="FFFFFF"/>
                </a:solidFill>
                <a:latin typeface="Oswald"/>
                <a:ea typeface="Oswald"/>
                <a:cs typeface="Oswald"/>
                <a:sym typeface="Oswald"/>
              </a:rPr>
              <a:t>in light of</a:t>
            </a:r>
            <a:r>
              <a:rPr lang="en-US" sz="1800" b="0" i="0" u="none" strike="noStrike" cap="none" baseline="0">
                <a:solidFill>
                  <a:srgbClr val="FFFFFF"/>
                </a:solidFill>
                <a:latin typeface="Oswald"/>
                <a:ea typeface="Oswald"/>
                <a:cs typeface="Oswald"/>
                <a:sym typeface="Oswald"/>
              </a:rPr>
              <a:t> </a:t>
            </a:r>
            <a:r>
              <a:rPr lang="en-US" sz="1800">
                <a:solidFill>
                  <a:srgbClr val="FFFFFF"/>
                </a:solidFill>
                <a:latin typeface="Oswald"/>
                <a:ea typeface="Oswald"/>
                <a:cs typeface="Oswald"/>
                <a:sym typeface="Oswald"/>
              </a:rPr>
              <a:t>more rigorous</a:t>
            </a:r>
            <a:r>
              <a:rPr lang="en-US" sz="1800" b="0" i="0" u="none" strike="noStrike" cap="none" baseline="0">
                <a:solidFill>
                  <a:srgbClr val="FFFFFF"/>
                </a:solidFill>
                <a:latin typeface="Oswald"/>
                <a:ea typeface="Oswald"/>
                <a:cs typeface="Oswald"/>
                <a:sym typeface="Oswald"/>
              </a:rPr>
              <a:t> sta</a:t>
            </a:r>
            <a:r>
              <a:rPr lang="en-US" sz="1800">
                <a:solidFill>
                  <a:srgbClr val="FFFFFF"/>
                </a:solidFill>
                <a:latin typeface="Oswald"/>
                <a:ea typeface="Oswald"/>
                <a:cs typeface="Oswald"/>
                <a:sym typeface="Oswald"/>
              </a:rPr>
              <a:t>ndards and assessments</a:t>
            </a:r>
          </a:p>
          <a:p>
            <a:pPr marL="457200" marR="0" lvl="0" indent="-342900" algn="l" rtl="0">
              <a:lnSpc>
                <a:spcPct val="115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Scheduling - creating an e</a:t>
            </a:r>
            <a:r>
              <a:rPr lang="en-US" sz="1800" b="0" i="0" u="none" strike="noStrike" cap="none" baseline="0">
                <a:solidFill>
                  <a:srgbClr val="FFFFFF"/>
                </a:solidFill>
                <a:latin typeface="Oswald"/>
                <a:ea typeface="Oswald"/>
                <a:cs typeface="Oswald"/>
                <a:sym typeface="Oswald"/>
              </a:rPr>
              <a:t>xtra layer of intervention </a:t>
            </a:r>
            <a:r>
              <a:rPr lang="en-US" sz="1800">
                <a:solidFill>
                  <a:srgbClr val="FFFFFF"/>
                </a:solidFill>
                <a:latin typeface="Oswald"/>
                <a:ea typeface="Oswald"/>
                <a:cs typeface="Oswald"/>
                <a:sym typeface="Oswald"/>
              </a:rPr>
              <a:t>for students and preserving teacher time for</a:t>
            </a:r>
            <a:r>
              <a:rPr lang="en-US" sz="1800" b="0" i="0" u="none" strike="noStrike" cap="none" baseline="0">
                <a:solidFill>
                  <a:srgbClr val="FFFFFF"/>
                </a:solidFill>
                <a:latin typeface="Oswald"/>
                <a:ea typeface="Oswald"/>
                <a:cs typeface="Oswald"/>
                <a:sym typeface="Oswald"/>
              </a:rPr>
              <a:t> classroom instruction for all student is a</a:t>
            </a:r>
            <a:r>
              <a:rPr lang="en-US" sz="1800">
                <a:solidFill>
                  <a:srgbClr val="FFFFFF"/>
                </a:solidFill>
                <a:latin typeface="Oswald"/>
                <a:ea typeface="Oswald"/>
                <a:cs typeface="Oswald"/>
                <a:sym typeface="Oswald"/>
              </a:rPr>
              <a:t> challenge</a:t>
            </a:r>
            <a:r>
              <a:rPr lang="en-US" sz="1800" b="0" i="0" u="none" strike="noStrike" cap="none" baseline="0">
                <a:solidFill>
                  <a:srgbClr val="FFFFFF"/>
                </a:solidFill>
                <a:latin typeface="Oswald"/>
                <a:ea typeface="Oswald"/>
                <a:cs typeface="Oswald"/>
                <a:sym typeface="Oswald"/>
              </a:rPr>
              <a:t>.</a:t>
            </a:r>
          </a:p>
          <a:p>
            <a:pPr marL="457200" marR="0" lvl="0" indent="-342900" algn="l" rtl="0">
              <a:lnSpc>
                <a:spcPct val="115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Continuing to monitor and label students as “not on track” after receiving a passing score on the Fall OAA.  It would be helpful to delay labeling of students at 3rd grade until after the fall administration.  Prevents confusion for families as well.  </a:t>
            </a:r>
          </a:p>
          <a:p>
            <a:pPr marL="457200" marR="0" lvl="0" indent="-342900" algn="l" rtl="0">
              <a:lnSpc>
                <a:spcPct val="115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Ensuring that there are systematic changes to support best </a:t>
            </a:r>
            <a:br>
              <a:rPr lang="en-US" sz="1800">
                <a:solidFill>
                  <a:srgbClr val="FFFFFF"/>
                </a:solidFill>
                <a:latin typeface="Oswald"/>
                <a:ea typeface="Oswald"/>
                <a:cs typeface="Oswald"/>
                <a:sym typeface="Oswald"/>
              </a:rPr>
            </a:br>
            <a:r>
              <a:rPr lang="en-US" sz="1800">
                <a:solidFill>
                  <a:srgbClr val="FFFFFF"/>
                </a:solidFill>
                <a:latin typeface="Oswald"/>
                <a:ea typeface="Oswald"/>
                <a:cs typeface="Oswald"/>
                <a:sym typeface="Oswald"/>
              </a:rPr>
              <a:t>practices rather than making good teaching a “requirement” </a:t>
            </a:r>
            <a:br>
              <a:rPr lang="en-US" sz="1800">
                <a:solidFill>
                  <a:srgbClr val="FFFFFF"/>
                </a:solidFill>
                <a:latin typeface="Oswald"/>
                <a:ea typeface="Oswald"/>
                <a:cs typeface="Oswald"/>
                <a:sym typeface="Oswald"/>
              </a:rPr>
            </a:br>
            <a:r>
              <a:rPr lang="en-US" sz="1800">
                <a:solidFill>
                  <a:srgbClr val="FFFFFF"/>
                </a:solidFill>
                <a:latin typeface="Oswald"/>
                <a:ea typeface="Oswald"/>
                <a:cs typeface="Oswald"/>
                <a:sym typeface="Oswald"/>
              </a:rPr>
              <a:t>of the 3RG.</a:t>
            </a:r>
          </a:p>
          <a:p>
            <a:endParaRPr lang="en-US" sz="1800">
              <a:solidFill>
                <a:srgbClr val="FFFFFF"/>
              </a:solidFill>
              <a:latin typeface="Oswald"/>
              <a:ea typeface="Oswald"/>
              <a:cs typeface="Oswald"/>
              <a:sym typeface="Oswald"/>
            </a:endParaRPr>
          </a:p>
        </p:txBody>
      </p:sp>
      <p:sp>
        <p:nvSpPr>
          <p:cNvPr id="142" name="Shape 142"/>
          <p:cNvSpPr/>
          <p:nvPr/>
        </p:nvSpPr>
        <p:spPr>
          <a:xfrm>
            <a:off x="617150" y="324826"/>
            <a:ext cx="5067356" cy="548831"/>
          </a:xfrm>
          <a:custGeom>
            <a:avLst/>
            <a:gdLst/>
            <a:ahLst/>
            <a:cxnLst/>
            <a:rect l="0" t="0" r="0" b="0"/>
            <a:pathLst>
              <a:path w="8245" h="893" extrusionOk="0">
                <a:moveTo>
                  <a:pt x="4692" y="0"/>
                </a:moveTo>
                <a:cubicBezTo>
                  <a:pt x="4678" y="0"/>
                  <a:pt x="4667" y="4"/>
                  <a:pt x="4657" y="14"/>
                </a:cubicBezTo>
                <a:cubicBezTo>
                  <a:pt x="4647" y="24"/>
                  <a:pt x="4643" y="35"/>
                  <a:pt x="4643" y="49"/>
                </a:cubicBezTo>
                <a:cubicBezTo>
                  <a:pt x="4643" y="62"/>
                  <a:pt x="4647" y="74"/>
                  <a:pt x="4657" y="84"/>
                </a:cubicBezTo>
                <a:cubicBezTo>
                  <a:pt x="4667" y="94"/>
                  <a:pt x="4679" y="99"/>
                  <a:pt x="4692" y="99"/>
                </a:cubicBezTo>
                <a:cubicBezTo>
                  <a:pt x="4706" y="99"/>
                  <a:pt x="4718" y="94"/>
                  <a:pt x="4727" y="84"/>
                </a:cubicBezTo>
                <a:cubicBezTo>
                  <a:pt x="4737" y="74"/>
                  <a:pt x="4742" y="62"/>
                  <a:pt x="4742" y="49"/>
                </a:cubicBezTo>
                <a:cubicBezTo>
                  <a:pt x="4742" y="35"/>
                  <a:pt x="4737" y="24"/>
                  <a:pt x="4727" y="14"/>
                </a:cubicBezTo>
                <a:cubicBezTo>
                  <a:pt x="4718" y="4"/>
                  <a:pt x="4706" y="0"/>
                  <a:pt x="4692" y="0"/>
                </a:cubicBezTo>
                <a:close/>
                <a:moveTo>
                  <a:pt x="6969" y="0"/>
                </a:moveTo>
                <a:cubicBezTo>
                  <a:pt x="6955" y="0"/>
                  <a:pt x="6943" y="4"/>
                  <a:pt x="6933" y="14"/>
                </a:cubicBezTo>
                <a:cubicBezTo>
                  <a:pt x="6924" y="24"/>
                  <a:pt x="6919" y="35"/>
                  <a:pt x="6919" y="49"/>
                </a:cubicBezTo>
                <a:cubicBezTo>
                  <a:pt x="6919" y="62"/>
                  <a:pt x="6924" y="74"/>
                  <a:pt x="6934" y="84"/>
                </a:cubicBezTo>
                <a:cubicBezTo>
                  <a:pt x="6943" y="94"/>
                  <a:pt x="6955" y="99"/>
                  <a:pt x="6969" y="99"/>
                </a:cubicBezTo>
                <a:cubicBezTo>
                  <a:pt x="6982" y="99"/>
                  <a:pt x="6994" y="94"/>
                  <a:pt x="7004" y="84"/>
                </a:cubicBezTo>
                <a:cubicBezTo>
                  <a:pt x="7013" y="74"/>
                  <a:pt x="7018" y="62"/>
                  <a:pt x="7018" y="49"/>
                </a:cubicBezTo>
                <a:cubicBezTo>
                  <a:pt x="7018" y="35"/>
                  <a:pt x="7013" y="24"/>
                  <a:pt x="7004" y="14"/>
                </a:cubicBezTo>
                <a:cubicBezTo>
                  <a:pt x="6994" y="4"/>
                  <a:pt x="6982" y="0"/>
                  <a:pt x="6969" y="0"/>
                </a:cubicBezTo>
                <a:close/>
                <a:moveTo>
                  <a:pt x="1681" y="268"/>
                </a:moveTo>
                <a:cubicBezTo>
                  <a:pt x="1698" y="268"/>
                  <a:pt x="1715" y="273"/>
                  <a:pt x="1731" y="283"/>
                </a:cubicBezTo>
                <a:cubicBezTo>
                  <a:pt x="1747" y="294"/>
                  <a:pt x="1759" y="308"/>
                  <a:pt x="1768" y="326"/>
                </a:cubicBezTo>
                <a:cubicBezTo>
                  <a:pt x="1773" y="338"/>
                  <a:pt x="1776" y="358"/>
                  <a:pt x="1778" y="387"/>
                </a:cubicBezTo>
                <a:lnTo>
                  <a:pt x="1571" y="387"/>
                </a:lnTo>
                <a:cubicBezTo>
                  <a:pt x="1574" y="349"/>
                  <a:pt x="1587" y="320"/>
                  <a:pt x="1608" y="299"/>
                </a:cubicBezTo>
                <a:cubicBezTo>
                  <a:pt x="1629" y="278"/>
                  <a:pt x="1654" y="268"/>
                  <a:pt x="1681" y="268"/>
                </a:cubicBezTo>
                <a:close/>
                <a:moveTo>
                  <a:pt x="5541" y="268"/>
                </a:moveTo>
                <a:cubicBezTo>
                  <a:pt x="5559" y="268"/>
                  <a:pt x="5576" y="273"/>
                  <a:pt x="5592" y="283"/>
                </a:cubicBezTo>
                <a:cubicBezTo>
                  <a:pt x="5608" y="294"/>
                  <a:pt x="5620" y="308"/>
                  <a:pt x="5628" y="326"/>
                </a:cubicBezTo>
                <a:cubicBezTo>
                  <a:pt x="5634" y="338"/>
                  <a:pt x="5637" y="358"/>
                  <a:pt x="5639" y="387"/>
                </a:cubicBezTo>
                <a:lnTo>
                  <a:pt x="5432" y="387"/>
                </a:lnTo>
                <a:cubicBezTo>
                  <a:pt x="5435" y="349"/>
                  <a:pt x="5448" y="320"/>
                  <a:pt x="5469" y="299"/>
                </a:cubicBezTo>
                <a:cubicBezTo>
                  <a:pt x="5490" y="278"/>
                  <a:pt x="5514" y="268"/>
                  <a:pt x="5541" y="268"/>
                </a:cubicBezTo>
                <a:close/>
                <a:moveTo>
                  <a:pt x="6387" y="427"/>
                </a:moveTo>
                <a:lnTo>
                  <a:pt x="6387" y="598"/>
                </a:lnTo>
                <a:cubicBezTo>
                  <a:pt x="6346" y="630"/>
                  <a:pt x="6314" y="646"/>
                  <a:pt x="6289" y="646"/>
                </a:cubicBezTo>
                <a:cubicBezTo>
                  <a:pt x="6271" y="646"/>
                  <a:pt x="6255" y="639"/>
                  <a:pt x="6241" y="623"/>
                </a:cubicBezTo>
                <a:cubicBezTo>
                  <a:pt x="6227" y="608"/>
                  <a:pt x="6220" y="588"/>
                  <a:pt x="6220" y="565"/>
                </a:cubicBezTo>
                <a:cubicBezTo>
                  <a:pt x="6220" y="546"/>
                  <a:pt x="6225" y="529"/>
                  <a:pt x="6236" y="514"/>
                </a:cubicBezTo>
                <a:cubicBezTo>
                  <a:pt x="6247" y="498"/>
                  <a:pt x="6266" y="483"/>
                  <a:pt x="6291" y="469"/>
                </a:cubicBezTo>
                <a:cubicBezTo>
                  <a:pt x="6306" y="461"/>
                  <a:pt x="6338" y="447"/>
                  <a:pt x="6387" y="427"/>
                </a:cubicBezTo>
                <a:close/>
                <a:moveTo>
                  <a:pt x="5069" y="263"/>
                </a:moveTo>
                <a:cubicBezTo>
                  <a:pt x="5084" y="263"/>
                  <a:pt x="5100" y="268"/>
                  <a:pt x="5116" y="277"/>
                </a:cubicBezTo>
                <a:cubicBezTo>
                  <a:pt x="5132" y="286"/>
                  <a:pt x="5145" y="300"/>
                  <a:pt x="5155" y="318"/>
                </a:cubicBezTo>
                <a:cubicBezTo>
                  <a:pt x="5165" y="337"/>
                  <a:pt x="5170" y="357"/>
                  <a:pt x="5172" y="379"/>
                </a:cubicBezTo>
                <a:lnTo>
                  <a:pt x="5172" y="609"/>
                </a:lnTo>
                <a:cubicBezTo>
                  <a:pt x="5145" y="639"/>
                  <a:pt x="5116" y="654"/>
                  <a:pt x="5086" y="654"/>
                </a:cubicBezTo>
                <a:cubicBezTo>
                  <a:pt x="5051" y="654"/>
                  <a:pt x="5019" y="636"/>
                  <a:pt x="4991" y="601"/>
                </a:cubicBezTo>
                <a:cubicBezTo>
                  <a:pt x="4962" y="566"/>
                  <a:pt x="4948" y="516"/>
                  <a:pt x="4948" y="450"/>
                </a:cubicBezTo>
                <a:cubicBezTo>
                  <a:pt x="4948" y="385"/>
                  <a:pt x="4963" y="336"/>
                  <a:pt x="4992" y="302"/>
                </a:cubicBezTo>
                <a:cubicBezTo>
                  <a:pt x="5015" y="276"/>
                  <a:pt x="5040" y="263"/>
                  <a:pt x="5069" y="263"/>
                </a:cubicBezTo>
                <a:close/>
                <a:moveTo>
                  <a:pt x="3393" y="265"/>
                </a:moveTo>
                <a:cubicBezTo>
                  <a:pt x="3429" y="265"/>
                  <a:pt x="3458" y="281"/>
                  <a:pt x="3481" y="312"/>
                </a:cubicBezTo>
                <a:cubicBezTo>
                  <a:pt x="3516" y="358"/>
                  <a:pt x="3533" y="420"/>
                  <a:pt x="3533" y="500"/>
                </a:cubicBezTo>
                <a:cubicBezTo>
                  <a:pt x="3533" y="563"/>
                  <a:pt x="3522" y="608"/>
                  <a:pt x="3502" y="634"/>
                </a:cubicBezTo>
                <a:cubicBezTo>
                  <a:pt x="3481" y="660"/>
                  <a:pt x="3455" y="673"/>
                  <a:pt x="3424" y="673"/>
                </a:cubicBezTo>
                <a:cubicBezTo>
                  <a:pt x="3381" y="673"/>
                  <a:pt x="3347" y="649"/>
                  <a:pt x="3321" y="602"/>
                </a:cubicBezTo>
                <a:cubicBezTo>
                  <a:pt x="3296" y="555"/>
                  <a:pt x="3283" y="499"/>
                  <a:pt x="3283" y="434"/>
                </a:cubicBezTo>
                <a:cubicBezTo>
                  <a:pt x="3283" y="393"/>
                  <a:pt x="3288" y="360"/>
                  <a:pt x="3299" y="334"/>
                </a:cubicBezTo>
                <a:cubicBezTo>
                  <a:pt x="3310" y="309"/>
                  <a:pt x="3324" y="291"/>
                  <a:pt x="3341" y="281"/>
                </a:cubicBezTo>
                <a:cubicBezTo>
                  <a:pt x="3358" y="270"/>
                  <a:pt x="3376" y="265"/>
                  <a:pt x="3393" y="265"/>
                </a:cubicBezTo>
                <a:close/>
                <a:moveTo>
                  <a:pt x="7336" y="265"/>
                </a:moveTo>
                <a:cubicBezTo>
                  <a:pt x="7372" y="265"/>
                  <a:pt x="7402" y="281"/>
                  <a:pt x="7425" y="312"/>
                </a:cubicBezTo>
                <a:cubicBezTo>
                  <a:pt x="7459" y="358"/>
                  <a:pt x="7476" y="420"/>
                  <a:pt x="7476" y="500"/>
                </a:cubicBezTo>
                <a:cubicBezTo>
                  <a:pt x="7476" y="563"/>
                  <a:pt x="7466" y="608"/>
                  <a:pt x="7445" y="634"/>
                </a:cubicBezTo>
                <a:cubicBezTo>
                  <a:pt x="7425" y="660"/>
                  <a:pt x="7399" y="673"/>
                  <a:pt x="7367" y="673"/>
                </a:cubicBezTo>
                <a:cubicBezTo>
                  <a:pt x="7325" y="673"/>
                  <a:pt x="7291" y="649"/>
                  <a:pt x="7265" y="602"/>
                </a:cubicBezTo>
                <a:cubicBezTo>
                  <a:pt x="7239" y="555"/>
                  <a:pt x="7226" y="499"/>
                  <a:pt x="7226" y="434"/>
                </a:cubicBezTo>
                <a:cubicBezTo>
                  <a:pt x="7226" y="393"/>
                  <a:pt x="7231" y="360"/>
                  <a:pt x="7242" y="334"/>
                </a:cubicBezTo>
                <a:cubicBezTo>
                  <a:pt x="7253" y="309"/>
                  <a:pt x="7267" y="291"/>
                  <a:pt x="7284" y="281"/>
                </a:cubicBezTo>
                <a:cubicBezTo>
                  <a:pt x="7302" y="270"/>
                  <a:pt x="7319" y="265"/>
                  <a:pt x="7336" y="265"/>
                </a:cubicBezTo>
                <a:close/>
                <a:moveTo>
                  <a:pt x="321" y="52"/>
                </a:moveTo>
                <a:cubicBezTo>
                  <a:pt x="384" y="52"/>
                  <a:pt x="433" y="74"/>
                  <a:pt x="469" y="119"/>
                </a:cubicBezTo>
                <a:cubicBezTo>
                  <a:pt x="514" y="174"/>
                  <a:pt x="536" y="259"/>
                  <a:pt x="536" y="372"/>
                </a:cubicBezTo>
                <a:cubicBezTo>
                  <a:pt x="536" y="477"/>
                  <a:pt x="516" y="553"/>
                  <a:pt x="475" y="602"/>
                </a:cubicBezTo>
                <a:cubicBezTo>
                  <a:pt x="435" y="650"/>
                  <a:pt x="383" y="674"/>
                  <a:pt x="321" y="674"/>
                </a:cubicBezTo>
                <a:cubicBezTo>
                  <a:pt x="263" y="674"/>
                  <a:pt x="216" y="652"/>
                  <a:pt x="181" y="608"/>
                </a:cubicBezTo>
                <a:cubicBezTo>
                  <a:pt x="134" y="550"/>
                  <a:pt x="111" y="466"/>
                  <a:pt x="111" y="358"/>
                </a:cubicBezTo>
                <a:cubicBezTo>
                  <a:pt x="111" y="253"/>
                  <a:pt x="134" y="173"/>
                  <a:pt x="178" y="118"/>
                </a:cubicBezTo>
                <a:cubicBezTo>
                  <a:pt x="214" y="74"/>
                  <a:pt x="262" y="52"/>
                  <a:pt x="321" y="52"/>
                </a:cubicBezTo>
                <a:close/>
                <a:moveTo>
                  <a:pt x="1104" y="0"/>
                </a:moveTo>
                <a:lnTo>
                  <a:pt x="971" y="54"/>
                </a:lnTo>
                <a:lnTo>
                  <a:pt x="978" y="71"/>
                </a:lnTo>
                <a:cubicBezTo>
                  <a:pt x="993" y="66"/>
                  <a:pt x="1004" y="63"/>
                  <a:pt x="1011" y="63"/>
                </a:cubicBezTo>
                <a:cubicBezTo>
                  <a:pt x="1019" y="63"/>
                  <a:pt x="1026" y="66"/>
                  <a:pt x="1031" y="70"/>
                </a:cubicBezTo>
                <a:cubicBezTo>
                  <a:pt x="1036" y="74"/>
                  <a:pt x="1040" y="82"/>
                  <a:pt x="1042" y="94"/>
                </a:cubicBezTo>
                <a:cubicBezTo>
                  <a:pt x="1045" y="105"/>
                  <a:pt x="1046" y="137"/>
                  <a:pt x="1046" y="188"/>
                </a:cubicBezTo>
                <a:lnTo>
                  <a:pt x="1046" y="593"/>
                </a:lnTo>
                <a:cubicBezTo>
                  <a:pt x="1046" y="621"/>
                  <a:pt x="1044" y="639"/>
                  <a:pt x="1040" y="648"/>
                </a:cubicBezTo>
                <a:cubicBezTo>
                  <a:pt x="1036" y="658"/>
                  <a:pt x="1031" y="664"/>
                  <a:pt x="1024" y="667"/>
                </a:cubicBezTo>
                <a:cubicBezTo>
                  <a:pt x="1013" y="673"/>
                  <a:pt x="997" y="676"/>
                  <a:pt x="978" y="676"/>
                </a:cubicBezTo>
                <a:lnTo>
                  <a:pt x="978" y="694"/>
                </a:lnTo>
                <a:lnTo>
                  <a:pt x="1199" y="694"/>
                </a:lnTo>
                <a:lnTo>
                  <a:pt x="1199" y="676"/>
                </a:lnTo>
                <a:cubicBezTo>
                  <a:pt x="1176" y="676"/>
                  <a:pt x="1160" y="674"/>
                  <a:pt x="1151" y="669"/>
                </a:cubicBezTo>
                <a:cubicBezTo>
                  <a:pt x="1142" y="664"/>
                  <a:pt x="1135" y="657"/>
                  <a:pt x="1132" y="650"/>
                </a:cubicBezTo>
                <a:cubicBezTo>
                  <a:pt x="1129" y="642"/>
                  <a:pt x="1127" y="623"/>
                  <a:pt x="1127" y="593"/>
                </a:cubicBezTo>
                <a:lnTo>
                  <a:pt x="1127" y="356"/>
                </a:lnTo>
                <a:cubicBezTo>
                  <a:pt x="1151" y="331"/>
                  <a:pt x="1172" y="314"/>
                  <a:pt x="1189" y="305"/>
                </a:cubicBezTo>
                <a:cubicBezTo>
                  <a:pt x="1206" y="297"/>
                  <a:pt x="1223" y="292"/>
                  <a:pt x="1239" y="292"/>
                </a:cubicBezTo>
                <a:cubicBezTo>
                  <a:pt x="1254" y="292"/>
                  <a:pt x="1268" y="296"/>
                  <a:pt x="1279" y="304"/>
                </a:cubicBezTo>
                <a:cubicBezTo>
                  <a:pt x="1290" y="312"/>
                  <a:pt x="1298" y="323"/>
                  <a:pt x="1303" y="338"/>
                </a:cubicBezTo>
                <a:cubicBezTo>
                  <a:pt x="1308" y="354"/>
                  <a:pt x="1311" y="386"/>
                  <a:pt x="1311" y="435"/>
                </a:cubicBezTo>
                <a:lnTo>
                  <a:pt x="1311" y="593"/>
                </a:lnTo>
                <a:cubicBezTo>
                  <a:pt x="1311" y="618"/>
                  <a:pt x="1310" y="633"/>
                  <a:pt x="1309" y="639"/>
                </a:cubicBezTo>
                <a:cubicBezTo>
                  <a:pt x="1306" y="651"/>
                  <a:pt x="1300" y="660"/>
                  <a:pt x="1292" y="667"/>
                </a:cubicBezTo>
                <a:cubicBezTo>
                  <a:pt x="1284" y="673"/>
                  <a:pt x="1269" y="676"/>
                  <a:pt x="1249" y="676"/>
                </a:cubicBezTo>
                <a:lnTo>
                  <a:pt x="1238" y="676"/>
                </a:lnTo>
                <a:lnTo>
                  <a:pt x="1238" y="694"/>
                </a:lnTo>
                <a:lnTo>
                  <a:pt x="1458" y="694"/>
                </a:lnTo>
                <a:lnTo>
                  <a:pt x="1458" y="676"/>
                </a:lnTo>
                <a:cubicBezTo>
                  <a:pt x="1437" y="676"/>
                  <a:pt x="1423" y="674"/>
                  <a:pt x="1415" y="669"/>
                </a:cubicBezTo>
                <a:cubicBezTo>
                  <a:pt x="1407" y="665"/>
                  <a:pt x="1402" y="659"/>
                  <a:pt x="1398" y="651"/>
                </a:cubicBezTo>
                <a:cubicBezTo>
                  <a:pt x="1394" y="640"/>
                  <a:pt x="1392" y="621"/>
                  <a:pt x="1392" y="593"/>
                </a:cubicBezTo>
                <a:lnTo>
                  <a:pt x="1392" y="435"/>
                </a:lnTo>
                <a:cubicBezTo>
                  <a:pt x="1392" y="379"/>
                  <a:pt x="1388" y="341"/>
                  <a:pt x="1382" y="320"/>
                </a:cubicBezTo>
                <a:cubicBezTo>
                  <a:pt x="1374" y="290"/>
                  <a:pt x="1360" y="268"/>
                  <a:pt x="1342" y="254"/>
                </a:cubicBezTo>
                <a:cubicBezTo>
                  <a:pt x="1324" y="240"/>
                  <a:pt x="1302" y="233"/>
                  <a:pt x="1276" y="233"/>
                </a:cubicBezTo>
                <a:cubicBezTo>
                  <a:pt x="1255" y="233"/>
                  <a:pt x="1234" y="239"/>
                  <a:pt x="1213" y="250"/>
                </a:cubicBezTo>
                <a:cubicBezTo>
                  <a:pt x="1192" y="261"/>
                  <a:pt x="1163" y="287"/>
                  <a:pt x="1127" y="327"/>
                </a:cubicBezTo>
                <a:lnTo>
                  <a:pt x="1127" y="0"/>
                </a:lnTo>
                <a:close/>
                <a:moveTo>
                  <a:pt x="2050" y="233"/>
                </a:moveTo>
                <a:lnTo>
                  <a:pt x="1915" y="288"/>
                </a:lnTo>
                <a:lnTo>
                  <a:pt x="1919" y="306"/>
                </a:lnTo>
                <a:cubicBezTo>
                  <a:pt x="1932" y="301"/>
                  <a:pt x="1944" y="298"/>
                  <a:pt x="1954" y="298"/>
                </a:cubicBezTo>
                <a:cubicBezTo>
                  <a:pt x="1962" y="298"/>
                  <a:pt x="1969" y="301"/>
                  <a:pt x="1975" y="305"/>
                </a:cubicBezTo>
                <a:cubicBezTo>
                  <a:pt x="1981" y="310"/>
                  <a:pt x="1984" y="317"/>
                  <a:pt x="1986" y="327"/>
                </a:cubicBezTo>
                <a:cubicBezTo>
                  <a:pt x="1989" y="337"/>
                  <a:pt x="1990" y="368"/>
                  <a:pt x="1990" y="420"/>
                </a:cubicBezTo>
                <a:lnTo>
                  <a:pt x="1990" y="593"/>
                </a:lnTo>
                <a:cubicBezTo>
                  <a:pt x="1990" y="619"/>
                  <a:pt x="1989" y="635"/>
                  <a:pt x="1987" y="641"/>
                </a:cubicBezTo>
                <a:cubicBezTo>
                  <a:pt x="1984" y="652"/>
                  <a:pt x="1978" y="660"/>
                  <a:pt x="1970" y="666"/>
                </a:cubicBezTo>
                <a:cubicBezTo>
                  <a:pt x="1959" y="673"/>
                  <a:pt x="1942" y="676"/>
                  <a:pt x="1919" y="676"/>
                </a:cubicBezTo>
                <a:lnTo>
                  <a:pt x="1919" y="694"/>
                </a:lnTo>
                <a:lnTo>
                  <a:pt x="2148" y="694"/>
                </a:lnTo>
                <a:lnTo>
                  <a:pt x="2148" y="676"/>
                </a:lnTo>
                <a:cubicBezTo>
                  <a:pt x="2128" y="676"/>
                  <a:pt x="2113" y="673"/>
                  <a:pt x="2102" y="667"/>
                </a:cubicBezTo>
                <a:cubicBezTo>
                  <a:pt x="2091" y="662"/>
                  <a:pt x="2084" y="654"/>
                  <a:pt x="2080" y="645"/>
                </a:cubicBezTo>
                <a:cubicBezTo>
                  <a:pt x="2073" y="633"/>
                  <a:pt x="2070" y="614"/>
                  <a:pt x="2070" y="589"/>
                </a:cubicBezTo>
                <a:lnTo>
                  <a:pt x="2070" y="375"/>
                </a:lnTo>
                <a:cubicBezTo>
                  <a:pt x="2086" y="344"/>
                  <a:pt x="2101" y="322"/>
                  <a:pt x="2116" y="309"/>
                </a:cubicBezTo>
                <a:cubicBezTo>
                  <a:pt x="2123" y="303"/>
                  <a:pt x="2129" y="299"/>
                  <a:pt x="2135" y="299"/>
                </a:cubicBezTo>
                <a:cubicBezTo>
                  <a:pt x="2142" y="299"/>
                  <a:pt x="2152" y="305"/>
                  <a:pt x="2166" y="316"/>
                </a:cubicBezTo>
                <a:cubicBezTo>
                  <a:pt x="2180" y="327"/>
                  <a:pt x="2193" y="333"/>
                  <a:pt x="2205" y="333"/>
                </a:cubicBezTo>
                <a:cubicBezTo>
                  <a:pt x="2216" y="333"/>
                  <a:pt x="2226" y="329"/>
                  <a:pt x="2235" y="320"/>
                </a:cubicBezTo>
                <a:cubicBezTo>
                  <a:pt x="2243" y="311"/>
                  <a:pt x="2248" y="300"/>
                  <a:pt x="2248" y="288"/>
                </a:cubicBezTo>
                <a:cubicBezTo>
                  <a:pt x="2248" y="273"/>
                  <a:pt x="2242" y="261"/>
                  <a:pt x="2230" y="250"/>
                </a:cubicBezTo>
                <a:cubicBezTo>
                  <a:pt x="2218" y="239"/>
                  <a:pt x="2203" y="233"/>
                  <a:pt x="2186" y="233"/>
                </a:cubicBezTo>
                <a:cubicBezTo>
                  <a:pt x="2146" y="233"/>
                  <a:pt x="2108" y="267"/>
                  <a:pt x="2070" y="334"/>
                </a:cubicBezTo>
                <a:lnTo>
                  <a:pt x="2070" y="233"/>
                </a:lnTo>
                <a:close/>
                <a:moveTo>
                  <a:pt x="3799" y="233"/>
                </a:moveTo>
                <a:lnTo>
                  <a:pt x="3664" y="288"/>
                </a:lnTo>
                <a:lnTo>
                  <a:pt x="3671" y="306"/>
                </a:lnTo>
                <a:cubicBezTo>
                  <a:pt x="3684" y="301"/>
                  <a:pt x="3695" y="298"/>
                  <a:pt x="3704" y="298"/>
                </a:cubicBezTo>
                <a:cubicBezTo>
                  <a:pt x="3713" y="298"/>
                  <a:pt x="3719" y="300"/>
                  <a:pt x="3724" y="305"/>
                </a:cubicBezTo>
                <a:cubicBezTo>
                  <a:pt x="3729" y="309"/>
                  <a:pt x="3733" y="317"/>
                  <a:pt x="3736" y="329"/>
                </a:cubicBezTo>
                <a:cubicBezTo>
                  <a:pt x="3738" y="340"/>
                  <a:pt x="3739" y="373"/>
                  <a:pt x="3739" y="427"/>
                </a:cubicBezTo>
                <a:lnTo>
                  <a:pt x="3739" y="593"/>
                </a:lnTo>
                <a:cubicBezTo>
                  <a:pt x="3739" y="625"/>
                  <a:pt x="3735" y="647"/>
                  <a:pt x="3727" y="659"/>
                </a:cubicBezTo>
                <a:cubicBezTo>
                  <a:pt x="3719" y="671"/>
                  <a:pt x="3704" y="676"/>
                  <a:pt x="3681" y="676"/>
                </a:cubicBezTo>
                <a:lnTo>
                  <a:pt x="3671" y="676"/>
                </a:lnTo>
                <a:lnTo>
                  <a:pt x="3671" y="694"/>
                </a:lnTo>
                <a:lnTo>
                  <a:pt x="3893" y="694"/>
                </a:lnTo>
                <a:lnTo>
                  <a:pt x="3893" y="676"/>
                </a:lnTo>
                <a:cubicBezTo>
                  <a:pt x="3868" y="676"/>
                  <a:pt x="3852" y="674"/>
                  <a:pt x="3844" y="670"/>
                </a:cubicBezTo>
                <a:cubicBezTo>
                  <a:pt x="3836" y="665"/>
                  <a:pt x="3830" y="658"/>
                  <a:pt x="3825" y="649"/>
                </a:cubicBezTo>
                <a:cubicBezTo>
                  <a:pt x="3822" y="642"/>
                  <a:pt x="3820" y="623"/>
                  <a:pt x="3820" y="593"/>
                </a:cubicBezTo>
                <a:lnTo>
                  <a:pt x="3820" y="357"/>
                </a:lnTo>
                <a:cubicBezTo>
                  <a:pt x="3858" y="315"/>
                  <a:pt x="3897" y="293"/>
                  <a:pt x="3936" y="293"/>
                </a:cubicBezTo>
                <a:cubicBezTo>
                  <a:pt x="3961" y="293"/>
                  <a:pt x="3978" y="303"/>
                  <a:pt x="3989" y="321"/>
                </a:cubicBezTo>
                <a:cubicBezTo>
                  <a:pt x="4000" y="339"/>
                  <a:pt x="4005" y="369"/>
                  <a:pt x="4005" y="410"/>
                </a:cubicBezTo>
                <a:lnTo>
                  <a:pt x="4005" y="593"/>
                </a:lnTo>
                <a:cubicBezTo>
                  <a:pt x="4005" y="618"/>
                  <a:pt x="4004" y="634"/>
                  <a:pt x="4003" y="639"/>
                </a:cubicBezTo>
                <a:cubicBezTo>
                  <a:pt x="4000" y="651"/>
                  <a:pt x="3994" y="660"/>
                  <a:pt x="3986" y="667"/>
                </a:cubicBezTo>
                <a:cubicBezTo>
                  <a:pt x="3977" y="673"/>
                  <a:pt x="3963" y="676"/>
                  <a:pt x="3942" y="676"/>
                </a:cubicBezTo>
                <a:lnTo>
                  <a:pt x="3933" y="676"/>
                </a:lnTo>
                <a:lnTo>
                  <a:pt x="3933" y="694"/>
                </a:lnTo>
                <a:lnTo>
                  <a:pt x="4154" y="694"/>
                </a:lnTo>
                <a:lnTo>
                  <a:pt x="4154" y="676"/>
                </a:lnTo>
                <a:cubicBezTo>
                  <a:pt x="4132" y="676"/>
                  <a:pt x="4118" y="674"/>
                  <a:pt x="4110" y="669"/>
                </a:cubicBezTo>
                <a:cubicBezTo>
                  <a:pt x="4102" y="665"/>
                  <a:pt x="4096" y="659"/>
                  <a:pt x="4092" y="650"/>
                </a:cubicBezTo>
                <a:cubicBezTo>
                  <a:pt x="4088" y="640"/>
                  <a:pt x="4085" y="621"/>
                  <a:pt x="4085" y="593"/>
                </a:cubicBezTo>
                <a:lnTo>
                  <a:pt x="4085" y="402"/>
                </a:lnTo>
                <a:cubicBezTo>
                  <a:pt x="4085" y="361"/>
                  <a:pt x="4082" y="332"/>
                  <a:pt x="4075" y="312"/>
                </a:cubicBezTo>
                <a:cubicBezTo>
                  <a:pt x="4064" y="284"/>
                  <a:pt x="4050" y="264"/>
                  <a:pt x="4033" y="252"/>
                </a:cubicBezTo>
                <a:cubicBezTo>
                  <a:pt x="4015" y="240"/>
                  <a:pt x="3994" y="233"/>
                  <a:pt x="3970" y="233"/>
                </a:cubicBezTo>
                <a:cubicBezTo>
                  <a:pt x="3922" y="233"/>
                  <a:pt x="3872" y="265"/>
                  <a:pt x="3820" y="328"/>
                </a:cubicBezTo>
                <a:lnTo>
                  <a:pt x="3820" y="233"/>
                </a:lnTo>
                <a:close/>
                <a:moveTo>
                  <a:pt x="4711" y="233"/>
                </a:moveTo>
                <a:lnTo>
                  <a:pt x="4577" y="288"/>
                </a:lnTo>
                <a:lnTo>
                  <a:pt x="4583" y="306"/>
                </a:lnTo>
                <a:cubicBezTo>
                  <a:pt x="4597" y="301"/>
                  <a:pt x="4608" y="298"/>
                  <a:pt x="4617" y="298"/>
                </a:cubicBezTo>
                <a:cubicBezTo>
                  <a:pt x="4625" y="298"/>
                  <a:pt x="4632" y="300"/>
                  <a:pt x="4637" y="305"/>
                </a:cubicBezTo>
                <a:cubicBezTo>
                  <a:pt x="4642" y="309"/>
                  <a:pt x="4645" y="316"/>
                  <a:pt x="4647" y="326"/>
                </a:cubicBezTo>
                <a:cubicBezTo>
                  <a:pt x="4650" y="340"/>
                  <a:pt x="4652" y="372"/>
                  <a:pt x="4652" y="420"/>
                </a:cubicBezTo>
                <a:lnTo>
                  <a:pt x="4652" y="593"/>
                </a:lnTo>
                <a:cubicBezTo>
                  <a:pt x="4652" y="620"/>
                  <a:pt x="4650" y="639"/>
                  <a:pt x="4645" y="649"/>
                </a:cubicBezTo>
                <a:cubicBezTo>
                  <a:pt x="4641" y="659"/>
                  <a:pt x="4635" y="666"/>
                  <a:pt x="4627" y="670"/>
                </a:cubicBezTo>
                <a:cubicBezTo>
                  <a:pt x="4620" y="674"/>
                  <a:pt x="4605" y="676"/>
                  <a:pt x="4583" y="676"/>
                </a:cubicBezTo>
                <a:lnTo>
                  <a:pt x="4583" y="694"/>
                </a:lnTo>
                <a:lnTo>
                  <a:pt x="4801" y="694"/>
                </a:lnTo>
                <a:lnTo>
                  <a:pt x="4801" y="676"/>
                </a:lnTo>
                <a:cubicBezTo>
                  <a:pt x="4780" y="676"/>
                  <a:pt x="4765" y="674"/>
                  <a:pt x="4757" y="669"/>
                </a:cubicBezTo>
                <a:cubicBezTo>
                  <a:pt x="4749" y="665"/>
                  <a:pt x="4743" y="658"/>
                  <a:pt x="4739" y="649"/>
                </a:cubicBezTo>
                <a:cubicBezTo>
                  <a:pt x="4735" y="639"/>
                  <a:pt x="4733" y="621"/>
                  <a:pt x="4733" y="593"/>
                </a:cubicBezTo>
                <a:lnTo>
                  <a:pt x="4733" y="233"/>
                </a:lnTo>
                <a:close/>
                <a:moveTo>
                  <a:pt x="5911" y="233"/>
                </a:moveTo>
                <a:lnTo>
                  <a:pt x="5775" y="288"/>
                </a:lnTo>
                <a:lnTo>
                  <a:pt x="5780" y="306"/>
                </a:lnTo>
                <a:cubicBezTo>
                  <a:pt x="5793" y="301"/>
                  <a:pt x="5804" y="298"/>
                  <a:pt x="5814" y="298"/>
                </a:cubicBezTo>
                <a:cubicBezTo>
                  <a:pt x="5823" y="298"/>
                  <a:pt x="5830" y="301"/>
                  <a:pt x="5836" y="305"/>
                </a:cubicBezTo>
                <a:cubicBezTo>
                  <a:pt x="5841" y="310"/>
                  <a:pt x="5845" y="317"/>
                  <a:pt x="5847" y="327"/>
                </a:cubicBezTo>
                <a:cubicBezTo>
                  <a:pt x="5849" y="337"/>
                  <a:pt x="5851" y="368"/>
                  <a:pt x="5851" y="420"/>
                </a:cubicBezTo>
                <a:lnTo>
                  <a:pt x="5851" y="593"/>
                </a:lnTo>
                <a:cubicBezTo>
                  <a:pt x="5851" y="619"/>
                  <a:pt x="5850" y="635"/>
                  <a:pt x="5848" y="641"/>
                </a:cubicBezTo>
                <a:cubicBezTo>
                  <a:pt x="5845" y="652"/>
                  <a:pt x="5839" y="660"/>
                  <a:pt x="5831" y="666"/>
                </a:cubicBezTo>
                <a:cubicBezTo>
                  <a:pt x="5820" y="673"/>
                  <a:pt x="5803" y="676"/>
                  <a:pt x="5780" y="676"/>
                </a:cubicBezTo>
                <a:lnTo>
                  <a:pt x="5780" y="694"/>
                </a:lnTo>
                <a:lnTo>
                  <a:pt x="6009" y="694"/>
                </a:lnTo>
                <a:lnTo>
                  <a:pt x="6009" y="676"/>
                </a:lnTo>
                <a:cubicBezTo>
                  <a:pt x="5989" y="676"/>
                  <a:pt x="5974" y="673"/>
                  <a:pt x="5963" y="667"/>
                </a:cubicBezTo>
                <a:cubicBezTo>
                  <a:pt x="5952" y="662"/>
                  <a:pt x="5945" y="654"/>
                  <a:pt x="5940" y="645"/>
                </a:cubicBezTo>
                <a:cubicBezTo>
                  <a:pt x="5934" y="633"/>
                  <a:pt x="5931" y="614"/>
                  <a:pt x="5931" y="589"/>
                </a:cubicBezTo>
                <a:lnTo>
                  <a:pt x="5931" y="375"/>
                </a:lnTo>
                <a:cubicBezTo>
                  <a:pt x="5947" y="344"/>
                  <a:pt x="5962" y="322"/>
                  <a:pt x="5977" y="309"/>
                </a:cubicBezTo>
                <a:cubicBezTo>
                  <a:pt x="5983" y="303"/>
                  <a:pt x="5990" y="299"/>
                  <a:pt x="5996" y="299"/>
                </a:cubicBezTo>
                <a:cubicBezTo>
                  <a:pt x="6002" y="299"/>
                  <a:pt x="6013" y="305"/>
                  <a:pt x="6027" y="316"/>
                </a:cubicBezTo>
                <a:cubicBezTo>
                  <a:pt x="6041" y="327"/>
                  <a:pt x="6054" y="333"/>
                  <a:pt x="6065" y="333"/>
                </a:cubicBezTo>
                <a:cubicBezTo>
                  <a:pt x="6077" y="333"/>
                  <a:pt x="6087" y="329"/>
                  <a:pt x="6096" y="320"/>
                </a:cubicBezTo>
                <a:cubicBezTo>
                  <a:pt x="6104" y="311"/>
                  <a:pt x="6108" y="300"/>
                  <a:pt x="6108" y="288"/>
                </a:cubicBezTo>
                <a:cubicBezTo>
                  <a:pt x="6108" y="273"/>
                  <a:pt x="6103" y="261"/>
                  <a:pt x="6091" y="250"/>
                </a:cubicBezTo>
                <a:cubicBezTo>
                  <a:pt x="6079" y="239"/>
                  <a:pt x="6064" y="233"/>
                  <a:pt x="6046" y="233"/>
                </a:cubicBezTo>
                <a:cubicBezTo>
                  <a:pt x="6007" y="233"/>
                  <a:pt x="5969" y="267"/>
                  <a:pt x="5931" y="334"/>
                </a:cubicBezTo>
                <a:lnTo>
                  <a:pt x="5931" y="233"/>
                </a:lnTo>
                <a:close/>
                <a:moveTo>
                  <a:pt x="6988" y="233"/>
                </a:moveTo>
                <a:lnTo>
                  <a:pt x="6853" y="288"/>
                </a:lnTo>
                <a:lnTo>
                  <a:pt x="6860" y="306"/>
                </a:lnTo>
                <a:cubicBezTo>
                  <a:pt x="6873" y="301"/>
                  <a:pt x="6884" y="298"/>
                  <a:pt x="6893" y="298"/>
                </a:cubicBezTo>
                <a:cubicBezTo>
                  <a:pt x="6902" y="298"/>
                  <a:pt x="6908" y="300"/>
                  <a:pt x="6913" y="305"/>
                </a:cubicBezTo>
                <a:cubicBezTo>
                  <a:pt x="6918" y="309"/>
                  <a:pt x="6922" y="316"/>
                  <a:pt x="6924" y="326"/>
                </a:cubicBezTo>
                <a:cubicBezTo>
                  <a:pt x="6927" y="340"/>
                  <a:pt x="6928" y="372"/>
                  <a:pt x="6928" y="420"/>
                </a:cubicBezTo>
                <a:lnTo>
                  <a:pt x="6928" y="593"/>
                </a:lnTo>
                <a:cubicBezTo>
                  <a:pt x="6928" y="620"/>
                  <a:pt x="6926" y="639"/>
                  <a:pt x="6922" y="649"/>
                </a:cubicBezTo>
                <a:cubicBezTo>
                  <a:pt x="6917" y="659"/>
                  <a:pt x="6911" y="666"/>
                  <a:pt x="6904" y="670"/>
                </a:cubicBezTo>
                <a:cubicBezTo>
                  <a:pt x="6896" y="674"/>
                  <a:pt x="6882" y="676"/>
                  <a:pt x="6860" y="676"/>
                </a:cubicBezTo>
                <a:lnTo>
                  <a:pt x="6860" y="694"/>
                </a:lnTo>
                <a:lnTo>
                  <a:pt x="7077" y="694"/>
                </a:lnTo>
                <a:lnTo>
                  <a:pt x="7077" y="676"/>
                </a:lnTo>
                <a:cubicBezTo>
                  <a:pt x="7056" y="676"/>
                  <a:pt x="7041" y="674"/>
                  <a:pt x="7033" y="669"/>
                </a:cubicBezTo>
                <a:cubicBezTo>
                  <a:pt x="7025" y="665"/>
                  <a:pt x="7019" y="658"/>
                  <a:pt x="7015" y="649"/>
                </a:cubicBezTo>
                <a:cubicBezTo>
                  <a:pt x="7011" y="639"/>
                  <a:pt x="7009" y="621"/>
                  <a:pt x="7009" y="593"/>
                </a:cubicBezTo>
                <a:lnTo>
                  <a:pt x="7009" y="233"/>
                </a:lnTo>
                <a:close/>
                <a:moveTo>
                  <a:pt x="7742" y="233"/>
                </a:moveTo>
                <a:lnTo>
                  <a:pt x="7607" y="288"/>
                </a:lnTo>
                <a:lnTo>
                  <a:pt x="7615" y="306"/>
                </a:lnTo>
                <a:cubicBezTo>
                  <a:pt x="7627" y="301"/>
                  <a:pt x="7638" y="298"/>
                  <a:pt x="7647" y="298"/>
                </a:cubicBezTo>
                <a:cubicBezTo>
                  <a:pt x="7656" y="298"/>
                  <a:pt x="7663" y="300"/>
                  <a:pt x="7668" y="305"/>
                </a:cubicBezTo>
                <a:cubicBezTo>
                  <a:pt x="7673" y="309"/>
                  <a:pt x="7676" y="317"/>
                  <a:pt x="7679" y="329"/>
                </a:cubicBezTo>
                <a:cubicBezTo>
                  <a:pt x="7681" y="340"/>
                  <a:pt x="7683" y="373"/>
                  <a:pt x="7683" y="427"/>
                </a:cubicBezTo>
                <a:lnTo>
                  <a:pt x="7683" y="593"/>
                </a:lnTo>
                <a:cubicBezTo>
                  <a:pt x="7683" y="625"/>
                  <a:pt x="7679" y="647"/>
                  <a:pt x="7671" y="659"/>
                </a:cubicBezTo>
                <a:cubicBezTo>
                  <a:pt x="7663" y="671"/>
                  <a:pt x="7647" y="676"/>
                  <a:pt x="7625" y="676"/>
                </a:cubicBezTo>
                <a:lnTo>
                  <a:pt x="7615" y="676"/>
                </a:lnTo>
                <a:lnTo>
                  <a:pt x="7615" y="694"/>
                </a:lnTo>
                <a:lnTo>
                  <a:pt x="7836" y="694"/>
                </a:lnTo>
                <a:lnTo>
                  <a:pt x="7836" y="676"/>
                </a:lnTo>
                <a:cubicBezTo>
                  <a:pt x="7812" y="676"/>
                  <a:pt x="7795" y="674"/>
                  <a:pt x="7787" y="670"/>
                </a:cubicBezTo>
                <a:cubicBezTo>
                  <a:pt x="7779" y="665"/>
                  <a:pt x="7773" y="658"/>
                  <a:pt x="7769" y="649"/>
                </a:cubicBezTo>
                <a:cubicBezTo>
                  <a:pt x="7765" y="642"/>
                  <a:pt x="7763" y="623"/>
                  <a:pt x="7763" y="593"/>
                </a:cubicBezTo>
                <a:lnTo>
                  <a:pt x="7763" y="357"/>
                </a:lnTo>
                <a:cubicBezTo>
                  <a:pt x="7802" y="315"/>
                  <a:pt x="7840" y="293"/>
                  <a:pt x="7879" y="293"/>
                </a:cubicBezTo>
                <a:cubicBezTo>
                  <a:pt x="7904" y="293"/>
                  <a:pt x="7922" y="303"/>
                  <a:pt x="7932" y="321"/>
                </a:cubicBezTo>
                <a:cubicBezTo>
                  <a:pt x="7943" y="339"/>
                  <a:pt x="7948" y="369"/>
                  <a:pt x="7948" y="410"/>
                </a:cubicBezTo>
                <a:lnTo>
                  <a:pt x="7948" y="593"/>
                </a:lnTo>
                <a:cubicBezTo>
                  <a:pt x="7948" y="618"/>
                  <a:pt x="7948" y="634"/>
                  <a:pt x="7946" y="639"/>
                </a:cubicBezTo>
                <a:cubicBezTo>
                  <a:pt x="7943" y="651"/>
                  <a:pt x="7937" y="660"/>
                  <a:pt x="7929" y="667"/>
                </a:cubicBezTo>
                <a:cubicBezTo>
                  <a:pt x="7921" y="673"/>
                  <a:pt x="7906" y="676"/>
                  <a:pt x="7885" y="676"/>
                </a:cubicBezTo>
                <a:lnTo>
                  <a:pt x="7876" y="676"/>
                </a:lnTo>
                <a:lnTo>
                  <a:pt x="7876" y="694"/>
                </a:lnTo>
                <a:lnTo>
                  <a:pt x="8097" y="694"/>
                </a:lnTo>
                <a:lnTo>
                  <a:pt x="8097" y="676"/>
                </a:lnTo>
                <a:cubicBezTo>
                  <a:pt x="8076" y="676"/>
                  <a:pt x="8061" y="674"/>
                  <a:pt x="8053" y="669"/>
                </a:cubicBezTo>
                <a:cubicBezTo>
                  <a:pt x="8045" y="665"/>
                  <a:pt x="8039" y="659"/>
                  <a:pt x="8036" y="650"/>
                </a:cubicBezTo>
                <a:cubicBezTo>
                  <a:pt x="8031" y="640"/>
                  <a:pt x="8029" y="621"/>
                  <a:pt x="8029" y="593"/>
                </a:cubicBezTo>
                <a:lnTo>
                  <a:pt x="8029" y="402"/>
                </a:lnTo>
                <a:cubicBezTo>
                  <a:pt x="8029" y="361"/>
                  <a:pt x="8025" y="332"/>
                  <a:pt x="8018" y="312"/>
                </a:cubicBezTo>
                <a:cubicBezTo>
                  <a:pt x="8008" y="284"/>
                  <a:pt x="7994" y="264"/>
                  <a:pt x="7976" y="252"/>
                </a:cubicBezTo>
                <a:cubicBezTo>
                  <a:pt x="7958" y="240"/>
                  <a:pt x="7937" y="233"/>
                  <a:pt x="7913" y="233"/>
                </a:cubicBezTo>
                <a:cubicBezTo>
                  <a:pt x="7866" y="233"/>
                  <a:pt x="7816" y="265"/>
                  <a:pt x="7763" y="328"/>
                </a:cubicBezTo>
                <a:lnTo>
                  <a:pt x="7763" y="233"/>
                </a:lnTo>
                <a:close/>
                <a:moveTo>
                  <a:pt x="833" y="100"/>
                </a:moveTo>
                <a:cubicBezTo>
                  <a:pt x="819" y="132"/>
                  <a:pt x="809" y="155"/>
                  <a:pt x="801" y="167"/>
                </a:cubicBezTo>
                <a:cubicBezTo>
                  <a:pt x="787" y="191"/>
                  <a:pt x="770" y="211"/>
                  <a:pt x="751" y="228"/>
                </a:cubicBezTo>
                <a:cubicBezTo>
                  <a:pt x="732" y="245"/>
                  <a:pt x="714" y="257"/>
                  <a:pt x="696" y="265"/>
                </a:cubicBezTo>
                <a:lnTo>
                  <a:pt x="696" y="281"/>
                </a:lnTo>
                <a:lnTo>
                  <a:pt x="767" y="281"/>
                </a:lnTo>
                <a:lnTo>
                  <a:pt x="767" y="582"/>
                </a:lnTo>
                <a:cubicBezTo>
                  <a:pt x="767" y="614"/>
                  <a:pt x="770" y="638"/>
                  <a:pt x="777" y="653"/>
                </a:cubicBezTo>
                <a:cubicBezTo>
                  <a:pt x="784" y="669"/>
                  <a:pt x="795" y="680"/>
                  <a:pt x="809" y="689"/>
                </a:cubicBezTo>
                <a:cubicBezTo>
                  <a:pt x="823" y="697"/>
                  <a:pt x="838" y="701"/>
                  <a:pt x="853" y="701"/>
                </a:cubicBezTo>
                <a:cubicBezTo>
                  <a:pt x="875" y="701"/>
                  <a:pt x="897" y="693"/>
                  <a:pt x="917" y="677"/>
                </a:cubicBezTo>
                <a:cubicBezTo>
                  <a:pt x="938" y="661"/>
                  <a:pt x="954" y="637"/>
                  <a:pt x="966" y="605"/>
                </a:cubicBezTo>
                <a:lnTo>
                  <a:pt x="947" y="605"/>
                </a:lnTo>
                <a:cubicBezTo>
                  <a:pt x="941" y="618"/>
                  <a:pt x="933" y="628"/>
                  <a:pt x="923" y="635"/>
                </a:cubicBezTo>
                <a:cubicBezTo>
                  <a:pt x="913" y="641"/>
                  <a:pt x="903" y="645"/>
                  <a:pt x="892" y="645"/>
                </a:cubicBezTo>
                <a:cubicBezTo>
                  <a:pt x="879" y="645"/>
                  <a:pt x="868" y="639"/>
                  <a:pt x="860" y="629"/>
                </a:cubicBezTo>
                <a:cubicBezTo>
                  <a:pt x="852" y="619"/>
                  <a:pt x="848" y="600"/>
                  <a:pt x="848" y="571"/>
                </a:cubicBezTo>
                <a:lnTo>
                  <a:pt x="848" y="281"/>
                </a:lnTo>
                <a:lnTo>
                  <a:pt x="952" y="281"/>
                </a:lnTo>
                <a:lnTo>
                  <a:pt x="952" y="247"/>
                </a:lnTo>
                <a:lnTo>
                  <a:pt x="848" y="247"/>
                </a:lnTo>
                <a:lnTo>
                  <a:pt x="848" y="100"/>
                </a:lnTo>
                <a:close/>
                <a:moveTo>
                  <a:pt x="6692" y="100"/>
                </a:moveTo>
                <a:cubicBezTo>
                  <a:pt x="6679" y="132"/>
                  <a:pt x="6668" y="155"/>
                  <a:pt x="6661" y="167"/>
                </a:cubicBezTo>
                <a:cubicBezTo>
                  <a:pt x="6646" y="191"/>
                  <a:pt x="6629" y="211"/>
                  <a:pt x="6611" y="228"/>
                </a:cubicBezTo>
                <a:cubicBezTo>
                  <a:pt x="6592" y="245"/>
                  <a:pt x="6574" y="257"/>
                  <a:pt x="6556" y="265"/>
                </a:cubicBezTo>
                <a:lnTo>
                  <a:pt x="6556" y="281"/>
                </a:lnTo>
                <a:lnTo>
                  <a:pt x="6626" y="281"/>
                </a:lnTo>
                <a:lnTo>
                  <a:pt x="6626" y="582"/>
                </a:lnTo>
                <a:cubicBezTo>
                  <a:pt x="6626" y="614"/>
                  <a:pt x="6630" y="638"/>
                  <a:pt x="6637" y="653"/>
                </a:cubicBezTo>
                <a:cubicBezTo>
                  <a:pt x="6644" y="669"/>
                  <a:pt x="6654" y="680"/>
                  <a:pt x="6668" y="689"/>
                </a:cubicBezTo>
                <a:cubicBezTo>
                  <a:pt x="6683" y="697"/>
                  <a:pt x="6697" y="701"/>
                  <a:pt x="6712" y="701"/>
                </a:cubicBezTo>
                <a:cubicBezTo>
                  <a:pt x="6735" y="701"/>
                  <a:pt x="6756" y="693"/>
                  <a:pt x="6777" y="677"/>
                </a:cubicBezTo>
                <a:cubicBezTo>
                  <a:pt x="6798" y="661"/>
                  <a:pt x="6814" y="637"/>
                  <a:pt x="6825" y="605"/>
                </a:cubicBezTo>
                <a:lnTo>
                  <a:pt x="6806" y="605"/>
                </a:lnTo>
                <a:cubicBezTo>
                  <a:pt x="6801" y="618"/>
                  <a:pt x="6793" y="628"/>
                  <a:pt x="6783" y="635"/>
                </a:cubicBezTo>
                <a:cubicBezTo>
                  <a:pt x="6773" y="641"/>
                  <a:pt x="6762" y="645"/>
                  <a:pt x="6751" y="645"/>
                </a:cubicBezTo>
                <a:cubicBezTo>
                  <a:pt x="6738" y="645"/>
                  <a:pt x="6728" y="639"/>
                  <a:pt x="6719" y="629"/>
                </a:cubicBezTo>
                <a:cubicBezTo>
                  <a:pt x="6711" y="619"/>
                  <a:pt x="6707" y="600"/>
                  <a:pt x="6707" y="571"/>
                </a:cubicBezTo>
                <a:lnTo>
                  <a:pt x="6707" y="281"/>
                </a:lnTo>
                <a:lnTo>
                  <a:pt x="6812" y="281"/>
                </a:lnTo>
                <a:lnTo>
                  <a:pt x="6812" y="247"/>
                </a:lnTo>
                <a:lnTo>
                  <a:pt x="6707" y="247"/>
                </a:lnTo>
                <a:lnTo>
                  <a:pt x="6707" y="100"/>
                </a:lnTo>
                <a:close/>
                <a:moveTo>
                  <a:pt x="6318" y="233"/>
                </a:moveTo>
                <a:cubicBezTo>
                  <a:pt x="6267" y="233"/>
                  <a:pt x="6226" y="245"/>
                  <a:pt x="6198" y="269"/>
                </a:cubicBezTo>
                <a:cubicBezTo>
                  <a:pt x="6169" y="292"/>
                  <a:pt x="6155" y="318"/>
                  <a:pt x="6155" y="346"/>
                </a:cubicBezTo>
                <a:cubicBezTo>
                  <a:pt x="6155" y="360"/>
                  <a:pt x="6159" y="372"/>
                  <a:pt x="6166" y="380"/>
                </a:cubicBezTo>
                <a:cubicBezTo>
                  <a:pt x="6174" y="389"/>
                  <a:pt x="6184" y="393"/>
                  <a:pt x="6196" y="393"/>
                </a:cubicBezTo>
                <a:cubicBezTo>
                  <a:pt x="6208" y="393"/>
                  <a:pt x="6218" y="389"/>
                  <a:pt x="6226" y="381"/>
                </a:cubicBezTo>
                <a:cubicBezTo>
                  <a:pt x="6233" y="373"/>
                  <a:pt x="6237" y="361"/>
                  <a:pt x="6237" y="346"/>
                </a:cubicBezTo>
                <a:lnTo>
                  <a:pt x="6236" y="318"/>
                </a:lnTo>
                <a:cubicBezTo>
                  <a:pt x="6236" y="304"/>
                  <a:pt x="6243" y="291"/>
                  <a:pt x="6255" y="280"/>
                </a:cubicBezTo>
                <a:cubicBezTo>
                  <a:pt x="6267" y="269"/>
                  <a:pt x="6283" y="263"/>
                  <a:pt x="6304" y="263"/>
                </a:cubicBezTo>
                <a:cubicBezTo>
                  <a:pt x="6331" y="263"/>
                  <a:pt x="6351" y="271"/>
                  <a:pt x="6365" y="288"/>
                </a:cubicBezTo>
                <a:cubicBezTo>
                  <a:pt x="6380" y="305"/>
                  <a:pt x="6387" y="335"/>
                  <a:pt x="6387" y="380"/>
                </a:cubicBezTo>
                <a:lnTo>
                  <a:pt x="6387" y="397"/>
                </a:lnTo>
                <a:cubicBezTo>
                  <a:pt x="6310" y="425"/>
                  <a:pt x="6255" y="449"/>
                  <a:pt x="6222" y="469"/>
                </a:cubicBezTo>
                <a:cubicBezTo>
                  <a:pt x="6189" y="488"/>
                  <a:pt x="6166" y="509"/>
                  <a:pt x="6152" y="531"/>
                </a:cubicBezTo>
                <a:cubicBezTo>
                  <a:pt x="6143" y="547"/>
                  <a:pt x="6138" y="566"/>
                  <a:pt x="6138" y="588"/>
                </a:cubicBezTo>
                <a:cubicBezTo>
                  <a:pt x="6138" y="622"/>
                  <a:pt x="6148" y="650"/>
                  <a:pt x="6168" y="671"/>
                </a:cubicBezTo>
                <a:cubicBezTo>
                  <a:pt x="6188" y="693"/>
                  <a:pt x="6213" y="703"/>
                  <a:pt x="6244" y="703"/>
                </a:cubicBezTo>
                <a:cubicBezTo>
                  <a:pt x="6264" y="703"/>
                  <a:pt x="6283" y="699"/>
                  <a:pt x="6300" y="691"/>
                </a:cubicBezTo>
                <a:cubicBezTo>
                  <a:pt x="6312" y="685"/>
                  <a:pt x="6341" y="665"/>
                  <a:pt x="6387" y="629"/>
                </a:cubicBezTo>
                <a:cubicBezTo>
                  <a:pt x="6387" y="656"/>
                  <a:pt x="6392" y="675"/>
                  <a:pt x="6401" y="686"/>
                </a:cubicBezTo>
                <a:cubicBezTo>
                  <a:pt x="6411" y="697"/>
                  <a:pt x="6423" y="703"/>
                  <a:pt x="6439" y="703"/>
                </a:cubicBezTo>
                <a:cubicBezTo>
                  <a:pt x="6473" y="703"/>
                  <a:pt x="6507" y="678"/>
                  <a:pt x="6544" y="629"/>
                </a:cubicBezTo>
                <a:lnTo>
                  <a:pt x="6544" y="602"/>
                </a:lnTo>
                <a:cubicBezTo>
                  <a:pt x="6524" y="622"/>
                  <a:pt x="6511" y="633"/>
                  <a:pt x="6504" y="638"/>
                </a:cubicBezTo>
                <a:cubicBezTo>
                  <a:pt x="6500" y="640"/>
                  <a:pt x="6496" y="641"/>
                  <a:pt x="6491" y="641"/>
                </a:cubicBezTo>
                <a:cubicBezTo>
                  <a:pt x="6486" y="641"/>
                  <a:pt x="6481" y="639"/>
                  <a:pt x="6478" y="636"/>
                </a:cubicBezTo>
                <a:cubicBezTo>
                  <a:pt x="6474" y="633"/>
                  <a:pt x="6471" y="627"/>
                  <a:pt x="6470" y="617"/>
                </a:cubicBezTo>
                <a:cubicBezTo>
                  <a:pt x="6468" y="607"/>
                  <a:pt x="6467" y="581"/>
                  <a:pt x="6467" y="539"/>
                </a:cubicBezTo>
                <a:lnTo>
                  <a:pt x="6467" y="387"/>
                </a:lnTo>
                <a:cubicBezTo>
                  <a:pt x="6467" y="343"/>
                  <a:pt x="6464" y="315"/>
                  <a:pt x="6458" y="301"/>
                </a:cubicBezTo>
                <a:cubicBezTo>
                  <a:pt x="6449" y="279"/>
                  <a:pt x="6435" y="263"/>
                  <a:pt x="6416" y="253"/>
                </a:cubicBezTo>
                <a:cubicBezTo>
                  <a:pt x="6391" y="240"/>
                  <a:pt x="6358" y="233"/>
                  <a:pt x="6318" y="233"/>
                </a:cubicBezTo>
                <a:close/>
                <a:moveTo>
                  <a:pt x="1708" y="233"/>
                </a:moveTo>
                <a:cubicBezTo>
                  <a:pt x="1649" y="233"/>
                  <a:pt x="1599" y="254"/>
                  <a:pt x="1560" y="297"/>
                </a:cubicBezTo>
                <a:cubicBezTo>
                  <a:pt x="1521" y="340"/>
                  <a:pt x="1501" y="400"/>
                  <a:pt x="1501" y="476"/>
                </a:cubicBezTo>
                <a:cubicBezTo>
                  <a:pt x="1501" y="547"/>
                  <a:pt x="1521" y="603"/>
                  <a:pt x="1559" y="645"/>
                </a:cubicBezTo>
                <a:cubicBezTo>
                  <a:pt x="1597" y="687"/>
                  <a:pt x="1643" y="708"/>
                  <a:pt x="1697" y="708"/>
                </a:cubicBezTo>
                <a:cubicBezTo>
                  <a:pt x="1746" y="708"/>
                  <a:pt x="1787" y="689"/>
                  <a:pt x="1820" y="653"/>
                </a:cubicBezTo>
                <a:cubicBezTo>
                  <a:pt x="1853" y="616"/>
                  <a:pt x="1873" y="575"/>
                  <a:pt x="1880" y="531"/>
                </a:cubicBezTo>
                <a:lnTo>
                  <a:pt x="1865" y="521"/>
                </a:lnTo>
                <a:cubicBezTo>
                  <a:pt x="1850" y="560"/>
                  <a:pt x="1832" y="588"/>
                  <a:pt x="1810" y="604"/>
                </a:cubicBezTo>
                <a:cubicBezTo>
                  <a:pt x="1789" y="620"/>
                  <a:pt x="1763" y="628"/>
                  <a:pt x="1734" y="628"/>
                </a:cubicBezTo>
                <a:cubicBezTo>
                  <a:pt x="1690" y="628"/>
                  <a:pt x="1652" y="609"/>
                  <a:pt x="1619" y="571"/>
                </a:cubicBezTo>
                <a:cubicBezTo>
                  <a:pt x="1587" y="534"/>
                  <a:pt x="1570" y="481"/>
                  <a:pt x="1571" y="415"/>
                </a:cubicBezTo>
                <a:lnTo>
                  <a:pt x="1880" y="415"/>
                </a:lnTo>
                <a:cubicBezTo>
                  <a:pt x="1880" y="360"/>
                  <a:pt x="1864" y="316"/>
                  <a:pt x="1832" y="283"/>
                </a:cubicBezTo>
                <a:cubicBezTo>
                  <a:pt x="1799" y="249"/>
                  <a:pt x="1758" y="233"/>
                  <a:pt x="1708" y="233"/>
                </a:cubicBezTo>
                <a:close/>
                <a:moveTo>
                  <a:pt x="3408" y="233"/>
                </a:moveTo>
                <a:cubicBezTo>
                  <a:pt x="3371" y="233"/>
                  <a:pt x="3336" y="243"/>
                  <a:pt x="3303" y="263"/>
                </a:cubicBezTo>
                <a:cubicBezTo>
                  <a:pt x="3270" y="282"/>
                  <a:pt x="3243" y="312"/>
                  <a:pt x="3222" y="352"/>
                </a:cubicBezTo>
                <a:cubicBezTo>
                  <a:pt x="3202" y="393"/>
                  <a:pt x="3192" y="434"/>
                  <a:pt x="3192" y="475"/>
                </a:cubicBezTo>
                <a:cubicBezTo>
                  <a:pt x="3192" y="531"/>
                  <a:pt x="3209" y="582"/>
                  <a:pt x="3242" y="627"/>
                </a:cubicBezTo>
                <a:cubicBezTo>
                  <a:pt x="3282" y="681"/>
                  <a:pt x="3335" y="708"/>
                  <a:pt x="3403" y="708"/>
                </a:cubicBezTo>
                <a:cubicBezTo>
                  <a:pt x="3444" y="708"/>
                  <a:pt x="3482" y="697"/>
                  <a:pt x="3515" y="676"/>
                </a:cubicBezTo>
                <a:cubicBezTo>
                  <a:pt x="3549" y="655"/>
                  <a:pt x="3576" y="625"/>
                  <a:pt x="3595" y="583"/>
                </a:cubicBezTo>
                <a:cubicBezTo>
                  <a:pt x="3614" y="542"/>
                  <a:pt x="3624" y="502"/>
                  <a:pt x="3624" y="462"/>
                </a:cubicBezTo>
                <a:cubicBezTo>
                  <a:pt x="3624" y="405"/>
                  <a:pt x="3606" y="354"/>
                  <a:pt x="3571" y="311"/>
                </a:cubicBezTo>
                <a:cubicBezTo>
                  <a:pt x="3530" y="259"/>
                  <a:pt x="3476" y="233"/>
                  <a:pt x="3408" y="233"/>
                </a:cubicBezTo>
                <a:close/>
                <a:moveTo>
                  <a:pt x="4343" y="233"/>
                </a:moveTo>
                <a:cubicBezTo>
                  <a:pt x="4303" y="233"/>
                  <a:pt x="4270" y="246"/>
                  <a:pt x="4245" y="270"/>
                </a:cubicBezTo>
                <a:cubicBezTo>
                  <a:pt x="4220" y="295"/>
                  <a:pt x="4207" y="326"/>
                  <a:pt x="4207" y="363"/>
                </a:cubicBezTo>
                <a:cubicBezTo>
                  <a:pt x="4207" y="391"/>
                  <a:pt x="4214" y="415"/>
                  <a:pt x="4229" y="433"/>
                </a:cubicBezTo>
                <a:cubicBezTo>
                  <a:pt x="4244" y="452"/>
                  <a:pt x="4275" y="473"/>
                  <a:pt x="4322" y="497"/>
                </a:cubicBezTo>
                <a:cubicBezTo>
                  <a:pt x="4369" y="520"/>
                  <a:pt x="4400" y="539"/>
                  <a:pt x="4416" y="555"/>
                </a:cubicBezTo>
                <a:cubicBezTo>
                  <a:pt x="4432" y="570"/>
                  <a:pt x="4440" y="589"/>
                  <a:pt x="4440" y="611"/>
                </a:cubicBezTo>
                <a:cubicBezTo>
                  <a:pt x="4440" y="630"/>
                  <a:pt x="4433" y="646"/>
                  <a:pt x="4419" y="659"/>
                </a:cubicBezTo>
                <a:cubicBezTo>
                  <a:pt x="4405" y="672"/>
                  <a:pt x="4386" y="679"/>
                  <a:pt x="4364" y="679"/>
                </a:cubicBezTo>
                <a:cubicBezTo>
                  <a:pt x="4332" y="679"/>
                  <a:pt x="4303" y="667"/>
                  <a:pt x="4277" y="644"/>
                </a:cubicBezTo>
                <a:cubicBezTo>
                  <a:pt x="4252" y="621"/>
                  <a:pt x="4234" y="587"/>
                  <a:pt x="4225" y="541"/>
                </a:cubicBezTo>
                <a:lnTo>
                  <a:pt x="4209" y="541"/>
                </a:lnTo>
                <a:lnTo>
                  <a:pt x="4209" y="701"/>
                </a:lnTo>
                <a:lnTo>
                  <a:pt x="4225" y="701"/>
                </a:lnTo>
                <a:cubicBezTo>
                  <a:pt x="4229" y="692"/>
                  <a:pt x="4235" y="688"/>
                  <a:pt x="4243" y="688"/>
                </a:cubicBezTo>
                <a:cubicBezTo>
                  <a:pt x="4250" y="688"/>
                  <a:pt x="4258" y="690"/>
                  <a:pt x="4269" y="693"/>
                </a:cubicBezTo>
                <a:cubicBezTo>
                  <a:pt x="4304" y="703"/>
                  <a:pt x="4335" y="708"/>
                  <a:pt x="4363" y="708"/>
                </a:cubicBezTo>
                <a:cubicBezTo>
                  <a:pt x="4401" y="708"/>
                  <a:pt x="4435" y="695"/>
                  <a:pt x="4466" y="670"/>
                </a:cubicBezTo>
                <a:cubicBezTo>
                  <a:pt x="4497" y="645"/>
                  <a:pt x="4512" y="612"/>
                  <a:pt x="4512" y="572"/>
                </a:cubicBezTo>
                <a:cubicBezTo>
                  <a:pt x="4512" y="519"/>
                  <a:pt x="4479" y="477"/>
                  <a:pt x="4413" y="444"/>
                </a:cubicBezTo>
                <a:lnTo>
                  <a:pt x="4342" y="410"/>
                </a:lnTo>
                <a:cubicBezTo>
                  <a:pt x="4311" y="395"/>
                  <a:pt x="4290" y="381"/>
                  <a:pt x="4280" y="367"/>
                </a:cubicBezTo>
                <a:cubicBezTo>
                  <a:pt x="4270" y="354"/>
                  <a:pt x="4265" y="339"/>
                  <a:pt x="4265" y="320"/>
                </a:cubicBezTo>
                <a:cubicBezTo>
                  <a:pt x="4265" y="306"/>
                  <a:pt x="4272" y="292"/>
                  <a:pt x="4286" y="280"/>
                </a:cubicBezTo>
                <a:cubicBezTo>
                  <a:pt x="4300" y="268"/>
                  <a:pt x="4318" y="262"/>
                  <a:pt x="4341" y="262"/>
                </a:cubicBezTo>
                <a:cubicBezTo>
                  <a:pt x="4371" y="262"/>
                  <a:pt x="4395" y="271"/>
                  <a:pt x="4415" y="288"/>
                </a:cubicBezTo>
                <a:cubicBezTo>
                  <a:pt x="4434" y="305"/>
                  <a:pt x="4450" y="338"/>
                  <a:pt x="4462" y="386"/>
                </a:cubicBezTo>
                <a:lnTo>
                  <a:pt x="4479" y="386"/>
                </a:lnTo>
                <a:lnTo>
                  <a:pt x="4479" y="233"/>
                </a:lnTo>
                <a:lnTo>
                  <a:pt x="4462" y="233"/>
                </a:lnTo>
                <a:cubicBezTo>
                  <a:pt x="4458" y="241"/>
                  <a:pt x="4455" y="246"/>
                  <a:pt x="4452" y="249"/>
                </a:cubicBezTo>
                <a:cubicBezTo>
                  <a:pt x="4449" y="251"/>
                  <a:pt x="4445" y="252"/>
                  <a:pt x="4440" y="252"/>
                </a:cubicBezTo>
                <a:cubicBezTo>
                  <a:pt x="4434" y="252"/>
                  <a:pt x="4423" y="250"/>
                  <a:pt x="4407" y="245"/>
                </a:cubicBezTo>
                <a:cubicBezTo>
                  <a:pt x="4382" y="237"/>
                  <a:pt x="4360" y="233"/>
                  <a:pt x="4343" y="233"/>
                </a:cubicBezTo>
                <a:close/>
                <a:moveTo>
                  <a:pt x="5231" y="0"/>
                </a:moveTo>
                <a:lnTo>
                  <a:pt x="5098" y="54"/>
                </a:lnTo>
                <a:lnTo>
                  <a:pt x="5104" y="71"/>
                </a:lnTo>
                <a:cubicBezTo>
                  <a:pt x="5118" y="66"/>
                  <a:pt x="5129" y="63"/>
                  <a:pt x="5138" y="63"/>
                </a:cubicBezTo>
                <a:cubicBezTo>
                  <a:pt x="5145" y="63"/>
                  <a:pt x="5152" y="66"/>
                  <a:pt x="5157" y="70"/>
                </a:cubicBezTo>
                <a:cubicBezTo>
                  <a:pt x="5162" y="74"/>
                  <a:pt x="5166" y="82"/>
                  <a:pt x="5169" y="94"/>
                </a:cubicBezTo>
                <a:cubicBezTo>
                  <a:pt x="5171" y="105"/>
                  <a:pt x="5172" y="137"/>
                  <a:pt x="5172" y="188"/>
                </a:cubicBezTo>
                <a:lnTo>
                  <a:pt x="5172" y="270"/>
                </a:lnTo>
                <a:cubicBezTo>
                  <a:pt x="5147" y="245"/>
                  <a:pt x="5114" y="233"/>
                  <a:pt x="5075" y="233"/>
                </a:cubicBezTo>
                <a:cubicBezTo>
                  <a:pt x="5011" y="233"/>
                  <a:pt x="4959" y="260"/>
                  <a:pt x="4919" y="313"/>
                </a:cubicBezTo>
                <a:cubicBezTo>
                  <a:pt x="4879" y="366"/>
                  <a:pt x="4858" y="425"/>
                  <a:pt x="4858" y="489"/>
                </a:cubicBezTo>
                <a:cubicBezTo>
                  <a:pt x="4858" y="553"/>
                  <a:pt x="4877" y="605"/>
                  <a:pt x="4913" y="646"/>
                </a:cubicBezTo>
                <a:cubicBezTo>
                  <a:pt x="4950" y="687"/>
                  <a:pt x="4992" y="708"/>
                  <a:pt x="5041" y="708"/>
                </a:cubicBezTo>
                <a:cubicBezTo>
                  <a:pt x="5065" y="708"/>
                  <a:pt x="5088" y="703"/>
                  <a:pt x="5108" y="693"/>
                </a:cubicBezTo>
                <a:cubicBezTo>
                  <a:pt x="5129" y="683"/>
                  <a:pt x="5151" y="666"/>
                  <a:pt x="5172" y="644"/>
                </a:cubicBezTo>
                <a:lnTo>
                  <a:pt x="5172" y="708"/>
                </a:lnTo>
                <a:lnTo>
                  <a:pt x="5195" y="708"/>
                </a:lnTo>
                <a:lnTo>
                  <a:pt x="5328" y="652"/>
                </a:lnTo>
                <a:lnTo>
                  <a:pt x="5322" y="635"/>
                </a:lnTo>
                <a:cubicBezTo>
                  <a:pt x="5308" y="641"/>
                  <a:pt x="5296" y="644"/>
                  <a:pt x="5287" y="644"/>
                </a:cubicBezTo>
                <a:cubicBezTo>
                  <a:pt x="5280" y="644"/>
                  <a:pt x="5274" y="641"/>
                  <a:pt x="5268" y="637"/>
                </a:cubicBezTo>
                <a:cubicBezTo>
                  <a:pt x="5263" y="632"/>
                  <a:pt x="5259" y="624"/>
                  <a:pt x="5256" y="613"/>
                </a:cubicBezTo>
                <a:cubicBezTo>
                  <a:pt x="5254" y="601"/>
                  <a:pt x="5253" y="569"/>
                  <a:pt x="5253" y="517"/>
                </a:cubicBezTo>
                <a:lnTo>
                  <a:pt x="5253" y="0"/>
                </a:lnTo>
                <a:close/>
                <a:moveTo>
                  <a:pt x="5569" y="233"/>
                </a:moveTo>
                <a:cubicBezTo>
                  <a:pt x="5510" y="233"/>
                  <a:pt x="5460" y="254"/>
                  <a:pt x="5421" y="297"/>
                </a:cubicBezTo>
                <a:cubicBezTo>
                  <a:pt x="5382" y="340"/>
                  <a:pt x="5362" y="400"/>
                  <a:pt x="5362" y="476"/>
                </a:cubicBezTo>
                <a:cubicBezTo>
                  <a:pt x="5362" y="547"/>
                  <a:pt x="5381" y="603"/>
                  <a:pt x="5420" y="645"/>
                </a:cubicBezTo>
                <a:cubicBezTo>
                  <a:pt x="5458" y="687"/>
                  <a:pt x="5504" y="708"/>
                  <a:pt x="5558" y="708"/>
                </a:cubicBezTo>
                <a:cubicBezTo>
                  <a:pt x="5607" y="708"/>
                  <a:pt x="5648" y="689"/>
                  <a:pt x="5681" y="653"/>
                </a:cubicBezTo>
                <a:cubicBezTo>
                  <a:pt x="5714" y="616"/>
                  <a:pt x="5734" y="575"/>
                  <a:pt x="5741" y="531"/>
                </a:cubicBezTo>
                <a:lnTo>
                  <a:pt x="5726" y="521"/>
                </a:lnTo>
                <a:cubicBezTo>
                  <a:pt x="5711" y="560"/>
                  <a:pt x="5693" y="588"/>
                  <a:pt x="5671" y="604"/>
                </a:cubicBezTo>
                <a:cubicBezTo>
                  <a:pt x="5649" y="620"/>
                  <a:pt x="5624" y="628"/>
                  <a:pt x="5595" y="628"/>
                </a:cubicBezTo>
                <a:cubicBezTo>
                  <a:pt x="5551" y="628"/>
                  <a:pt x="5513" y="609"/>
                  <a:pt x="5480" y="571"/>
                </a:cubicBezTo>
                <a:cubicBezTo>
                  <a:pt x="5447" y="534"/>
                  <a:pt x="5431" y="481"/>
                  <a:pt x="5432" y="415"/>
                </a:cubicBezTo>
                <a:lnTo>
                  <a:pt x="5741" y="415"/>
                </a:lnTo>
                <a:cubicBezTo>
                  <a:pt x="5741" y="360"/>
                  <a:pt x="5725" y="316"/>
                  <a:pt x="5692" y="283"/>
                </a:cubicBezTo>
                <a:cubicBezTo>
                  <a:pt x="5660" y="249"/>
                  <a:pt x="5619" y="233"/>
                  <a:pt x="5569" y="233"/>
                </a:cubicBezTo>
                <a:close/>
                <a:moveTo>
                  <a:pt x="7352" y="233"/>
                </a:moveTo>
                <a:cubicBezTo>
                  <a:pt x="7314" y="233"/>
                  <a:pt x="7279" y="243"/>
                  <a:pt x="7246" y="263"/>
                </a:cubicBezTo>
                <a:cubicBezTo>
                  <a:pt x="7213" y="282"/>
                  <a:pt x="7186" y="312"/>
                  <a:pt x="7166" y="352"/>
                </a:cubicBezTo>
                <a:cubicBezTo>
                  <a:pt x="7145" y="393"/>
                  <a:pt x="7135" y="434"/>
                  <a:pt x="7135" y="475"/>
                </a:cubicBezTo>
                <a:cubicBezTo>
                  <a:pt x="7135" y="531"/>
                  <a:pt x="7152" y="582"/>
                  <a:pt x="7186" y="627"/>
                </a:cubicBezTo>
                <a:cubicBezTo>
                  <a:pt x="7225" y="681"/>
                  <a:pt x="7279" y="708"/>
                  <a:pt x="7346" y="708"/>
                </a:cubicBezTo>
                <a:cubicBezTo>
                  <a:pt x="7388" y="708"/>
                  <a:pt x="7425" y="697"/>
                  <a:pt x="7459" y="676"/>
                </a:cubicBezTo>
                <a:cubicBezTo>
                  <a:pt x="7492" y="655"/>
                  <a:pt x="7519" y="625"/>
                  <a:pt x="7538" y="583"/>
                </a:cubicBezTo>
                <a:cubicBezTo>
                  <a:pt x="7557" y="542"/>
                  <a:pt x="7567" y="502"/>
                  <a:pt x="7567" y="462"/>
                </a:cubicBezTo>
                <a:cubicBezTo>
                  <a:pt x="7567" y="405"/>
                  <a:pt x="7549" y="354"/>
                  <a:pt x="7515" y="311"/>
                </a:cubicBezTo>
                <a:cubicBezTo>
                  <a:pt x="7474" y="259"/>
                  <a:pt x="7419" y="233"/>
                  <a:pt x="7352" y="233"/>
                </a:cubicBezTo>
                <a:close/>
                <a:moveTo>
                  <a:pt x="8286" y="233"/>
                </a:moveTo>
                <a:cubicBezTo>
                  <a:pt x="8246" y="233"/>
                  <a:pt x="8213" y="246"/>
                  <a:pt x="8188" y="270"/>
                </a:cubicBezTo>
                <a:cubicBezTo>
                  <a:pt x="8163" y="295"/>
                  <a:pt x="8150" y="326"/>
                  <a:pt x="8150" y="363"/>
                </a:cubicBezTo>
                <a:cubicBezTo>
                  <a:pt x="8150" y="391"/>
                  <a:pt x="8158" y="415"/>
                  <a:pt x="8172" y="433"/>
                </a:cubicBezTo>
                <a:cubicBezTo>
                  <a:pt x="8187" y="452"/>
                  <a:pt x="8218" y="473"/>
                  <a:pt x="8265" y="497"/>
                </a:cubicBezTo>
                <a:cubicBezTo>
                  <a:pt x="8312" y="520"/>
                  <a:pt x="8344" y="539"/>
                  <a:pt x="8360" y="555"/>
                </a:cubicBezTo>
                <a:cubicBezTo>
                  <a:pt x="8375" y="570"/>
                  <a:pt x="8383" y="589"/>
                  <a:pt x="8383" y="611"/>
                </a:cubicBezTo>
                <a:cubicBezTo>
                  <a:pt x="8383" y="630"/>
                  <a:pt x="8376" y="646"/>
                  <a:pt x="8362" y="659"/>
                </a:cubicBezTo>
                <a:cubicBezTo>
                  <a:pt x="8348" y="672"/>
                  <a:pt x="8330" y="679"/>
                  <a:pt x="8307" y="679"/>
                </a:cubicBezTo>
                <a:cubicBezTo>
                  <a:pt x="8275" y="679"/>
                  <a:pt x="8246" y="667"/>
                  <a:pt x="8221" y="644"/>
                </a:cubicBezTo>
                <a:cubicBezTo>
                  <a:pt x="8195" y="621"/>
                  <a:pt x="8178" y="587"/>
                  <a:pt x="8168" y="541"/>
                </a:cubicBezTo>
                <a:lnTo>
                  <a:pt x="8152" y="541"/>
                </a:lnTo>
                <a:lnTo>
                  <a:pt x="8152" y="701"/>
                </a:lnTo>
                <a:lnTo>
                  <a:pt x="8168" y="701"/>
                </a:lnTo>
                <a:cubicBezTo>
                  <a:pt x="8173" y="692"/>
                  <a:pt x="8179" y="688"/>
                  <a:pt x="8186" y="688"/>
                </a:cubicBezTo>
                <a:cubicBezTo>
                  <a:pt x="8193" y="688"/>
                  <a:pt x="8202" y="690"/>
                  <a:pt x="8212" y="693"/>
                </a:cubicBezTo>
                <a:cubicBezTo>
                  <a:pt x="8248" y="703"/>
                  <a:pt x="8279" y="708"/>
                  <a:pt x="8306" y="708"/>
                </a:cubicBezTo>
                <a:cubicBezTo>
                  <a:pt x="8344" y="708"/>
                  <a:pt x="8379" y="695"/>
                  <a:pt x="8409" y="670"/>
                </a:cubicBezTo>
                <a:cubicBezTo>
                  <a:pt x="8440" y="645"/>
                  <a:pt x="8456" y="612"/>
                  <a:pt x="8456" y="572"/>
                </a:cubicBezTo>
                <a:cubicBezTo>
                  <a:pt x="8456" y="519"/>
                  <a:pt x="8423" y="477"/>
                  <a:pt x="8356" y="444"/>
                </a:cubicBezTo>
                <a:lnTo>
                  <a:pt x="8285" y="410"/>
                </a:lnTo>
                <a:cubicBezTo>
                  <a:pt x="8254" y="395"/>
                  <a:pt x="8234" y="381"/>
                  <a:pt x="8224" y="367"/>
                </a:cubicBezTo>
                <a:cubicBezTo>
                  <a:pt x="8213" y="354"/>
                  <a:pt x="8208" y="339"/>
                  <a:pt x="8208" y="320"/>
                </a:cubicBezTo>
                <a:cubicBezTo>
                  <a:pt x="8208" y="306"/>
                  <a:pt x="8215" y="292"/>
                  <a:pt x="8229" y="280"/>
                </a:cubicBezTo>
                <a:cubicBezTo>
                  <a:pt x="8243" y="268"/>
                  <a:pt x="8261" y="262"/>
                  <a:pt x="8284" y="262"/>
                </a:cubicBezTo>
                <a:cubicBezTo>
                  <a:pt x="8314" y="262"/>
                  <a:pt x="8339" y="271"/>
                  <a:pt x="8358" y="288"/>
                </a:cubicBezTo>
                <a:cubicBezTo>
                  <a:pt x="8377" y="305"/>
                  <a:pt x="8393" y="338"/>
                  <a:pt x="8406" y="386"/>
                </a:cubicBezTo>
                <a:lnTo>
                  <a:pt x="8422" y="386"/>
                </a:lnTo>
                <a:lnTo>
                  <a:pt x="8422" y="233"/>
                </a:lnTo>
                <a:lnTo>
                  <a:pt x="8406" y="233"/>
                </a:lnTo>
                <a:cubicBezTo>
                  <a:pt x="8402" y="241"/>
                  <a:pt x="8398" y="246"/>
                  <a:pt x="8395" y="249"/>
                </a:cubicBezTo>
                <a:cubicBezTo>
                  <a:pt x="8393" y="251"/>
                  <a:pt x="8388" y="252"/>
                  <a:pt x="8383" y="252"/>
                </a:cubicBezTo>
                <a:cubicBezTo>
                  <a:pt x="8378" y="252"/>
                  <a:pt x="8367" y="250"/>
                  <a:pt x="8350" y="245"/>
                </a:cubicBezTo>
                <a:cubicBezTo>
                  <a:pt x="8325" y="237"/>
                  <a:pt x="8304" y="233"/>
                  <a:pt x="8286" y="233"/>
                </a:cubicBezTo>
                <a:close/>
                <a:moveTo>
                  <a:pt x="330" y="17"/>
                </a:moveTo>
                <a:cubicBezTo>
                  <a:pt x="243" y="17"/>
                  <a:pt x="169" y="45"/>
                  <a:pt x="107" y="103"/>
                </a:cubicBezTo>
                <a:cubicBezTo>
                  <a:pt x="35" y="169"/>
                  <a:pt x="0" y="255"/>
                  <a:pt x="0" y="360"/>
                </a:cubicBezTo>
                <a:cubicBezTo>
                  <a:pt x="0" y="463"/>
                  <a:pt x="30" y="547"/>
                  <a:pt x="92" y="612"/>
                </a:cubicBezTo>
                <a:cubicBezTo>
                  <a:pt x="155" y="677"/>
                  <a:pt x="231" y="709"/>
                  <a:pt x="322" y="709"/>
                </a:cubicBezTo>
                <a:cubicBezTo>
                  <a:pt x="412" y="709"/>
                  <a:pt x="489" y="676"/>
                  <a:pt x="553" y="609"/>
                </a:cubicBezTo>
                <a:cubicBezTo>
                  <a:pt x="616" y="543"/>
                  <a:pt x="648" y="459"/>
                  <a:pt x="648" y="359"/>
                </a:cubicBezTo>
                <a:cubicBezTo>
                  <a:pt x="648" y="261"/>
                  <a:pt x="616" y="180"/>
                  <a:pt x="553" y="115"/>
                </a:cubicBezTo>
                <a:cubicBezTo>
                  <a:pt x="490" y="49"/>
                  <a:pt x="416" y="17"/>
                  <a:pt x="330" y="17"/>
                </a:cubicBezTo>
                <a:close/>
                <a:moveTo>
                  <a:pt x="2864" y="17"/>
                </a:moveTo>
                <a:cubicBezTo>
                  <a:pt x="2803" y="17"/>
                  <a:pt x="2746" y="32"/>
                  <a:pt x="2694" y="62"/>
                </a:cubicBezTo>
                <a:cubicBezTo>
                  <a:pt x="2642" y="93"/>
                  <a:pt x="2601" y="136"/>
                  <a:pt x="2572" y="191"/>
                </a:cubicBezTo>
                <a:cubicBezTo>
                  <a:pt x="2542" y="246"/>
                  <a:pt x="2527" y="307"/>
                  <a:pt x="2527" y="373"/>
                </a:cubicBezTo>
                <a:cubicBezTo>
                  <a:pt x="2527" y="455"/>
                  <a:pt x="2550" y="526"/>
                  <a:pt x="2595" y="587"/>
                </a:cubicBezTo>
                <a:cubicBezTo>
                  <a:pt x="2655" y="668"/>
                  <a:pt x="2740" y="709"/>
                  <a:pt x="2850" y="709"/>
                </a:cubicBezTo>
                <a:cubicBezTo>
                  <a:pt x="2910" y="709"/>
                  <a:pt x="2963" y="695"/>
                  <a:pt x="3007" y="668"/>
                </a:cubicBezTo>
                <a:cubicBezTo>
                  <a:pt x="3052" y="641"/>
                  <a:pt x="3090" y="597"/>
                  <a:pt x="3124" y="539"/>
                </a:cubicBezTo>
                <a:lnTo>
                  <a:pt x="3108" y="529"/>
                </a:lnTo>
                <a:cubicBezTo>
                  <a:pt x="3069" y="583"/>
                  <a:pt x="3033" y="620"/>
                  <a:pt x="3000" y="638"/>
                </a:cubicBezTo>
                <a:cubicBezTo>
                  <a:pt x="2967" y="657"/>
                  <a:pt x="2929" y="666"/>
                  <a:pt x="2886" y="666"/>
                </a:cubicBezTo>
                <a:cubicBezTo>
                  <a:pt x="2837" y="666"/>
                  <a:pt x="2793" y="654"/>
                  <a:pt x="2754" y="631"/>
                </a:cubicBezTo>
                <a:cubicBezTo>
                  <a:pt x="2716" y="607"/>
                  <a:pt x="2687" y="574"/>
                  <a:pt x="2667" y="530"/>
                </a:cubicBezTo>
                <a:cubicBezTo>
                  <a:pt x="2648" y="486"/>
                  <a:pt x="2639" y="434"/>
                  <a:pt x="2639" y="374"/>
                </a:cubicBezTo>
                <a:cubicBezTo>
                  <a:pt x="2639" y="301"/>
                  <a:pt x="2649" y="241"/>
                  <a:pt x="2669" y="192"/>
                </a:cubicBezTo>
                <a:cubicBezTo>
                  <a:pt x="2689" y="143"/>
                  <a:pt x="2717" y="108"/>
                  <a:pt x="2753" y="85"/>
                </a:cubicBezTo>
                <a:cubicBezTo>
                  <a:pt x="2788" y="63"/>
                  <a:pt x="2828" y="52"/>
                  <a:pt x="2872" y="52"/>
                </a:cubicBezTo>
                <a:cubicBezTo>
                  <a:pt x="2924" y="52"/>
                  <a:pt x="2969" y="67"/>
                  <a:pt x="3007" y="96"/>
                </a:cubicBezTo>
                <a:cubicBezTo>
                  <a:pt x="3044" y="126"/>
                  <a:pt x="3073" y="174"/>
                  <a:pt x="3093" y="242"/>
                </a:cubicBezTo>
                <a:lnTo>
                  <a:pt x="3108" y="242"/>
                </a:lnTo>
                <a:lnTo>
                  <a:pt x="3093" y="17"/>
                </a:lnTo>
                <a:lnTo>
                  <a:pt x="3076" y="17"/>
                </a:lnTo>
                <a:cubicBezTo>
                  <a:pt x="3073" y="32"/>
                  <a:pt x="3067" y="44"/>
                  <a:pt x="3058" y="53"/>
                </a:cubicBezTo>
                <a:cubicBezTo>
                  <a:pt x="3052" y="59"/>
                  <a:pt x="3044" y="62"/>
                  <a:pt x="3035" y="62"/>
                </a:cubicBezTo>
                <a:cubicBezTo>
                  <a:pt x="3029" y="62"/>
                  <a:pt x="3020" y="59"/>
                  <a:pt x="3006" y="52"/>
                </a:cubicBezTo>
                <a:cubicBezTo>
                  <a:pt x="2959" y="28"/>
                  <a:pt x="2912" y="17"/>
                  <a:pt x="2864" y="17"/>
                </a:cubicBezTo>
                <a:close/>
              </a:path>
            </a:pathLst>
          </a:custGeom>
          <a:solidFill>
            <a:srgbClr val="FFCC00"/>
          </a:solidFill>
          <a:ln>
            <a:noFill/>
          </a:ln>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p:nvPr/>
        </p:nvSpPr>
        <p:spPr>
          <a:xfrm>
            <a:off x="572750" y="1604564"/>
            <a:ext cx="3417299" cy="548699"/>
          </a:xfrm>
          <a:prstGeom prst="roundRect">
            <a:avLst>
              <a:gd name="adj" fmla="val 16667"/>
            </a:avLst>
          </a:prstGeom>
          <a:solidFill>
            <a:srgbClr val="CCCCCC">
              <a:alpha val="59620"/>
            </a:srgbClr>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49" name="Shape 149"/>
          <p:cNvSpPr/>
          <p:nvPr/>
        </p:nvSpPr>
        <p:spPr>
          <a:xfrm>
            <a:off x="572750" y="4196564"/>
            <a:ext cx="3417299" cy="548699"/>
          </a:xfrm>
          <a:prstGeom prst="roundRect">
            <a:avLst>
              <a:gd name="adj" fmla="val 16667"/>
            </a:avLst>
          </a:prstGeom>
          <a:solidFill>
            <a:srgbClr val="CCCCCC">
              <a:alpha val="59620"/>
            </a:srgbClr>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50" name="Shape 150"/>
          <p:cNvSpPr/>
          <p:nvPr/>
        </p:nvSpPr>
        <p:spPr>
          <a:xfrm>
            <a:off x="4289150" y="4196564"/>
            <a:ext cx="3417299" cy="548699"/>
          </a:xfrm>
          <a:prstGeom prst="roundRect">
            <a:avLst>
              <a:gd name="adj" fmla="val 16667"/>
            </a:avLst>
          </a:prstGeom>
          <a:solidFill>
            <a:srgbClr val="CCCCCC">
              <a:alpha val="59620"/>
            </a:srgbClr>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51" name="Shape 151"/>
          <p:cNvSpPr/>
          <p:nvPr/>
        </p:nvSpPr>
        <p:spPr>
          <a:xfrm>
            <a:off x="4289150" y="1612264"/>
            <a:ext cx="3417299" cy="548699"/>
          </a:xfrm>
          <a:prstGeom prst="roundRect">
            <a:avLst>
              <a:gd name="adj" fmla="val 16667"/>
            </a:avLst>
          </a:prstGeom>
          <a:solidFill>
            <a:srgbClr val="CCCCCC">
              <a:alpha val="59620"/>
            </a:srgbClr>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52" name="Shape 152"/>
          <p:cNvSpPr/>
          <p:nvPr/>
        </p:nvSpPr>
        <p:spPr>
          <a:xfrm>
            <a:off x="7772400" y="5334000"/>
            <a:ext cx="838199" cy="774599"/>
          </a:xfrm>
          <a:custGeom>
            <a:avLst/>
            <a:gdLst/>
            <a:ahLst/>
            <a:cxnLst/>
            <a:rect l="0" t="0" r="0" b="0"/>
            <a:pathLst>
              <a:path w="120000" h="120000" extrusionOk="0"/>
            </a:pathLst>
          </a:custGeom>
          <a:solidFill>
            <a:srgbClr val="2E175B"/>
          </a:solidFill>
          <a:ln w="38100" cap="rnd">
            <a:solidFill>
              <a:srgbClr val="FFCC00"/>
            </a:solidFill>
            <a:prstDash val="solid"/>
            <a:miter/>
            <a:headEnd type="none" w="med" len="med"/>
            <a:tailEnd type="none" w="med" len="med"/>
          </a:ln>
        </p:spPr>
      </p:sp>
      <p:sp>
        <p:nvSpPr>
          <p:cNvPr id="153" name="Shape 153"/>
          <p:cNvSpPr txBox="1"/>
          <p:nvPr/>
        </p:nvSpPr>
        <p:spPr>
          <a:xfrm>
            <a:off x="647700" y="1676400"/>
            <a:ext cx="3697199" cy="4942500"/>
          </a:xfrm>
          <a:prstGeom prst="rect">
            <a:avLst/>
          </a:prstGeom>
          <a:noFill/>
          <a:ln>
            <a:noFill/>
          </a:ln>
        </p:spPr>
        <p:txBody>
          <a:bodyPr lIns="91425" tIns="45700" rIns="91425" bIns="45700" anchor="t" anchorCtr="0">
            <a:noAutofit/>
          </a:bodyPr>
          <a:lstStyle/>
          <a:p>
            <a:pPr marR="0" lvl="0" algn="l" rtl="0">
              <a:lnSpc>
                <a:spcPct val="150000"/>
              </a:lnSpc>
              <a:spcBef>
                <a:spcPts val="0"/>
              </a:spcBef>
              <a:spcAft>
                <a:spcPts val="0"/>
              </a:spcAft>
              <a:buNone/>
            </a:pPr>
            <a:r>
              <a:rPr lang="en-US" sz="2400">
                <a:solidFill>
                  <a:srgbClr val="FFFFFF"/>
                </a:solidFill>
                <a:latin typeface="Oswald"/>
                <a:ea typeface="Oswald"/>
                <a:cs typeface="Oswald"/>
                <a:sym typeface="Oswald"/>
              </a:rPr>
              <a:t>Daniel R. Kaffenbarger </a:t>
            </a:r>
          </a:p>
          <a:p>
            <a:pPr marL="457200" marR="0" lvl="0" indent="0" algn="l" rtl="0">
              <a:lnSpc>
                <a:spcPct val="150000"/>
              </a:lnSpc>
              <a:spcBef>
                <a:spcPts val="0"/>
              </a:spcBef>
              <a:spcAft>
                <a:spcPts val="0"/>
              </a:spcAft>
              <a:buNone/>
            </a:pPr>
            <a:r>
              <a:rPr lang="en-US" sz="1800">
                <a:solidFill>
                  <a:srgbClr val="FFFFFF"/>
                </a:solidFill>
                <a:latin typeface="Oswald"/>
                <a:ea typeface="Oswald"/>
                <a:cs typeface="Oswald"/>
                <a:sym typeface="Oswald"/>
              </a:rPr>
              <a:t>Superintendent</a:t>
            </a:r>
          </a:p>
          <a:p>
            <a:pPr marL="457200" marR="0" lvl="0" indent="0" algn="l" rtl="0">
              <a:lnSpc>
                <a:spcPct val="150000"/>
              </a:lnSpc>
              <a:spcBef>
                <a:spcPts val="0"/>
              </a:spcBef>
              <a:spcAft>
                <a:spcPts val="0"/>
              </a:spcAft>
              <a:buNone/>
            </a:pPr>
            <a:r>
              <a:rPr lang="en-US" sz="1800" u="sng">
                <a:solidFill>
                  <a:srgbClr val="FFFFFF"/>
                </a:solidFill>
                <a:latin typeface="Oswald"/>
                <a:ea typeface="Oswald"/>
                <a:cs typeface="Oswald"/>
                <a:sym typeface="Oswald"/>
                <a:hlinkClick r:id="rId3"/>
              </a:rPr>
              <a:t>kaffenbarger@mccesc.k12.oh.us</a:t>
            </a:r>
          </a:p>
          <a:p>
            <a:pPr marL="457200" lvl="0" indent="0" rtl="0">
              <a:lnSpc>
                <a:spcPct val="150000"/>
              </a:lnSpc>
              <a:buClr>
                <a:schemeClr val="dk1"/>
              </a:buClr>
              <a:buSzPct val="61111"/>
              <a:buFont typeface="Arial"/>
              <a:buNone/>
            </a:pPr>
            <a:r>
              <a:rPr lang="en-US" sz="1800" u="sng">
                <a:solidFill>
                  <a:srgbClr val="FFFFFF"/>
                </a:solidFill>
                <a:latin typeface="Oswald"/>
                <a:ea typeface="Oswald"/>
                <a:cs typeface="Oswald"/>
                <a:sym typeface="Oswald"/>
                <a:hlinkClick r:id="rId4"/>
              </a:rPr>
              <a:t>@kaffenbarger1</a:t>
            </a:r>
          </a:p>
          <a:p>
            <a:pPr marL="457200" marR="0" lvl="0" indent="0" algn="l" rtl="0">
              <a:lnSpc>
                <a:spcPct val="150000"/>
              </a:lnSpc>
              <a:spcBef>
                <a:spcPts val="0"/>
              </a:spcBef>
              <a:spcAft>
                <a:spcPts val="0"/>
              </a:spcAft>
              <a:buClr>
                <a:schemeClr val="dk1"/>
              </a:buClr>
              <a:buSzPct val="25000"/>
              <a:buFont typeface="Arial"/>
              <a:buNone/>
            </a:pPr>
            <a:r>
              <a:rPr lang="en-US" sz="1800" u="sng">
                <a:solidFill>
                  <a:srgbClr val="FFFFFF"/>
                </a:solidFill>
                <a:latin typeface="Oswald"/>
                <a:ea typeface="Oswald"/>
                <a:cs typeface="Oswald"/>
                <a:sym typeface="Oswald"/>
                <a:hlinkClick r:id="rId5"/>
              </a:rPr>
              <a:t>McBurg.org/kaffenbarger</a:t>
            </a:r>
          </a:p>
          <a:p>
            <a:endParaRPr lang="en-US" sz="1800" u="sng">
              <a:solidFill>
                <a:srgbClr val="FFFFFF"/>
              </a:solidFill>
              <a:latin typeface="Oswald"/>
              <a:ea typeface="Oswald"/>
              <a:cs typeface="Oswald"/>
              <a:sym typeface="Oswald"/>
              <a:hlinkClick r:id="rId5"/>
            </a:endParaRPr>
          </a:p>
          <a:p>
            <a:pPr marL="0" marR="0" lvl="0" indent="0" algn="l" rtl="0">
              <a:lnSpc>
                <a:spcPct val="150000"/>
              </a:lnSpc>
              <a:spcBef>
                <a:spcPts val="0"/>
              </a:spcBef>
              <a:spcAft>
                <a:spcPts val="0"/>
              </a:spcAft>
              <a:buClr>
                <a:schemeClr val="dk1"/>
              </a:buClr>
              <a:buSzPct val="25000"/>
              <a:buFont typeface="Arial"/>
              <a:buNone/>
            </a:pPr>
            <a:r>
              <a:rPr lang="en-US" sz="2400">
                <a:solidFill>
                  <a:srgbClr val="FFFFFF"/>
                </a:solidFill>
                <a:latin typeface="Oswald"/>
                <a:ea typeface="Oswald"/>
                <a:cs typeface="Oswald"/>
                <a:sym typeface="Oswald"/>
              </a:rPr>
              <a:t>Danielle Prohaska</a:t>
            </a:r>
          </a:p>
          <a:p>
            <a:pPr marL="457200" marR="0" lvl="0" indent="0" algn="l" rtl="0">
              <a:lnSpc>
                <a:spcPct val="150000"/>
              </a:lnSpc>
              <a:spcBef>
                <a:spcPts val="0"/>
              </a:spcBef>
              <a:spcAft>
                <a:spcPts val="0"/>
              </a:spcAft>
              <a:buNone/>
            </a:pPr>
            <a:r>
              <a:rPr lang="en-US" sz="1800">
                <a:solidFill>
                  <a:srgbClr val="FFFFFF"/>
                </a:solidFill>
                <a:latin typeface="Oswald"/>
                <a:ea typeface="Oswald"/>
                <a:cs typeface="Oswald"/>
                <a:sym typeface="Oswald"/>
              </a:rPr>
              <a:t>Asst. Superintendent</a:t>
            </a:r>
          </a:p>
          <a:p>
            <a:pPr marL="457200" marR="0" lvl="0" indent="0" algn="l" rtl="0">
              <a:lnSpc>
                <a:spcPct val="150000"/>
              </a:lnSpc>
              <a:spcBef>
                <a:spcPts val="0"/>
              </a:spcBef>
              <a:spcAft>
                <a:spcPts val="0"/>
              </a:spcAft>
              <a:buNone/>
            </a:pPr>
            <a:r>
              <a:rPr lang="en-US" sz="1800" u="sng">
                <a:solidFill>
                  <a:srgbClr val="FFFFFF"/>
                </a:solidFill>
                <a:latin typeface="Oswald"/>
                <a:ea typeface="Oswald"/>
                <a:cs typeface="Oswald"/>
                <a:sym typeface="Oswald"/>
                <a:hlinkClick r:id="rId6"/>
              </a:rPr>
              <a:t>prohaskad@mcburg.org</a:t>
            </a:r>
          </a:p>
          <a:p>
            <a:pPr marL="457200" marR="0" lvl="0" indent="0" algn="l" rtl="0">
              <a:lnSpc>
                <a:spcPct val="150000"/>
              </a:lnSpc>
              <a:spcBef>
                <a:spcPts val="0"/>
              </a:spcBef>
              <a:spcAft>
                <a:spcPts val="0"/>
              </a:spcAft>
              <a:buNone/>
            </a:pPr>
            <a:r>
              <a:rPr lang="en-US" sz="1800" u="sng">
                <a:solidFill>
                  <a:srgbClr val="FFFFFF"/>
                </a:solidFill>
                <a:latin typeface="Oswald"/>
                <a:ea typeface="Oswald"/>
                <a:cs typeface="Oswald"/>
                <a:sym typeface="Oswald"/>
                <a:hlinkClick r:id="rId7"/>
              </a:rPr>
              <a:t>@DanielleMProhas</a:t>
            </a:r>
          </a:p>
          <a:p>
            <a:pPr marL="457200" marR="0" lvl="0" indent="0" algn="l" rtl="0">
              <a:lnSpc>
                <a:spcPct val="150000"/>
              </a:lnSpc>
              <a:spcBef>
                <a:spcPts val="0"/>
              </a:spcBef>
              <a:spcAft>
                <a:spcPts val="0"/>
              </a:spcAft>
              <a:buNone/>
            </a:pPr>
            <a:r>
              <a:rPr lang="en-US" sz="1800" u="sng">
                <a:solidFill>
                  <a:srgbClr val="FFFFFF"/>
                </a:solidFill>
                <a:latin typeface="Oswald"/>
                <a:ea typeface="Oswald"/>
                <a:cs typeface="Oswald"/>
                <a:sym typeface="Oswald"/>
                <a:hlinkClick r:id="rId8"/>
              </a:rPr>
              <a:t>dmprohaska.blogspot.com</a:t>
            </a:r>
          </a:p>
          <a:p>
            <a:endParaRPr lang="en-US" sz="1800" u="sng">
              <a:solidFill>
                <a:srgbClr val="FFFFFF"/>
              </a:solidFill>
              <a:latin typeface="Oswald"/>
              <a:ea typeface="Oswald"/>
              <a:cs typeface="Oswald"/>
              <a:sym typeface="Oswald"/>
              <a:hlinkClick r:id="rId8"/>
            </a:endParaRPr>
          </a:p>
          <a:p>
            <a:endParaRPr lang="en-US" sz="1800" u="sng">
              <a:solidFill>
                <a:srgbClr val="FFFFFF"/>
              </a:solidFill>
              <a:latin typeface="Oswald"/>
              <a:ea typeface="Oswald"/>
              <a:cs typeface="Oswald"/>
              <a:sym typeface="Oswald"/>
              <a:hlinkClick r:id="rId8"/>
            </a:endParaRPr>
          </a:p>
        </p:txBody>
      </p:sp>
      <p:sp>
        <p:nvSpPr>
          <p:cNvPr id="154" name="Shape 154"/>
          <p:cNvSpPr/>
          <p:nvPr/>
        </p:nvSpPr>
        <p:spPr>
          <a:xfrm>
            <a:off x="617150" y="324826"/>
            <a:ext cx="4776037" cy="548831"/>
          </a:xfrm>
          <a:custGeom>
            <a:avLst/>
            <a:gdLst/>
            <a:ahLst/>
            <a:cxnLst/>
            <a:rect l="0" t="0" r="0" b="0"/>
            <a:pathLst>
              <a:path w="7771" h="893" extrusionOk="0">
                <a:moveTo>
                  <a:pt x="6967" y="0"/>
                </a:moveTo>
                <a:cubicBezTo>
                  <a:pt x="6953" y="0"/>
                  <a:pt x="6941" y="4"/>
                  <a:pt x="6932" y="14"/>
                </a:cubicBezTo>
                <a:cubicBezTo>
                  <a:pt x="6922" y="24"/>
                  <a:pt x="6917" y="35"/>
                  <a:pt x="6917" y="49"/>
                </a:cubicBezTo>
                <a:cubicBezTo>
                  <a:pt x="6917" y="62"/>
                  <a:pt x="6922" y="74"/>
                  <a:pt x="6932" y="84"/>
                </a:cubicBezTo>
                <a:cubicBezTo>
                  <a:pt x="6942" y="94"/>
                  <a:pt x="6954" y="99"/>
                  <a:pt x="6967" y="99"/>
                </a:cubicBezTo>
                <a:cubicBezTo>
                  <a:pt x="6981" y="99"/>
                  <a:pt x="6993" y="94"/>
                  <a:pt x="7002" y="84"/>
                </a:cubicBezTo>
                <a:cubicBezTo>
                  <a:pt x="7012" y="74"/>
                  <a:pt x="7017" y="62"/>
                  <a:pt x="7017" y="49"/>
                </a:cubicBezTo>
                <a:cubicBezTo>
                  <a:pt x="7017" y="35"/>
                  <a:pt x="7012" y="24"/>
                  <a:pt x="7002" y="14"/>
                </a:cubicBezTo>
                <a:cubicBezTo>
                  <a:pt x="6993" y="4"/>
                  <a:pt x="6981" y="0"/>
                  <a:pt x="6967" y="0"/>
                </a:cubicBezTo>
                <a:close/>
                <a:moveTo>
                  <a:pt x="2193" y="427"/>
                </a:moveTo>
                <a:lnTo>
                  <a:pt x="2193" y="598"/>
                </a:lnTo>
                <a:cubicBezTo>
                  <a:pt x="2152" y="630"/>
                  <a:pt x="2120" y="646"/>
                  <a:pt x="2095" y="646"/>
                </a:cubicBezTo>
                <a:cubicBezTo>
                  <a:pt x="2077" y="646"/>
                  <a:pt x="2061" y="639"/>
                  <a:pt x="2047" y="623"/>
                </a:cubicBezTo>
                <a:cubicBezTo>
                  <a:pt x="2033" y="608"/>
                  <a:pt x="2026" y="588"/>
                  <a:pt x="2026" y="565"/>
                </a:cubicBezTo>
                <a:cubicBezTo>
                  <a:pt x="2026" y="546"/>
                  <a:pt x="2031" y="529"/>
                  <a:pt x="2042" y="514"/>
                </a:cubicBezTo>
                <a:cubicBezTo>
                  <a:pt x="2054" y="498"/>
                  <a:pt x="2072" y="483"/>
                  <a:pt x="2098" y="469"/>
                </a:cubicBezTo>
                <a:cubicBezTo>
                  <a:pt x="2112" y="461"/>
                  <a:pt x="2144" y="447"/>
                  <a:pt x="2193" y="427"/>
                </a:cubicBezTo>
                <a:close/>
                <a:moveTo>
                  <a:pt x="6385" y="427"/>
                </a:moveTo>
                <a:lnTo>
                  <a:pt x="6385" y="598"/>
                </a:lnTo>
                <a:cubicBezTo>
                  <a:pt x="6345" y="630"/>
                  <a:pt x="6312" y="646"/>
                  <a:pt x="6288" y="646"/>
                </a:cubicBezTo>
                <a:cubicBezTo>
                  <a:pt x="6269" y="646"/>
                  <a:pt x="6253" y="639"/>
                  <a:pt x="6239" y="623"/>
                </a:cubicBezTo>
                <a:cubicBezTo>
                  <a:pt x="6225" y="608"/>
                  <a:pt x="6218" y="588"/>
                  <a:pt x="6218" y="565"/>
                </a:cubicBezTo>
                <a:cubicBezTo>
                  <a:pt x="6218" y="546"/>
                  <a:pt x="6224" y="529"/>
                  <a:pt x="6235" y="514"/>
                </a:cubicBezTo>
                <a:cubicBezTo>
                  <a:pt x="6246" y="498"/>
                  <a:pt x="6264" y="483"/>
                  <a:pt x="6290" y="469"/>
                </a:cubicBezTo>
                <a:cubicBezTo>
                  <a:pt x="6304" y="461"/>
                  <a:pt x="6336" y="447"/>
                  <a:pt x="6385" y="427"/>
                </a:cubicBezTo>
                <a:close/>
                <a:moveTo>
                  <a:pt x="865" y="265"/>
                </a:moveTo>
                <a:cubicBezTo>
                  <a:pt x="901" y="265"/>
                  <a:pt x="930" y="281"/>
                  <a:pt x="954" y="312"/>
                </a:cubicBezTo>
                <a:cubicBezTo>
                  <a:pt x="988" y="358"/>
                  <a:pt x="1005" y="420"/>
                  <a:pt x="1005" y="500"/>
                </a:cubicBezTo>
                <a:cubicBezTo>
                  <a:pt x="1005" y="563"/>
                  <a:pt x="995" y="608"/>
                  <a:pt x="974" y="634"/>
                </a:cubicBezTo>
                <a:cubicBezTo>
                  <a:pt x="954" y="660"/>
                  <a:pt x="928" y="673"/>
                  <a:pt x="896" y="673"/>
                </a:cubicBezTo>
                <a:cubicBezTo>
                  <a:pt x="854" y="673"/>
                  <a:pt x="820" y="649"/>
                  <a:pt x="794" y="602"/>
                </a:cubicBezTo>
                <a:cubicBezTo>
                  <a:pt x="768" y="555"/>
                  <a:pt x="755" y="499"/>
                  <a:pt x="755" y="434"/>
                </a:cubicBezTo>
                <a:cubicBezTo>
                  <a:pt x="755" y="393"/>
                  <a:pt x="760" y="360"/>
                  <a:pt x="771" y="334"/>
                </a:cubicBezTo>
                <a:cubicBezTo>
                  <a:pt x="782" y="309"/>
                  <a:pt x="796" y="291"/>
                  <a:pt x="813" y="281"/>
                </a:cubicBezTo>
                <a:cubicBezTo>
                  <a:pt x="831" y="270"/>
                  <a:pt x="848" y="265"/>
                  <a:pt x="865" y="265"/>
                </a:cubicBezTo>
                <a:close/>
                <a:moveTo>
                  <a:pt x="4725" y="265"/>
                </a:moveTo>
                <a:cubicBezTo>
                  <a:pt x="4760" y="265"/>
                  <a:pt x="4790" y="281"/>
                  <a:pt x="4813" y="312"/>
                </a:cubicBezTo>
                <a:cubicBezTo>
                  <a:pt x="4847" y="358"/>
                  <a:pt x="4864" y="420"/>
                  <a:pt x="4864" y="500"/>
                </a:cubicBezTo>
                <a:cubicBezTo>
                  <a:pt x="4864" y="563"/>
                  <a:pt x="4854" y="608"/>
                  <a:pt x="4833" y="634"/>
                </a:cubicBezTo>
                <a:cubicBezTo>
                  <a:pt x="4813" y="660"/>
                  <a:pt x="4787" y="673"/>
                  <a:pt x="4755" y="673"/>
                </a:cubicBezTo>
                <a:cubicBezTo>
                  <a:pt x="4713" y="673"/>
                  <a:pt x="4679" y="649"/>
                  <a:pt x="4653" y="602"/>
                </a:cubicBezTo>
                <a:cubicBezTo>
                  <a:pt x="4627" y="555"/>
                  <a:pt x="4614" y="499"/>
                  <a:pt x="4614" y="434"/>
                </a:cubicBezTo>
                <a:cubicBezTo>
                  <a:pt x="4614" y="393"/>
                  <a:pt x="4620" y="360"/>
                  <a:pt x="4630" y="334"/>
                </a:cubicBezTo>
                <a:cubicBezTo>
                  <a:pt x="4641" y="309"/>
                  <a:pt x="4655" y="291"/>
                  <a:pt x="4673" y="281"/>
                </a:cubicBezTo>
                <a:cubicBezTo>
                  <a:pt x="4690" y="270"/>
                  <a:pt x="4707" y="265"/>
                  <a:pt x="4725" y="265"/>
                </a:cubicBezTo>
                <a:close/>
                <a:moveTo>
                  <a:pt x="7335" y="265"/>
                </a:moveTo>
                <a:cubicBezTo>
                  <a:pt x="7371" y="265"/>
                  <a:pt x="7400" y="281"/>
                  <a:pt x="7423" y="312"/>
                </a:cubicBezTo>
                <a:cubicBezTo>
                  <a:pt x="7458" y="358"/>
                  <a:pt x="7475" y="420"/>
                  <a:pt x="7475" y="500"/>
                </a:cubicBezTo>
                <a:cubicBezTo>
                  <a:pt x="7475" y="563"/>
                  <a:pt x="7464" y="608"/>
                  <a:pt x="7444" y="634"/>
                </a:cubicBezTo>
                <a:cubicBezTo>
                  <a:pt x="7423" y="660"/>
                  <a:pt x="7397" y="673"/>
                  <a:pt x="7366" y="673"/>
                </a:cubicBezTo>
                <a:cubicBezTo>
                  <a:pt x="7323" y="673"/>
                  <a:pt x="7289" y="649"/>
                  <a:pt x="7263" y="602"/>
                </a:cubicBezTo>
                <a:cubicBezTo>
                  <a:pt x="7238" y="555"/>
                  <a:pt x="7225" y="499"/>
                  <a:pt x="7225" y="434"/>
                </a:cubicBezTo>
                <a:cubicBezTo>
                  <a:pt x="7225" y="393"/>
                  <a:pt x="7230" y="360"/>
                  <a:pt x="7241" y="334"/>
                </a:cubicBezTo>
                <a:cubicBezTo>
                  <a:pt x="7251" y="309"/>
                  <a:pt x="7266" y="291"/>
                  <a:pt x="7283" y="281"/>
                </a:cubicBezTo>
                <a:cubicBezTo>
                  <a:pt x="7300" y="270"/>
                  <a:pt x="7318" y="265"/>
                  <a:pt x="7335" y="265"/>
                </a:cubicBezTo>
                <a:close/>
                <a:moveTo>
                  <a:pt x="1271" y="233"/>
                </a:moveTo>
                <a:lnTo>
                  <a:pt x="1136" y="288"/>
                </a:lnTo>
                <a:lnTo>
                  <a:pt x="1144" y="306"/>
                </a:lnTo>
                <a:cubicBezTo>
                  <a:pt x="1156" y="301"/>
                  <a:pt x="1167" y="298"/>
                  <a:pt x="1176" y="298"/>
                </a:cubicBezTo>
                <a:cubicBezTo>
                  <a:pt x="1185" y="298"/>
                  <a:pt x="1191" y="300"/>
                  <a:pt x="1196" y="305"/>
                </a:cubicBezTo>
                <a:cubicBezTo>
                  <a:pt x="1202" y="309"/>
                  <a:pt x="1205" y="317"/>
                  <a:pt x="1208" y="329"/>
                </a:cubicBezTo>
                <a:cubicBezTo>
                  <a:pt x="1210" y="340"/>
                  <a:pt x="1211" y="373"/>
                  <a:pt x="1211" y="427"/>
                </a:cubicBezTo>
                <a:lnTo>
                  <a:pt x="1211" y="593"/>
                </a:lnTo>
                <a:cubicBezTo>
                  <a:pt x="1211" y="625"/>
                  <a:pt x="1207" y="647"/>
                  <a:pt x="1199" y="659"/>
                </a:cubicBezTo>
                <a:cubicBezTo>
                  <a:pt x="1191" y="671"/>
                  <a:pt x="1176" y="676"/>
                  <a:pt x="1153" y="676"/>
                </a:cubicBezTo>
                <a:lnTo>
                  <a:pt x="1144" y="676"/>
                </a:lnTo>
                <a:lnTo>
                  <a:pt x="1144" y="694"/>
                </a:lnTo>
                <a:lnTo>
                  <a:pt x="1365" y="694"/>
                </a:lnTo>
                <a:lnTo>
                  <a:pt x="1365" y="676"/>
                </a:lnTo>
                <a:cubicBezTo>
                  <a:pt x="1340" y="676"/>
                  <a:pt x="1324" y="674"/>
                  <a:pt x="1316" y="670"/>
                </a:cubicBezTo>
                <a:cubicBezTo>
                  <a:pt x="1308" y="665"/>
                  <a:pt x="1302" y="658"/>
                  <a:pt x="1297" y="649"/>
                </a:cubicBezTo>
                <a:cubicBezTo>
                  <a:pt x="1294" y="642"/>
                  <a:pt x="1292" y="623"/>
                  <a:pt x="1292" y="593"/>
                </a:cubicBezTo>
                <a:lnTo>
                  <a:pt x="1292" y="357"/>
                </a:lnTo>
                <a:cubicBezTo>
                  <a:pt x="1330" y="315"/>
                  <a:pt x="1369" y="293"/>
                  <a:pt x="1408" y="293"/>
                </a:cubicBezTo>
                <a:cubicBezTo>
                  <a:pt x="1433" y="293"/>
                  <a:pt x="1451" y="303"/>
                  <a:pt x="1461" y="321"/>
                </a:cubicBezTo>
                <a:cubicBezTo>
                  <a:pt x="1472" y="339"/>
                  <a:pt x="1477" y="369"/>
                  <a:pt x="1477" y="410"/>
                </a:cubicBezTo>
                <a:lnTo>
                  <a:pt x="1477" y="593"/>
                </a:lnTo>
                <a:cubicBezTo>
                  <a:pt x="1477" y="618"/>
                  <a:pt x="1476" y="634"/>
                  <a:pt x="1475" y="639"/>
                </a:cubicBezTo>
                <a:cubicBezTo>
                  <a:pt x="1472" y="651"/>
                  <a:pt x="1466" y="660"/>
                  <a:pt x="1458" y="667"/>
                </a:cubicBezTo>
                <a:cubicBezTo>
                  <a:pt x="1449" y="673"/>
                  <a:pt x="1435" y="676"/>
                  <a:pt x="1414" y="676"/>
                </a:cubicBezTo>
                <a:lnTo>
                  <a:pt x="1405" y="676"/>
                </a:lnTo>
                <a:lnTo>
                  <a:pt x="1405" y="694"/>
                </a:lnTo>
                <a:lnTo>
                  <a:pt x="1626" y="694"/>
                </a:lnTo>
                <a:lnTo>
                  <a:pt x="1626" y="676"/>
                </a:lnTo>
                <a:cubicBezTo>
                  <a:pt x="1604" y="676"/>
                  <a:pt x="1590" y="674"/>
                  <a:pt x="1582" y="669"/>
                </a:cubicBezTo>
                <a:cubicBezTo>
                  <a:pt x="1574" y="665"/>
                  <a:pt x="1568" y="659"/>
                  <a:pt x="1564" y="650"/>
                </a:cubicBezTo>
                <a:cubicBezTo>
                  <a:pt x="1560" y="640"/>
                  <a:pt x="1558" y="621"/>
                  <a:pt x="1558" y="593"/>
                </a:cubicBezTo>
                <a:lnTo>
                  <a:pt x="1558" y="402"/>
                </a:lnTo>
                <a:cubicBezTo>
                  <a:pt x="1558" y="361"/>
                  <a:pt x="1554" y="332"/>
                  <a:pt x="1547" y="312"/>
                </a:cubicBezTo>
                <a:cubicBezTo>
                  <a:pt x="1536" y="284"/>
                  <a:pt x="1522" y="264"/>
                  <a:pt x="1505" y="252"/>
                </a:cubicBezTo>
                <a:cubicBezTo>
                  <a:pt x="1487" y="240"/>
                  <a:pt x="1466" y="233"/>
                  <a:pt x="1442" y="233"/>
                </a:cubicBezTo>
                <a:cubicBezTo>
                  <a:pt x="1394" y="233"/>
                  <a:pt x="1344" y="265"/>
                  <a:pt x="1292" y="328"/>
                </a:cubicBezTo>
                <a:lnTo>
                  <a:pt x="1292" y="233"/>
                </a:lnTo>
                <a:close/>
                <a:moveTo>
                  <a:pt x="3349" y="32"/>
                </a:moveTo>
                <a:lnTo>
                  <a:pt x="3349" y="50"/>
                </a:lnTo>
                <a:lnTo>
                  <a:pt x="3372" y="50"/>
                </a:lnTo>
                <a:cubicBezTo>
                  <a:pt x="3388" y="50"/>
                  <a:pt x="3403" y="54"/>
                  <a:pt x="3417" y="62"/>
                </a:cubicBezTo>
                <a:cubicBezTo>
                  <a:pt x="3427" y="67"/>
                  <a:pt x="3434" y="74"/>
                  <a:pt x="3437" y="83"/>
                </a:cubicBezTo>
                <a:cubicBezTo>
                  <a:pt x="3441" y="93"/>
                  <a:pt x="3443" y="115"/>
                  <a:pt x="3443" y="149"/>
                </a:cubicBezTo>
                <a:lnTo>
                  <a:pt x="3443" y="577"/>
                </a:lnTo>
                <a:cubicBezTo>
                  <a:pt x="3443" y="616"/>
                  <a:pt x="3439" y="641"/>
                  <a:pt x="3432" y="652"/>
                </a:cubicBezTo>
                <a:cubicBezTo>
                  <a:pt x="3419" y="668"/>
                  <a:pt x="3399" y="676"/>
                  <a:pt x="3372" y="676"/>
                </a:cubicBezTo>
                <a:lnTo>
                  <a:pt x="3349" y="676"/>
                </a:lnTo>
                <a:lnTo>
                  <a:pt x="3349" y="694"/>
                </a:lnTo>
                <a:lnTo>
                  <a:pt x="3632" y="694"/>
                </a:lnTo>
                <a:lnTo>
                  <a:pt x="3632" y="676"/>
                </a:lnTo>
                <a:lnTo>
                  <a:pt x="3608" y="676"/>
                </a:lnTo>
                <a:cubicBezTo>
                  <a:pt x="3593" y="676"/>
                  <a:pt x="3578" y="672"/>
                  <a:pt x="3564" y="664"/>
                </a:cubicBezTo>
                <a:cubicBezTo>
                  <a:pt x="3554" y="658"/>
                  <a:pt x="3547" y="651"/>
                  <a:pt x="3543" y="643"/>
                </a:cubicBezTo>
                <a:cubicBezTo>
                  <a:pt x="3539" y="632"/>
                  <a:pt x="3537" y="610"/>
                  <a:pt x="3537" y="577"/>
                </a:cubicBezTo>
                <a:lnTo>
                  <a:pt x="3537" y="149"/>
                </a:lnTo>
                <a:cubicBezTo>
                  <a:pt x="3537" y="109"/>
                  <a:pt x="3541" y="84"/>
                  <a:pt x="3549" y="74"/>
                </a:cubicBezTo>
                <a:cubicBezTo>
                  <a:pt x="3562" y="58"/>
                  <a:pt x="3581" y="50"/>
                  <a:pt x="3608" y="50"/>
                </a:cubicBezTo>
                <a:lnTo>
                  <a:pt x="3632" y="50"/>
                </a:lnTo>
                <a:lnTo>
                  <a:pt x="3632" y="32"/>
                </a:lnTo>
                <a:close/>
                <a:moveTo>
                  <a:pt x="3797" y="233"/>
                </a:moveTo>
                <a:lnTo>
                  <a:pt x="3663" y="288"/>
                </a:lnTo>
                <a:lnTo>
                  <a:pt x="3670" y="306"/>
                </a:lnTo>
                <a:cubicBezTo>
                  <a:pt x="3683" y="301"/>
                  <a:pt x="3694" y="298"/>
                  <a:pt x="3703" y="298"/>
                </a:cubicBezTo>
                <a:cubicBezTo>
                  <a:pt x="3711" y="298"/>
                  <a:pt x="3718" y="300"/>
                  <a:pt x="3723" y="305"/>
                </a:cubicBezTo>
                <a:cubicBezTo>
                  <a:pt x="3728" y="309"/>
                  <a:pt x="3732" y="317"/>
                  <a:pt x="3734" y="329"/>
                </a:cubicBezTo>
                <a:cubicBezTo>
                  <a:pt x="3737" y="340"/>
                  <a:pt x="3738" y="373"/>
                  <a:pt x="3738" y="427"/>
                </a:cubicBezTo>
                <a:lnTo>
                  <a:pt x="3738" y="593"/>
                </a:lnTo>
                <a:cubicBezTo>
                  <a:pt x="3738" y="625"/>
                  <a:pt x="3734" y="647"/>
                  <a:pt x="3726" y="659"/>
                </a:cubicBezTo>
                <a:cubicBezTo>
                  <a:pt x="3718" y="671"/>
                  <a:pt x="3702" y="676"/>
                  <a:pt x="3680" y="676"/>
                </a:cubicBezTo>
                <a:lnTo>
                  <a:pt x="3670" y="676"/>
                </a:lnTo>
                <a:lnTo>
                  <a:pt x="3670" y="694"/>
                </a:lnTo>
                <a:lnTo>
                  <a:pt x="3891" y="694"/>
                </a:lnTo>
                <a:lnTo>
                  <a:pt x="3891" y="676"/>
                </a:lnTo>
                <a:cubicBezTo>
                  <a:pt x="3867" y="676"/>
                  <a:pt x="3850" y="674"/>
                  <a:pt x="3842" y="670"/>
                </a:cubicBezTo>
                <a:cubicBezTo>
                  <a:pt x="3835" y="665"/>
                  <a:pt x="3828" y="658"/>
                  <a:pt x="3824" y="649"/>
                </a:cubicBezTo>
                <a:cubicBezTo>
                  <a:pt x="3820" y="642"/>
                  <a:pt x="3818" y="623"/>
                  <a:pt x="3818" y="593"/>
                </a:cubicBezTo>
                <a:lnTo>
                  <a:pt x="3818" y="357"/>
                </a:lnTo>
                <a:cubicBezTo>
                  <a:pt x="3857" y="315"/>
                  <a:pt x="3895" y="293"/>
                  <a:pt x="3934" y="293"/>
                </a:cubicBezTo>
                <a:cubicBezTo>
                  <a:pt x="3959" y="293"/>
                  <a:pt x="3977" y="303"/>
                  <a:pt x="3987" y="321"/>
                </a:cubicBezTo>
                <a:cubicBezTo>
                  <a:pt x="3998" y="339"/>
                  <a:pt x="4003" y="369"/>
                  <a:pt x="4003" y="410"/>
                </a:cubicBezTo>
                <a:lnTo>
                  <a:pt x="4003" y="593"/>
                </a:lnTo>
                <a:cubicBezTo>
                  <a:pt x="4003" y="618"/>
                  <a:pt x="4003" y="634"/>
                  <a:pt x="4001" y="639"/>
                </a:cubicBezTo>
                <a:cubicBezTo>
                  <a:pt x="3998" y="651"/>
                  <a:pt x="3992" y="660"/>
                  <a:pt x="3984" y="667"/>
                </a:cubicBezTo>
                <a:cubicBezTo>
                  <a:pt x="3976" y="673"/>
                  <a:pt x="3961" y="676"/>
                  <a:pt x="3940" y="676"/>
                </a:cubicBezTo>
                <a:lnTo>
                  <a:pt x="3931" y="676"/>
                </a:lnTo>
                <a:lnTo>
                  <a:pt x="3931" y="694"/>
                </a:lnTo>
                <a:lnTo>
                  <a:pt x="4152" y="694"/>
                </a:lnTo>
                <a:lnTo>
                  <a:pt x="4152" y="676"/>
                </a:lnTo>
                <a:cubicBezTo>
                  <a:pt x="4131" y="676"/>
                  <a:pt x="4116" y="674"/>
                  <a:pt x="4108" y="669"/>
                </a:cubicBezTo>
                <a:cubicBezTo>
                  <a:pt x="4100" y="665"/>
                  <a:pt x="4094" y="659"/>
                  <a:pt x="4091" y="650"/>
                </a:cubicBezTo>
                <a:cubicBezTo>
                  <a:pt x="4086" y="640"/>
                  <a:pt x="4084" y="621"/>
                  <a:pt x="4084" y="593"/>
                </a:cubicBezTo>
                <a:lnTo>
                  <a:pt x="4084" y="402"/>
                </a:lnTo>
                <a:cubicBezTo>
                  <a:pt x="4084" y="361"/>
                  <a:pt x="4080" y="332"/>
                  <a:pt x="4073" y="312"/>
                </a:cubicBezTo>
                <a:cubicBezTo>
                  <a:pt x="4063" y="284"/>
                  <a:pt x="4049" y="264"/>
                  <a:pt x="4031" y="252"/>
                </a:cubicBezTo>
                <a:cubicBezTo>
                  <a:pt x="4014" y="240"/>
                  <a:pt x="3993" y="233"/>
                  <a:pt x="3968" y="233"/>
                </a:cubicBezTo>
                <a:cubicBezTo>
                  <a:pt x="3921" y="233"/>
                  <a:pt x="3871" y="265"/>
                  <a:pt x="3818" y="328"/>
                </a:cubicBezTo>
                <a:lnTo>
                  <a:pt x="3818" y="233"/>
                </a:lnTo>
                <a:close/>
                <a:moveTo>
                  <a:pt x="4469" y="0"/>
                </a:moveTo>
                <a:cubicBezTo>
                  <a:pt x="4432" y="0"/>
                  <a:pt x="4399" y="10"/>
                  <a:pt x="4369" y="29"/>
                </a:cubicBezTo>
                <a:cubicBezTo>
                  <a:pt x="4340" y="48"/>
                  <a:pt x="4318" y="73"/>
                  <a:pt x="4304" y="104"/>
                </a:cubicBezTo>
                <a:cubicBezTo>
                  <a:pt x="4289" y="135"/>
                  <a:pt x="4282" y="173"/>
                  <a:pt x="4282" y="217"/>
                </a:cubicBezTo>
                <a:lnTo>
                  <a:pt x="4282" y="247"/>
                </a:lnTo>
                <a:lnTo>
                  <a:pt x="4195" y="247"/>
                </a:lnTo>
                <a:lnTo>
                  <a:pt x="4195" y="282"/>
                </a:lnTo>
                <a:lnTo>
                  <a:pt x="4282" y="282"/>
                </a:lnTo>
                <a:lnTo>
                  <a:pt x="4282" y="576"/>
                </a:lnTo>
                <a:cubicBezTo>
                  <a:pt x="4282" y="608"/>
                  <a:pt x="4280" y="629"/>
                  <a:pt x="4276" y="640"/>
                </a:cubicBezTo>
                <a:cubicBezTo>
                  <a:pt x="4272" y="651"/>
                  <a:pt x="4265" y="660"/>
                  <a:pt x="4254" y="666"/>
                </a:cubicBezTo>
                <a:cubicBezTo>
                  <a:pt x="4243" y="673"/>
                  <a:pt x="4231" y="676"/>
                  <a:pt x="4218" y="676"/>
                </a:cubicBezTo>
                <a:lnTo>
                  <a:pt x="4198" y="676"/>
                </a:lnTo>
                <a:lnTo>
                  <a:pt x="4198" y="694"/>
                </a:lnTo>
                <a:lnTo>
                  <a:pt x="4465" y="694"/>
                </a:lnTo>
                <a:lnTo>
                  <a:pt x="4465" y="676"/>
                </a:lnTo>
                <a:lnTo>
                  <a:pt x="4425" y="676"/>
                </a:lnTo>
                <a:cubicBezTo>
                  <a:pt x="4405" y="676"/>
                  <a:pt x="4388" y="669"/>
                  <a:pt x="4376" y="655"/>
                </a:cubicBezTo>
                <a:cubicBezTo>
                  <a:pt x="4367" y="644"/>
                  <a:pt x="4363" y="617"/>
                  <a:pt x="4363" y="576"/>
                </a:cubicBezTo>
                <a:lnTo>
                  <a:pt x="4363" y="282"/>
                </a:lnTo>
                <a:lnTo>
                  <a:pt x="4478" y="282"/>
                </a:lnTo>
                <a:lnTo>
                  <a:pt x="4478" y="247"/>
                </a:lnTo>
                <a:lnTo>
                  <a:pt x="4363" y="247"/>
                </a:lnTo>
                <a:lnTo>
                  <a:pt x="4363" y="214"/>
                </a:lnTo>
                <a:cubicBezTo>
                  <a:pt x="4363" y="145"/>
                  <a:pt x="4365" y="101"/>
                  <a:pt x="4370" y="85"/>
                </a:cubicBezTo>
                <a:cubicBezTo>
                  <a:pt x="4374" y="68"/>
                  <a:pt x="4382" y="56"/>
                  <a:pt x="4392" y="48"/>
                </a:cubicBezTo>
                <a:cubicBezTo>
                  <a:pt x="4402" y="40"/>
                  <a:pt x="4415" y="36"/>
                  <a:pt x="4430" y="36"/>
                </a:cubicBezTo>
                <a:cubicBezTo>
                  <a:pt x="4443" y="36"/>
                  <a:pt x="4454" y="39"/>
                  <a:pt x="4464" y="45"/>
                </a:cubicBezTo>
                <a:cubicBezTo>
                  <a:pt x="4474" y="51"/>
                  <a:pt x="4485" y="63"/>
                  <a:pt x="4497" y="81"/>
                </a:cubicBezTo>
                <a:cubicBezTo>
                  <a:pt x="4509" y="99"/>
                  <a:pt x="4519" y="110"/>
                  <a:pt x="4527" y="116"/>
                </a:cubicBezTo>
                <a:cubicBezTo>
                  <a:pt x="4536" y="121"/>
                  <a:pt x="4544" y="124"/>
                  <a:pt x="4551" y="124"/>
                </a:cubicBezTo>
                <a:cubicBezTo>
                  <a:pt x="4561" y="124"/>
                  <a:pt x="4570" y="119"/>
                  <a:pt x="4579" y="111"/>
                </a:cubicBezTo>
                <a:cubicBezTo>
                  <a:pt x="4587" y="102"/>
                  <a:pt x="4591" y="93"/>
                  <a:pt x="4591" y="83"/>
                </a:cubicBezTo>
                <a:cubicBezTo>
                  <a:pt x="4591" y="65"/>
                  <a:pt x="4582" y="48"/>
                  <a:pt x="4563" y="34"/>
                </a:cubicBezTo>
                <a:cubicBezTo>
                  <a:pt x="4534" y="12"/>
                  <a:pt x="4503" y="0"/>
                  <a:pt x="4469" y="0"/>
                </a:cubicBezTo>
                <a:close/>
                <a:moveTo>
                  <a:pt x="5131" y="233"/>
                </a:moveTo>
                <a:lnTo>
                  <a:pt x="4996" y="288"/>
                </a:lnTo>
                <a:lnTo>
                  <a:pt x="5001" y="306"/>
                </a:lnTo>
                <a:cubicBezTo>
                  <a:pt x="5014" y="301"/>
                  <a:pt x="5025" y="298"/>
                  <a:pt x="5035" y="298"/>
                </a:cubicBezTo>
                <a:cubicBezTo>
                  <a:pt x="5044" y="298"/>
                  <a:pt x="5051" y="301"/>
                  <a:pt x="5056" y="305"/>
                </a:cubicBezTo>
                <a:cubicBezTo>
                  <a:pt x="5062" y="310"/>
                  <a:pt x="5066" y="317"/>
                  <a:pt x="5068" y="327"/>
                </a:cubicBezTo>
                <a:cubicBezTo>
                  <a:pt x="5070" y="337"/>
                  <a:pt x="5071" y="368"/>
                  <a:pt x="5071" y="420"/>
                </a:cubicBezTo>
                <a:lnTo>
                  <a:pt x="5071" y="593"/>
                </a:lnTo>
                <a:cubicBezTo>
                  <a:pt x="5071" y="619"/>
                  <a:pt x="5070" y="635"/>
                  <a:pt x="5069" y="641"/>
                </a:cubicBezTo>
                <a:cubicBezTo>
                  <a:pt x="5066" y="652"/>
                  <a:pt x="5060" y="660"/>
                  <a:pt x="5052" y="666"/>
                </a:cubicBezTo>
                <a:cubicBezTo>
                  <a:pt x="5041" y="673"/>
                  <a:pt x="5024" y="676"/>
                  <a:pt x="5001" y="676"/>
                </a:cubicBezTo>
                <a:lnTo>
                  <a:pt x="5001" y="694"/>
                </a:lnTo>
                <a:lnTo>
                  <a:pt x="5230" y="694"/>
                </a:lnTo>
                <a:lnTo>
                  <a:pt x="5230" y="676"/>
                </a:lnTo>
                <a:cubicBezTo>
                  <a:pt x="5210" y="676"/>
                  <a:pt x="5194" y="673"/>
                  <a:pt x="5184" y="667"/>
                </a:cubicBezTo>
                <a:cubicBezTo>
                  <a:pt x="5173" y="662"/>
                  <a:pt x="5165" y="654"/>
                  <a:pt x="5161" y="645"/>
                </a:cubicBezTo>
                <a:cubicBezTo>
                  <a:pt x="5155" y="633"/>
                  <a:pt x="5152" y="614"/>
                  <a:pt x="5152" y="589"/>
                </a:cubicBezTo>
                <a:lnTo>
                  <a:pt x="5152" y="375"/>
                </a:lnTo>
                <a:cubicBezTo>
                  <a:pt x="5167" y="344"/>
                  <a:pt x="5183" y="322"/>
                  <a:pt x="5197" y="309"/>
                </a:cubicBezTo>
                <a:cubicBezTo>
                  <a:pt x="5204" y="303"/>
                  <a:pt x="5210" y="299"/>
                  <a:pt x="5216" y="299"/>
                </a:cubicBezTo>
                <a:cubicBezTo>
                  <a:pt x="5223" y="299"/>
                  <a:pt x="5234" y="305"/>
                  <a:pt x="5248" y="316"/>
                </a:cubicBezTo>
                <a:cubicBezTo>
                  <a:pt x="5262" y="327"/>
                  <a:pt x="5275" y="333"/>
                  <a:pt x="5286" y="333"/>
                </a:cubicBezTo>
                <a:cubicBezTo>
                  <a:pt x="5298" y="333"/>
                  <a:pt x="5308" y="329"/>
                  <a:pt x="5316" y="320"/>
                </a:cubicBezTo>
                <a:cubicBezTo>
                  <a:pt x="5325" y="311"/>
                  <a:pt x="5329" y="300"/>
                  <a:pt x="5329" y="288"/>
                </a:cubicBezTo>
                <a:cubicBezTo>
                  <a:pt x="5329" y="273"/>
                  <a:pt x="5323" y="261"/>
                  <a:pt x="5312" y="250"/>
                </a:cubicBezTo>
                <a:cubicBezTo>
                  <a:pt x="5300" y="239"/>
                  <a:pt x="5285" y="233"/>
                  <a:pt x="5267" y="233"/>
                </a:cubicBezTo>
                <a:cubicBezTo>
                  <a:pt x="5228" y="233"/>
                  <a:pt x="5189" y="267"/>
                  <a:pt x="5152" y="334"/>
                </a:cubicBezTo>
                <a:lnTo>
                  <a:pt x="5152" y="233"/>
                </a:lnTo>
                <a:close/>
                <a:moveTo>
                  <a:pt x="5466" y="233"/>
                </a:moveTo>
                <a:lnTo>
                  <a:pt x="5331" y="288"/>
                </a:lnTo>
                <a:lnTo>
                  <a:pt x="5338" y="306"/>
                </a:lnTo>
                <a:cubicBezTo>
                  <a:pt x="5351" y="301"/>
                  <a:pt x="5362" y="298"/>
                  <a:pt x="5371" y="298"/>
                </a:cubicBezTo>
                <a:cubicBezTo>
                  <a:pt x="5380" y="298"/>
                  <a:pt x="5386" y="300"/>
                  <a:pt x="5391" y="305"/>
                </a:cubicBezTo>
                <a:cubicBezTo>
                  <a:pt x="5396" y="309"/>
                  <a:pt x="5400" y="316"/>
                  <a:pt x="5402" y="327"/>
                </a:cubicBezTo>
                <a:cubicBezTo>
                  <a:pt x="5405" y="341"/>
                  <a:pt x="5406" y="373"/>
                  <a:pt x="5406" y="422"/>
                </a:cubicBezTo>
                <a:lnTo>
                  <a:pt x="5406" y="593"/>
                </a:lnTo>
                <a:cubicBezTo>
                  <a:pt x="5406" y="620"/>
                  <a:pt x="5404" y="639"/>
                  <a:pt x="5400" y="649"/>
                </a:cubicBezTo>
                <a:cubicBezTo>
                  <a:pt x="5396" y="658"/>
                  <a:pt x="5389" y="665"/>
                  <a:pt x="5381" y="670"/>
                </a:cubicBezTo>
                <a:cubicBezTo>
                  <a:pt x="5373" y="674"/>
                  <a:pt x="5359" y="676"/>
                  <a:pt x="5338" y="676"/>
                </a:cubicBezTo>
                <a:lnTo>
                  <a:pt x="5338" y="694"/>
                </a:lnTo>
                <a:lnTo>
                  <a:pt x="5560" y="694"/>
                </a:lnTo>
                <a:lnTo>
                  <a:pt x="5560" y="676"/>
                </a:lnTo>
                <a:cubicBezTo>
                  <a:pt x="5535" y="676"/>
                  <a:pt x="5519" y="674"/>
                  <a:pt x="5511" y="670"/>
                </a:cubicBezTo>
                <a:cubicBezTo>
                  <a:pt x="5503" y="665"/>
                  <a:pt x="5497" y="659"/>
                  <a:pt x="5493" y="650"/>
                </a:cubicBezTo>
                <a:cubicBezTo>
                  <a:pt x="5489" y="641"/>
                  <a:pt x="5487" y="622"/>
                  <a:pt x="5487" y="593"/>
                </a:cubicBezTo>
                <a:lnTo>
                  <a:pt x="5487" y="353"/>
                </a:lnTo>
                <a:cubicBezTo>
                  <a:pt x="5501" y="335"/>
                  <a:pt x="5522" y="319"/>
                  <a:pt x="5549" y="305"/>
                </a:cubicBezTo>
                <a:cubicBezTo>
                  <a:pt x="5567" y="295"/>
                  <a:pt x="5584" y="291"/>
                  <a:pt x="5602" y="291"/>
                </a:cubicBezTo>
                <a:cubicBezTo>
                  <a:pt x="5627" y="291"/>
                  <a:pt x="5647" y="301"/>
                  <a:pt x="5662" y="322"/>
                </a:cubicBezTo>
                <a:cubicBezTo>
                  <a:pt x="5672" y="338"/>
                  <a:pt x="5678" y="364"/>
                  <a:pt x="5678" y="400"/>
                </a:cubicBezTo>
                <a:lnTo>
                  <a:pt x="5678" y="593"/>
                </a:lnTo>
                <a:cubicBezTo>
                  <a:pt x="5678" y="619"/>
                  <a:pt x="5677" y="636"/>
                  <a:pt x="5675" y="641"/>
                </a:cubicBezTo>
                <a:cubicBezTo>
                  <a:pt x="5672" y="653"/>
                  <a:pt x="5665" y="662"/>
                  <a:pt x="5656" y="667"/>
                </a:cubicBezTo>
                <a:cubicBezTo>
                  <a:pt x="5647" y="673"/>
                  <a:pt x="5630" y="676"/>
                  <a:pt x="5605" y="676"/>
                </a:cubicBezTo>
                <a:lnTo>
                  <a:pt x="5605" y="694"/>
                </a:lnTo>
                <a:lnTo>
                  <a:pt x="5831" y="694"/>
                </a:lnTo>
                <a:lnTo>
                  <a:pt x="5831" y="676"/>
                </a:lnTo>
                <a:cubicBezTo>
                  <a:pt x="5808" y="676"/>
                  <a:pt x="5792" y="674"/>
                  <a:pt x="5783" y="669"/>
                </a:cubicBezTo>
                <a:cubicBezTo>
                  <a:pt x="5773" y="664"/>
                  <a:pt x="5767" y="657"/>
                  <a:pt x="5763" y="650"/>
                </a:cubicBezTo>
                <a:cubicBezTo>
                  <a:pt x="5760" y="642"/>
                  <a:pt x="5758" y="623"/>
                  <a:pt x="5758" y="593"/>
                </a:cubicBezTo>
                <a:lnTo>
                  <a:pt x="5758" y="379"/>
                </a:lnTo>
                <a:lnTo>
                  <a:pt x="5757" y="358"/>
                </a:lnTo>
                <a:lnTo>
                  <a:pt x="5758" y="353"/>
                </a:lnTo>
                <a:cubicBezTo>
                  <a:pt x="5783" y="330"/>
                  <a:pt x="5804" y="314"/>
                  <a:pt x="5821" y="305"/>
                </a:cubicBezTo>
                <a:cubicBezTo>
                  <a:pt x="5839" y="296"/>
                  <a:pt x="5856" y="292"/>
                  <a:pt x="5874" y="292"/>
                </a:cubicBezTo>
                <a:cubicBezTo>
                  <a:pt x="5902" y="292"/>
                  <a:pt x="5922" y="302"/>
                  <a:pt x="5935" y="323"/>
                </a:cubicBezTo>
                <a:cubicBezTo>
                  <a:pt x="5943" y="338"/>
                  <a:pt x="5948" y="364"/>
                  <a:pt x="5948" y="400"/>
                </a:cubicBezTo>
                <a:lnTo>
                  <a:pt x="5948" y="593"/>
                </a:lnTo>
                <a:cubicBezTo>
                  <a:pt x="5948" y="619"/>
                  <a:pt x="5947" y="635"/>
                  <a:pt x="5946" y="640"/>
                </a:cubicBezTo>
                <a:cubicBezTo>
                  <a:pt x="5943" y="652"/>
                  <a:pt x="5937" y="660"/>
                  <a:pt x="5930" y="665"/>
                </a:cubicBezTo>
                <a:cubicBezTo>
                  <a:pt x="5919" y="673"/>
                  <a:pt x="5904" y="676"/>
                  <a:pt x="5885" y="676"/>
                </a:cubicBezTo>
                <a:lnTo>
                  <a:pt x="5875" y="676"/>
                </a:lnTo>
                <a:lnTo>
                  <a:pt x="5875" y="694"/>
                </a:lnTo>
                <a:lnTo>
                  <a:pt x="6096" y="694"/>
                </a:lnTo>
                <a:lnTo>
                  <a:pt x="6096" y="676"/>
                </a:lnTo>
                <a:cubicBezTo>
                  <a:pt x="6076" y="676"/>
                  <a:pt x="6062" y="674"/>
                  <a:pt x="6053" y="669"/>
                </a:cubicBezTo>
                <a:cubicBezTo>
                  <a:pt x="6044" y="664"/>
                  <a:pt x="6038" y="658"/>
                  <a:pt x="6035" y="650"/>
                </a:cubicBezTo>
                <a:cubicBezTo>
                  <a:pt x="6031" y="640"/>
                  <a:pt x="6029" y="621"/>
                  <a:pt x="6029" y="593"/>
                </a:cubicBezTo>
                <a:lnTo>
                  <a:pt x="6029" y="400"/>
                </a:lnTo>
                <a:cubicBezTo>
                  <a:pt x="6029" y="360"/>
                  <a:pt x="6025" y="330"/>
                  <a:pt x="6018" y="312"/>
                </a:cubicBezTo>
                <a:cubicBezTo>
                  <a:pt x="6007" y="284"/>
                  <a:pt x="5993" y="264"/>
                  <a:pt x="5974" y="252"/>
                </a:cubicBezTo>
                <a:cubicBezTo>
                  <a:pt x="5956" y="240"/>
                  <a:pt x="5935" y="233"/>
                  <a:pt x="5911" y="233"/>
                </a:cubicBezTo>
                <a:cubicBezTo>
                  <a:pt x="5887" y="233"/>
                  <a:pt x="5863" y="240"/>
                  <a:pt x="5840" y="252"/>
                </a:cubicBezTo>
                <a:cubicBezTo>
                  <a:pt x="5817" y="264"/>
                  <a:pt x="5788" y="290"/>
                  <a:pt x="5755" y="329"/>
                </a:cubicBezTo>
                <a:cubicBezTo>
                  <a:pt x="5748" y="298"/>
                  <a:pt x="5735" y="274"/>
                  <a:pt x="5714" y="258"/>
                </a:cubicBezTo>
                <a:cubicBezTo>
                  <a:pt x="5694" y="242"/>
                  <a:pt x="5670" y="233"/>
                  <a:pt x="5642" y="233"/>
                </a:cubicBezTo>
                <a:cubicBezTo>
                  <a:pt x="5625" y="233"/>
                  <a:pt x="5609" y="237"/>
                  <a:pt x="5592" y="244"/>
                </a:cubicBezTo>
                <a:cubicBezTo>
                  <a:pt x="5575" y="250"/>
                  <a:pt x="5559" y="260"/>
                  <a:pt x="5544" y="272"/>
                </a:cubicBezTo>
                <a:cubicBezTo>
                  <a:pt x="5539" y="277"/>
                  <a:pt x="5519" y="296"/>
                  <a:pt x="5487" y="329"/>
                </a:cubicBezTo>
                <a:lnTo>
                  <a:pt x="5487" y="233"/>
                </a:lnTo>
                <a:close/>
                <a:moveTo>
                  <a:pt x="6986" y="233"/>
                </a:moveTo>
                <a:lnTo>
                  <a:pt x="6852" y="288"/>
                </a:lnTo>
                <a:lnTo>
                  <a:pt x="6858" y="306"/>
                </a:lnTo>
                <a:cubicBezTo>
                  <a:pt x="6871" y="301"/>
                  <a:pt x="6882" y="298"/>
                  <a:pt x="6892" y="298"/>
                </a:cubicBezTo>
                <a:cubicBezTo>
                  <a:pt x="6900" y="298"/>
                  <a:pt x="6907" y="300"/>
                  <a:pt x="6912" y="305"/>
                </a:cubicBezTo>
                <a:cubicBezTo>
                  <a:pt x="6916" y="309"/>
                  <a:pt x="6920" y="316"/>
                  <a:pt x="6922" y="326"/>
                </a:cubicBezTo>
                <a:cubicBezTo>
                  <a:pt x="6925" y="340"/>
                  <a:pt x="6927" y="372"/>
                  <a:pt x="6927" y="420"/>
                </a:cubicBezTo>
                <a:lnTo>
                  <a:pt x="6927" y="593"/>
                </a:lnTo>
                <a:cubicBezTo>
                  <a:pt x="6927" y="620"/>
                  <a:pt x="6925" y="639"/>
                  <a:pt x="6920" y="649"/>
                </a:cubicBezTo>
                <a:cubicBezTo>
                  <a:pt x="6916" y="659"/>
                  <a:pt x="6910" y="666"/>
                  <a:pt x="6902" y="670"/>
                </a:cubicBezTo>
                <a:cubicBezTo>
                  <a:pt x="6895" y="674"/>
                  <a:pt x="6880" y="676"/>
                  <a:pt x="6858" y="676"/>
                </a:cubicBezTo>
                <a:lnTo>
                  <a:pt x="6858" y="694"/>
                </a:lnTo>
                <a:lnTo>
                  <a:pt x="7076" y="694"/>
                </a:lnTo>
                <a:lnTo>
                  <a:pt x="7076" y="676"/>
                </a:lnTo>
                <a:cubicBezTo>
                  <a:pt x="7055" y="676"/>
                  <a:pt x="7040" y="674"/>
                  <a:pt x="7032" y="669"/>
                </a:cubicBezTo>
                <a:cubicBezTo>
                  <a:pt x="7024" y="665"/>
                  <a:pt x="7018" y="658"/>
                  <a:pt x="7014" y="649"/>
                </a:cubicBezTo>
                <a:cubicBezTo>
                  <a:pt x="7010" y="639"/>
                  <a:pt x="7008" y="621"/>
                  <a:pt x="7008" y="593"/>
                </a:cubicBezTo>
                <a:lnTo>
                  <a:pt x="7008" y="233"/>
                </a:lnTo>
                <a:close/>
                <a:moveTo>
                  <a:pt x="7741" y="233"/>
                </a:moveTo>
                <a:lnTo>
                  <a:pt x="7606" y="288"/>
                </a:lnTo>
                <a:lnTo>
                  <a:pt x="7613" y="306"/>
                </a:lnTo>
                <a:cubicBezTo>
                  <a:pt x="7626" y="301"/>
                  <a:pt x="7637" y="298"/>
                  <a:pt x="7646" y="298"/>
                </a:cubicBezTo>
                <a:cubicBezTo>
                  <a:pt x="7654" y="298"/>
                  <a:pt x="7661" y="300"/>
                  <a:pt x="7666" y="305"/>
                </a:cubicBezTo>
                <a:cubicBezTo>
                  <a:pt x="7671" y="309"/>
                  <a:pt x="7675" y="317"/>
                  <a:pt x="7677" y="329"/>
                </a:cubicBezTo>
                <a:cubicBezTo>
                  <a:pt x="7680" y="340"/>
                  <a:pt x="7681" y="373"/>
                  <a:pt x="7681" y="427"/>
                </a:cubicBezTo>
                <a:lnTo>
                  <a:pt x="7681" y="593"/>
                </a:lnTo>
                <a:cubicBezTo>
                  <a:pt x="7681" y="625"/>
                  <a:pt x="7677" y="647"/>
                  <a:pt x="7669" y="659"/>
                </a:cubicBezTo>
                <a:cubicBezTo>
                  <a:pt x="7661" y="671"/>
                  <a:pt x="7646" y="676"/>
                  <a:pt x="7623" y="676"/>
                </a:cubicBezTo>
                <a:lnTo>
                  <a:pt x="7613" y="676"/>
                </a:lnTo>
                <a:lnTo>
                  <a:pt x="7613" y="694"/>
                </a:lnTo>
                <a:lnTo>
                  <a:pt x="7834" y="694"/>
                </a:lnTo>
                <a:lnTo>
                  <a:pt x="7834" y="676"/>
                </a:lnTo>
                <a:cubicBezTo>
                  <a:pt x="7810" y="676"/>
                  <a:pt x="7794" y="674"/>
                  <a:pt x="7786" y="670"/>
                </a:cubicBezTo>
                <a:cubicBezTo>
                  <a:pt x="7778" y="665"/>
                  <a:pt x="7772" y="658"/>
                  <a:pt x="7767" y="649"/>
                </a:cubicBezTo>
                <a:cubicBezTo>
                  <a:pt x="7763" y="642"/>
                  <a:pt x="7762" y="623"/>
                  <a:pt x="7762" y="593"/>
                </a:cubicBezTo>
                <a:lnTo>
                  <a:pt x="7762" y="357"/>
                </a:lnTo>
                <a:cubicBezTo>
                  <a:pt x="7800" y="315"/>
                  <a:pt x="7839" y="293"/>
                  <a:pt x="7877" y="293"/>
                </a:cubicBezTo>
                <a:cubicBezTo>
                  <a:pt x="7902" y="293"/>
                  <a:pt x="7920" y="303"/>
                  <a:pt x="7931" y="321"/>
                </a:cubicBezTo>
                <a:cubicBezTo>
                  <a:pt x="7941" y="339"/>
                  <a:pt x="7947" y="369"/>
                  <a:pt x="7947" y="410"/>
                </a:cubicBezTo>
                <a:lnTo>
                  <a:pt x="7947" y="593"/>
                </a:lnTo>
                <a:cubicBezTo>
                  <a:pt x="7947" y="618"/>
                  <a:pt x="7946" y="634"/>
                  <a:pt x="7945" y="639"/>
                </a:cubicBezTo>
                <a:cubicBezTo>
                  <a:pt x="7942" y="651"/>
                  <a:pt x="7936" y="660"/>
                  <a:pt x="7927" y="667"/>
                </a:cubicBezTo>
                <a:cubicBezTo>
                  <a:pt x="7919" y="673"/>
                  <a:pt x="7905" y="676"/>
                  <a:pt x="7884" y="676"/>
                </a:cubicBezTo>
                <a:lnTo>
                  <a:pt x="7875" y="676"/>
                </a:lnTo>
                <a:lnTo>
                  <a:pt x="7875" y="694"/>
                </a:lnTo>
                <a:lnTo>
                  <a:pt x="8096" y="694"/>
                </a:lnTo>
                <a:lnTo>
                  <a:pt x="8096" y="676"/>
                </a:lnTo>
                <a:cubicBezTo>
                  <a:pt x="8074" y="676"/>
                  <a:pt x="8059" y="674"/>
                  <a:pt x="8051" y="669"/>
                </a:cubicBezTo>
                <a:cubicBezTo>
                  <a:pt x="8043" y="665"/>
                  <a:pt x="8038" y="659"/>
                  <a:pt x="8034" y="650"/>
                </a:cubicBezTo>
                <a:cubicBezTo>
                  <a:pt x="8030" y="640"/>
                  <a:pt x="8027" y="621"/>
                  <a:pt x="8027" y="593"/>
                </a:cubicBezTo>
                <a:lnTo>
                  <a:pt x="8027" y="402"/>
                </a:lnTo>
                <a:cubicBezTo>
                  <a:pt x="8027" y="361"/>
                  <a:pt x="8024" y="332"/>
                  <a:pt x="8017" y="312"/>
                </a:cubicBezTo>
                <a:cubicBezTo>
                  <a:pt x="8006" y="284"/>
                  <a:pt x="7992" y="264"/>
                  <a:pt x="7975" y="252"/>
                </a:cubicBezTo>
                <a:cubicBezTo>
                  <a:pt x="7957" y="240"/>
                  <a:pt x="7936" y="233"/>
                  <a:pt x="7912" y="233"/>
                </a:cubicBezTo>
                <a:cubicBezTo>
                  <a:pt x="7864" y="233"/>
                  <a:pt x="7814" y="265"/>
                  <a:pt x="7762" y="328"/>
                </a:cubicBezTo>
                <a:lnTo>
                  <a:pt x="7762" y="233"/>
                </a:lnTo>
                <a:close/>
                <a:moveTo>
                  <a:pt x="1776" y="100"/>
                </a:moveTo>
                <a:cubicBezTo>
                  <a:pt x="1763" y="132"/>
                  <a:pt x="1753" y="155"/>
                  <a:pt x="1745" y="167"/>
                </a:cubicBezTo>
                <a:cubicBezTo>
                  <a:pt x="1730" y="191"/>
                  <a:pt x="1714" y="211"/>
                  <a:pt x="1695" y="228"/>
                </a:cubicBezTo>
                <a:cubicBezTo>
                  <a:pt x="1676" y="245"/>
                  <a:pt x="1658" y="257"/>
                  <a:pt x="1640" y="265"/>
                </a:cubicBezTo>
                <a:lnTo>
                  <a:pt x="1640" y="281"/>
                </a:lnTo>
                <a:lnTo>
                  <a:pt x="1711" y="281"/>
                </a:lnTo>
                <a:lnTo>
                  <a:pt x="1711" y="582"/>
                </a:lnTo>
                <a:cubicBezTo>
                  <a:pt x="1711" y="614"/>
                  <a:pt x="1714" y="638"/>
                  <a:pt x="1721" y="653"/>
                </a:cubicBezTo>
                <a:cubicBezTo>
                  <a:pt x="1728" y="669"/>
                  <a:pt x="1739" y="680"/>
                  <a:pt x="1753" y="689"/>
                </a:cubicBezTo>
                <a:cubicBezTo>
                  <a:pt x="1767" y="697"/>
                  <a:pt x="1782" y="701"/>
                  <a:pt x="1797" y="701"/>
                </a:cubicBezTo>
                <a:cubicBezTo>
                  <a:pt x="1819" y="701"/>
                  <a:pt x="1840" y="693"/>
                  <a:pt x="1861" y="677"/>
                </a:cubicBezTo>
                <a:cubicBezTo>
                  <a:pt x="1882" y="661"/>
                  <a:pt x="1898" y="637"/>
                  <a:pt x="1910" y="605"/>
                </a:cubicBezTo>
                <a:lnTo>
                  <a:pt x="1891" y="605"/>
                </a:lnTo>
                <a:cubicBezTo>
                  <a:pt x="1885" y="618"/>
                  <a:pt x="1877" y="628"/>
                  <a:pt x="1867" y="635"/>
                </a:cubicBezTo>
                <a:cubicBezTo>
                  <a:pt x="1857" y="641"/>
                  <a:pt x="1847" y="645"/>
                  <a:pt x="1836" y="645"/>
                </a:cubicBezTo>
                <a:cubicBezTo>
                  <a:pt x="1823" y="645"/>
                  <a:pt x="1812" y="639"/>
                  <a:pt x="1804" y="629"/>
                </a:cubicBezTo>
                <a:cubicBezTo>
                  <a:pt x="1796" y="619"/>
                  <a:pt x="1791" y="600"/>
                  <a:pt x="1791" y="571"/>
                </a:cubicBezTo>
                <a:lnTo>
                  <a:pt x="1791" y="281"/>
                </a:lnTo>
                <a:lnTo>
                  <a:pt x="1896" y="281"/>
                </a:lnTo>
                <a:lnTo>
                  <a:pt x="1896" y="247"/>
                </a:lnTo>
                <a:lnTo>
                  <a:pt x="1791" y="247"/>
                </a:lnTo>
                <a:lnTo>
                  <a:pt x="1791" y="100"/>
                </a:lnTo>
                <a:close/>
                <a:moveTo>
                  <a:pt x="2942" y="100"/>
                </a:moveTo>
                <a:cubicBezTo>
                  <a:pt x="2929" y="132"/>
                  <a:pt x="2918" y="155"/>
                  <a:pt x="2911" y="167"/>
                </a:cubicBezTo>
                <a:cubicBezTo>
                  <a:pt x="2896" y="191"/>
                  <a:pt x="2879" y="211"/>
                  <a:pt x="2861" y="228"/>
                </a:cubicBezTo>
                <a:cubicBezTo>
                  <a:pt x="2842" y="245"/>
                  <a:pt x="2824" y="257"/>
                  <a:pt x="2806" y="265"/>
                </a:cubicBezTo>
                <a:lnTo>
                  <a:pt x="2806" y="281"/>
                </a:lnTo>
                <a:lnTo>
                  <a:pt x="2876" y="281"/>
                </a:lnTo>
                <a:lnTo>
                  <a:pt x="2876" y="582"/>
                </a:lnTo>
                <a:cubicBezTo>
                  <a:pt x="2876" y="614"/>
                  <a:pt x="2880" y="638"/>
                  <a:pt x="2887" y="653"/>
                </a:cubicBezTo>
                <a:cubicBezTo>
                  <a:pt x="2894" y="669"/>
                  <a:pt x="2904" y="680"/>
                  <a:pt x="2918" y="689"/>
                </a:cubicBezTo>
                <a:cubicBezTo>
                  <a:pt x="2933" y="697"/>
                  <a:pt x="2947" y="701"/>
                  <a:pt x="2962" y="701"/>
                </a:cubicBezTo>
                <a:cubicBezTo>
                  <a:pt x="2985" y="701"/>
                  <a:pt x="3006" y="693"/>
                  <a:pt x="3027" y="677"/>
                </a:cubicBezTo>
                <a:cubicBezTo>
                  <a:pt x="3048" y="661"/>
                  <a:pt x="3064" y="637"/>
                  <a:pt x="3075" y="605"/>
                </a:cubicBezTo>
                <a:lnTo>
                  <a:pt x="3056" y="605"/>
                </a:lnTo>
                <a:cubicBezTo>
                  <a:pt x="3051" y="618"/>
                  <a:pt x="3043" y="628"/>
                  <a:pt x="3033" y="635"/>
                </a:cubicBezTo>
                <a:cubicBezTo>
                  <a:pt x="3023" y="641"/>
                  <a:pt x="3012" y="645"/>
                  <a:pt x="3001" y="645"/>
                </a:cubicBezTo>
                <a:cubicBezTo>
                  <a:pt x="2988" y="645"/>
                  <a:pt x="2978" y="639"/>
                  <a:pt x="2969" y="629"/>
                </a:cubicBezTo>
                <a:cubicBezTo>
                  <a:pt x="2961" y="619"/>
                  <a:pt x="2957" y="600"/>
                  <a:pt x="2957" y="571"/>
                </a:cubicBezTo>
                <a:lnTo>
                  <a:pt x="2957" y="281"/>
                </a:lnTo>
                <a:lnTo>
                  <a:pt x="3062" y="281"/>
                </a:lnTo>
                <a:lnTo>
                  <a:pt x="3062" y="247"/>
                </a:lnTo>
                <a:lnTo>
                  <a:pt x="2957" y="247"/>
                </a:lnTo>
                <a:lnTo>
                  <a:pt x="2957" y="100"/>
                </a:lnTo>
                <a:close/>
                <a:moveTo>
                  <a:pt x="6690" y="100"/>
                </a:moveTo>
                <a:cubicBezTo>
                  <a:pt x="6677" y="132"/>
                  <a:pt x="6667" y="155"/>
                  <a:pt x="6659" y="167"/>
                </a:cubicBezTo>
                <a:cubicBezTo>
                  <a:pt x="6645" y="191"/>
                  <a:pt x="6628" y="211"/>
                  <a:pt x="6609" y="228"/>
                </a:cubicBezTo>
                <a:cubicBezTo>
                  <a:pt x="6590" y="245"/>
                  <a:pt x="6572" y="257"/>
                  <a:pt x="6554" y="265"/>
                </a:cubicBezTo>
                <a:lnTo>
                  <a:pt x="6554" y="281"/>
                </a:lnTo>
                <a:lnTo>
                  <a:pt x="6625" y="281"/>
                </a:lnTo>
                <a:lnTo>
                  <a:pt x="6625" y="582"/>
                </a:lnTo>
                <a:cubicBezTo>
                  <a:pt x="6625" y="614"/>
                  <a:pt x="6628" y="638"/>
                  <a:pt x="6635" y="653"/>
                </a:cubicBezTo>
                <a:cubicBezTo>
                  <a:pt x="6642" y="669"/>
                  <a:pt x="6653" y="680"/>
                  <a:pt x="6667" y="689"/>
                </a:cubicBezTo>
                <a:cubicBezTo>
                  <a:pt x="6681" y="697"/>
                  <a:pt x="6696" y="701"/>
                  <a:pt x="6711" y="701"/>
                </a:cubicBezTo>
                <a:cubicBezTo>
                  <a:pt x="6733" y="701"/>
                  <a:pt x="6755" y="693"/>
                  <a:pt x="6775" y="677"/>
                </a:cubicBezTo>
                <a:cubicBezTo>
                  <a:pt x="6796" y="661"/>
                  <a:pt x="6812" y="637"/>
                  <a:pt x="6824" y="605"/>
                </a:cubicBezTo>
                <a:lnTo>
                  <a:pt x="6805" y="605"/>
                </a:lnTo>
                <a:cubicBezTo>
                  <a:pt x="6799" y="618"/>
                  <a:pt x="6791" y="628"/>
                  <a:pt x="6781" y="635"/>
                </a:cubicBezTo>
                <a:cubicBezTo>
                  <a:pt x="6771" y="641"/>
                  <a:pt x="6761" y="645"/>
                  <a:pt x="6750" y="645"/>
                </a:cubicBezTo>
                <a:cubicBezTo>
                  <a:pt x="6737" y="645"/>
                  <a:pt x="6726" y="639"/>
                  <a:pt x="6718" y="629"/>
                </a:cubicBezTo>
                <a:cubicBezTo>
                  <a:pt x="6710" y="619"/>
                  <a:pt x="6706" y="600"/>
                  <a:pt x="6706" y="571"/>
                </a:cubicBezTo>
                <a:lnTo>
                  <a:pt x="6706" y="281"/>
                </a:lnTo>
                <a:lnTo>
                  <a:pt x="6810" y="281"/>
                </a:lnTo>
                <a:lnTo>
                  <a:pt x="6810" y="247"/>
                </a:lnTo>
                <a:lnTo>
                  <a:pt x="6706" y="247"/>
                </a:lnTo>
                <a:lnTo>
                  <a:pt x="6706" y="100"/>
                </a:lnTo>
                <a:close/>
                <a:moveTo>
                  <a:pt x="2125" y="233"/>
                </a:moveTo>
                <a:cubicBezTo>
                  <a:pt x="2073" y="233"/>
                  <a:pt x="2033" y="245"/>
                  <a:pt x="2004" y="269"/>
                </a:cubicBezTo>
                <a:cubicBezTo>
                  <a:pt x="1975" y="292"/>
                  <a:pt x="1961" y="318"/>
                  <a:pt x="1961" y="346"/>
                </a:cubicBezTo>
                <a:cubicBezTo>
                  <a:pt x="1961" y="360"/>
                  <a:pt x="1965" y="372"/>
                  <a:pt x="1972" y="380"/>
                </a:cubicBezTo>
                <a:cubicBezTo>
                  <a:pt x="1980" y="389"/>
                  <a:pt x="1990" y="393"/>
                  <a:pt x="2002" y="393"/>
                </a:cubicBezTo>
                <a:cubicBezTo>
                  <a:pt x="2014" y="393"/>
                  <a:pt x="2024" y="389"/>
                  <a:pt x="2032" y="381"/>
                </a:cubicBezTo>
                <a:cubicBezTo>
                  <a:pt x="2040" y="373"/>
                  <a:pt x="2043" y="361"/>
                  <a:pt x="2043" y="346"/>
                </a:cubicBezTo>
                <a:lnTo>
                  <a:pt x="2042" y="318"/>
                </a:lnTo>
                <a:cubicBezTo>
                  <a:pt x="2042" y="304"/>
                  <a:pt x="2049" y="291"/>
                  <a:pt x="2061" y="280"/>
                </a:cubicBezTo>
                <a:cubicBezTo>
                  <a:pt x="2073" y="269"/>
                  <a:pt x="2089" y="263"/>
                  <a:pt x="2110" y="263"/>
                </a:cubicBezTo>
                <a:cubicBezTo>
                  <a:pt x="2137" y="263"/>
                  <a:pt x="2157" y="271"/>
                  <a:pt x="2172" y="288"/>
                </a:cubicBezTo>
                <a:cubicBezTo>
                  <a:pt x="2186" y="305"/>
                  <a:pt x="2193" y="335"/>
                  <a:pt x="2193" y="380"/>
                </a:cubicBezTo>
                <a:lnTo>
                  <a:pt x="2193" y="397"/>
                </a:lnTo>
                <a:cubicBezTo>
                  <a:pt x="2116" y="425"/>
                  <a:pt x="2061" y="449"/>
                  <a:pt x="2028" y="469"/>
                </a:cubicBezTo>
                <a:cubicBezTo>
                  <a:pt x="1995" y="488"/>
                  <a:pt x="1972" y="509"/>
                  <a:pt x="1958" y="531"/>
                </a:cubicBezTo>
                <a:cubicBezTo>
                  <a:pt x="1949" y="547"/>
                  <a:pt x="1944" y="566"/>
                  <a:pt x="1944" y="588"/>
                </a:cubicBezTo>
                <a:cubicBezTo>
                  <a:pt x="1944" y="622"/>
                  <a:pt x="1954" y="650"/>
                  <a:pt x="1974" y="671"/>
                </a:cubicBezTo>
                <a:cubicBezTo>
                  <a:pt x="1994" y="693"/>
                  <a:pt x="2019" y="703"/>
                  <a:pt x="2050" y="703"/>
                </a:cubicBezTo>
                <a:cubicBezTo>
                  <a:pt x="2070" y="703"/>
                  <a:pt x="2089" y="699"/>
                  <a:pt x="2106" y="691"/>
                </a:cubicBezTo>
                <a:cubicBezTo>
                  <a:pt x="2118" y="685"/>
                  <a:pt x="2147" y="665"/>
                  <a:pt x="2193" y="629"/>
                </a:cubicBezTo>
                <a:cubicBezTo>
                  <a:pt x="2193" y="656"/>
                  <a:pt x="2198" y="675"/>
                  <a:pt x="2208" y="686"/>
                </a:cubicBezTo>
                <a:cubicBezTo>
                  <a:pt x="2217" y="697"/>
                  <a:pt x="2230" y="703"/>
                  <a:pt x="2246" y="703"/>
                </a:cubicBezTo>
                <a:cubicBezTo>
                  <a:pt x="2279" y="703"/>
                  <a:pt x="2314" y="678"/>
                  <a:pt x="2350" y="629"/>
                </a:cubicBezTo>
                <a:lnTo>
                  <a:pt x="2350" y="602"/>
                </a:lnTo>
                <a:cubicBezTo>
                  <a:pt x="2331" y="622"/>
                  <a:pt x="2317" y="633"/>
                  <a:pt x="2311" y="638"/>
                </a:cubicBezTo>
                <a:cubicBezTo>
                  <a:pt x="2307" y="640"/>
                  <a:pt x="2302" y="641"/>
                  <a:pt x="2297" y="641"/>
                </a:cubicBezTo>
                <a:cubicBezTo>
                  <a:pt x="2292" y="641"/>
                  <a:pt x="2288" y="639"/>
                  <a:pt x="2284" y="636"/>
                </a:cubicBezTo>
                <a:cubicBezTo>
                  <a:pt x="2280" y="633"/>
                  <a:pt x="2277" y="627"/>
                  <a:pt x="2276" y="617"/>
                </a:cubicBezTo>
                <a:cubicBezTo>
                  <a:pt x="2274" y="607"/>
                  <a:pt x="2273" y="581"/>
                  <a:pt x="2273" y="539"/>
                </a:cubicBezTo>
                <a:lnTo>
                  <a:pt x="2273" y="387"/>
                </a:lnTo>
                <a:cubicBezTo>
                  <a:pt x="2273" y="343"/>
                  <a:pt x="2270" y="315"/>
                  <a:pt x="2265" y="301"/>
                </a:cubicBezTo>
                <a:cubicBezTo>
                  <a:pt x="2256" y="279"/>
                  <a:pt x="2241" y="263"/>
                  <a:pt x="2222" y="253"/>
                </a:cubicBezTo>
                <a:cubicBezTo>
                  <a:pt x="2197" y="240"/>
                  <a:pt x="2164" y="233"/>
                  <a:pt x="2125" y="233"/>
                </a:cubicBezTo>
                <a:close/>
                <a:moveTo>
                  <a:pt x="6317" y="233"/>
                </a:moveTo>
                <a:cubicBezTo>
                  <a:pt x="6265" y="233"/>
                  <a:pt x="6225" y="245"/>
                  <a:pt x="6196" y="269"/>
                </a:cubicBezTo>
                <a:cubicBezTo>
                  <a:pt x="6168" y="292"/>
                  <a:pt x="6153" y="318"/>
                  <a:pt x="6153" y="346"/>
                </a:cubicBezTo>
                <a:cubicBezTo>
                  <a:pt x="6153" y="360"/>
                  <a:pt x="6157" y="372"/>
                  <a:pt x="6165" y="380"/>
                </a:cubicBezTo>
                <a:cubicBezTo>
                  <a:pt x="6172" y="389"/>
                  <a:pt x="6182" y="393"/>
                  <a:pt x="6194" y="393"/>
                </a:cubicBezTo>
                <a:cubicBezTo>
                  <a:pt x="6207" y="393"/>
                  <a:pt x="6217" y="389"/>
                  <a:pt x="6224" y="381"/>
                </a:cubicBezTo>
                <a:cubicBezTo>
                  <a:pt x="6232" y="373"/>
                  <a:pt x="6236" y="361"/>
                  <a:pt x="6236" y="346"/>
                </a:cubicBezTo>
                <a:lnTo>
                  <a:pt x="6235" y="318"/>
                </a:lnTo>
                <a:cubicBezTo>
                  <a:pt x="6235" y="304"/>
                  <a:pt x="6241" y="291"/>
                  <a:pt x="6253" y="280"/>
                </a:cubicBezTo>
                <a:cubicBezTo>
                  <a:pt x="6265" y="269"/>
                  <a:pt x="6282" y="263"/>
                  <a:pt x="6302" y="263"/>
                </a:cubicBezTo>
                <a:cubicBezTo>
                  <a:pt x="6329" y="263"/>
                  <a:pt x="6350" y="271"/>
                  <a:pt x="6364" y="288"/>
                </a:cubicBezTo>
                <a:cubicBezTo>
                  <a:pt x="6378" y="305"/>
                  <a:pt x="6385" y="335"/>
                  <a:pt x="6385" y="380"/>
                </a:cubicBezTo>
                <a:lnTo>
                  <a:pt x="6385" y="397"/>
                </a:lnTo>
                <a:cubicBezTo>
                  <a:pt x="6308" y="425"/>
                  <a:pt x="6253" y="449"/>
                  <a:pt x="6220" y="469"/>
                </a:cubicBezTo>
                <a:cubicBezTo>
                  <a:pt x="6187" y="488"/>
                  <a:pt x="6164" y="509"/>
                  <a:pt x="6151" y="531"/>
                </a:cubicBezTo>
                <a:cubicBezTo>
                  <a:pt x="6141" y="547"/>
                  <a:pt x="6136" y="566"/>
                  <a:pt x="6136" y="588"/>
                </a:cubicBezTo>
                <a:cubicBezTo>
                  <a:pt x="6136" y="622"/>
                  <a:pt x="6146" y="650"/>
                  <a:pt x="6166" y="671"/>
                </a:cubicBezTo>
                <a:cubicBezTo>
                  <a:pt x="6186" y="693"/>
                  <a:pt x="6212" y="703"/>
                  <a:pt x="6243" y="703"/>
                </a:cubicBezTo>
                <a:cubicBezTo>
                  <a:pt x="6263" y="703"/>
                  <a:pt x="6281" y="699"/>
                  <a:pt x="6299" y="691"/>
                </a:cubicBezTo>
                <a:cubicBezTo>
                  <a:pt x="6311" y="685"/>
                  <a:pt x="6339" y="665"/>
                  <a:pt x="6385" y="629"/>
                </a:cubicBezTo>
                <a:cubicBezTo>
                  <a:pt x="6386" y="656"/>
                  <a:pt x="6390" y="675"/>
                  <a:pt x="6400" y="686"/>
                </a:cubicBezTo>
                <a:cubicBezTo>
                  <a:pt x="6409" y="697"/>
                  <a:pt x="6422" y="703"/>
                  <a:pt x="6438" y="703"/>
                </a:cubicBezTo>
                <a:cubicBezTo>
                  <a:pt x="6471" y="703"/>
                  <a:pt x="6506" y="678"/>
                  <a:pt x="6542" y="629"/>
                </a:cubicBezTo>
                <a:lnTo>
                  <a:pt x="6542" y="602"/>
                </a:lnTo>
                <a:cubicBezTo>
                  <a:pt x="6523" y="622"/>
                  <a:pt x="6510" y="633"/>
                  <a:pt x="6503" y="638"/>
                </a:cubicBezTo>
                <a:cubicBezTo>
                  <a:pt x="6499" y="640"/>
                  <a:pt x="6494" y="641"/>
                  <a:pt x="6489" y="641"/>
                </a:cubicBezTo>
                <a:cubicBezTo>
                  <a:pt x="6484" y="641"/>
                  <a:pt x="6480" y="639"/>
                  <a:pt x="6476" y="636"/>
                </a:cubicBezTo>
                <a:cubicBezTo>
                  <a:pt x="6473" y="633"/>
                  <a:pt x="6470" y="627"/>
                  <a:pt x="6468" y="617"/>
                </a:cubicBezTo>
                <a:cubicBezTo>
                  <a:pt x="6467" y="607"/>
                  <a:pt x="6466" y="581"/>
                  <a:pt x="6466" y="539"/>
                </a:cubicBezTo>
                <a:lnTo>
                  <a:pt x="6466" y="387"/>
                </a:lnTo>
                <a:cubicBezTo>
                  <a:pt x="6466" y="343"/>
                  <a:pt x="6463" y="315"/>
                  <a:pt x="6457" y="301"/>
                </a:cubicBezTo>
                <a:cubicBezTo>
                  <a:pt x="6448" y="279"/>
                  <a:pt x="6434" y="263"/>
                  <a:pt x="6415" y="253"/>
                </a:cubicBezTo>
                <a:cubicBezTo>
                  <a:pt x="6389" y="240"/>
                  <a:pt x="6357" y="233"/>
                  <a:pt x="6317" y="233"/>
                </a:cubicBezTo>
                <a:close/>
                <a:moveTo>
                  <a:pt x="880" y="233"/>
                </a:moveTo>
                <a:cubicBezTo>
                  <a:pt x="843" y="233"/>
                  <a:pt x="808" y="243"/>
                  <a:pt x="775" y="263"/>
                </a:cubicBezTo>
                <a:cubicBezTo>
                  <a:pt x="742" y="282"/>
                  <a:pt x="715" y="312"/>
                  <a:pt x="694" y="352"/>
                </a:cubicBezTo>
                <a:cubicBezTo>
                  <a:pt x="674" y="393"/>
                  <a:pt x="664" y="434"/>
                  <a:pt x="664" y="475"/>
                </a:cubicBezTo>
                <a:cubicBezTo>
                  <a:pt x="664" y="531"/>
                  <a:pt x="681" y="582"/>
                  <a:pt x="714" y="627"/>
                </a:cubicBezTo>
                <a:cubicBezTo>
                  <a:pt x="754" y="681"/>
                  <a:pt x="808" y="708"/>
                  <a:pt x="875" y="708"/>
                </a:cubicBezTo>
                <a:cubicBezTo>
                  <a:pt x="916" y="708"/>
                  <a:pt x="954" y="697"/>
                  <a:pt x="987" y="676"/>
                </a:cubicBezTo>
                <a:cubicBezTo>
                  <a:pt x="1021" y="655"/>
                  <a:pt x="1048" y="625"/>
                  <a:pt x="1067" y="583"/>
                </a:cubicBezTo>
                <a:cubicBezTo>
                  <a:pt x="1086" y="542"/>
                  <a:pt x="1096" y="502"/>
                  <a:pt x="1096" y="462"/>
                </a:cubicBezTo>
                <a:cubicBezTo>
                  <a:pt x="1096" y="405"/>
                  <a:pt x="1078" y="354"/>
                  <a:pt x="1043" y="311"/>
                </a:cubicBezTo>
                <a:cubicBezTo>
                  <a:pt x="1002" y="259"/>
                  <a:pt x="948" y="233"/>
                  <a:pt x="880" y="233"/>
                </a:cubicBezTo>
                <a:close/>
                <a:moveTo>
                  <a:pt x="2600" y="233"/>
                </a:moveTo>
                <a:cubicBezTo>
                  <a:pt x="2541" y="233"/>
                  <a:pt x="2491" y="255"/>
                  <a:pt x="2449" y="299"/>
                </a:cubicBezTo>
                <a:cubicBezTo>
                  <a:pt x="2407" y="343"/>
                  <a:pt x="2386" y="400"/>
                  <a:pt x="2386" y="471"/>
                </a:cubicBezTo>
                <a:cubicBezTo>
                  <a:pt x="2386" y="543"/>
                  <a:pt x="2405" y="601"/>
                  <a:pt x="2443" y="644"/>
                </a:cubicBezTo>
                <a:cubicBezTo>
                  <a:pt x="2481" y="686"/>
                  <a:pt x="2525" y="708"/>
                  <a:pt x="2576" y="708"/>
                </a:cubicBezTo>
                <a:cubicBezTo>
                  <a:pt x="2618" y="708"/>
                  <a:pt x="2657" y="692"/>
                  <a:pt x="2692" y="660"/>
                </a:cubicBezTo>
                <a:cubicBezTo>
                  <a:pt x="2728" y="628"/>
                  <a:pt x="2751" y="583"/>
                  <a:pt x="2763" y="524"/>
                </a:cubicBezTo>
                <a:lnTo>
                  <a:pt x="2749" y="517"/>
                </a:lnTo>
                <a:cubicBezTo>
                  <a:pt x="2732" y="556"/>
                  <a:pt x="2715" y="584"/>
                  <a:pt x="2697" y="599"/>
                </a:cubicBezTo>
                <a:cubicBezTo>
                  <a:pt x="2671" y="620"/>
                  <a:pt x="2643" y="631"/>
                  <a:pt x="2611" y="631"/>
                </a:cubicBezTo>
                <a:cubicBezTo>
                  <a:pt x="2566" y="631"/>
                  <a:pt x="2531" y="611"/>
                  <a:pt x="2505" y="570"/>
                </a:cubicBezTo>
                <a:cubicBezTo>
                  <a:pt x="2478" y="529"/>
                  <a:pt x="2465" y="482"/>
                  <a:pt x="2465" y="429"/>
                </a:cubicBezTo>
                <a:cubicBezTo>
                  <a:pt x="2465" y="376"/>
                  <a:pt x="2479" y="334"/>
                  <a:pt x="2505" y="302"/>
                </a:cubicBezTo>
                <a:cubicBezTo>
                  <a:pt x="2525" y="278"/>
                  <a:pt x="2551" y="266"/>
                  <a:pt x="2583" y="266"/>
                </a:cubicBezTo>
                <a:cubicBezTo>
                  <a:pt x="2604" y="266"/>
                  <a:pt x="2619" y="271"/>
                  <a:pt x="2631" y="281"/>
                </a:cubicBezTo>
                <a:cubicBezTo>
                  <a:pt x="2642" y="291"/>
                  <a:pt x="2649" y="305"/>
                  <a:pt x="2651" y="325"/>
                </a:cubicBezTo>
                <a:cubicBezTo>
                  <a:pt x="2652" y="344"/>
                  <a:pt x="2656" y="357"/>
                  <a:pt x="2662" y="364"/>
                </a:cubicBezTo>
                <a:cubicBezTo>
                  <a:pt x="2671" y="376"/>
                  <a:pt x="2686" y="382"/>
                  <a:pt x="2705" y="382"/>
                </a:cubicBezTo>
                <a:cubicBezTo>
                  <a:pt x="2719" y="382"/>
                  <a:pt x="2731" y="379"/>
                  <a:pt x="2738" y="371"/>
                </a:cubicBezTo>
                <a:cubicBezTo>
                  <a:pt x="2746" y="363"/>
                  <a:pt x="2750" y="353"/>
                  <a:pt x="2750" y="341"/>
                </a:cubicBezTo>
                <a:cubicBezTo>
                  <a:pt x="2750" y="316"/>
                  <a:pt x="2736" y="292"/>
                  <a:pt x="2708" y="268"/>
                </a:cubicBezTo>
                <a:cubicBezTo>
                  <a:pt x="2680" y="245"/>
                  <a:pt x="2644" y="233"/>
                  <a:pt x="2600" y="233"/>
                </a:cubicBezTo>
                <a:close/>
                <a:moveTo>
                  <a:pt x="4740" y="233"/>
                </a:moveTo>
                <a:cubicBezTo>
                  <a:pt x="4703" y="233"/>
                  <a:pt x="4667" y="243"/>
                  <a:pt x="4634" y="263"/>
                </a:cubicBezTo>
                <a:cubicBezTo>
                  <a:pt x="4601" y="282"/>
                  <a:pt x="4574" y="312"/>
                  <a:pt x="4554" y="352"/>
                </a:cubicBezTo>
                <a:cubicBezTo>
                  <a:pt x="4534" y="393"/>
                  <a:pt x="4523" y="434"/>
                  <a:pt x="4523" y="475"/>
                </a:cubicBezTo>
                <a:cubicBezTo>
                  <a:pt x="4523" y="531"/>
                  <a:pt x="4540" y="582"/>
                  <a:pt x="4574" y="627"/>
                </a:cubicBezTo>
                <a:cubicBezTo>
                  <a:pt x="4613" y="681"/>
                  <a:pt x="4667" y="708"/>
                  <a:pt x="4734" y="708"/>
                </a:cubicBezTo>
                <a:cubicBezTo>
                  <a:pt x="4776" y="708"/>
                  <a:pt x="4813" y="697"/>
                  <a:pt x="4847" y="676"/>
                </a:cubicBezTo>
                <a:cubicBezTo>
                  <a:pt x="4881" y="655"/>
                  <a:pt x="4907" y="625"/>
                  <a:pt x="4926" y="583"/>
                </a:cubicBezTo>
                <a:cubicBezTo>
                  <a:pt x="4945" y="542"/>
                  <a:pt x="4955" y="502"/>
                  <a:pt x="4955" y="462"/>
                </a:cubicBezTo>
                <a:cubicBezTo>
                  <a:pt x="4955" y="405"/>
                  <a:pt x="4938" y="354"/>
                  <a:pt x="4903" y="311"/>
                </a:cubicBezTo>
                <a:cubicBezTo>
                  <a:pt x="4862" y="259"/>
                  <a:pt x="4807" y="233"/>
                  <a:pt x="4740" y="233"/>
                </a:cubicBezTo>
                <a:close/>
                <a:moveTo>
                  <a:pt x="7350" y="233"/>
                </a:moveTo>
                <a:cubicBezTo>
                  <a:pt x="7313" y="233"/>
                  <a:pt x="7278" y="243"/>
                  <a:pt x="7245" y="263"/>
                </a:cubicBezTo>
                <a:cubicBezTo>
                  <a:pt x="7211" y="282"/>
                  <a:pt x="7185" y="312"/>
                  <a:pt x="7164" y="352"/>
                </a:cubicBezTo>
                <a:cubicBezTo>
                  <a:pt x="7144" y="393"/>
                  <a:pt x="7134" y="434"/>
                  <a:pt x="7134" y="475"/>
                </a:cubicBezTo>
                <a:cubicBezTo>
                  <a:pt x="7134" y="531"/>
                  <a:pt x="7151" y="582"/>
                  <a:pt x="7184" y="627"/>
                </a:cubicBezTo>
                <a:cubicBezTo>
                  <a:pt x="7224" y="681"/>
                  <a:pt x="7277" y="708"/>
                  <a:pt x="7345" y="708"/>
                </a:cubicBezTo>
                <a:cubicBezTo>
                  <a:pt x="7386" y="708"/>
                  <a:pt x="7424" y="697"/>
                  <a:pt x="7457" y="676"/>
                </a:cubicBezTo>
                <a:cubicBezTo>
                  <a:pt x="7491" y="655"/>
                  <a:pt x="7517" y="625"/>
                  <a:pt x="7537" y="583"/>
                </a:cubicBezTo>
                <a:cubicBezTo>
                  <a:pt x="7556" y="542"/>
                  <a:pt x="7565" y="502"/>
                  <a:pt x="7565" y="462"/>
                </a:cubicBezTo>
                <a:cubicBezTo>
                  <a:pt x="7565" y="405"/>
                  <a:pt x="7548" y="354"/>
                  <a:pt x="7513" y="311"/>
                </a:cubicBezTo>
                <a:cubicBezTo>
                  <a:pt x="7472" y="259"/>
                  <a:pt x="7418" y="233"/>
                  <a:pt x="7350" y="233"/>
                </a:cubicBezTo>
                <a:close/>
                <a:moveTo>
                  <a:pt x="336" y="17"/>
                </a:moveTo>
                <a:cubicBezTo>
                  <a:pt x="275" y="17"/>
                  <a:pt x="218" y="32"/>
                  <a:pt x="166" y="62"/>
                </a:cubicBezTo>
                <a:cubicBezTo>
                  <a:pt x="114" y="93"/>
                  <a:pt x="74" y="136"/>
                  <a:pt x="44" y="191"/>
                </a:cubicBezTo>
                <a:cubicBezTo>
                  <a:pt x="14" y="246"/>
                  <a:pt x="0" y="307"/>
                  <a:pt x="0" y="373"/>
                </a:cubicBezTo>
                <a:cubicBezTo>
                  <a:pt x="0" y="455"/>
                  <a:pt x="22" y="526"/>
                  <a:pt x="67" y="587"/>
                </a:cubicBezTo>
                <a:cubicBezTo>
                  <a:pt x="127" y="668"/>
                  <a:pt x="212" y="709"/>
                  <a:pt x="322" y="709"/>
                </a:cubicBezTo>
                <a:cubicBezTo>
                  <a:pt x="383" y="709"/>
                  <a:pt x="435" y="695"/>
                  <a:pt x="479" y="668"/>
                </a:cubicBezTo>
                <a:cubicBezTo>
                  <a:pt x="524" y="641"/>
                  <a:pt x="562" y="597"/>
                  <a:pt x="596" y="539"/>
                </a:cubicBezTo>
                <a:lnTo>
                  <a:pt x="581" y="529"/>
                </a:lnTo>
                <a:cubicBezTo>
                  <a:pt x="541" y="583"/>
                  <a:pt x="505" y="620"/>
                  <a:pt x="472" y="638"/>
                </a:cubicBezTo>
                <a:cubicBezTo>
                  <a:pt x="439" y="657"/>
                  <a:pt x="401" y="666"/>
                  <a:pt x="358" y="666"/>
                </a:cubicBezTo>
                <a:cubicBezTo>
                  <a:pt x="309" y="666"/>
                  <a:pt x="265" y="654"/>
                  <a:pt x="226" y="631"/>
                </a:cubicBezTo>
                <a:cubicBezTo>
                  <a:pt x="188" y="607"/>
                  <a:pt x="159" y="574"/>
                  <a:pt x="140" y="530"/>
                </a:cubicBezTo>
                <a:cubicBezTo>
                  <a:pt x="120" y="486"/>
                  <a:pt x="111" y="434"/>
                  <a:pt x="111" y="374"/>
                </a:cubicBezTo>
                <a:cubicBezTo>
                  <a:pt x="111" y="301"/>
                  <a:pt x="121" y="241"/>
                  <a:pt x="141" y="192"/>
                </a:cubicBezTo>
                <a:cubicBezTo>
                  <a:pt x="162" y="143"/>
                  <a:pt x="190" y="108"/>
                  <a:pt x="225" y="85"/>
                </a:cubicBezTo>
                <a:cubicBezTo>
                  <a:pt x="261" y="63"/>
                  <a:pt x="300" y="52"/>
                  <a:pt x="344" y="52"/>
                </a:cubicBezTo>
                <a:cubicBezTo>
                  <a:pt x="397" y="52"/>
                  <a:pt x="442" y="67"/>
                  <a:pt x="479" y="96"/>
                </a:cubicBezTo>
                <a:cubicBezTo>
                  <a:pt x="516" y="126"/>
                  <a:pt x="545" y="174"/>
                  <a:pt x="565" y="242"/>
                </a:cubicBezTo>
                <a:lnTo>
                  <a:pt x="581" y="242"/>
                </a:lnTo>
                <a:lnTo>
                  <a:pt x="565" y="17"/>
                </a:lnTo>
                <a:lnTo>
                  <a:pt x="548" y="17"/>
                </a:lnTo>
                <a:cubicBezTo>
                  <a:pt x="545" y="32"/>
                  <a:pt x="539" y="44"/>
                  <a:pt x="530" y="53"/>
                </a:cubicBezTo>
                <a:cubicBezTo>
                  <a:pt x="524" y="59"/>
                  <a:pt x="516" y="62"/>
                  <a:pt x="507" y="62"/>
                </a:cubicBezTo>
                <a:cubicBezTo>
                  <a:pt x="501" y="62"/>
                  <a:pt x="492" y="59"/>
                  <a:pt x="478" y="52"/>
                </a:cubicBezTo>
                <a:cubicBezTo>
                  <a:pt x="431" y="28"/>
                  <a:pt x="384" y="17"/>
                  <a:pt x="336" y="17"/>
                </a:cubicBezTo>
                <a:close/>
              </a:path>
            </a:pathLst>
          </a:custGeom>
          <a:solidFill>
            <a:srgbClr val="FFCC00"/>
          </a:solidFill>
          <a:ln>
            <a:noFill/>
          </a:ln>
        </p:spPr>
      </p:sp>
      <p:sp>
        <p:nvSpPr>
          <p:cNvPr id="155" name="Shape 155"/>
          <p:cNvSpPr txBox="1"/>
          <p:nvPr/>
        </p:nvSpPr>
        <p:spPr>
          <a:xfrm>
            <a:off x="4379525" y="1676400"/>
            <a:ext cx="3697199" cy="434070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chemeClr val="dk1"/>
              </a:buClr>
              <a:buSzPct val="25000"/>
              <a:buFont typeface="Arial"/>
              <a:buNone/>
            </a:pPr>
            <a:r>
              <a:rPr lang="en-US" sz="2400">
                <a:solidFill>
                  <a:srgbClr val="FFFFFF"/>
                </a:solidFill>
                <a:latin typeface="Oswald"/>
                <a:ea typeface="Oswald"/>
                <a:cs typeface="Oswald"/>
                <a:sym typeface="Oswald"/>
              </a:rPr>
              <a:t>Cathryn Petticrew</a:t>
            </a:r>
          </a:p>
          <a:p>
            <a:pPr marL="457200" marR="0" lvl="0" indent="0" algn="l" rtl="0">
              <a:lnSpc>
                <a:spcPct val="150000"/>
              </a:lnSpc>
              <a:spcBef>
                <a:spcPts val="0"/>
              </a:spcBef>
              <a:spcAft>
                <a:spcPts val="0"/>
              </a:spcAft>
              <a:buNone/>
            </a:pPr>
            <a:r>
              <a:rPr lang="en-US" sz="1800">
                <a:solidFill>
                  <a:srgbClr val="FFFFFF"/>
                </a:solidFill>
                <a:latin typeface="Oswald"/>
                <a:ea typeface="Oswald"/>
                <a:cs typeface="Oswald"/>
                <a:sym typeface="Oswald"/>
              </a:rPr>
              <a:t>Elementary Principal</a:t>
            </a:r>
          </a:p>
          <a:p>
            <a:pPr marL="457200" marR="0" lvl="0" indent="0" algn="l" rtl="0">
              <a:lnSpc>
                <a:spcPct val="150000"/>
              </a:lnSpc>
              <a:spcBef>
                <a:spcPts val="0"/>
              </a:spcBef>
              <a:spcAft>
                <a:spcPts val="0"/>
              </a:spcAft>
              <a:buNone/>
            </a:pPr>
            <a:r>
              <a:rPr lang="en-US" sz="1800" u="sng">
                <a:solidFill>
                  <a:srgbClr val="FFFFFF"/>
                </a:solidFill>
                <a:latin typeface="Oswald"/>
                <a:ea typeface="Oswald"/>
                <a:cs typeface="Oswald"/>
                <a:sym typeface="Oswald"/>
                <a:hlinkClick r:id="rId9"/>
              </a:rPr>
              <a:t>petticrewc@mcburg.org</a:t>
            </a:r>
          </a:p>
          <a:p>
            <a:pPr marL="457200" lvl="0" indent="0" rtl="0">
              <a:lnSpc>
                <a:spcPct val="150000"/>
              </a:lnSpc>
              <a:buNone/>
            </a:pPr>
            <a:r>
              <a:rPr lang="en-US" sz="1800" u="sng">
                <a:solidFill>
                  <a:srgbClr val="FFFFFF"/>
                </a:solidFill>
                <a:latin typeface="Oswald"/>
                <a:ea typeface="Oswald"/>
                <a:cs typeface="Oswald"/>
                <a:sym typeface="Oswald"/>
                <a:hlinkClick r:id="rId10"/>
              </a:rPr>
              <a:t>@PetticrewC</a:t>
            </a:r>
          </a:p>
          <a:p>
            <a:pPr marL="457200" lvl="0" indent="0" rtl="0">
              <a:lnSpc>
                <a:spcPct val="150000"/>
              </a:lnSpc>
              <a:buNone/>
            </a:pPr>
            <a:r>
              <a:rPr lang="en-US" sz="1800" u="sng">
                <a:solidFill>
                  <a:srgbClr val="FFFFFF"/>
                </a:solidFill>
                <a:latin typeface="Oswald"/>
                <a:ea typeface="Oswald"/>
                <a:cs typeface="Oswald"/>
                <a:sym typeface="Oswald"/>
                <a:hlinkClick r:id="rId11"/>
              </a:rPr>
              <a:t>petticrewc.blogspot.com</a:t>
            </a:r>
          </a:p>
          <a:p>
            <a:endParaRPr lang="en-US" sz="1800" u="sng">
              <a:solidFill>
                <a:srgbClr val="FFFFFF"/>
              </a:solidFill>
              <a:latin typeface="Oswald"/>
              <a:ea typeface="Oswald"/>
              <a:cs typeface="Oswald"/>
              <a:sym typeface="Oswald"/>
              <a:hlinkClick r:id="rId11"/>
            </a:endParaRPr>
          </a:p>
          <a:p>
            <a:pPr marL="0" marR="0" lvl="0" indent="0" algn="l" rtl="0">
              <a:lnSpc>
                <a:spcPct val="150000"/>
              </a:lnSpc>
              <a:spcBef>
                <a:spcPts val="0"/>
              </a:spcBef>
              <a:spcAft>
                <a:spcPts val="0"/>
              </a:spcAft>
              <a:buSzPct val="25000"/>
              <a:buNone/>
            </a:pPr>
            <a:r>
              <a:rPr lang="en-US" sz="2400">
                <a:solidFill>
                  <a:srgbClr val="FFFFFF"/>
                </a:solidFill>
                <a:latin typeface="Oswald"/>
                <a:ea typeface="Oswald"/>
                <a:cs typeface="Oswald"/>
                <a:sym typeface="Oswald"/>
              </a:rPr>
              <a:t>Nichole Fillman</a:t>
            </a:r>
          </a:p>
          <a:p>
            <a:pPr marL="457200" marR="0" lvl="0" indent="0" algn="l" rtl="0">
              <a:lnSpc>
                <a:spcPct val="150000"/>
              </a:lnSpc>
              <a:spcBef>
                <a:spcPts val="0"/>
              </a:spcBef>
              <a:spcAft>
                <a:spcPts val="0"/>
              </a:spcAft>
              <a:buNone/>
            </a:pPr>
            <a:r>
              <a:rPr lang="en-US" sz="1800">
                <a:solidFill>
                  <a:srgbClr val="FFFFFF"/>
                </a:solidFill>
                <a:latin typeface="Oswald"/>
                <a:ea typeface="Oswald"/>
                <a:cs typeface="Oswald"/>
                <a:sym typeface="Oswald"/>
              </a:rPr>
              <a:t>3rd Grade Teacher</a:t>
            </a:r>
          </a:p>
          <a:p>
            <a:pPr marL="457200" marR="0" lvl="0" indent="0" algn="l" rtl="0">
              <a:lnSpc>
                <a:spcPct val="150000"/>
              </a:lnSpc>
              <a:spcBef>
                <a:spcPts val="0"/>
              </a:spcBef>
              <a:spcAft>
                <a:spcPts val="0"/>
              </a:spcAft>
              <a:buNone/>
            </a:pPr>
            <a:r>
              <a:rPr lang="en-US" sz="1800" u="sng">
                <a:solidFill>
                  <a:srgbClr val="FFFFFF"/>
                </a:solidFill>
                <a:latin typeface="Oswald"/>
                <a:ea typeface="Oswald"/>
                <a:cs typeface="Oswald"/>
                <a:sym typeface="Oswald"/>
                <a:hlinkClick r:id="rId12"/>
              </a:rPr>
              <a:t>fillmann@mcburg.org</a:t>
            </a:r>
          </a:p>
          <a:p>
            <a:pPr marL="457200" marR="0" lvl="0" indent="0" algn="l" rtl="0">
              <a:lnSpc>
                <a:spcPct val="150000"/>
              </a:lnSpc>
              <a:spcBef>
                <a:spcPts val="0"/>
              </a:spcBef>
              <a:spcAft>
                <a:spcPts val="0"/>
              </a:spcAft>
              <a:buNone/>
            </a:pPr>
            <a:r>
              <a:rPr lang="en-US" sz="1800" u="sng">
                <a:solidFill>
                  <a:srgbClr val="FFFFFF"/>
                </a:solidFill>
                <a:latin typeface="Oswald"/>
                <a:ea typeface="Oswald"/>
                <a:cs typeface="Oswald"/>
                <a:sym typeface="Oswald"/>
                <a:hlinkClick r:id="rId13"/>
              </a:rPr>
              <a:t>@NicholeFillman</a:t>
            </a:r>
          </a:p>
          <a:p>
            <a:endParaRPr lang="en-US" sz="1800" u="sng">
              <a:solidFill>
                <a:srgbClr val="FFFFFF"/>
              </a:solidFill>
              <a:latin typeface="Oswald"/>
              <a:ea typeface="Oswald"/>
              <a:cs typeface="Oswald"/>
              <a:sym typeface="Oswald"/>
              <a:hlinkClick r:id="rId13"/>
            </a:endParaRPr>
          </a:p>
          <a:p>
            <a:endParaRPr lang="en-US" sz="1800" u="sng">
              <a:solidFill>
                <a:srgbClr val="FFFFFF"/>
              </a:solidFill>
              <a:latin typeface="Oswald"/>
              <a:ea typeface="Oswald"/>
              <a:cs typeface="Oswald"/>
              <a:sym typeface="Oswald"/>
              <a:hlinkClick r:id="rId13"/>
            </a:endParaRPr>
          </a:p>
        </p:txBody>
      </p:sp>
      <p:pic>
        <p:nvPicPr>
          <p:cNvPr id="156" name="Shape 156"/>
          <p:cNvPicPr preferRelativeResize="0"/>
          <p:nvPr/>
        </p:nvPicPr>
        <p:blipFill>
          <a:blip r:embed="rId14"/>
          <a:stretch>
            <a:fillRect/>
          </a:stretch>
        </p:blipFill>
        <p:spPr>
          <a:xfrm>
            <a:off x="804150" y="3069624"/>
            <a:ext cx="306025" cy="306019"/>
          </a:xfrm>
          <a:prstGeom prst="rect">
            <a:avLst/>
          </a:prstGeom>
        </p:spPr>
      </p:pic>
      <p:pic>
        <p:nvPicPr>
          <p:cNvPr id="157" name="Shape 157"/>
          <p:cNvPicPr preferRelativeResize="0"/>
          <p:nvPr/>
        </p:nvPicPr>
        <p:blipFill>
          <a:blip r:embed="rId15"/>
          <a:stretch>
            <a:fillRect/>
          </a:stretch>
        </p:blipFill>
        <p:spPr>
          <a:xfrm>
            <a:off x="804146" y="2656221"/>
            <a:ext cx="306024" cy="306024"/>
          </a:xfrm>
          <a:prstGeom prst="rect">
            <a:avLst/>
          </a:prstGeom>
        </p:spPr>
      </p:pic>
      <p:pic>
        <p:nvPicPr>
          <p:cNvPr id="158" name="Shape 158"/>
          <p:cNvPicPr preferRelativeResize="0"/>
          <p:nvPr/>
        </p:nvPicPr>
        <p:blipFill>
          <a:blip r:embed="rId14"/>
          <a:stretch>
            <a:fillRect/>
          </a:stretch>
        </p:blipFill>
        <p:spPr>
          <a:xfrm>
            <a:off x="804150" y="5661625"/>
            <a:ext cx="306025" cy="306019"/>
          </a:xfrm>
          <a:prstGeom prst="rect">
            <a:avLst/>
          </a:prstGeom>
        </p:spPr>
      </p:pic>
      <p:pic>
        <p:nvPicPr>
          <p:cNvPr id="159" name="Shape 159"/>
          <p:cNvPicPr preferRelativeResize="0"/>
          <p:nvPr/>
        </p:nvPicPr>
        <p:blipFill>
          <a:blip r:embed="rId15"/>
          <a:stretch>
            <a:fillRect/>
          </a:stretch>
        </p:blipFill>
        <p:spPr>
          <a:xfrm>
            <a:off x="804146" y="5248221"/>
            <a:ext cx="306024" cy="306024"/>
          </a:xfrm>
          <a:prstGeom prst="rect">
            <a:avLst/>
          </a:prstGeom>
        </p:spPr>
      </p:pic>
      <p:pic>
        <p:nvPicPr>
          <p:cNvPr id="160" name="Shape 160"/>
          <p:cNvPicPr preferRelativeResize="0"/>
          <p:nvPr/>
        </p:nvPicPr>
        <p:blipFill>
          <a:blip r:embed="rId16"/>
          <a:stretch>
            <a:fillRect/>
          </a:stretch>
        </p:blipFill>
        <p:spPr>
          <a:xfrm>
            <a:off x="804150" y="4829882"/>
            <a:ext cx="306024" cy="303253"/>
          </a:xfrm>
          <a:prstGeom prst="rect">
            <a:avLst/>
          </a:prstGeom>
        </p:spPr>
      </p:pic>
      <p:pic>
        <p:nvPicPr>
          <p:cNvPr id="161" name="Shape 161"/>
          <p:cNvPicPr preferRelativeResize="0"/>
          <p:nvPr/>
        </p:nvPicPr>
        <p:blipFill>
          <a:blip r:embed="rId17"/>
          <a:stretch>
            <a:fillRect/>
          </a:stretch>
        </p:blipFill>
        <p:spPr>
          <a:xfrm>
            <a:off x="804150" y="6075025"/>
            <a:ext cx="306024" cy="306024"/>
          </a:xfrm>
          <a:prstGeom prst="rect">
            <a:avLst/>
          </a:prstGeom>
        </p:spPr>
      </p:pic>
      <p:pic>
        <p:nvPicPr>
          <p:cNvPr id="162" name="Shape 162"/>
          <p:cNvPicPr preferRelativeResize="0"/>
          <p:nvPr/>
        </p:nvPicPr>
        <p:blipFill>
          <a:blip r:embed="rId16"/>
          <a:stretch>
            <a:fillRect/>
          </a:stretch>
        </p:blipFill>
        <p:spPr>
          <a:xfrm>
            <a:off x="804150" y="2237882"/>
            <a:ext cx="306024" cy="303253"/>
          </a:xfrm>
          <a:prstGeom prst="rect">
            <a:avLst/>
          </a:prstGeom>
        </p:spPr>
      </p:pic>
      <p:pic>
        <p:nvPicPr>
          <p:cNvPr id="163" name="Shape 163"/>
          <p:cNvPicPr preferRelativeResize="0"/>
          <p:nvPr/>
        </p:nvPicPr>
        <p:blipFill>
          <a:blip r:embed="rId17"/>
          <a:stretch>
            <a:fillRect/>
          </a:stretch>
        </p:blipFill>
        <p:spPr>
          <a:xfrm>
            <a:off x="804150" y="3483025"/>
            <a:ext cx="306024" cy="306024"/>
          </a:xfrm>
          <a:prstGeom prst="rect">
            <a:avLst/>
          </a:prstGeom>
        </p:spPr>
      </p:pic>
      <p:pic>
        <p:nvPicPr>
          <p:cNvPr id="164" name="Shape 164"/>
          <p:cNvPicPr preferRelativeResize="0"/>
          <p:nvPr/>
        </p:nvPicPr>
        <p:blipFill>
          <a:blip r:embed="rId14"/>
          <a:stretch>
            <a:fillRect/>
          </a:stretch>
        </p:blipFill>
        <p:spPr>
          <a:xfrm>
            <a:off x="4559125" y="3069624"/>
            <a:ext cx="306025" cy="306019"/>
          </a:xfrm>
          <a:prstGeom prst="rect">
            <a:avLst/>
          </a:prstGeom>
        </p:spPr>
      </p:pic>
      <p:pic>
        <p:nvPicPr>
          <p:cNvPr id="165" name="Shape 165"/>
          <p:cNvPicPr preferRelativeResize="0"/>
          <p:nvPr/>
        </p:nvPicPr>
        <p:blipFill>
          <a:blip r:embed="rId15"/>
          <a:stretch>
            <a:fillRect/>
          </a:stretch>
        </p:blipFill>
        <p:spPr>
          <a:xfrm>
            <a:off x="4559121" y="2656221"/>
            <a:ext cx="306024" cy="306024"/>
          </a:xfrm>
          <a:prstGeom prst="rect">
            <a:avLst/>
          </a:prstGeom>
        </p:spPr>
      </p:pic>
      <p:pic>
        <p:nvPicPr>
          <p:cNvPr id="166" name="Shape 166"/>
          <p:cNvPicPr preferRelativeResize="0"/>
          <p:nvPr/>
        </p:nvPicPr>
        <p:blipFill>
          <a:blip r:embed="rId16"/>
          <a:stretch>
            <a:fillRect/>
          </a:stretch>
        </p:blipFill>
        <p:spPr>
          <a:xfrm>
            <a:off x="4559125" y="2237882"/>
            <a:ext cx="306024" cy="303253"/>
          </a:xfrm>
          <a:prstGeom prst="rect">
            <a:avLst/>
          </a:prstGeom>
        </p:spPr>
      </p:pic>
      <p:pic>
        <p:nvPicPr>
          <p:cNvPr id="167" name="Shape 167"/>
          <p:cNvPicPr preferRelativeResize="0"/>
          <p:nvPr/>
        </p:nvPicPr>
        <p:blipFill>
          <a:blip r:embed="rId17"/>
          <a:stretch>
            <a:fillRect/>
          </a:stretch>
        </p:blipFill>
        <p:spPr>
          <a:xfrm>
            <a:off x="4559125" y="3483025"/>
            <a:ext cx="306024" cy="306024"/>
          </a:xfrm>
          <a:prstGeom prst="rect">
            <a:avLst/>
          </a:prstGeom>
        </p:spPr>
      </p:pic>
      <p:pic>
        <p:nvPicPr>
          <p:cNvPr id="168" name="Shape 168"/>
          <p:cNvPicPr preferRelativeResize="0"/>
          <p:nvPr/>
        </p:nvPicPr>
        <p:blipFill>
          <a:blip r:embed="rId15"/>
          <a:stretch>
            <a:fillRect/>
          </a:stretch>
        </p:blipFill>
        <p:spPr>
          <a:xfrm>
            <a:off x="4543696" y="5248221"/>
            <a:ext cx="306024" cy="306024"/>
          </a:xfrm>
          <a:prstGeom prst="rect">
            <a:avLst/>
          </a:prstGeom>
        </p:spPr>
      </p:pic>
      <p:pic>
        <p:nvPicPr>
          <p:cNvPr id="169" name="Shape 169"/>
          <p:cNvPicPr preferRelativeResize="0"/>
          <p:nvPr/>
        </p:nvPicPr>
        <p:blipFill>
          <a:blip r:embed="rId16"/>
          <a:stretch>
            <a:fillRect/>
          </a:stretch>
        </p:blipFill>
        <p:spPr>
          <a:xfrm>
            <a:off x="4543700" y="4829882"/>
            <a:ext cx="306024" cy="303253"/>
          </a:xfrm>
          <a:prstGeom prst="rect">
            <a:avLst/>
          </a:prstGeom>
        </p:spPr>
      </p:pic>
      <p:pic>
        <p:nvPicPr>
          <p:cNvPr id="170" name="Shape 170"/>
          <p:cNvPicPr preferRelativeResize="0"/>
          <p:nvPr/>
        </p:nvPicPr>
        <p:blipFill>
          <a:blip r:embed="rId14"/>
          <a:stretch>
            <a:fillRect/>
          </a:stretch>
        </p:blipFill>
        <p:spPr>
          <a:xfrm>
            <a:off x="4559125" y="5686625"/>
            <a:ext cx="306025" cy="306019"/>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p:nvPr/>
        </p:nvSpPr>
        <p:spPr>
          <a:xfrm>
            <a:off x="7772400" y="5334000"/>
            <a:ext cx="838199" cy="774700"/>
          </a:xfrm>
          <a:custGeom>
            <a:avLst/>
            <a:gdLst/>
            <a:ahLst/>
            <a:cxnLst/>
            <a:rect l="0" t="0" r="0" b="0"/>
            <a:pathLst>
              <a:path w="120000" h="120000" extrusionOk="0"/>
            </a:pathLst>
          </a:custGeom>
          <a:solidFill>
            <a:srgbClr val="2E175B"/>
          </a:solidFill>
          <a:ln w="38100" cap="rnd">
            <a:solidFill>
              <a:srgbClr val="FFCC00"/>
            </a:solidFill>
            <a:prstDash val="solid"/>
            <a:miter/>
            <a:headEnd type="none" w="med" len="med"/>
            <a:tailEnd type="none" w="med" len="med"/>
          </a:ln>
        </p:spPr>
      </p:sp>
      <p:sp>
        <p:nvSpPr>
          <p:cNvPr id="61" name="Shape 61"/>
          <p:cNvSpPr txBox="1"/>
          <p:nvPr/>
        </p:nvSpPr>
        <p:spPr>
          <a:xfrm>
            <a:off x="617150" y="1487825"/>
            <a:ext cx="8108099" cy="48456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3000" i="0" u="none" strike="noStrike" cap="none" baseline="0">
                <a:solidFill>
                  <a:srgbClr val="FFFFFF"/>
                </a:solidFill>
                <a:latin typeface="Oswald"/>
                <a:ea typeface="Oswald"/>
                <a:cs typeface="Oswald"/>
                <a:sym typeface="Oswald"/>
              </a:rPr>
              <a:t>District Team:  </a:t>
            </a:r>
          </a:p>
          <a:p>
            <a:pPr marL="914400" marR="0" lvl="0" indent="-381000" algn="l" rtl="0">
              <a:lnSpc>
                <a:spcPct val="150000"/>
              </a:lnSpc>
              <a:spcBef>
                <a:spcPts val="0"/>
              </a:spcBef>
              <a:spcAft>
                <a:spcPts val="0"/>
              </a:spcAft>
              <a:buClr>
                <a:srgbClr val="FFFFFF"/>
              </a:buClr>
              <a:buSzPct val="100000"/>
              <a:buFont typeface="Oswald"/>
              <a:buChar char="➢"/>
            </a:pPr>
            <a:r>
              <a:rPr lang="en-US" sz="2400" i="0" u="none" strike="noStrike" cap="none" baseline="0">
                <a:solidFill>
                  <a:srgbClr val="FFFFFF"/>
                </a:solidFill>
                <a:latin typeface="Oswald"/>
                <a:ea typeface="Oswald"/>
                <a:cs typeface="Oswald"/>
                <a:sym typeface="Oswald"/>
              </a:rPr>
              <a:t>Daniel Kaffenbarger, Superintendent</a:t>
            </a:r>
          </a:p>
          <a:p>
            <a:pPr marL="914400" marR="0" lvl="0" indent="-381000" algn="l" rtl="0">
              <a:lnSpc>
                <a:spcPct val="150000"/>
              </a:lnSpc>
              <a:spcBef>
                <a:spcPts val="0"/>
              </a:spcBef>
              <a:spcAft>
                <a:spcPts val="0"/>
              </a:spcAft>
              <a:buClr>
                <a:srgbClr val="FFFFFF"/>
              </a:buClr>
              <a:buSzPct val="100000"/>
              <a:buFont typeface="Oswald"/>
              <a:buChar char="➢"/>
            </a:pPr>
            <a:r>
              <a:rPr lang="en-US" sz="2400" i="0" u="none" strike="noStrike" cap="none" baseline="0">
                <a:solidFill>
                  <a:srgbClr val="FFFFFF"/>
                </a:solidFill>
                <a:latin typeface="Oswald"/>
                <a:ea typeface="Oswald"/>
                <a:cs typeface="Oswald"/>
                <a:sym typeface="Oswald"/>
              </a:rPr>
              <a:t>Danielle Prohaska, Assistant Superintendent</a:t>
            </a:r>
          </a:p>
          <a:p>
            <a:pPr marL="914400" marR="0" lvl="0" indent="-381000" algn="l" rtl="0">
              <a:lnSpc>
                <a:spcPct val="150000"/>
              </a:lnSpc>
              <a:spcBef>
                <a:spcPts val="0"/>
              </a:spcBef>
              <a:spcAft>
                <a:spcPts val="0"/>
              </a:spcAft>
              <a:buClr>
                <a:srgbClr val="FFFFFF"/>
              </a:buClr>
              <a:buSzPct val="100000"/>
              <a:buFont typeface="Oswald"/>
              <a:buChar char="➢"/>
            </a:pPr>
            <a:r>
              <a:rPr lang="en-US" sz="2400" i="0" u="none" strike="noStrike" cap="none" baseline="0">
                <a:solidFill>
                  <a:srgbClr val="FFFFFF"/>
                </a:solidFill>
                <a:latin typeface="Oswald"/>
                <a:ea typeface="Oswald"/>
                <a:cs typeface="Oswald"/>
                <a:sym typeface="Oswald"/>
              </a:rPr>
              <a:t>Cathryn Petticrew, Building Principal</a:t>
            </a:r>
          </a:p>
          <a:p>
            <a:pPr marL="914400" marR="0" lvl="0" indent="-381000" algn="l" rtl="0">
              <a:lnSpc>
                <a:spcPct val="150000"/>
              </a:lnSpc>
              <a:spcBef>
                <a:spcPts val="0"/>
              </a:spcBef>
              <a:spcAft>
                <a:spcPts val="0"/>
              </a:spcAft>
              <a:buClr>
                <a:srgbClr val="FFFFFF"/>
              </a:buClr>
              <a:buSzPct val="100000"/>
              <a:buFont typeface="Oswald"/>
              <a:buChar char="➢"/>
            </a:pPr>
            <a:r>
              <a:rPr lang="en-US" sz="2400" i="0" u="none" strike="noStrike" cap="none" baseline="0">
                <a:solidFill>
                  <a:srgbClr val="FFFFFF"/>
                </a:solidFill>
                <a:latin typeface="Oswald"/>
                <a:ea typeface="Oswald"/>
                <a:cs typeface="Oswald"/>
                <a:sym typeface="Oswald"/>
              </a:rPr>
              <a:t>Nichole Fillman, 3</a:t>
            </a:r>
            <a:r>
              <a:rPr lang="en-US" sz="2400" i="0" u="none" strike="noStrike" cap="none" baseline="30000">
                <a:solidFill>
                  <a:srgbClr val="FFFFFF"/>
                </a:solidFill>
                <a:latin typeface="Oswald"/>
                <a:ea typeface="Oswald"/>
                <a:cs typeface="Oswald"/>
                <a:sym typeface="Oswald"/>
              </a:rPr>
              <a:t>rd</a:t>
            </a:r>
            <a:r>
              <a:rPr lang="en-US" sz="2400" i="0" u="none" strike="noStrike" cap="none" baseline="0">
                <a:solidFill>
                  <a:srgbClr val="FFFFFF"/>
                </a:solidFill>
                <a:latin typeface="Oswald"/>
                <a:ea typeface="Oswald"/>
                <a:cs typeface="Oswald"/>
                <a:sym typeface="Oswald"/>
              </a:rPr>
              <a:t> Grade Teacher</a:t>
            </a:r>
          </a:p>
        </p:txBody>
      </p:sp>
      <p:pic>
        <p:nvPicPr>
          <p:cNvPr id="62" name="Shape 62"/>
          <p:cNvPicPr preferRelativeResize="0"/>
          <p:nvPr/>
        </p:nvPicPr>
        <p:blipFill>
          <a:blip r:embed="rId3"/>
          <a:stretch>
            <a:fillRect/>
          </a:stretch>
        </p:blipFill>
        <p:spPr>
          <a:xfrm>
            <a:off x="7058425" y="5114575"/>
            <a:ext cx="1666824" cy="1624349"/>
          </a:xfrm>
          <a:prstGeom prst="rect">
            <a:avLst/>
          </a:prstGeom>
          <a:noFill/>
          <a:ln>
            <a:noFill/>
          </a:ln>
        </p:spPr>
      </p:pic>
      <p:sp>
        <p:nvSpPr>
          <p:cNvPr id="63" name="Shape 63"/>
          <p:cNvSpPr/>
          <p:nvPr/>
        </p:nvSpPr>
        <p:spPr>
          <a:xfrm>
            <a:off x="617150" y="324826"/>
            <a:ext cx="2908275" cy="543299"/>
          </a:xfrm>
          <a:custGeom>
            <a:avLst/>
            <a:gdLst/>
            <a:ahLst/>
            <a:cxnLst/>
            <a:rect l="0" t="0" r="0" b="0"/>
            <a:pathLst>
              <a:path w="4732" h="884" extrusionOk="0">
                <a:moveTo>
                  <a:pt x="3785" y="0"/>
                </a:moveTo>
                <a:cubicBezTo>
                  <a:pt x="3771" y="0"/>
                  <a:pt x="3759" y="4"/>
                  <a:pt x="3750" y="14"/>
                </a:cubicBezTo>
                <a:cubicBezTo>
                  <a:pt x="3740" y="24"/>
                  <a:pt x="3735" y="35"/>
                  <a:pt x="3735" y="49"/>
                </a:cubicBezTo>
                <a:cubicBezTo>
                  <a:pt x="3735" y="62"/>
                  <a:pt x="3740" y="74"/>
                  <a:pt x="3750" y="84"/>
                </a:cubicBezTo>
                <a:cubicBezTo>
                  <a:pt x="3760" y="94"/>
                  <a:pt x="3771" y="99"/>
                  <a:pt x="3785" y="99"/>
                </a:cubicBezTo>
                <a:cubicBezTo>
                  <a:pt x="3799" y="99"/>
                  <a:pt x="3810" y="94"/>
                  <a:pt x="3820" y="84"/>
                </a:cubicBezTo>
                <a:cubicBezTo>
                  <a:pt x="3830" y="74"/>
                  <a:pt x="3834" y="62"/>
                  <a:pt x="3834" y="49"/>
                </a:cubicBezTo>
                <a:cubicBezTo>
                  <a:pt x="3834" y="35"/>
                  <a:pt x="3830" y="24"/>
                  <a:pt x="3820" y="14"/>
                </a:cubicBezTo>
                <a:cubicBezTo>
                  <a:pt x="3810" y="4"/>
                  <a:pt x="3799" y="0"/>
                  <a:pt x="3785" y="0"/>
                </a:cubicBezTo>
                <a:close/>
                <a:moveTo>
                  <a:pt x="2162" y="263"/>
                </a:moveTo>
                <a:cubicBezTo>
                  <a:pt x="2177" y="263"/>
                  <a:pt x="2193" y="268"/>
                  <a:pt x="2209" y="277"/>
                </a:cubicBezTo>
                <a:cubicBezTo>
                  <a:pt x="2225" y="286"/>
                  <a:pt x="2238" y="300"/>
                  <a:pt x="2248" y="318"/>
                </a:cubicBezTo>
                <a:cubicBezTo>
                  <a:pt x="2258" y="337"/>
                  <a:pt x="2264" y="357"/>
                  <a:pt x="2266" y="379"/>
                </a:cubicBezTo>
                <a:lnTo>
                  <a:pt x="2266" y="609"/>
                </a:lnTo>
                <a:cubicBezTo>
                  <a:pt x="2238" y="639"/>
                  <a:pt x="2209" y="654"/>
                  <a:pt x="2180" y="654"/>
                </a:cubicBezTo>
                <a:cubicBezTo>
                  <a:pt x="2145" y="654"/>
                  <a:pt x="2113" y="636"/>
                  <a:pt x="2084" y="601"/>
                </a:cubicBezTo>
                <a:cubicBezTo>
                  <a:pt x="2055" y="566"/>
                  <a:pt x="2041" y="516"/>
                  <a:pt x="2041" y="450"/>
                </a:cubicBezTo>
                <a:cubicBezTo>
                  <a:pt x="2041" y="385"/>
                  <a:pt x="2056" y="336"/>
                  <a:pt x="2085" y="302"/>
                </a:cubicBezTo>
                <a:cubicBezTo>
                  <a:pt x="2108" y="276"/>
                  <a:pt x="2133" y="263"/>
                  <a:pt x="2162" y="263"/>
                </a:cubicBezTo>
                <a:close/>
                <a:moveTo>
                  <a:pt x="1653" y="265"/>
                </a:moveTo>
                <a:cubicBezTo>
                  <a:pt x="1689" y="265"/>
                  <a:pt x="1719" y="281"/>
                  <a:pt x="1742" y="312"/>
                </a:cubicBezTo>
                <a:cubicBezTo>
                  <a:pt x="1776" y="358"/>
                  <a:pt x="1793" y="420"/>
                  <a:pt x="1793" y="500"/>
                </a:cubicBezTo>
                <a:cubicBezTo>
                  <a:pt x="1793" y="563"/>
                  <a:pt x="1783" y="608"/>
                  <a:pt x="1762" y="634"/>
                </a:cubicBezTo>
                <a:cubicBezTo>
                  <a:pt x="1742" y="660"/>
                  <a:pt x="1716" y="673"/>
                  <a:pt x="1684" y="673"/>
                </a:cubicBezTo>
                <a:cubicBezTo>
                  <a:pt x="1642" y="673"/>
                  <a:pt x="1608" y="649"/>
                  <a:pt x="1582" y="602"/>
                </a:cubicBezTo>
                <a:cubicBezTo>
                  <a:pt x="1556" y="555"/>
                  <a:pt x="1543" y="499"/>
                  <a:pt x="1543" y="434"/>
                </a:cubicBezTo>
                <a:cubicBezTo>
                  <a:pt x="1543" y="393"/>
                  <a:pt x="1548" y="360"/>
                  <a:pt x="1559" y="334"/>
                </a:cubicBezTo>
                <a:cubicBezTo>
                  <a:pt x="1570" y="309"/>
                  <a:pt x="1584" y="291"/>
                  <a:pt x="1601" y="281"/>
                </a:cubicBezTo>
                <a:cubicBezTo>
                  <a:pt x="1619" y="270"/>
                  <a:pt x="1636" y="265"/>
                  <a:pt x="1653" y="265"/>
                </a:cubicBezTo>
                <a:close/>
                <a:moveTo>
                  <a:pt x="4153" y="265"/>
                </a:moveTo>
                <a:cubicBezTo>
                  <a:pt x="4189" y="265"/>
                  <a:pt x="4218" y="281"/>
                  <a:pt x="4241" y="312"/>
                </a:cubicBezTo>
                <a:cubicBezTo>
                  <a:pt x="4275" y="358"/>
                  <a:pt x="4292" y="420"/>
                  <a:pt x="4292" y="500"/>
                </a:cubicBezTo>
                <a:cubicBezTo>
                  <a:pt x="4292" y="563"/>
                  <a:pt x="4282" y="608"/>
                  <a:pt x="4262" y="634"/>
                </a:cubicBezTo>
                <a:cubicBezTo>
                  <a:pt x="4241" y="660"/>
                  <a:pt x="4215" y="673"/>
                  <a:pt x="4184" y="673"/>
                </a:cubicBezTo>
                <a:cubicBezTo>
                  <a:pt x="4141" y="673"/>
                  <a:pt x="4107" y="649"/>
                  <a:pt x="4081" y="602"/>
                </a:cubicBezTo>
                <a:cubicBezTo>
                  <a:pt x="4055" y="555"/>
                  <a:pt x="4042" y="499"/>
                  <a:pt x="4042" y="434"/>
                </a:cubicBezTo>
                <a:cubicBezTo>
                  <a:pt x="4042" y="393"/>
                  <a:pt x="4048" y="360"/>
                  <a:pt x="4059" y="334"/>
                </a:cubicBezTo>
                <a:cubicBezTo>
                  <a:pt x="4069" y="309"/>
                  <a:pt x="4083" y="291"/>
                  <a:pt x="4101" y="281"/>
                </a:cubicBezTo>
                <a:cubicBezTo>
                  <a:pt x="4118" y="270"/>
                  <a:pt x="4136" y="265"/>
                  <a:pt x="4153" y="265"/>
                </a:cubicBezTo>
                <a:close/>
                <a:moveTo>
                  <a:pt x="0" y="32"/>
                </a:moveTo>
                <a:lnTo>
                  <a:pt x="0" y="50"/>
                </a:lnTo>
                <a:lnTo>
                  <a:pt x="23" y="50"/>
                </a:lnTo>
                <a:cubicBezTo>
                  <a:pt x="39" y="50"/>
                  <a:pt x="54" y="54"/>
                  <a:pt x="68" y="62"/>
                </a:cubicBezTo>
                <a:cubicBezTo>
                  <a:pt x="78" y="67"/>
                  <a:pt x="85" y="74"/>
                  <a:pt x="88" y="83"/>
                </a:cubicBezTo>
                <a:cubicBezTo>
                  <a:pt x="92" y="93"/>
                  <a:pt x="94" y="115"/>
                  <a:pt x="94" y="149"/>
                </a:cubicBezTo>
                <a:lnTo>
                  <a:pt x="94" y="577"/>
                </a:lnTo>
                <a:cubicBezTo>
                  <a:pt x="94" y="616"/>
                  <a:pt x="90" y="641"/>
                  <a:pt x="83" y="652"/>
                </a:cubicBezTo>
                <a:cubicBezTo>
                  <a:pt x="70" y="668"/>
                  <a:pt x="50" y="676"/>
                  <a:pt x="23" y="676"/>
                </a:cubicBezTo>
                <a:lnTo>
                  <a:pt x="0" y="676"/>
                </a:lnTo>
                <a:lnTo>
                  <a:pt x="0" y="694"/>
                </a:lnTo>
                <a:lnTo>
                  <a:pt x="283" y="694"/>
                </a:lnTo>
                <a:lnTo>
                  <a:pt x="283" y="676"/>
                </a:lnTo>
                <a:lnTo>
                  <a:pt x="259" y="676"/>
                </a:lnTo>
                <a:cubicBezTo>
                  <a:pt x="244" y="676"/>
                  <a:pt x="229" y="672"/>
                  <a:pt x="215" y="664"/>
                </a:cubicBezTo>
                <a:cubicBezTo>
                  <a:pt x="204" y="658"/>
                  <a:pt x="198" y="651"/>
                  <a:pt x="194" y="643"/>
                </a:cubicBezTo>
                <a:cubicBezTo>
                  <a:pt x="190" y="632"/>
                  <a:pt x="188" y="610"/>
                  <a:pt x="188" y="577"/>
                </a:cubicBezTo>
                <a:lnTo>
                  <a:pt x="188" y="149"/>
                </a:lnTo>
                <a:cubicBezTo>
                  <a:pt x="188" y="109"/>
                  <a:pt x="192" y="84"/>
                  <a:pt x="200" y="74"/>
                </a:cubicBezTo>
                <a:cubicBezTo>
                  <a:pt x="213" y="58"/>
                  <a:pt x="232" y="50"/>
                  <a:pt x="259" y="50"/>
                </a:cubicBezTo>
                <a:lnTo>
                  <a:pt x="283" y="50"/>
                </a:lnTo>
                <a:lnTo>
                  <a:pt x="283" y="32"/>
                </a:lnTo>
                <a:close/>
                <a:moveTo>
                  <a:pt x="448" y="233"/>
                </a:moveTo>
                <a:lnTo>
                  <a:pt x="313" y="288"/>
                </a:lnTo>
                <a:lnTo>
                  <a:pt x="321" y="306"/>
                </a:lnTo>
                <a:cubicBezTo>
                  <a:pt x="333" y="301"/>
                  <a:pt x="344" y="298"/>
                  <a:pt x="354" y="298"/>
                </a:cubicBezTo>
                <a:cubicBezTo>
                  <a:pt x="362" y="298"/>
                  <a:pt x="369" y="300"/>
                  <a:pt x="374" y="305"/>
                </a:cubicBezTo>
                <a:cubicBezTo>
                  <a:pt x="379" y="309"/>
                  <a:pt x="383" y="317"/>
                  <a:pt x="385" y="329"/>
                </a:cubicBezTo>
                <a:cubicBezTo>
                  <a:pt x="387" y="340"/>
                  <a:pt x="389" y="373"/>
                  <a:pt x="389" y="427"/>
                </a:cubicBezTo>
                <a:lnTo>
                  <a:pt x="389" y="593"/>
                </a:lnTo>
                <a:cubicBezTo>
                  <a:pt x="389" y="625"/>
                  <a:pt x="385" y="647"/>
                  <a:pt x="377" y="659"/>
                </a:cubicBezTo>
                <a:cubicBezTo>
                  <a:pt x="369" y="671"/>
                  <a:pt x="353" y="676"/>
                  <a:pt x="331" y="676"/>
                </a:cubicBezTo>
                <a:lnTo>
                  <a:pt x="321" y="676"/>
                </a:lnTo>
                <a:lnTo>
                  <a:pt x="321" y="694"/>
                </a:lnTo>
                <a:lnTo>
                  <a:pt x="542" y="694"/>
                </a:lnTo>
                <a:lnTo>
                  <a:pt x="542" y="676"/>
                </a:lnTo>
                <a:cubicBezTo>
                  <a:pt x="518" y="676"/>
                  <a:pt x="501" y="674"/>
                  <a:pt x="493" y="670"/>
                </a:cubicBezTo>
                <a:cubicBezTo>
                  <a:pt x="485" y="665"/>
                  <a:pt x="479" y="658"/>
                  <a:pt x="475" y="649"/>
                </a:cubicBezTo>
                <a:cubicBezTo>
                  <a:pt x="471" y="642"/>
                  <a:pt x="469" y="623"/>
                  <a:pt x="469" y="593"/>
                </a:cubicBezTo>
                <a:lnTo>
                  <a:pt x="469" y="357"/>
                </a:lnTo>
                <a:cubicBezTo>
                  <a:pt x="508" y="315"/>
                  <a:pt x="546" y="293"/>
                  <a:pt x="585" y="293"/>
                </a:cubicBezTo>
                <a:cubicBezTo>
                  <a:pt x="610" y="293"/>
                  <a:pt x="628" y="303"/>
                  <a:pt x="638" y="321"/>
                </a:cubicBezTo>
                <a:cubicBezTo>
                  <a:pt x="649" y="339"/>
                  <a:pt x="654" y="369"/>
                  <a:pt x="654" y="410"/>
                </a:cubicBezTo>
                <a:lnTo>
                  <a:pt x="654" y="593"/>
                </a:lnTo>
                <a:cubicBezTo>
                  <a:pt x="654" y="618"/>
                  <a:pt x="654" y="634"/>
                  <a:pt x="652" y="639"/>
                </a:cubicBezTo>
                <a:cubicBezTo>
                  <a:pt x="649" y="651"/>
                  <a:pt x="643" y="660"/>
                  <a:pt x="635" y="667"/>
                </a:cubicBezTo>
                <a:cubicBezTo>
                  <a:pt x="627" y="673"/>
                  <a:pt x="612" y="676"/>
                  <a:pt x="591" y="676"/>
                </a:cubicBezTo>
                <a:lnTo>
                  <a:pt x="582" y="676"/>
                </a:lnTo>
                <a:lnTo>
                  <a:pt x="582" y="694"/>
                </a:lnTo>
                <a:lnTo>
                  <a:pt x="803" y="694"/>
                </a:lnTo>
                <a:lnTo>
                  <a:pt x="803" y="676"/>
                </a:lnTo>
                <a:cubicBezTo>
                  <a:pt x="782" y="676"/>
                  <a:pt x="767" y="674"/>
                  <a:pt x="759" y="669"/>
                </a:cubicBezTo>
                <a:cubicBezTo>
                  <a:pt x="751" y="665"/>
                  <a:pt x="745" y="659"/>
                  <a:pt x="742" y="650"/>
                </a:cubicBezTo>
                <a:cubicBezTo>
                  <a:pt x="737" y="640"/>
                  <a:pt x="735" y="621"/>
                  <a:pt x="735" y="593"/>
                </a:cubicBezTo>
                <a:lnTo>
                  <a:pt x="735" y="402"/>
                </a:lnTo>
                <a:cubicBezTo>
                  <a:pt x="735" y="361"/>
                  <a:pt x="731" y="332"/>
                  <a:pt x="724" y="312"/>
                </a:cubicBezTo>
                <a:cubicBezTo>
                  <a:pt x="714" y="284"/>
                  <a:pt x="700" y="264"/>
                  <a:pt x="682" y="252"/>
                </a:cubicBezTo>
                <a:cubicBezTo>
                  <a:pt x="665" y="240"/>
                  <a:pt x="644" y="233"/>
                  <a:pt x="619" y="233"/>
                </a:cubicBezTo>
                <a:cubicBezTo>
                  <a:pt x="572" y="233"/>
                  <a:pt x="522" y="265"/>
                  <a:pt x="469" y="328"/>
                </a:cubicBezTo>
                <a:lnTo>
                  <a:pt x="469" y="233"/>
                </a:lnTo>
                <a:close/>
                <a:moveTo>
                  <a:pt x="1227" y="233"/>
                </a:moveTo>
                <a:lnTo>
                  <a:pt x="1092" y="288"/>
                </a:lnTo>
                <a:lnTo>
                  <a:pt x="1097" y="306"/>
                </a:lnTo>
                <a:cubicBezTo>
                  <a:pt x="1109" y="301"/>
                  <a:pt x="1121" y="298"/>
                  <a:pt x="1131" y="298"/>
                </a:cubicBezTo>
                <a:cubicBezTo>
                  <a:pt x="1139" y="298"/>
                  <a:pt x="1146" y="301"/>
                  <a:pt x="1152" y="305"/>
                </a:cubicBezTo>
                <a:cubicBezTo>
                  <a:pt x="1158" y="310"/>
                  <a:pt x="1162" y="317"/>
                  <a:pt x="1164" y="327"/>
                </a:cubicBezTo>
                <a:cubicBezTo>
                  <a:pt x="1166" y="337"/>
                  <a:pt x="1167" y="368"/>
                  <a:pt x="1167" y="420"/>
                </a:cubicBezTo>
                <a:lnTo>
                  <a:pt x="1167" y="593"/>
                </a:lnTo>
                <a:cubicBezTo>
                  <a:pt x="1167" y="619"/>
                  <a:pt x="1166" y="635"/>
                  <a:pt x="1165" y="641"/>
                </a:cubicBezTo>
                <a:cubicBezTo>
                  <a:pt x="1161" y="652"/>
                  <a:pt x="1156" y="660"/>
                  <a:pt x="1147" y="666"/>
                </a:cubicBezTo>
                <a:cubicBezTo>
                  <a:pt x="1136" y="673"/>
                  <a:pt x="1119" y="676"/>
                  <a:pt x="1097" y="676"/>
                </a:cubicBezTo>
                <a:lnTo>
                  <a:pt x="1097" y="694"/>
                </a:lnTo>
                <a:lnTo>
                  <a:pt x="1326" y="694"/>
                </a:lnTo>
                <a:lnTo>
                  <a:pt x="1326" y="676"/>
                </a:lnTo>
                <a:cubicBezTo>
                  <a:pt x="1305" y="676"/>
                  <a:pt x="1290" y="673"/>
                  <a:pt x="1279" y="667"/>
                </a:cubicBezTo>
                <a:cubicBezTo>
                  <a:pt x="1269" y="662"/>
                  <a:pt x="1261" y="654"/>
                  <a:pt x="1257" y="645"/>
                </a:cubicBezTo>
                <a:cubicBezTo>
                  <a:pt x="1251" y="633"/>
                  <a:pt x="1248" y="614"/>
                  <a:pt x="1248" y="589"/>
                </a:cubicBezTo>
                <a:lnTo>
                  <a:pt x="1248" y="375"/>
                </a:lnTo>
                <a:cubicBezTo>
                  <a:pt x="1263" y="344"/>
                  <a:pt x="1278" y="322"/>
                  <a:pt x="1293" y="309"/>
                </a:cubicBezTo>
                <a:cubicBezTo>
                  <a:pt x="1300" y="303"/>
                  <a:pt x="1306" y="299"/>
                  <a:pt x="1312" y="299"/>
                </a:cubicBezTo>
                <a:cubicBezTo>
                  <a:pt x="1319" y="299"/>
                  <a:pt x="1329" y="305"/>
                  <a:pt x="1343" y="316"/>
                </a:cubicBezTo>
                <a:cubicBezTo>
                  <a:pt x="1358" y="327"/>
                  <a:pt x="1370" y="333"/>
                  <a:pt x="1382" y="333"/>
                </a:cubicBezTo>
                <a:cubicBezTo>
                  <a:pt x="1394" y="333"/>
                  <a:pt x="1404" y="329"/>
                  <a:pt x="1412" y="320"/>
                </a:cubicBezTo>
                <a:cubicBezTo>
                  <a:pt x="1421" y="311"/>
                  <a:pt x="1425" y="300"/>
                  <a:pt x="1425" y="288"/>
                </a:cubicBezTo>
                <a:cubicBezTo>
                  <a:pt x="1425" y="273"/>
                  <a:pt x="1419" y="261"/>
                  <a:pt x="1407" y="250"/>
                </a:cubicBezTo>
                <a:cubicBezTo>
                  <a:pt x="1395" y="239"/>
                  <a:pt x="1381" y="233"/>
                  <a:pt x="1363" y="233"/>
                </a:cubicBezTo>
                <a:cubicBezTo>
                  <a:pt x="1323" y="233"/>
                  <a:pt x="1285" y="267"/>
                  <a:pt x="1248" y="334"/>
                </a:cubicBezTo>
                <a:lnTo>
                  <a:pt x="1248" y="233"/>
                </a:lnTo>
                <a:close/>
                <a:moveTo>
                  <a:pt x="3804" y="233"/>
                </a:moveTo>
                <a:lnTo>
                  <a:pt x="3669" y="288"/>
                </a:lnTo>
                <a:lnTo>
                  <a:pt x="3676" y="306"/>
                </a:lnTo>
                <a:cubicBezTo>
                  <a:pt x="3689" y="301"/>
                  <a:pt x="3700" y="298"/>
                  <a:pt x="3709" y="298"/>
                </a:cubicBezTo>
                <a:cubicBezTo>
                  <a:pt x="3718" y="298"/>
                  <a:pt x="3725" y="300"/>
                  <a:pt x="3729" y="305"/>
                </a:cubicBezTo>
                <a:cubicBezTo>
                  <a:pt x="3734" y="309"/>
                  <a:pt x="3738" y="316"/>
                  <a:pt x="3740" y="326"/>
                </a:cubicBezTo>
                <a:cubicBezTo>
                  <a:pt x="3743" y="340"/>
                  <a:pt x="3745" y="372"/>
                  <a:pt x="3745" y="420"/>
                </a:cubicBezTo>
                <a:lnTo>
                  <a:pt x="3745" y="593"/>
                </a:lnTo>
                <a:cubicBezTo>
                  <a:pt x="3745" y="620"/>
                  <a:pt x="3742" y="639"/>
                  <a:pt x="3738" y="649"/>
                </a:cubicBezTo>
                <a:cubicBezTo>
                  <a:pt x="3734" y="659"/>
                  <a:pt x="3728" y="666"/>
                  <a:pt x="3720" y="670"/>
                </a:cubicBezTo>
                <a:cubicBezTo>
                  <a:pt x="3713" y="674"/>
                  <a:pt x="3698" y="676"/>
                  <a:pt x="3676" y="676"/>
                </a:cubicBezTo>
                <a:lnTo>
                  <a:pt x="3676" y="694"/>
                </a:lnTo>
                <a:lnTo>
                  <a:pt x="3894" y="694"/>
                </a:lnTo>
                <a:lnTo>
                  <a:pt x="3894" y="676"/>
                </a:lnTo>
                <a:cubicBezTo>
                  <a:pt x="3872" y="676"/>
                  <a:pt x="3858" y="674"/>
                  <a:pt x="3850" y="669"/>
                </a:cubicBezTo>
                <a:cubicBezTo>
                  <a:pt x="3842" y="665"/>
                  <a:pt x="3836" y="658"/>
                  <a:pt x="3832" y="649"/>
                </a:cubicBezTo>
                <a:cubicBezTo>
                  <a:pt x="3828" y="639"/>
                  <a:pt x="3826" y="621"/>
                  <a:pt x="3826" y="593"/>
                </a:cubicBezTo>
                <a:lnTo>
                  <a:pt x="3826" y="233"/>
                </a:lnTo>
                <a:close/>
                <a:moveTo>
                  <a:pt x="4559" y="233"/>
                </a:moveTo>
                <a:lnTo>
                  <a:pt x="4424" y="288"/>
                </a:lnTo>
                <a:lnTo>
                  <a:pt x="4431" y="306"/>
                </a:lnTo>
                <a:cubicBezTo>
                  <a:pt x="4444" y="301"/>
                  <a:pt x="4455" y="298"/>
                  <a:pt x="4464" y="298"/>
                </a:cubicBezTo>
                <a:cubicBezTo>
                  <a:pt x="4472" y="298"/>
                  <a:pt x="4479" y="300"/>
                  <a:pt x="4484" y="305"/>
                </a:cubicBezTo>
                <a:cubicBezTo>
                  <a:pt x="4489" y="309"/>
                  <a:pt x="4493" y="317"/>
                  <a:pt x="4495" y="329"/>
                </a:cubicBezTo>
                <a:cubicBezTo>
                  <a:pt x="4498" y="340"/>
                  <a:pt x="4499" y="373"/>
                  <a:pt x="4499" y="427"/>
                </a:cubicBezTo>
                <a:lnTo>
                  <a:pt x="4499" y="593"/>
                </a:lnTo>
                <a:cubicBezTo>
                  <a:pt x="4499" y="625"/>
                  <a:pt x="4495" y="647"/>
                  <a:pt x="4487" y="659"/>
                </a:cubicBezTo>
                <a:cubicBezTo>
                  <a:pt x="4479" y="671"/>
                  <a:pt x="4464" y="676"/>
                  <a:pt x="4441" y="676"/>
                </a:cubicBezTo>
                <a:lnTo>
                  <a:pt x="4431" y="676"/>
                </a:lnTo>
                <a:lnTo>
                  <a:pt x="4431" y="694"/>
                </a:lnTo>
                <a:lnTo>
                  <a:pt x="4652" y="694"/>
                </a:lnTo>
                <a:lnTo>
                  <a:pt x="4652" y="676"/>
                </a:lnTo>
                <a:cubicBezTo>
                  <a:pt x="4628" y="676"/>
                  <a:pt x="4612" y="674"/>
                  <a:pt x="4604" y="670"/>
                </a:cubicBezTo>
                <a:cubicBezTo>
                  <a:pt x="4596" y="665"/>
                  <a:pt x="4590" y="658"/>
                  <a:pt x="4585" y="649"/>
                </a:cubicBezTo>
                <a:cubicBezTo>
                  <a:pt x="4581" y="642"/>
                  <a:pt x="4580" y="623"/>
                  <a:pt x="4580" y="593"/>
                </a:cubicBezTo>
                <a:lnTo>
                  <a:pt x="4580" y="357"/>
                </a:lnTo>
                <a:cubicBezTo>
                  <a:pt x="4618" y="315"/>
                  <a:pt x="4657" y="293"/>
                  <a:pt x="4695" y="293"/>
                </a:cubicBezTo>
                <a:cubicBezTo>
                  <a:pt x="4720" y="293"/>
                  <a:pt x="4738" y="303"/>
                  <a:pt x="4749" y="321"/>
                </a:cubicBezTo>
                <a:cubicBezTo>
                  <a:pt x="4759" y="339"/>
                  <a:pt x="4765" y="369"/>
                  <a:pt x="4765" y="410"/>
                </a:cubicBezTo>
                <a:lnTo>
                  <a:pt x="4765" y="593"/>
                </a:lnTo>
                <a:cubicBezTo>
                  <a:pt x="4765" y="618"/>
                  <a:pt x="4764" y="634"/>
                  <a:pt x="4763" y="639"/>
                </a:cubicBezTo>
                <a:cubicBezTo>
                  <a:pt x="4759" y="651"/>
                  <a:pt x="4754" y="660"/>
                  <a:pt x="4745" y="667"/>
                </a:cubicBezTo>
                <a:cubicBezTo>
                  <a:pt x="4737" y="673"/>
                  <a:pt x="4722" y="676"/>
                  <a:pt x="4702" y="676"/>
                </a:cubicBezTo>
                <a:lnTo>
                  <a:pt x="4692" y="676"/>
                </a:lnTo>
                <a:lnTo>
                  <a:pt x="4692" y="694"/>
                </a:lnTo>
                <a:lnTo>
                  <a:pt x="4914" y="694"/>
                </a:lnTo>
                <a:lnTo>
                  <a:pt x="4914" y="676"/>
                </a:lnTo>
                <a:cubicBezTo>
                  <a:pt x="4892" y="676"/>
                  <a:pt x="4877" y="674"/>
                  <a:pt x="4869" y="669"/>
                </a:cubicBezTo>
                <a:cubicBezTo>
                  <a:pt x="4861" y="665"/>
                  <a:pt x="4856" y="659"/>
                  <a:pt x="4852" y="650"/>
                </a:cubicBezTo>
                <a:cubicBezTo>
                  <a:pt x="4847" y="640"/>
                  <a:pt x="4845" y="621"/>
                  <a:pt x="4845" y="593"/>
                </a:cubicBezTo>
                <a:lnTo>
                  <a:pt x="4845" y="402"/>
                </a:lnTo>
                <a:cubicBezTo>
                  <a:pt x="4845" y="361"/>
                  <a:pt x="4842" y="332"/>
                  <a:pt x="4834" y="312"/>
                </a:cubicBezTo>
                <a:cubicBezTo>
                  <a:pt x="4824" y="284"/>
                  <a:pt x="4810" y="264"/>
                  <a:pt x="4792" y="252"/>
                </a:cubicBezTo>
                <a:cubicBezTo>
                  <a:pt x="4775" y="240"/>
                  <a:pt x="4754" y="233"/>
                  <a:pt x="4729" y="233"/>
                </a:cubicBezTo>
                <a:cubicBezTo>
                  <a:pt x="4682" y="233"/>
                  <a:pt x="4632" y="265"/>
                  <a:pt x="4580" y="328"/>
                </a:cubicBezTo>
                <a:lnTo>
                  <a:pt x="4580" y="233"/>
                </a:lnTo>
                <a:close/>
                <a:moveTo>
                  <a:pt x="954" y="100"/>
                </a:moveTo>
                <a:cubicBezTo>
                  <a:pt x="940" y="132"/>
                  <a:pt x="930" y="155"/>
                  <a:pt x="922" y="167"/>
                </a:cubicBezTo>
                <a:cubicBezTo>
                  <a:pt x="908" y="191"/>
                  <a:pt x="891" y="211"/>
                  <a:pt x="872" y="228"/>
                </a:cubicBezTo>
                <a:cubicBezTo>
                  <a:pt x="854" y="245"/>
                  <a:pt x="835" y="257"/>
                  <a:pt x="817" y="265"/>
                </a:cubicBezTo>
                <a:lnTo>
                  <a:pt x="817" y="281"/>
                </a:lnTo>
                <a:lnTo>
                  <a:pt x="888" y="281"/>
                </a:lnTo>
                <a:lnTo>
                  <a:pt x="888" y="582"/>
                </a:lnTo>
                <a:cubicBezTo>
                  <a:pt x="888" y="614"/>
                  <a:pt x="892" y="638"/>
                  <a:pt x="898" y="653"/>
                </a:cubicBezTo>
                <a:cubicBezTo>
                  <a:pt x="905" y="669"/>
                  <a:pt x="916" y="680"/>
                  <a:pt x="930" y="689"/>
                </a:cubicBezTo>
                <a:cubicBezTo>
                  <a:pt x="944" y="697"/>
                  <a:pt x="959" y="701"/>
                  <a:pt x="974" y="701"/>
                </a:cubicBezTo>
                <a:cubicBezTo>
                  <a:pt x="996" y="701"/>
                  <a:pt x="1018" y="693"/>
                  <a:pt x="1039" y="677"/>
                </a:cubicBezTo>
                <a:cubicBezTo>
                  <a:pt x="1059" y="661"/>
                  <a:pt x="1076" y="637"/>
                  <a:pt x="1087" y="605"/>
                </a:cubicBezTo>
                <a:lnTo>
                  <a:pt x="1068" y="605"/>
                </a:lnTo>
                <a:cubicBezTo>
                  <a:pt x="1062" y="618"/>
                  <a:pt x="1055" y="628"/>
                  <a:pt x="1044" y="635"/>
                </a:cubicBezTo>
                <a:cubicBezTo>
                  <a:pt x="1034" y="641"/>
                  <a:pt x="1024" y="645"/>
                  <a:pt x="1013" y="645"/>
                </a:cubicBezTo>
                <a:cubicBezTo>
                  <a:pt x="1000" y="645"/>
                  <a:pt x="989" y="639"/>
                  <a:pt x="981" y="629"/>
                </a:cubicBezTo>
                <a:cubicBezTo>
                  <a:pt x="973" y="619"/>
                  <a:pt x="969" y="600"/>
                  <a:pt x="969" y="571"/>
                </a:cubicBezTo>
                <a:lnTo>
                  <a:pt x="969" y="281"/>
                </a:lnTo>
                <a:lnTo>
                  <a:pt x="1073" y="281"/>
                </a:lnTo>
                <a:lnTo>
                  <a:pt x="1073" y="247"/>
                </a:lnTo>
                <a:lnTo>
                  <a:pt x="969" y="247"/>
                </a:lnTo>
                <a:lnTo>
                  <a:pt x="969" y="100"/>
                </a:lnTo>
                <a:close/>
                <a:moveTo>
                  <a:pt x="3508" y="100"/>
                </a:moveTo>
                <a:cubicBezTo>
                  <a:pt x="3495" y="132"/>
                  <a:pt x="3485" y="155"/>
                  <a:pt x="3477" y="167"/>
                </a:cubicBezTo>
                <a:cubicBezTo>
                  <a:pt x="3462" y="191"/>
                  <a:pt x="3446" y="211"/>
                  <a:pt x="3427" y="228"/>
                </a:cubicBezTo>
                <a:cubicBezTo>
                  <a:pt x="3408" y="245"/>
                  <a:pt x="3390" y="257"/>
                  <a:pt x="3372" y="265"/>
                </a:cubicBezTo>
                <a:lnTo>
                  <a:pt x="3372" y="281"/>
                </a:lnTo>
                <a:lnTo>
                  <a:pt x="3443" y="281"/>
                </a:lnTo>
                <a:lnTo>
                  <a:pt x="3443" y="582"/>
                </a:lnTo>
                <a:cubicBezTo>
                  <a:pt x="3443" y="614"/>
                  <a:pt x="3446" y="638"/>
                  <a:pt x="3453" y="653"/>
                </a:cubicBezTo>
                <a:cubicBezTo>
                  <a:pt x="3460" y="669"/>
                  <a:pt x="3471" y="680"/>
                  <a:pt x="3485" y="689"/>
                </a:cubicBezTo>
                <a:cubicBezTo>
                  <a:pt x="3499" y="697"/>
                  <a:pt x="3514" y="701"/>
                  <a:pt x="3529" y="701"/>
                </a:cubicBezTo>
                <a:cubicBezTo>
                  <a:pt x="3551" y="701"/>
                  <a:pt x="3572" y="693"/>
                  <a:pt x="3593" y="677"/>
                </a:cubicBezTo>
                <a:cubicBezTo>
                  <a:pt x="3614" y="661"/>
                  <a:pt x="3630" y="637"/>
                  <a:pt x="3642" y="605"/>
                </a:cubicBezTo>
                <a:lnTo>
                  <a:pt x="3623" y="605"/>
                </a:lnTo>
                <a:cubicBezTo>
                  <a:pt x="3617" y="618"/>
                  <a:pt x="3609" y="628"/>
                  <a:pt x="3599" y="635"/>
                </a:cubicBezTo>
                <a:cubicBezTo>
                  <a:pt x="3589" y="641"/>
                  <a:pt x="3579" y="645"/>
                  <a:pt x="3568" y="645"/>
                </a:cubicBezTo>
                <a:cubicBezTo>
                  <a:pt x="3555" y="645"/>
                  <a:pt x="3544" y="639"/>
                  <a:pt x="3536" y="629"/>
                </a:cubicBezTo>
                <a:cubicBezTo>
                  <a:pt x="3528" y="619"/>
                  <a:pt x="3523" y="600"/>
                  <a:pt x="3523" y="571"/>
                </a:cubicBezTo>
                <a:lnTo>
                  <a:pt x="3523" y="281"/>
                </a:lnTo>
                <a:lnTo>
                  <a:pt x="3628" y="281"/>
                </a:lnTo>
                <a:lnTo>
                  <a:pt x="3628" y="247"/>
                </a:lnTo>
                <a:lnTo>
                  <a:pt x="3523" y="247"/>
                </a:lnTo>
                <a:lnTo>
                  <a:pt x="3523" y="100"/>
                </a:lnTo>
                <a:close/>
                <a:moveTo>
                  <a:pt x="1668" y="233"/>
                </a:moveTo>
                <a:cubicBezTo>
                  <a:pt x="1631" y="233"/>
                  <a:pt x="1596" y="243"/>
                  <a:pt x="1563" y="263"/>
                </a:cubicBezTo>
                <a:cubicBezTo>
                  <a:pt x="1530" y="282"/>
                  <a:pt x="1503" y="312"/>
                  <a:pt x="1483" y="352"/>
                </a:cubicBezTo>
                <a:cubicBezTo>
                  <a:pt x="1462" y="393"/>
                  <a:pt x="1452" y="434"/>
                  <a:pt x="1452" y="475"/>
                </a:cubicBezTo>
                <a:cubicBezTo>
                  <a:pt x="1452" y="531"/>
                  <a:pt x="1469" y="582"/>
                  <a:pt x="1502" y="627"/>
                </a:cubicBezTo>
                <a:cubicBezTo>
                  <a:pt x="1542" y="681"/>
                  <a:pt x="1596" y="708"/>
                  <a:pt x="1663" y="708"/>
                </a:cubicBezTo>
                <a:cubicBezTo>
                  <a:pt x="1704" y="708"/>
                  <a:pt x="1742" y="697"/>
                  <a:pt x="1776" y="676"/>
                </a:cubicBezTo>
                <a:cubicBezTo>
                  <a:pt x="1809" y="655"/>
                  <a:pt x="1836" y="625"/>
                  <a:pt x="1855" y="583"/>
                </a:cubicBezTo>
                <a:cubicBezTo>
                  <a:pt x="1874" y="542"/>
                  <a:pt x="1884" y="502"/>
                  <a:pt x="1884" y="462"/>
                </a:cubicBezTo>
                <a:cubicBezTo>
                  <a:pt x="1884" y="405"/>
                  <a:pt x="1866" y="354"/>
                  <a:pt x="1832" y="311"/>
                </a:cubicBezTo>
                <a:cubicBezTo>
                  <a:pt x="1791" y="259"/>
                  <a:pt x="1736" y="233"/>
                  <a:pt x="1668" y="233"/>
                </a:cubicBezTo>
                <a:close/>
                <a:moveTo>
                  <a:pt x="2324" y="0"/>
                </a:moveTo>
                <a:lnTo>
                  <a:pt x="2191" y="54"/>
                </a:lnTo>
                <a:lnTo>
                  <a:pt x="2197" y="71"/>
                </a:lnTo>
                <a:cubicBezTo>
                  <a:pt x="2211" y="66"/>
                  <a:pt x="2222" y="63"/>
                  <a:pt x="2231" y="63"/>
                </a:cubicBezTo>
                <a:cubicBezTo>
                  <a:pt x="2239" y="63"/>
                  <a:pt x="2245" y="66"/>
                  <a:pt x="2250" y="70"/>
                </a:cubicBezTo>
                <a:cubicBezTo>
                  <a:pt x="2256" y="74"/>
                  <a:pt x="2259" y="82"/>
                  <a:pt x="2262" y="94"/>
                </a:cubicBezTo>
                <a:cubicBezTo>
                  <a:pt x="2264" y="105"/>
                  <a:pt x="2266" y="137"/>
                  <a:pt x="2266" y="188"/>
                </a:cubicBezTo>
                <a:lnTo>
                  <a:pt x="2266" y="270"/>
                </a:lnTo>
                <a:cubicBezTo>
                  <a:pt x="2240" y="245"/>
                  <a:pt x="2207" y="233"/>
                  <a:pt x="2168" y="233"/>
                </a:cubicBezTo>
                <a:cubicBezTo>
                  <a:pt x="2104" y="233"/>
                  <a:pt x="2053" y="260"/>
                  <a:pt x="2012" y="313"/>
                </a:cubicBezTo>
                <a:cubicBezTo>
                  <a:pt x="1972" y="366"/>
                  <a:pt x="1952" y="425"/>
                  <a:pt x="1952" y="489"/>
                </a:cubicBezTo>
                <a:cubicBezTo>
                  <a:pt x="1952" y="553"/>
                  <a:pt x="1970" y="605"/>
                  <a:pt x="2006" y="646"/>
                </a:cubicBezTo>
                <a:cubicBezTo>
                  <a:pt x="2043" y="687"/>
                  <a:pt x="2085" y="708"/>
                  <a:pt x="2134" y="708"/>
                </a:cubicBezTo>
                <a:cubicBezTo>
                  <a:pt x="2158" y="708"/>
                  <a:pt x="2181" y="703"/>
                  <a:pt x="2202" y="693"/>
                </a:cubicBezTo>
                <a:cubicBezTo>
                  <a:pt x="2222" y="683"/>
                  <a:pt x="2244" y="666"/>
                  <a:pt x="2266" y="644"/>
                </a:cubicBezTo>
                <a:lnTo>
                  <a:pt x="2266" y="708"/>
                </a:lnTo>
                <a:lnTo>
                  <a:pt x="2288" y="708"/>
                </a:lnTo>
                <a:lnTo>
                  <a:pt x="2421" y="652"/>
                </a:lnTo>
                <a:lnTo>
                  <a:pt x="2416" y="635"/>
                </a:lnTo>
                <a:cubicBezTo>
                  <a:pt x="2401" y="641"/>
                  <a:pt x="2389" y="644"/>
                  <a:pt x="2380" y="644"/>
                </a:cubicBezTo>
                <a:cubicBezTo>
                  <a:pt x="2373" y="644"/>
                  <a:pt x="2367" y="641"/>
                  <a:pt x="2361" y="637"/>
                </a:cubicBezTo>
                <a:cubicBezTo>
                  <a:pt x="2356" y="632"/>
                  <a:pt x="2352" y="624"/>
                  <a:pt x="2350" y="613"/>
                </a:cubicBezTo>
                <a:cubicBezTo>
                  <a:pt x="2347" y="601"/>
                  <a:pt x="2346" y="569"/>
                  <a:pt x="2346" y="517"/>
                </a:cubicBezTo>
                <a:lnTo>
                  <a:pt x="2346" y="0"/>
                </a:lnTo>
                <a:close/>
                <a:moveTo>
                  <a:pt x="2419" y="247"/>
                </a:moveTo>
                <a:lnTo>
                  <a:pt x="2419" y="265"/>
                </a:lnTo>
                <a:cubicBezTo>
                  <a:pt x="2421" y="265"/>
                  <a:pt x="2423" y="265"/>
                  <a:pt x="2424" y="265"/>
                </a:cubicBezTo>
                <a:cubicBezTo>
                  <a:pt x="2445" y="265"/>
                  <a:pt x="2460" y="267"/>
                  <a:pt x="2468" y="271"/>
                </a:cubicBezTo>
                <a:cubicBezTo>
                  <a:pt x="2477" y="275"/>
                  <a:pt x="2484" y="281"/>
                  <a:pt x="2488" y="290"/>
                </a:cubicBezTo>
                <a:cubicBezTo>
                  <a:pt x="2493" y="298"/>
                  <a:pt x="2495" y="312"/>
                  <a:pt x="2495" y="333"/>
                </a:cubicBezTo>
                <a:lnTo>
                  <a:pt x="2495" y="533"/>
                </a:lnTo>
                <a:cubicBezTo>
                  <a:pt x="2495" y="575"/>
                  <a:pt x="2499" y="607"/>
                  <a:pt x="2506" y="630"/>
                </a:cubicBezTo>
                <a:cubicBezTo>
                  <a:pt x="2513" y="653"/>
                  <a:pt x="2526" y="671"/>
                  <a:pt x="2544" y="686"/>
                </a:cubicBezTo>
                <a:cubicBezTo>
                  <a:pt x="2563" y="700"/>
                  <a:pt x="2584" y="708"/>
                  <a:pt x="2609" y="708"/>
                </a:cubicBezTo>
                <a:cubicBezTo>
                  <a:pt x="2632" y="708"/>
                  <a:pt x="2653" y="702"/>
                  <a:pt x="2673" y="691"/>
                </a:cubicBezTo>
                <a:cubicBezTo>
                  <a:pt x="2694" y="681"/>
                  <a:pt x="2723" y="654"/>
                  <a:pt x="2761" y="613"/>
                </a:cubicBezTo>
                <a:lnTo>
                  <a:pt x="2761" y="708"/>
                </a:lnTo>
                <a:lnTo>
                  <a:pt x="2783" y="708"/>
                </a:lnTo>
                <a:lnTo>
                  <a:pt x="2917" y="652"/>
                </a:lnTo>
                <a:lnTo>
                  <a:pt x="2910" y="635"/>
                </a:lnTo>
                <a:cubicBezTo>
                  <a:pt x="2897" y="641"/>
                  <a:pt x="2886" y="644"/>
                  <a:pt x="2876" y="644"/>
                </a:cubicBezTo>
                <a:cubicBezTo>
                  <a:pt x="2869" y="644"/>
                  <a:pt x="2863" y="641"/>
                  <a:pt x="2857" y="637"/>
                </a:cubicBezTo>
                <a:cubicBezTo>
                  <a:pt x="2852" y="632"/>
                  <a:pt x="2848" y="624"/>
                  <a:pt x="2845" y="613"/>
                </a:cubicBezTo>
                <a:cubicBezTo>
                  <a:pt x="2843" y="601"/>
                  <a:pt x="2842" y="569"/>
                  <a:pt x="2842" y="518"/>
                </a:cubicBezTo>
                <a:lnTo>
                  <a:pt x="2842" y="247"/>
                </a:lnTo>
                <a:lnTo>
                  <a:pt x="2689" y="247"/>
                </a:lnTo>
                <a:lnTo>
                  <a:pt x="2689" y="265"/>
                </a:lnTo>
                <a:cubicBezTo>
                  <a:pt x="2719" y="265"/>
                  <a:pt x="2738" y="270"/>
                  <a:pt x="2747" y="279"/>
                </a:cubicBezTo>
                <a:cubicBezTo>
                  <a:pt x="2757" y="288"/>
                  <a:pt x="2761" y="305"/>
                  <a:pt x="2761" y="331"/>
                </a:cubicBezTo>
                <a:lnTo>
                  <a:pt x="2761" y="584"/>
                </a:lnTo>
                <a:cubicBezTo>
                  <a:pt x="2737" y="609"/>
                  <a:pt x="2716" y="625"/>
                  <a:pt x="2698" y="634"/>
                </a:cubicBezTo>
                <a:cubicBezTo>
                  <a:pt x="2680" y="643"/>
                  <a:pt x="2664" y="647"/>
                  <a:pt x="2650" y="647"/>
                </a:cubicBezTo>
                <a:cubicBezTo>
                  <a:pt x="2630" y="647"/>
                  <a:pt x="2612" y="641"/>
                  <a:pt x="2598" y="628"/>
                </a:cubicBezTo>
                <a:cubicBezTo>
                  <a:pt x="2583" y="615"/>
                  <a:pt x="2576" y="588"/>
                  <a:pt x="2576" y="546"/>
                </a:cubicBezTo>
                <a:lnTo>
                  <a:pt x="2576" y="247"/>
                </a:lnTo>
                <a:close/>
                <a:moveTo>
                  <a:pt x="3166" y="233"/>
                </a:moveTo>
                <a:cubicBezTo>
                  <a:pt x="3107" y="233"/>
                  <a:pt x="3057" y="255"/>
                  <a:pt x="3015" y="299"/>
                </a:cubicBezTo>
                <a:cubicBezTo>
                  <a:pt x="2974" y="343"/>
                  <a:pt x="2953" y="400"/>
                  <a:pt x="2953" y="471"/>
                </a:cubicBezTo>
                <a:cubicBezTo>
                  <a:pt x="2953" y="543"/>
                  <a:pt x="2972" y="601"/>
                  <a:pt x="3009" y="644"/>
                </a:cubicBezTo>
                <a:cubicBezTo>
                  <a:pt x="3047" y="686"/>
                  <a:pt x="3091" y="708"/>
                  <a:pt x="3142" y="708"/>
                </a:cubicBezTo>
                <a:cubicBezTo>
                  <a:pt x="3185" y="708"/>
                  <a:pt x="3224" y="692"/>
                  <a:pt x="3259" y="660"/>
                </a:cubicBezTo>
                <a:cubicBezTo>
                  <a:pt x="3294" y="628"/>
                  <a:pt x="3318" y="583"/>
                  <a:pt x="3330" y="524"/>
                </a:cubicBezTo>
                <a:lnTo>
                  <a:pt x="3315" y="517"/>
                </a:lnTo>
                <a:cubicBezTo>
                  <a:pt x="3298" y="556"/>
                  <a:pt x="3281" y="584"/>
                  <a:pt x="3263" y="599"/>
                </a:cubicBezTo>
                <a:cubicBezTo>
                  <a:pt x="3238" y="620"/>
                  <a:pt x="3209" y="631"/>
                  <a:pt x="3177" y="631"/>
                </a:cubicBezTo>
                <a:cubicBezTo>
                  <a:pt x="3133" y="631"/>
                  <a:pt x="3097" y="611"/>
                  <a:pt x="3071" y="570"/>
                </a:cubicBezTo>
                <a:cubicBezTo>
                  <a:pt x="3045" y="529"/>
                  <a:pt x="3032" y="482"/>
                  <a:pt x="3032" y="429"/>
                </a:cubicBezTo>
                <a:cubicBezTo>
                  <a:pt x="3032" y="376"/>
                  <a:pt x="3045" y="334"/>
                  <a:pt x="3071" y="302"/>
                </a:cubicBezTo>
                <a:cubicBezTo>
                  <a:pt x="3091" y="278"/>
                  <a:pt x="3117" y="266"/>
                  <a:pt x="3150" y="266"/>
                </a:cubicBezTo>
                <a:cubicBezTo>
                  <a:pt x="3170" y="266"/>
                  <a:pt x="3186" y="271"/>
                  <a:pt x="3197" y="281"/>
                </a:cubicBezTo>
                <a:cubicBezTo>
                  <a:pt x="3209" y="291"/>
                  <a:pt x="3215" y="305"/>
                  <a:pt x="3217" y="325"/>
                </a:cubicBezTo>
                <a:cubicBezTo>
                  <a:pt x="3219" y="344"/>
                  <a:pt x="3222" y="357"/>
                  <a:pt x="3228" y="364"/>
                </a:cubicBezTo>
                <a:cubicBezTo>
                  <a:pt x="3238" y="376"/>
                  <a:pt x="3252" y="382"/>
                  <a:pt x="3271" y="382"/>
                </a:cubicBezTo>
                <a:cubicBezTo>
                  <a:pt x="3286" y="382"/>
                  <a:pt x="3297" y="379"/>
                  <a:pt x="3305" y="371"/>
                </a:cubicBezTo>
                <a:cubicBezTo>
                  <a:pt x="3313" y="363"/>
                  <a:pt x="3317" y="353"/>
                  <a:pt x="3317" y="341"/>
                </a:cubicBezTo>
                <a:cubicBezTo>
                  <a:pt x="3317" y="316"/>
                  <a:pt x="3303" y="292"/>
                  <a:pt x="3274" y="268"/>
                </a:cubicBezTo>
                <a:cubicBezTo>
                  <a:pt x="3246" y="245"/>
                  <a:pt x="3210" y="233"/>
                  <a:pt x="3166" y="233"/>
                </a:cubicBezTo>
                <a:close/>
                <a:moveTo>
                  <a:pt x="4168" y="233"/>
                </a:moveTo>
                <a:cubicBezTo>
                  <a:pt x="4131" y="233"/>
                  <a:pt x="4096" y="243"/>
                  <a:pt x="4062" y="263"/>
                </a:cubicBezTo>
                <a:cubicBezTo>
                  <a:pt x="4029" y="282"/>
                  <a:pt x="4002" y="312"/>
                  <a:pt x="3982" y="352"/>
                </a:cubicBezTo>
                <a:cubicBezTo>
                  <a:pt x="3962" y="393"/>
                  <a:pt x="3952" y="434"/>
                  <a:pt x="3952" y="475"/>
                </a:cubicBezTo>
                <a:cubicBezTo>
                  <a:pt x="3952" y="531"/>
                  <a:pt x="3968" y="582"/>
                  <a:pt x="4002" y="627"/>
                </a:cubicBezTo>
                <a:cubicBezTo>
                  <a:pt x="4042" y="681"/>
                  <a:pt x="4095" y="708"/>
                  <a:pt x="4163" y="708"/>
                </a:cubicBezTo>
                <a:cubicBezTo>
                  <a:pt x="4204" y="708"/>
                  <a:pt x="4241" y="697"/>
                  <a:pt x="4275" y="676"/>
                </a:cubicBezTo>
                <a:cubicBezTo>
                  <a:pt x="4309" y="655"/>
                  <a:pt x="4335" y="625"/>
                  <a:pt x="4354" y="583"/>
                </a:cubicBezTo>
                <a:cubicBezTo>
                  <a:pt x="4374" y="542"/>
                  <a:pt x="4383" y="502"/>
                  <a:pt x="4383" y="462"/>
                </a:cubicBezTo>
                <a:cubicBezTo>
                  <a:pt x="4383" y="405"/>
                  <a:pt x="4366" y="354"/>
                  <a:pt x="4331" y="311"/>
                </a:cubicBezTo>
                <a:cubicBezTo>
                  <a:pt x="4290" y="259"/>
                  <a:pt x="4236" y="233"/>
                  <a:pt x="4168" y="233"/>
                </a:cubicBezTo>
                <a:close/>
              </a:path>
            </a:pathLst>
          </a:custGeom>
          <a:solidFill>
            <a:srgbClr val="FFCC00"/>
          </a:solidFill>
          <a:ln>
            <a:noFill/>
          </a:ln>
        </p:spPr>
      </p:sp>
      <p:pic>
        <p:nvPicPr>
          <p:cNvPr id="64" name="Shape 64"/>
          <p:cNvPicPr preferRelativeResize="0"/>
          <p:nvPr/>
        </p:nvPicPr>
        <p:blipFill>
          <a:blip r:embed="rId4"/>
          <a:stretch>
            <a:fillRect/>
          </a:stretch>
        </p:blipFill>
        <p:spPr>
          <a:xfrm>
            <a:off x="555425" y="4052825"/>
            <a:ext cx="1781999" cy="25436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p:nvPr/>
        </p:nvSpPr>
        <p:spPr>
          <a:xfrm>
            <a:off x="617150" y="324826"/>
            <a:ext cx="4705973" cy="652697"/>
          </a:xfrm>
          <a:custGeom>
            <a:avLst/>
            <a:gdLst/>
            <a:ahLst/>
            <a:cxnLst/>
            <a:rect l="0" t="0" r="0" b="0"/>
            <a:pathLst>
              <a:path w="7657" h="1062" extrusionOk="0">
                <a:moveTo>
                  <a:pt x="850" y="0"/>
                </a:moveTo>
                <a:cubicBezTo>
                  <a:pt x="836" y="0"/>
                  <a:pt x="824" y="4"/>
                  <a:pt x="814" y="14"/>
                </a:cubicBezTo>
                <a:cubicBezTo>
                  <a:pt x="805" y="24"/>
                  <a:pt x="800" y="35"/>
                  <a:pt x="800" y="49"/>
                </a:cubicBezTo>
                <a:cubicBezTo>
                  <a:pt x="800" y="62"/>
                  <a:pt x="805" y="74"/>
                  <a:pt x="814" y="84"/>
                </a:cubicBezTo>
                <a:cubicBezTo>
                  <a:pt x="824" y="94"/>
                  <a:pt x="836" y="99"/>
                  <a:pt x="850" y="99"/>
                </a:cubicBezTo>
                <a:cubicBezTo>
                  <a:pt x="863" y="99"/>
                  <a:pt x="875" y="94"/>
                  <a:pt x="884" y="84"/>
                </a:cubicBezTo>
                <a:cubicBezTo>
                  <a:pt x="894" y="74"/>
                  <a:pt x="899" y="62"/>
                  <a:pt x="899" y="49"/>
                </a:cubicBezTo>
                <a:cubicBezTo>
                  <a:pt x="899" y="35"/>
                  <a:pt x="894" y="24"/>
                  <a:pt x="884" y="14"/>
                </a:cubicBezTo>
                <a:cubicBezTo>
                  <a:pt x="875" y="4"/>
                  <a:pt x="863" y="0"/>
                  <a:pt x="850" y="0"/>
                </a:cubicBezTo>
                <a:close/>
                <a:moveTo>
                  <a:pt x="2127" y="0"/>
                </a:moveTo>
                <a:cubicBezTo>
                  <a:pt x="2113" y="0"/>
                  <a:pt x="2102" y="4"/>
                  <a:pt x="2092" y="14"/>
                </a:cubicBezTo>
                <a:cubicBezTo>
                  <a:pt x="2082" y="24"/>
                  <a:pt x="2078" y="35"/>
                  <a:pt x="2078" y="49"/>
                </a:cubicBezTo>
                <a:cubicBezTo>
                  <a:pt x="2078" y="62"/>
                  <a:pt x="2083" y="74"/>
                  <a:pt x="2092" y="84"/>
                </a:cubicBezTo>
                <a:cubicBezTo>
                  <a:pt x="2102" y="94"/>
                  <a:pt x="2114" y="99"/>
                  <a:pt x="2127" y="99"/>
                </a:cubicBezTo>
                <a:cubicBezTo>
                  <a:pt x="2141" y="99"/>
                  <a:pt x="2153" y="94"/>
                  <a:pt x="2162" y="84"/>
                </a:cubicBezTo>
                <a:cubicBezTo>
                  <a:pt x="2172" y="74"/>
                  <a:pt x="2177" y="62"/>
                  <a:pt x="2177" y="49"/>
                </a:cubicBezTo>
                <a:cubicBezTo>
                  <a:pt x="2177" y="35"/>
                  <a:pt x="2172" y="24"/>
                  <a:pt x="2162" y="14"/>
                </a:cubicBezTo>
                <a:cubicBezTo>
                  <a:pt x="2153" y="4"/>
                  <a:pt x="2141" y="0"/>
                  <a:pt x="2127" y="0"/>
                </a:cubicBezTo>
                <a:close/>
                <a:moveTo>
                  <a:pt x="3526" y="64"/>
                </a:moveTo>
                <a:cubicBezTo>
                  <a:pt x="3586" y="64"/>
                  <a:pt x="3632" y="78"/>
                  <a:pt x="3664" y="105"/>
                </a:cubicBezTo>
                <a:cubicBezTo>
                  <a:pt x="3696" y="133"/>
                  <a:pt x="3711" y="166"/>
                  <a:pt x="3711" y="205"/>
                </a:cubicBezTo>
                <a:cubicBezTo>
                  <a:pt x="3711" y="230"/>
                  <a:pt x="3705" y="253"/>
                  <a:pt x="3692" y="274"/>
                </a:cubicBezTo>
                <a:cubicBezTo>
                  <a:pt x="3680" y="295"/>
                  <a:pt x="3661" y="311"/>
                  <a:pt x="3637" y="321"/>
                </a:cubicBezTo>
                <a:cubicBezTo>
                  <a:pt x="3613" y="331"/>
                  <a:pt x="3578" y="336"/>
                  <a:pt x="3530" y="336"/>
                </a:cubicBezTo>
                <a:cubicBezTo>
                  <a:pt x="3512" y="336"/>
                  <a:pt x="3495" y="336"/>
                  <a:pt x="3479" y="335"/>
                </a:cubicBezTo>
                <a:cubicBezTo>
                  <a:pt x="3464" y="334"/>
                  <a:pt x="3450" y="332"/>
                  <a:pt x="3438" y="330"/>
                </a:cubicBezTo>
                <a:lnTo>
                  <a:pt x="3438" y="75"/>
                </a:lnTo>
                <a:cubicBezTo>
                  <a:pt x="3464" y="68"/>
                  <a:pt x="3493" y="64"/>
                  <a:pt x="3526" y="64"/>
                </a:cubicBezTo>
                <a:close/>
                <a:moveTo>
                  <a:pt x="5522" y="257"/>
                </a:moveTo>
                <a:cubicBezTo>
                  <a:pt x="5548" y="257"/>
                  <a:pt x="5570" y="268"/>
                  <a:pt x="5586" y="289"/>
                </a:cubicBezTo>
                <a:cubicBezTo>
                  <a:pt x="5609" y="318"/>
                  <a:pt x="5620" y="359"/>
                  <a:pt x="5620" y="411"/>
                </a:cubicBezTo>
                <a:cubicBezTo>
                  <a:pt x="5620" y="450"/>
                  <a:pt x="5612" y="479"/>
                  <a:pt x="5596" y="498"/>
                </a:cubicBezTo>
                <a:cubicBezTo>
                  <a:pt x="5580" y="517"/>
                  <a:pt x="5560" y="526"/>
                  <a:pt x="5535" y="526"/>
                </a:cubicBezTo>
                <a:cubicBezTo>
                  <a:pt x="5509" y="526"/>
                  <a:pt x="5488" y="515"/>
                  <a:pt x="5471" y="494"/>
                </a:cubicBezTo>
                <a:cubicBezTo>
                  <a:pt x="5449" y="465"/>
                  <a:pt x="5437" y="425"/>
                  <a:pt x="5437" y="374"/>
                </a:cubicBezTo>
                <a:cubicBezTo>
                  <a:pt x="5437" y="334"/>
                  <a:pt x="5446" y="305"/>
                  <a:pt x="5462" y="286"/>
                </a:cubicBezTo>
                <a:cubicBezTo>
                  <a:pt x="5478" y="266"/>
                  <a:pt x="5498" y="257"/>
                  <a:pt x="5522" y="257"/>
                </a:cubicBezTo>
                <a:close/>
                <a:moveTo>
                  <a:pt x="4184" y="427"/>
                </a:moveTo>
                <a:lnTo>
                  <a:pt x="4184" y="598"/>
                </a:lnTo>
                <a:cubicBezTo>
                  <a:pt x="4143" y="630"/>
                  <a:pt x="4111" y="646"/>
                  <a:pt x="4086" y="646"/>
                </a:cubicBezTo>
                <a:cubicBezTo>
                  <a:pt x="4068" y="646"/>
                  <a:pt x="4052" y="639"/>
                  <a:pt x="4038" y="623"/>
                </a:cubicBezTo>
                <a:cubicBezTo>
                  <a:pt x="4024" y="608"/>
                  <a:pt x="4017" y="588"/>
                  <a:pt x="4017" y="565"/>
                </a:cubicBezTo>
                <a:cubicBezTo>
                  <a:pt x="4017" y="546"/>
                  <a:pt x="4022" y="529"/>
                  <a:pt x="4033" y="514"/>
                </a:cubicBezTo>
                <a:cubicBezTo>
                  <a:pt x="4044" y="498"/>
                  <a:pt x="4063" y="483"/>
                  <a:pt x="4088" y="469"/>
                </a:cubicBezTo>
                <a:cubicBezTo>
                  <a:pt x="4103" y="461"/>
                  <a:pt x="4134" y="447"/>
                  <a:pt x="4184" y="427"/>
                </a:cubicBezTo>
                <a:close/>
                <a:moveTo>
                  <a:pt x="7863" y="263"/>
                </a:moveTo>
                <a:cubicBezTo>
                  <a:pt x="7879" y="263"/>
                  <a:pt x="7894" y="268"/>
                  <a:pt x="7910" y="277"/>
                </a:cubicBezTo>
                <a:cubicBezTo>
                  <a:pt x="7926" y="286"/>
                  <a:pt x="7939" y="300"/>
                  <a:pt x="7949" y="318"/>
                </a:cubicBezTo>
                <a:cubicBezTo>
                  <a:pt x="7959" y="337"/>
                  <a:pt x="7965" y="357"/>
                  <a:pt x="7967" y="379"/>
                </a:cubicBezTo>
                <a:lnTo>
                  <a:pt x="7967" y="609"/>
                </a:lnTo>
                <a:cubicBezTo>
                  <a:pt x="7939" y="639"/>
                  <a:pt x="7910" y="654"/>
                  <a:pt x="7881" y="654"/>
                </a:cubicBezTo>
                <a:cubicBezTo>
                  <a:pt x="7846" y="654"/>
                  <a:pt x="7814" y="636"/>
                  <a:pt x="7785" y="601"/>
                </a:cubicBezTo>
                <a:cubicBezTo>
                  <a:pt x="7756" y="566"/>
                  <a:pt x="7742" y="516"/>
                  <a:pt x="7742" y="450"/>
                </a:cubicBezTo>
                <a:cubicBezTo>
                  <a:pt x="7742" y="385"/>
                  <a:pt x="7757" y="336"/>
                  <a:pt x="7787" y="302"/>
                </a:cubicBezTo>
                <a:cubicBezTo>
                  <a:pt x="7809" y="276"/>
                  <a:pt x="7835" y="263"/>
                  <a:pt x="7863" y="263"/>
                </a:cubicBezTo>
                <a:close/>
                <a:moveTo>
                  <a:pt x="3524" y="370"/>
                </a:moveTo>
                <a:cubicBezTo>
                  <a:pt x="3571" y="370"/>
                  <a:pt x="3610" y="377"/>
                  <a:pt x="3642" y="391"/>
                </a:cubicBezTo>
                <a:cubicBezTo>
                  <a:pt x="3673" y="404"/>
                  <a:pt x="3696" y="423"/>
                  <a:pt x="3710" y="447"/>
                </a:cubicBezTo>
                <a:cubicBezTo>
                  <a:pt x="3724" y="471"/>
                  <a:pt x="3731" y="495"/>
                  <a:pt x="3731" y="521"/>
                </a:cubicBezTo>
                <a:cubicBezTo>
                  <a:pt x="3731" y="560"/>
                  <a:pt x="3715" y="593"/>
                  <a:pt x="3685" y="619"/>
                </a:cubicBezTo>
                <a:cubicBezTo>
                  <a:pt x="3654" y="646"/>
                  <a:pt x="3609" y="659"/>
                  <a:pt x="3550" y="659"/>
                </a:cubicBezTo>
                <a:cubicBezTo>
                  <a:pt x="3513" y="659"/>
                  <a:pt x="3476" y="655"/>
                  <a:pt x="3438" y="646"/>
                </a:cubicBezTo>
                <a:lnTo>
                  <a:pt x="3438" y="375"/>
                </a:lnTo>
                <a:cubicBezTo>
                  <a:pt x="3447" y="373"/>
                  <a:pt x="3458" y="372"/>
                  <a:pt x="3473" y="371"/>
                </a:cubicBezTo>
                <a:cubicBezTo>
                  <a:pt x="3487" y="370"/>
                  <a:pt x="3504" y="370"/>
                  <a:pt x="3524" y="370"/>
                </a:cubicBezTo>
                <a:close/>
                <a:moveTo>
                  <a:pt x="289" y="69"/>
                </a:moveTo>
                <a:cubicBezTo>
                  <a:pt x="367" y="69"/>
                  <a:pt x="431" y="95"/>
                  <a:pt x="480" y="148"/>
                </a:cubicBezTo>
                <a:cubicBezTo>
                  <a:pt x="530" y="201"/>
                  <a:pt x="555" y="273"/>
                  <a:pt x="555" y="364"/>
                </a:cubicBezTo>
                <a:cubicBezTo>
                  <a:pt x="555" y="455"/>
                  <a:pt x="530" y="527"/>
                  <a:pt x="480" y="580"/>
                </a:cubicBezTo>
                <a:cubicBezTo>
                  <a:pt x="431" y="633"/>
                  <a:pt x="368" y="660"/>
                  <a:pt x="292" y="660"/>
                </a:cubicBezTo>
                <a:cubicBezTo>
                  <a:pt x="264" y="660"/>
                  <a:pt x="230" y="655"/>
                  <a:pt x="188" y="646"/>
                </a:cubicBezTo>
                <a:lnTo>
                  <a:pt x="188" y="83"/>
                </a:lnTo>
                <a:cubicBezTo>
                  <a:pt x="226" y="74"/>
                  <a:pt x="259" y="69"/>
                  <a:pt x="289" y="69"/>
                </a:cubicBezTo>
                <a:close/>
                <a:moveTo>
                  <a:pt x="6354" y="265"/>
                </a:moveTo>
                <a:cubicBezTo>
                  <a:pt x="6390" y="265"/>
                  <a:pt x="6420" y="281"/>
                  <a:pt x="6443" y="312"/>
                </a:cubicBezTo>
                <a:cubicBezTo>
                  <a:pt x="6477" y="358"/>
                  <a:pt x="6494" y="420"/>
                  <a:pt x="6494" y="500"/>
                </a:cubicBezTo>
                <a:cubicBezTo>
                  <a:pt x="6494" y="563"/>
                  <a:pt x="6484" y="608"/>
                  <a:pt x="6463" y="634"/>
                </a:cubicBezTo>
                <a:cubicBezTo>
                  <a:pt x="6443" y="660"/>
                  <a:pt x="6417" y="673"/>
                  <a:pt x="6385" y="673"/>
                </a:cubicBezTo>
                <a:cubicBezTo>
                  <a:pt x="6343" y="673"/>
                  <a:pt x="6309" y="649"/>
                  <a:pt x="6283" y="602"/>
                </a:cubicBezTo>
                <a:cubicBezTo>
                  <a:pt x="6257" y="555"/>
                  <a:pt x="6244" y="499"/>
                  <a:pt x="6244" y="434"/>
                </a:cubicBezTo>
                <a:cubicBezTo>
                  <a:pt x="6244" y="393"/>
                  <a:pt x="6250" y="360"/>
                  <a:pt x="6260" y="334"/>
                </a:cubicBezTo>
                <a:cubicBezTo>
                  <a:pt x="6271" y="309"/>
                  <a:pt x="6285" y="291"/>
                  <a:pt x="6302" y="281"/>
                </a:cubicBezTo>
                <a:cubicBezTo>
                  <a:pt x="6320" y="270"/>
                  <a:pt x="6337" y="265"/>
                  <a:pt x="6354" y="265"/>
                </a:cubicBezTo>
                <a:close/>
                <a:moveTo>
                  <a:pt x="0" y="32"/>
                </a:moveTo>
                <a:lnTo>
                  <a:pt x="0" y="50"/>
                </a:lnTo>
                <a:lnTo>
                  <a:pt x="24" y="50"/>
                </a:lnTo>
                <a:cubicBezTo>
                  <a:pt x="49" y="50"/>
                  <a:pt x="68" y="57"/>
                  <a:pt x="81" y="71"/>
                </a:cubicBezTo>
                <a:cubicBezTo>
                  <a:pt x="90" y="82"/>
                  <a:pt x="95" y="108"/>
                  <a:pt x="95" y="149"/>
                </a:cubicBezTo>
                <a:lnTo>
                  <a:pt x="95" y="577"/>
                </a:lnTo>
                <a:cubicBezTo>
                  <a:pt x="95" y="614"/>
                  <a:pt x="91" y="638"/>
                  <a:pt x="84" y="649"/>
                </a:cubicBezTo>
                <a:cubicBezTo>
                  <a:pt x="72" y="667"/>
                  <a:pt x="52" y="676"/>
                  <a:pt x="24" y="676"/>
                </a:cubicBezTo>
                <a:lnTo>
                  <a:pt x="0" y="676"/>
                </a:lnTo>
                <a:lnTo>
                  <a:pt x="0" y="694"/>
                </a:lnTo>
                <a:lnTo>
                  <a:pt x="295" y="694"/>
                </a:lnTo>
                <a:cubicBezTo>
                  <a:pt x="424" y="694"/>
                  <a:pt x="520" y="659"/>
                  <a:pt x="583" y="590"/>
                </a:cubicBezTo>
                <a:cubicBezTo>
                  <a:pt x="638" y="528"/>
                  <a:pt x="666" y="451"/>
                  <a:pt x="666" y="359"/>
                </a:cubicBezTo>
                <a:cubicBezTo>
                  <a:pt x="666" y="291"/>
                  <a:pt x="651" y="230"/>
                  <a:pt x="619" y="178"/>
                </a:cubicBezTo>
                <a:cubicBezTo>
                  <a:pt x="588" y="125"/>
                  <a:pt x="546" y="88"/>
                  <a:pt x="495" y="65"/>
                </a:cubicBezTo>
                <a:cubicBezTo>
                  <a:pt x="443" y="43"/>
                  <a:pt x="368" y="32"/>
                  <a:pt x="269" y="32"/>
                </a:cubicBezTo>
                <a:close/>
                <a:moveTo>
                  <a:pt x="869" y="233"/>
                </a:moveTo>
                <a:lnTo>
                  <a:pt x="734" y="288"/>
                </a:lnTo>
                <a:lnTo>
                  <a:pt x="741" y="306"/>
                </a:lnTo>
                <a:cubicBezTo>
                  <a:pt x="754" y="301"/>
                  <a:pt x="765" y="298"/>
                  <a:pt x="774" y="298"/>
                </a:cubicBezTo>
                <a:cubicBezTo>
                  <a:pt x="782" y="298"/>
                  <a:pt x="789" y="300"/>
                  <a:pt x="794" y="305"/>
                </a:cubicBezTo>
                <a:cubicBezTo>
                  <a:pt x="799" y="309"/>
                  <a:pt x="802" y="316"/>
                  <a:pt x="805" y="326"/>
                </a:cubicBezTo>
                <a:cubicBezTo>
                  <a:pt x="808" y="340"/>
                  <a:pt x="809" y="372"/>
                  <a:pt x="809" y="420"/>
                </a:cubicBezTo>
                <a:lnTo>
                  <a:pt x="809" y="593"/>
                </a:lnTo>
                <a:cubicBezTo>
                  <a:pt x="809" y="620"/>
                  <a:pt x="807" y="639"/>
                  <a:pt x="802" y="649"/>
                </a:cubicBezTo>
                <a:cubicBezTo>
                  <a:pt x="798" y="659"/>
                  <a:pt x="792" y="666"/>
                  <a:pt x="785" y="670"/>
                </a:cubicBezTo>
                <a:cubicBezTo>
                  <a:pt x="777" y="674"/>
                  <a:pt x="763" y="676"/>
                  <a:pt x="741" y="676"/>
                </a:cubicBezTo>
                <a:lnTo>
                  <a:pt x="741" y="694"/>
                </a:lnTo>
                <a:lnTo>
                  <a:pt x="958" y="694"/>
                </a:lnTo>
                <a:lnTo>
                  <a:pt x="958" y="676"/>
                </a:lnTo>
                <a:cubicBezTo>
                  <a:pt x="937" y="676"/>
                  <a:pt x="922" y="674"/>
                  <a:pt x="914" y="669"/>
                </a:cubicBezTo>
                <a:cubicBezTo>
                  <a:pt x="906" y="665"/>
                  <a:pt x="900" y="658"/>
                  <a:pt x="896" y="649"/>
                </a:cubicBezTo>
                <a:cubicBezTo>
                  <a:pt x="892" y="639"/>
                  <a:pt x="890" y="621"/>
                  <a:pt x="890" y="593"/>
                </a:cubicBezTo>
                <a:lnTo>
                  <a:pt x="890" y="233"/>
                </a:lnTo>
                <a:close/>
                <a:moveTo>
                  <a:pt x="1791" y="233"/>
                </a:moveTo>
                <a:lnTo>
                  <a:pt x="1656" y="288"/>
                </a:lnTo>
                <a:lnTo>
                  <a:pt x="1661" y="306"/>
                </a:lnTo>
                <a:cubicBezTo>
                  <a:pt x="1673" y="301"/>
                  <a:pt x="1685" y="298"/>
                  <a:pt x="1695" y="298"/>
                </a:cubicBezTo>
                <a:cubicBezTo>
                  <a:pt x="1703" y="298"/>
                  <a:pt x="1710" y="301"/>
                  <a:pt x="1716" y="305"/>
                </a:cubicBezTo>
                <a:cubicBezTo>
                  <a:pt x="1722" y="310"/>
                  <a:pt x="1726" y="317"/>
                  <a:pt x="1728" y="327"/>
                </a:cubicBezTo>
                <a:cubicBezTo>
                  <a:pt x="1730" y="337"/>
                  <a:pt x="1731" y="368"/>
                  <a:pt x="1731" y="420"/>
                </a:cubicBezTo>
                <a:lnTo>
                  <a:pt x="1731" y="593"/>
                </a:lnTo>
                <a:cubicBezTo>
                  <a:pt x="1731" y="619"/>
                  <a:pt x="1730" y="635"/>
                  <a:pt x="1729" y="641"/>
                </a:cubicBezTo>
                <a:cubicBezTo>
                  <a:pt x="1725" y="652"/>
                  <a:pt x="1720" y="660"/>
                  <a:pt x="1711" y="666"/>
                </a:cubicBezTo>
                <a:cubicBezTo>
                  <a:pt x="1700" y="673"/>
                  <a:pt x="1683" y="676"/>
                  <a:pt x="1661" y="676"/>
                </a:cubicBezTo>
                <a:lnTo>
                  <a:pt x="1661" y="694"/>
                </a:lnTo>
                <a:lnTo>
                  <a:pt x="1890" y="694"/>
                </a:lnTo>
                <a:lnTo>
                  <a:pt x="1890" y="676"/>
                </a:lnTo>
                <a:cubicBezTo>
                  <a:pt x="1869" y="676"/>
                  <a:pt x="1854" y="673"/>
                  <a:pt x="1843" y="667"/>
                </a:cubicBezTo>
                <a:cubicBezTo>
                  <a:pt x="1833" y="662"/>
                  <a:pt x="1825" y="654"/>
                  <a:pt x="1821" y="645"/>
                </a:cubicBezTo>
                <a:cubicBezTo>
                  <a:pt x="1815" y="633"/>
                  <a:pt x="1812" y="614"/>
                  <a:pt x="1812" y="589"/>
                </a:cubicBezTo>
                <a:lnTo>
                  <a:pt x="1812" y="375"/>
                </a:lnTo>
                <a:cubicBezTo>
                  <a:pt x="1827" y="344"/>
                  <a:pt x="1842" y="322"/>
                  <a:pt x="1857" y="309"/>
                </a:cubicBezTo>
                <a:cubicBezTo>
                  <a:pt x="1864" y="303"/>
                  <a:pt x="1870" y="299"/>
                  <a:pt x="1876" y="299"/>
                </a:cubicBezTo>
                <a:cubicBezTo>
                  <a:pt x="1883" y="299"/>
                  <a:pt x="1893" y="305"/>
                  <a:pt x="1907" y="316"/>
                </a:cubicBezTo>
                <a:cubicBezTo>
                  <a:pt x="1922" y="327"/>
                  <a:pt x="1934" y="333"/>
                  <a:pt x="1946" y="333"/>
                </a:cubicBezTo>
                <a:cubicBezTo>
                  <a:pt x="1958" y="333"/>
                  <a:pt x="1968" y="329"/>
                  <a:pt x="1976" y="320"/>
                </a:cubicBezTo>
                <a:cubicBezTo>
                  <a:pt x="1985" y="311"/>
                  <a:pt x="1989" y="300"/>
                  <a:pt x="1989" y="288"/>
                </a:cubicBezTo>
                <a:cubicBezTo>
                  <a:pt x="1989" y="273"/>
                  <a:pt x="1983" y="261"/>
                  <a:pt x="1971" y="250"/>
                </a:cubicBezTo>
                <a:cubicBezTo>
                  <a:pt x="1959" y="239"/>
                  <a:pt x="1945" y="233"/>
                  <a:pt x="1927" y="233"/>
                </a:cubicBezTo>
                <a:cubicBezTo>
                  <a:pt x="1887" y="233"/>
                  <a:pt x="1849" y="267"/>
                  <a:pt x="1812" y="334"/>
                </a:cubicBezTo>
                <a:lnTo>
                  <a:pt x="1812" y="233"/>
                </a:lnTo>
                <a:close/>
                <a:moveTo>
                  <a:pt x="2146" y="233"/>
                </a:moveTo>
                <a:lnTo>
                  <a:pt x="2012" y="288"/>
                </a:lnTo>
                <a:lnTo>
                  <a:pt x="2019" y="306"/>
                </a:lnTo>
                <a:cubicBezTo>
                  <a:pt x="2032" y="301"/>
                  <a:pt x="2043" y="298"/>
                  <a:pt x="2052" y="298"/>
                </a:cubicBezTo>
                <a:cubicBezTo>
                  <a:pt x="2060" y="298"/>
                  <a:pt x="2067" y="300"/>
                  <a:pt x="2072" y="305"/>
                </a:cubicBezTo>
                <a:cubicBezTo>
                  <a:pt x="2077" y="309"/>
                  <a:pt x="2080" y="316"/>
                  <a:pt x="2083" y="326"/>
                </a:cubicBezTo>
                <a:cubicBezTo>
                  <a:pt x="2085" y="340"/>
                  <a:pt x="2087" y="372"/>
                  <a:pt x="2087" y="420"/>
                </a:cubicBezTo>
                <a:lnTo>
                  <a:pt x="2087" y="593"/>
                </a:lnTo>
                <a:cubicBezTo>
                  <a:pt x="2087" y="620"/>
                  <a:pt x="2085" y="639"/>
                  <a:pt x="2080" y="649"/>
                </a:cubicBezTo>
                <a:cubicBezTo>
                  <a:pt x="2076" y="659"/>
                  <a:pt x="2070" y="666"/>
                  <a:pt x="2062" y="670"/>
                </a:cubicBezTo>
                <a:cubicBezTo>
                  <a:pt x="2055" y="674"/>
                  <a:pt x="2040" y="676"/>
                  <a:pt x="2019" y="676"/>
                </a:cubicBezTo>
                <a:lnTo>
                  <a:pt x="2019" y="694"/>
                </a:lnTo>
                <a:lnTo>
                  <a:pt x="2236" y="694"/>
                </a:lnTo>
                <a:lnTo>
                  <a:pt x="2236" y="676"/>
                </a:lnTo>
                <a:cubicBezTo>
                  <a:pt x="2215" y="676"/>
                  <a:pt x="2200" y="674"/>
                  <a:pt x="2192" y="669"/>
                </a:cubicBezTo>
                <a:cubicBezTo>
                  <a:pt x="2184" y="665"/>
                  <a:pt x="2178" y="658"/>
                  <a:pt x="2174" y="649"/>
                </a:cubicBezTo>
                <a:cubicBezTo>
                  <a:pt x="2170" y="639"/>
                  <a:pt x="2168" y="621"/>
                  <a:pt x="2168" y="593"/>
                </a:cubicBezTo>
                <a:lnTo>
                  <a:pt x="2168" y="233"/>
                </a:lnTo>
                <a:close/>
                <a:moveTo>
                  <a:pt x="3249" y="32"/>
                </a:moveTo>
                <a:lnTo>
                  <a:pt x="3249" y="50"/>
                </a:lnTo>
                <a:lnTo>
                  <a:pt x="3273" y="50"/>
                </a:lnTo>
                <a:cubicBezTo>
                  <a:pt x="3298" y="50"/>
                  <a:pt x="3317" y="57"/>
                  <a:pt x="3330" y="71"/>
                </a:cubicBezTo>
                <a:cubicBezTo>
                  <a:pt x="3340" y="82"/>
                  <a:pt x="3344" y="108"/>
                  <a:pt x="3344" y="149"/>
                </a:cubicBezTo>
                <a:lnTo>
                  <a:pt x="3344" y="577"/>
                </a:lnTo>
                <a:cubicBezTo>
                  <a:pt x="3344" y="614"/>
                  <a:pt x="3340" y="638"/>
                  <a:pt x="3333" y="649"/>
                </a:cubicBezTo>
                <a:cubicBezTo>
                  <a:pt x="3321" y="667"/>
                  <a:pt x="3301" y="676"/>
                  <a:pt x="3273" y="676"/>
                </a:cubicBezTo>
                <a:lnTo>
                  <a:pt x="3249" y="676"/>
                </a:lnTo>
                <a:lnTo>
                  <a:pt x="3249" y="694"/>
                </a:lnTo>
                <a:lnTo>
                  <a:pt x="3561" y="694"/>
                </a:lnTo>
                <a:cubicBezTo>
                  <a:pt x="3636" y="694"/>
                  <a:pt x="3691" y="687"/>
                  <a:pt x="3727" y="673"/>
                </a:cubicBezTo>
                <a:cubicBezTo>
                  <a:pt x="3764" y="659"/>
                  <a:pt x="3792" y="637"/>
                  <a:pt x="3813" y="607"/>
                </a:cubicBezTo>
                <a:cubicBezTo>
                  <a:pt x="3834" y="577"/>
                  <a:pt x="3844" y="546"/>
                  <a:pt x="3844" y="513"/>
                </a:cubicBezTo>
                <a:cubicBezTo>
                  <a:pt x="3844" y="469"/>
                  <a:pt x="3828" y="433"/>
                  <a:pt x="3797" y="403"/>
                </a:cubicBezTo>
                <a:cubicBezTo>
                  <a:pt x="3774" y="381"/>
                  <a:pt x="3740" y="366"/>
                  <a:pt x="3694" y="356"/>
                </a:cubicBezTo>
                <a:cubicBezTo>
                  <a:pt x="3733" y="343"/>
                  <a:pt x="3763" y="324"/>
                  <a:pt x="3783" y="298"/>
                </a:cubicBezTo>
                <a:cubicBezTo>
                  <a:pt x="3803" y="271"/>
                  <a:pt x="3813" y="242"/>
                  <a:pt x="3813" y="208"/>
                </a:cubicBezTo>
                <a:cubicBezTo>
                  <a:pt x="3813" y="170"/>
                  <a:pt x="3801" y="136"/>
                  <a:pt x="3775" y="106"/>
                </a:cubicBezTo>
                <a:cubicBezTo>
                  <a:pt x="3749" y="76"/>
                  <a:pt x="3712" y="55"/>
                  <a:pt x="3663" y="43"/>
                </a:cubicBezTo>
                <a:cubicBezTo>
                  <a:pt x="3631" y="36"/>
                  <a:pt x="3588" y="32"/>
                  <a:pt x="3535" y="32"/>
                </a:cubicBezTo>
                <a:close/>
                <a:moveTo>
                  <a:pt x="4928" y="0"/>
                </a:moveTo>
                <a:lnTo>
                  <a:pt x="4795" y="54"/>
                </a:lnTo>
                <a:lnTo>
                  <a:pt x="4803" y="71"/>
                </a:lnTo>
                <a:cubicBezTo>
                  <a:pt x="4817" y="66"/>
                  <a:pt x="4827" y="63"/>
                  <a:pt x="4834" y="63"/>
                </a:cubicBezTo>
                <a:cubicBezTo>
                  <a:pt x="4842" y="63"/>
                  <a:pt x="4849" y="65"/>
                  <a:pt x="4854" y="70"/>
                </a:cubicBezTo>
                <a:cubicBezTo>
                  <a:pt x="4860" y="74"/>
                  <a:pt x="4863" y="82"/>
                  <a:pt x="4866" y="94"/>
                </a:cubicBezTo>
                <a:cubicBezTo>
                  <a:pt x="4868" y="105"/>
                  <a:pt x="4869" y="137"/>
                  <a:pt x="4869" y="188"/>
                </a:cubicBezTo>
                <a:lnTo>
                  <a:pt x="4869" y="596"/>
                </a:lnTo>
                <a:cubicBezTo>
                  <a:pt x="4869" y="622"/>
                  <a:pt x="4867" y="641"/>
                  <a:pt x="4862" y="651"/>
                </a:cubicBezTo>
                <a:cubicBezTo>
                  <a:pt x="4858" y="659"/>
                  <a:pt x="4853" y="664"/>
                  <a:pt x="4846" y="668"/>
                </a:cubicBezTo>
                <a:cubicBezTo>
                  <a:pt x="4835" y="673"/>
                  <a:pt x="4818" y="676"/>
                  <a:pt x="4795" y="676"/>
                </a:cubicBezTo>
                <a:lnTo>
                  <a:pt x="4795" y="694"/>
                </a:lnTo>
                <a:lnTo>
                  <a:pt x="5022" y="694"/>
                </a:lnTo>
                <a:lnTo>
                  <a:pt x="5022" y="676"/>
                </a:lnTo>
                <a:cubicBezTo>
                  <a:pt x="4997" y="676"/>
                  <a:pt x="4981" y="674"/>
                  <a:pt x="4974" y="670"/>
                </a:cubicBezTo>
                <a:cubicBezTo>
                  <a:pt x="4966" y="666"/>
                  <a:pt x="4960" y="659"/>
                  <a:pt x="4956" y="650"/>
                </a:cubicBezTo>
                <a:cubicBezTo>
                  <a:pt x="4952" y="641"/>
                  <a:pt x="4950" y="622"/>
                  <a:pt x="4950" y="593"/>
                </a:cubicBezTo>
                <a:lnTo>
                  <a:pt x="4950" y="445"/>
                </a:lnTo>
                <a:lnTo>
                  <a:pt x="5087" y="620"/>
                </a:lnTo>
                <a:cubicBezTo>
                  <a:pt x="5100" y="637"/>
                  <a:pt x="5107" y="649"/>
                  <a:pt x="5107" y="656"/>
                </a:cubicBezTo>
                <a:cubicBezTo>
                  <a:pt x="5107" y="662"/>
                  <a:pt x="5105" y="667"/>
                  <a:pt x="5100" y="671"/>
                </a:cubicBezTo>
                <a:cubicBezTo>
                  <a:pt x="5096" y="674"/>
                  <a:pt x="5088" y="676"/>
                  <a:pt x="5075" y="676"/>
                </a:cubicBezTo>
                <a:lnTo>
                  <a:pt x="5075" y="694"/>
                </a:lnTo>
                <a:lnTo>
                  <a:pt x="5292" y="694"/>
                </a:lnTo>
                <a:lnTo>
                  <a:pt x="5292" y="676"/>
                </a:lnTo>
                <a:cubicBezTo>
                  <a:pt x="5272" y="676"/>
                  <a:pt x="5258" y="675"/>
                  <a:pt x="5250" y="671"/>
                </a:cubicBezTo>
                <a:cubicBezTo>
                  <a:pt x="5238" y="667"/>
                  <a:pt x="5225" y="657"/>
                  <a:pt x="5209" y="642"/>
                </a:cubicBezTo>
                <a:cubicBezTo>
                  <a:pt x="5198" y="631"/>
                  <a:pt x="5176" y="605"/>
                  <a:pt x="5145" y="565"/>
                </a:cubicBezTo>
                <a:lnTo>
                  <a:pt x="5030" y="420"/>
                </a:lnTo>
                <a:lnTo>
                  <a:pt x="5145" y="314"/>
                </a:lnTo>
                <a:cubicBezTo>
                  <a:pt x="5166" y="295"/>
                  <a:pt x="5185" y="282"/>
                  <a:pt x="5203" y="274"/>
                </a:cubicBezTo>
                <a:cubicBezTo>
                  <a:pt x="5221" y="267"/>
                  <a:pt x="5243" y="263"/>
                  <a:pt x="5270" y="262"/>
                </a:cubicBezTo>
                <a:lnTo>
                  <a:pt x="5270" y="247"/>
                </a:lnTo>
                <a:lnTo>
                  <a:pt x="5075" y="247"/>
                </a:lnTo>
                <a:lnTo>
                  <a:pt x="5075" y="262"/>
                </a:lnTo>
                <a:cubicBezTo>
                  <a:pt x="5088" y="263"/>
                  <a:pt x="5096" y="266"/>
                  <a:pt x="5102" y="270"/>
                </a:cubicBezTo>
                <a:cubicBezTo>
                  <a:pt x="5107" y="275"/>
                  <a:pt x="5110" y="281"/>
                  <a:pt x="5110" y="287"/>
                </a:cubicBezTo>
                <a:cubicBezTo>
                  <a:pt x="5110" y="291"/>
                  <a:pt x="5109" y="295"/>
                  <a:pt x="5106" y="299"/>
                </a:cubicBezTo>
                <a:cubicBezTo>
                  <a:pt x="5102" y="305"/>
                  <a:pt x="5088" y="319"/>
                  <a:pt x="5064" y="341"/>
                </a:cubicBezTo>
                <a:lnTo>
                  <a:pt x="4950" y="444"/>
                </a:lnTo>
                <a:lnTo>
                  <a:pt x="4950" y="0"/>
                </a:lnTo>
                <a:close/>
                <a:moveTo>
                  <a:pt x="5928" y="233"/>
                </a:moveTo>
                <a:lnTo>
                  <a:pt x="5793" y="288"/>
                </a:lnTo>
                <a:lnTo>
                  <a:pt x="5798" y="306"/>
                </a:lnTo>
                <a:cubicBezTo>
                  <a:pt x="5811" y="301"/>
                  <a:pt x="5822" y="298"/>
                  <a:pt x="5832" y="298"/>
                </a:cubicBezTo>
                <a:cubicBezTo>
                  <a:pt x="5840" y="298"/>
                  <a:pt x="5848" y="301"/>
                  <a:pt x="5853" y="305"/>
                </a:cubicBezTo>
                <a:cubicBezTo>
                  <a:pt x="5859" y="310"/>
                  <a:pt x="5863" y="317"/>
                  <a:pt x="5865" y="327"/>
                </a:cubicBezTo>
                <a:cubicBezTo>
                  <a:pt x="5867" y="337"/>
                  <a:pt x="5868" y="368"/>
                  <a:pt x="5868" y="420"/>
                </a:cubicBezTo>
                <a:lnTo>
                  <a:pt x="5868" y="593"/>
                </a:lnTo>
                <a:cubicBezTo>
                  <a:pt x="5868" y="619"/>
                  <a:pt x="5867" y="635"/>
                  <a:pt x="5866" y="641"/>
                </a:cubicBezTo>
                <a:cubicBezTo>
                  <a:pt x="5862" y="652"/>
                  <a:pt x="5857" y="660"/>
                  <a:pt x="5849" y="666"/>
                </a:cubicBezTo>
                <a:cubicBezTo>
                  <a:pt x="5838" y="673"/>
                  <a:pt x="5821" y="676"/>
                  <a:pt x="5798" y="676"/>
                </a:cubicBezTo>
                <a:lnTo>
                  <a:pt x="5798" y="694"/>
                </a:lnTo>
                <a:lnTo>
                  <a:pt x="6027" y="694"/>
                </a:lnTo>
                <a:lnTo>
                  <a:pt x="6027" y="676"/>
                </a:lnTo>
                <a:cubicBezTo>
                  <a:pt x="6007" y="676"/>
                  <a:pt x="5991" y="673"/>
                  <a:pt x="5980" y="667"/>
                </a:cubicBezTo>
                <a:cubicBezTo>
                  <a:pt x="5970" y="662"/>
                  <a:pt x="5962" y="654"/>
                  <a:pt x="5958" y="645"/>
                </a:cubicBezTo>
                <a:cubicBezTo>
                  <a:pt x="5952" y="633"/>
                  <a:pt x="5949" y="614"/>
                  <a:pt x="5949" y="589"/>
                </a:cubicBezTo>
                <a:lnTo>
                  <a:pt x="5949" y="375"/>
                </a:lnTo>
                <a:cubicBezTo>
                  <a:pt x="5964" y="344"/>
                  <a:pt x="5979" y="322"/>
                  <a:pt x="5994" y="309"/>
                </a:cubicBezTo>
                <a:cubicBezTo>
                  <a:pt x="6001" y="303"/>
                  <a:pt x="6007" y="299"/>
                  <a:pt x="6013" y="299"/>
                </a:cubicBezTo>
                <a:cubicBezTo>
                  <a:pt x="6020" y="299"/>
                  <a:pt x="6030" y="305"/>
                  <a:pt x="6045" y="316"/>
                </a:cubicBezTo>
                <a:cubicBezTo>
                  <a:pt x="6059" y="327"/>
                  <a:pt x="6072" y="333"/>
                  <a:pt x="6083" y="333"/>
                </a:cubicBezTo>
                <a:cubicBezTo>
                  <a:pt x="6095" y="333"/>
                  <a:pt x="6105" y="329"/>
                  <a:pt x="6113" y="320"/>
                </a:cubicBezTo>
                <a:cubicBezTo>
                  <a:pt x="6122" y="311"/>
                  <a:pt x="6126" y="300"/>
                  <a:pt x="6126" y="288"/>
                </a:cubicBezTo>
                <a:cubicBezTo>
                  <a:pt x="6126" y="273"/>
                  <a:pt x="6120" y="261"/>
                  <a:pt x="6108" y="250"/>
                </a:cubicBezTo>
                <a:cubicBezTo>
                  <a:pt x="6097" y="239"/>
                  <a:pt x="6082" y="233"/>
                  <a:pt x="6064" y="233"/>
                </a:cubicBezTo>
                <a:cubicBezTo>
                  <a:pt x="6025" y="233"/>
                  <a:pt x="5986" y="267"/>
                  <a:pt x="5949" y="334"/>
                </a:cubicBezTo>
                <a:lnTo>
                  <a:pt x="5949" y="233"/>
                </a:lnTo>
                <a:close/>
                <a:moveTo>
                  <a:pt x="7260" y="233"/>
                </a:moveTo>
                <a:lnTo>
                  <a:pt x="7125" y="288"/>
                </a:lnTo>
                <a:lnTo>
                  <a:pt x="7133" y="306"/>
                </a:lnTo>
                <a:cubicBezTo>
                  <a:pt x="7145" y="301"/>
                  <a:pt x="7156" y="298"/>
                  <a:pt x="7166" y="298"/>
                </a:cubicBezTo>
                <a:cubicBezTo>
                  <a:pt x="7174" y="298"/>
                  <a:pt x="7181" y="300"/>
                  <a:pt x="7186" y="305"/>
                </a:cubicBezTo>
                <a:cubicBezTo>
                  <a:pt x="7191" y="309"/>
                  <a:pt x="7195" y="317"/>
                  <a:pt x="7197" y="329"/>
                </a:cubicBezTo>
                <a:cubicBezTo>
                  <a:pt x="7199" y="340"/>
                  <a:pt x="7201" y="373"/>
                  <a:pt x="7201" y="427"/>
                </a:cubicBezTo>
                <a:lnTo>
                  <a:pt x="7201" y="593"/>
                </a:lnTo>
                <a:cubicBezTo>
                  <a:pt x="7201" y="625"/>
                  <a:pt x="7197" y="647"/>
                  <a:pt x="7189" y="659"/>
                </a:cubicBezTo>
                <a:cubicBezTo>
                  <a:pt x="7181" y="671"/>
                  <a:pt x="7165" y="676"/>
                  <a:pt x="7143" y="676"/>
                </a:cubicBezTo>
                <a:lnTo>
                  <a:pt x="7133" y="676"/>
                </a:lnTo>
                <a:lnTo>
                  <a:pt x="7133" y="694"/>
                </a:lnTo>
                <a:lnTo>
                  <a:pt x="7354" y="694"/>
                </a:lnTo>
                <a:lnTo>
                  <a:pt x="7354" y="676"/>
                </a:lnTo>
                <a:cubicBezTo>
                  <a:pt x="7330" y="676"/>
                  <a:pt x="7313" y="674"/>
                  <a:pt x="7305" y="670"/>
                </a:cubicBezTo>
                <a:cubicBezTo>
                  <a:pt x="7297" y="665"/>
                  <a:pt x="7291" y="658"/>
                  <a:pt x="7287" y="649"/>
                </a:cubicBezTo>
                <a:cubicBezTo>
                  <a:pt x="7283" y="642"/>
                  <a:pt x="7281" y="623"/>
                  <a:pt x="7281" y="593"/>
                </a:cubicBezTo>
                <a:lnTo>
                  <a:pt x="7281" y="357"/>
                </a:lnTo>
                <a:cubicBezTo>
                  <a:pt x="7320" y="315"/>
                  <a:pt x="7358" y="293"/>
                  <a:pt x="7397" y="293"/>
                </a:cubicBezTo>
                <a:cubicBezTo>
                  <a:pt x="7422" y="293"/>
                  <a:pt x="7440" y="303"/>
                  <a:pt x="7450" y="321"/>
                </a:cubicBezTo>
                <a:cubicBezTo>
                  <a:pt x="7461" y="339"/>
                  <a:pt x="7466" y="369"/>
                  <a:pt x="7466" y="410"/>
                </a:cubicBezTo>
                <a:lnTo>
                  <a:pt x="7466" y="593"/>
                </a:lnTo>
                <a:cubicBezTo>
                  <a:pt x="7466" y="618"/>
                  <a:pt x="7466" y="634"/>
                  <a:pt x="7464" y="639"/>
                </a:cubicBezTo>
                <a:cubicBezTo>
                  <a:pt x="7461" y="651"/>
                  <a:pt x="7455" y="660"/>
                  <a:pt x="7447" y="667"/>
                </a:cubicBezTo>
                <a:cubicBezTo>
                  <a:pt x="7439" y="673"/>
                  <a:pt x="7424" y="676"/>
                  <a:pt x="7403" y="676"/>
                </a:cubicBezTo>
                <a:lnTo>
                  <a:pt x="7394" y="676"/>
                </a:lnTo>
                <a:lnTo>
                  <a:pt x="7394" y="694"/>
                </a:lnTo>
                <a:lnTo>
                  <a:pt x="7615" y="694"/>
                </a:lnTo>
                <a:lnTo>
                  <a:pt x="7615" y="676"/>
                </a:lnTo>
                <a:cubicBezTo>
                  <a:pt x="7594" y="676"/>
                  <a:pt x="7579" y="674"/>
                  <a:pt x="7571" y="669"/>
                </a:cubicBezTo>
                <a:cubicBezTo>
                  <a:pt x="7563" y="665"/>
                  <a:pt x="7557" y="659"/>
                  <a:pt x="7554" y="650"/>
                </a:cubicBezTo>
                <a:cubicBezTo>
                  <a:pt x="7549" y="640"/>
                  <a:pt x="7547" y="621"/>
                  <a:pt x="7547" y="593"/>
                </a:cubicBezTo>
                <a:lnTo>
                  <a:pt x="7547" y="402"/>
                </a:lnTo>
                <a:cubicBezTo>
                  <a:pt x="7547" y="361"/>
                  <a:pt x="7543" y="332"/>
                  <a:pt x="7536" y="312"/>
                </a:cubicBezTo>
                <a:cubicBezTo>
                  <a:pt x="7526" y="284"/>
                  <a:pt x="7512" y="264"/>
                  <a:pt x="7494" y="252"/>
                </a:cubicBezTo>
                <a:cubicBezTo>
                  <a:pt x="7477" y="240"/>
                  <a:pt x="7456" y="233"/>
                  <a:pt x="7431" y="233"/>
                </a:cubicBezTo>
                <a:cubicBezTo>
                  <a:pt x="7384" y="233"/>
                  <a:pt x="7334" y="265"/>
                  <a:pt x="7281" y="328"/>
                </a:cubicBezTo>
                <a:lnTo>
                  <a:pt x="7281" y="233"/>
                </a:lnTo>
                <a:close/>
                <a:moveTo>
                  <a:pt x="1518" y="100"/>
                </a:moveTo>
                <a:cubicBezTo>
                  <a:pt x="1504" y="132"/>
                  <a:pt x="1494" y="155"/>
                  <a:pt x="1486" y="167"/>
                </a:cubicBezTo>
                <a:cubicBezTo>
                  <a:pt x="1472" y="191"/>
                  <a:pt x="1455" y="211"/>
                  <a:pt x="1436" y="228"/>
                </a:cubicBezTo>
                <a:cubicBezTo>
                  <a:pt x="1418" y="245"/>
                  <a:pt x="1399" y="257"/>
                  <a:pt x="1381" y="265"/>
                </a:cubicBezTo>
                <a:lnTo>
                  <a:pt x="1381" y="281"/>
                </a:lnTo>
                <a:lnTo>
                  <a:pt x="1452" y="281"/>
                </a:lnTo>
                <a:lnTo>
                  <a:pt x="1452" y="582"/>
                </a:lnTo>
                <a:cubicBezTo>
                  <a:pt x="1452" y="614"/>
                  <a:pt x="1456" y="638"/>
                  <a:pt x="1462" y="653"/>
                </a:cubicBezTo>
                <a:cubicBezTo>
                  <a:pt x="1469" y="669"/>
                  <a:pt x="1480" y="680"/>
                  <a:pt x="1494" y="689"/>
                </a:cubicBezTo>
                <a:cubicBezTo>
                  <a:pt x="1508" y="697"/>
                  <a:pt x="1523" y="701"/>
                  <a:pt x="1538" y="701"/>
                </a:cubicBezTo>
                <a:cubicBezTo>
                  <a:pt x="1560" y="701"/>
                  <a:pt x="1582" y="693"/>
                  <a:pt x="1603" y="677"/>
                </a:cubicBezTo>
                <a:cubicBezTo>
                  <a:pt x="1623" y="661"/>
                  <a:pt x="1639" y="637"/>
                  <a:pt x="1651" y="605"/>
                </a:cubicBezTo>
                <a:lnTo>
                  <a:pt x="1632" y="605"/>
                </a:lnTo>
                <a:cubicBezTo>
                  <a:pt x="1626" y="618"/>
                  <a:pt x="1618" y="628"/>
                  <a:pt x="1608" y="635"/>
                </a:cubicBezTo>
                <a:cubicBezTo>
                  <a:pt x="1598" y="641"/>
                  <a:pt x="1588" y="645"/>
                  <a:pt x="1577" y="645"/>
                </a:cubicBezTo>
                <a:cubicBezTo>
                  <a:pt x="1564" y="645"/>
                  <a:pt x="1553" y="639"/>
                  <a:pt x="1545" y="629"/>
                </a:cubicBezTo>
                <a:cubicBezTo>
                  <a:pt x="1537" y="619"/>
                  <a:pt x="1533" y="600"/>
                  <a:pt x="1533" y="571"/>
                </a:cubicBezTo>
                <a:lnTo>
                  <a:pt x="1533" y="281"/>
                </a:lnTo>
                <a:lnTo>
                  <a:pt x="1637" y="281"/>
                </a:lnTo>
                <a:lnTo>
                  <a:pt x="1637" y="247"/>
                </a:lnTo>
                <a:lnTo>
                  <a:pt x="1533" y="247"/>
                </a:lnTo>
                <a:lnTo>
                  <a:pt x="1533" y="100"/>
                </a:lnTo>
                <a:close/>
                <a:moveTo>
                  <a:pt x="2850" y="100"/>
                </a:moveTo>
                <a:cubicBezTo>
                  <a:pt x="2837" y="132"/>
                  <a:pt x="2826" y="155"/>
                  <a:pt x="2819" y="167"/>
                </a:cubicBezTo>
                <a:cubicBezTo>
                  <a:pt x="2804" y="191"/>
                  <a:pt x="2787" y="211"/>
                  <a:pt x="2769" y="228"/>
                </a:cubicBezTo>
                <a:cubicBezTo>
                  <a:pt x="2750" y="245"/>
                  <a:pt x="2732" y="257"/>
                  <a:pt x="2714" y="265"/>
                </a:cubicBezTo>
                <a:lnTo>
                  <a:pt x="2714" y="281"/>
                </a:lnTo>
                <a:lnTo>
                  <a:pt x="2785" y="281"/>
                </a:lnTo>
                <a:lnTo>
                  <a:pt x="2785" y="582"/>
                </a:lnTo>
                <a:cubicBezTo>
                  <a:pt x="2785" y="614"/>
                  <a:pt x="2788" y="638"/>
                  <a:pt x="2795" y="653"/>
                </a:cubicBezTo>
                <a:cubicBezTo>
                  <a:pt x="2802" y="669"/>
                  <a:pt x="2812" y="680"/>
                  <a:pt x="2827" y="689"/>
                </a:cubicBezTo>
                <a:cubicBezTo>
                  <a:pt x="2841" y="697"/>
                  <a:pt x="2856" y="701"/>
                  <a:pt x="2871" y="701"/>
                </a:cubicBezTo>
                <a:cubicBezTo>
                  <a:pt x="2893" y="701"/>
                  <a:pt x="2914" y="693"/>
                  <a:pt x="2935" y="677"/>
                </a:cubicBezTo>
                <a:cubicBezTo>
                  <a:pt x="2956" y="661"/>
                  <a:pt x="2972" y="637"/>
                  <a:pt x="2983" y="605"/>
                </a:cubicBezTo>
                <a:lnTo>
                  <a:pt x="2964" y="605"/>
                </a:lnTo>
                <a:cubicBezTo>
                  <a:pt x="2959" y="618"/>
                  <a:pt x="2951" y="628"/>
                  <a:pt x="2941" y="635"/>
                </a:cubicBezTo>
                <a:cubicBezTo>
                  <a:pt x="2931" y="641"/>
                  <a:pt x="2920" y="645"/>
                  <a:pt x="2910" y="645"/>
                </a:cubicBezTo>
                <a:cubicBezTo>
                  <a:pt x="2897" y="645"/>
                  <a:pt x="2886" y="639"/>
                  <a:pt x="2878" y="629"/>
                </a:cubicBezTo>
                <a:cubicBezTo>
                  <a:pt x="2869" y="619"/>
                  <a:pt x="2865" y="600"/>
                  <a:pt x="2865" y="571"/>
                </a:cubicBezTo>
                <a:lnTo>
                  <a:pt x="2865" y="281"/>
                </a:lnTo>
                <a:lnTo>
                  <a:pt x="2970" y="281"/>
                </a:lnTo>
                <a:lnTo>
                  <a:pt x="2970" y="247"/>
                </a:lnTo>
                <a:lnTo>
                  <a:pt x="2865" y="247"/>
                </a:lnTo>
                <a:lnTo>
                  <a:pt x="2865" y="100"/>
                </a:lnTo>
                <a:close/>
                <a:moveTo>
                  <a:pt x="4115" y="233"/>
                </a:moveTo>
                <a:cubicBezTo>
                  <a:pt x="4063" y="233"/>
                  <a:pt x="4023" y="245"/>
                  <a:pt x="3995" y="269"/>
                </a:cubicBezTo>
                <a:cubicBezTo>
                  <a:pt x="3966" y="292"/>
                  <a:pt x="3952" y="318"/>
                  <a:pt x="3952" y="346"/>
                </a:cubicBezTo>
                <a:cubicBezTo>
                  <a:pt x="3952" y="360"/>
                  <a:pt x="3955" y="372"/>
                  <a:pt x="3963" y="380"/>
                </a:cubicBezTo>
                <a:cubicBezTo>
                  <a:pt x="3971" y="389"/>
                  <a:pt x="3981" y="393"/>
                  <a:pt x="3993" y="393"/>
                </a:cubicBezTo>
                <a:cubicBezTo>
                  <a:pt x="4005" y="393"/>
                  <a:pt x="4015" y="389"/>
                  <a:pt x="4023" y="381"/>
                </a:cubicBezTo>
                <a:cubicBezTo>
                  <a:pt x="4030" y="373"/>
                  <a:pt x="4034" y="361"/>
                  <a:pt x="4034" y="346"/>
                </a:cubicBezTo>
                <a:lnTo>
                  <a:pt x="4033" y="318"/>
                </a:lnTo>
                <a:cubicBezTo>
                  <a:pt x="4033" y="304"/>
                  <a:pt x="4039" y="291"/>
                  <a:pt x="4052" y="280"/>
                </a:cubicBezTo>
                <a:cubicBezTo>
                  <a:pt x="4064" y="269"/>
                  <a:pt x="4080" y="263"/>
                  <a:pt x="4101" y="263"/>
                </a:cubicBezTo>
                <a:cubicBezTo>
                  <a:pt x="4128" y="263"/>
                  <a:pt x="4148" y="271"/>
                  <a:pt x="4162" y="288"/>
                </a:cubicBezTo>
                <a:cubicBezTo>
                  <a:pt x="4176" y="305"/>
                  <a:pt x="4184" y="335"/>
                  <a:pt x="4184" y="380"/>
                </a:cubicBezTo>
                <a:lnTo>
                  <a:pt x="4184" y="397"/>
                </a:lnTo>
                <a:cubicBezTo>
                  <a:pt x="4107" y="425"/>
                  <a:pt x="4052" y="449"/>
                  <a:pt x="4019" y="469"/>
                </a:cubicBezTo>
                <a:cubicBezTo>
                  <a:pt x="3986" y="488"/>
                  <a:pt x="3963" y="509"/>
                  <a:pt x="3949" y="531"/>
                </a:cubicBezTo>
                <a:cubicBezTo>
                  <a:pt x="3939" y="547"/>
                  <a:pt x="3935" y="566"/>
                  <a:pt x="3935" y="588"/>
                </a:cubicBezTo>
                <a:cubicBezTo>
                  <a:pt x="3935" y="622"/>
                  <a:pt x="3945" y="650"/>
                  <a:pt x="3965" y="671"/>
                </a:cubicBezTo>
                <a:cubicBezTo>
                  <a:pt x="3985" y="693"/>
                  <a:pt x="4010" y="703"/>
                  <a:pt x="4041" y="703"/>
                </a:cubicBezTo>
                <a:cubicBezTo>
                  <a:pt x="4061" y="703"/>
                  <a:pt x="4080" y="699"/>
                  <a:pt x="4097" y="691"/>
                </a:cubicBezTo>
                <a:cubicBezTo>
                  <a:pt x="4109" y="685"/>
                  <a:pt x="4138" y="665"/>
                  <a:pt x="4184" y="629"/>
                </a:cubicBezTo>
                <a:cubicBezTo>
                  <a:pt x="4184" y="656"/>
                  <a:pt x="4189" y="675"/>
                  <a:pt x="4198" y="686"/>
                </a:cubicBezTo>
                <a:cubicBezTo>
                  <a:pt x="4208" y="697"/>
                  <a:pt x="4220" y="703"/>
                  <a:pt x="4236" y="703"/>
                </a:cubicBezTo>
                <a:cubicBezTo>
                  <a:pt x="4270" y="703"/>
                  <a:pt x="4304" y="678"/>
                  <a:pt x="4341" y="629"/>
                </a:cubicBezTo>
                <a:lnTo>
                  <a:pt x="4341" y="602"/>
                </a:lnTo>
                <a:cubicBezTo>
                  <a:pt x="4321" y="622"/>
                  <a:pt x="4308" y="633"/>
                  <a:pt x="4301" y="638"/>
                </a:cubicBezTo>
                <a:cubicBezTo>
                  <a:pt x="4297" y="640"/>
                  <a:pt x="4293" y="641"/>
                  <a:pt x="4288" y="641"/>
                </a:cubicBezTo>
                <a:cubicBezTo>
                  <a:pt x="4283" y="641"/>
                  <a:pt x="4278" y="639"/>
                  <a:pt x="4275" y="636"/>
                </a:cubicBezTo>
                <a:cubicBezTo>
                  <a:pt x="4271" y="633"/>
                  <a:pt x="4268" y="627"/>
                  <a:pt x="4267" y="617"/>
                </a:cubicBezTo>
                <a:cubicBezTo>
                  <a:pt x="4265" y="607"/>
                  <a:pt x="4264" y="581"/>
                  <a:pt x="4264" y="539"/>
                </a:cubicBezTo>
                <a:lnTo>
                  <a:pt x="4264" y="387"/>
                </a:lnTo>
                <a:cubicBezTo>
                  <a:pt x="4264" y="343"/>
                  <a:pt x="4261" y="315"/>
                  <a:pt x="4255" y="301"/>
                </a:cubicBezTo>
                <a:cubicBezTo>
                  <a:pt x="4246" y="279"/>
                  <a:pt x="4232" y="263"/>
                  <a:pt x="4213" y="253"/>
                </a:cubicBezTo>
                <a:cubicBezTo>
                  <a:pt x="4187" y="240"/>
                  <a:pt x="4155" y="233"/>
                  <a:pt x="4115" y="233"/>
                </a:cubicBezTo>
                <a:close/>
                <a:moveTo>
                  <a:pt x="1167" y="233"/>
                </a:moveTo>
                <a:cubicBezTo>
                  <a:pt x="1127" y="233"/>
                  <a:pt x="1094" y="246"/>
                  <a:pt x="1069" y="270"/>
                </a:cubicBezTo>
                <a:cubicBezTo>
                  <a:pt x="1044" y="295"/>
                  <a:pt x="1031" y="326"/>
                  <a:pt x="1031" y="363"/>
                </a:cubicBezTo>
                <a:cubicBezTo>
                  <a:pt x="1031" y="391"/>
                  <a:pt x="1039" y="415"/>
                  <a:pt x="1053" y="433"/>
                </a:cubicBezTo>
                <a:cubicBezTo>
                  <a:pt x="1068" y="452"/>
                  <a:pt x="1099" y="473"/>
                  <a:pt x="1146" y="497"/>
                </a:cubicBezTo>
                <a:cubicBezTo>
                  <a:pt x="1193" y="520"/>
                  <a:pt x="1225" y="539"/>
                  <a:pt x="1240" y="555"/>
                </a:cubicBezTo>
                <a:cubicBezTo>
                  <a:pt x="1256" y="570"/>
                  <a:pt x="1264" y="589"/>
                  <a:pt x="1264" y="611"/>
                </a:cubicBezTo>
                <a:cubicBezTo>
                  <a:pt x="1264" y="630"/>
                  <a:pt x="1257" y="646"/>
                  <a:pt x="1243" y="659"/>
                </a:cubicBezTo>
                <a:cubicBezTo>
                  <a:pt x="1229" y="672"/>
                  <a:pt x="1210" y="679"/>
                  <a:pt x="1188" y="679"/>
                </a:cubicBezTo>
                <a:cubicBezTo>
                  <a:pt x="1156" y="679"/>
                  <a:pt x="1127" y="667"/>
                  <a:pt x="1102" y="644"/>
                </a:cubicBezTo>
                <a:cubicBezTo>
                  <a:pt x="1076" y="621"/>
                  <a:pt x="1058" y="587"/>
                  <a:pt x="1049" y="541"/>
                </a:cubicBezTo>
                <a:lnTo>
                  <a:pt x="1033" y="541"/>
                </a:lnTo>
                <a:lnTo>
                  <a:pt x="1033" y="701"/>
                </a:lnTo>
                <a:lnTo>
                  <a:pt x="1049" y="701"/>
                </a:lnTo>
                <a:cubicBezTo>
                  <a:pt x="1054" y="692"/>
                  <a:pt x="1059" y="688"/>
                  <a:pt x="1067" y="688"/>
                </a:cubicBezTo>
                <a:cubicBezTo>
                  <a:pt x="1074" y="688"/>
                  <a:pt x="1083" y="690"/>
                  <a:pt x="1093" y="693"/>
                </a:cubicBezTo>
                <a:cubicBezTo>
                  <a:pt x="1128" y="703"/>
                  <a:pt x="1160" y="708"/>
                  <a:pt x="1187" y="708"/>
                </a:cubicBezTo>
                <a:cubicBezTo>
                  <a:pt x="1225" y="708"/>
                  <a:pt x="1259" y="695"/>
                  <a:pt x="1290" y="670"/>
                </a:cubicBezTo>
                <a:cubicBezTo>
                  <a:pt x="1321" y="645"/>
                  <a:pt x="1336" y="612"/>
                  <a:pt x="1336" y="572"/>
                </a:cubicBezTo>
                <a:cubicBezTo>
                  <a:pt x="1336" y="519"/>
                  <a:pt x="1303" y="477"/>
                  <a:pt x="1237" y="444"/>
                </a:cubicBezTo>
                <a:lnTo>
                  <a:pt x="1166" y="410"/>
                </a:lnTo>
                <a:cubicBezTo>
                  <a:pt x="1135" y="395"/>
                  <a:pt x="1115" y="381"/>
                  <a:pt x="1104" y="367"/>
                </a:cubicBezTo>
                <a:cubicBezTo>
                  <a:pt x="1094" y="354"/>
                  <a:pt x="1089" y="339"/>
                  <a:pt x="1089" y="320"/>
                </a:cubicBezTo>
                <a:cubicBezTo>
                  <a:pt x="1089" y="306"/>
                  <a:pt x="1096" y="292"/>
                  <a:pt x="1110" y="280"/>
                </a:cubicBezTo>
                <a:cubicBezTo>
                  <a:pt x="1124" y="268"/>
                  <a:pt x="1142" y="262"/>
                  <a:pt x="1165" y="262"/>
                </a:cubicBezTo>
                <a:cubicBezTo>
                  <a:pt x="1195" y="262"/>
                  <a:pt x="1220" y="271"/>
                  <a:pt x="1239" y="288"/>
                </a:cubicBezTo>
                <a:cubicBezTo>
                  <a:pt x="1258" y="305"/>
                  <a:pt x="1274" y="338"/>
                  <a:pt x="1287" y="386"/>
                </a:cubicBezTo>
                <a:lnTo>
                  <a:pt x="1303" y="386"/>
                </a:lnTo>
                <a:lnTo>
                  <a:pt x="1303" y="233"/>
                </a:lnTo>
                <a:lnTo>
                  <a:pt x="1287" y="233"/>
                </a:lnTo>
                <a:cubicBezTo>
                  <a:pt x="1283" y="241"/>
                  <a:pt x="1279" y="246"/>
                  <a:pt x="1276" y="249"/>
                </a:cubicBezTo>
                <a:cubicBezTo>
                  <a:pt x="1273" y="251"/>
                  <a:pt x="1269" y="252"/>
                  <a:pt x="1264" y="252"/>
                </a:cubicBezTo>
                <a:cubicBezTo>
                  <a:pt x="1259" y="252"/>
                  <a:pt x="1248" y="250"/>
                  <a:pt x="1231" y="245"/>
                </a:cubicBezTo>
                <a:cubicBezTo>
                  <a:pt x="1206" y="237"/>
                  <a:pt x="1185" y="233"/>
                  <a:pt x="1167" y="233"/>
                </a:cubicBezTo>
                <a:close/>
                <a:moveTo>
                  <a:pt x="2508" y="233"/>
                </a:moveTo>
                <a:cubicBezTo>
                  <a:pt x="2449" y="233"/>
                  <a:pt x="2399" y="255"/>
                  <a:pt x="2357" y="299"/>
                </a:cubicBezTo>
                <a:cubicBezTo>
                  <a:pt x="2315" y="343"/>
                  <a:pt x="2294" y="400"/>
                  <a:pt x="2294" y="471"/>
                </a:cubicBezTo>
                <a:cubicBezTo>
                  <a:pt x="2294" y="543"/>
                  <a:pt x="2313" y="601"/>
                  <a:pt x="2351" y="644"/>
                </a:cubicBezTo>
                <a:cubicBezTo>
                  <a:pt x="2389" y="686"/>
                  <a:pt x="2433" y="708"/>
                  <a:pt x="2484" y="708"/>
                </a:cubicBezTo>
                <a:cubicBezTo>
                  <a:pt x="2527" y="708"/>
                  <a:pt x="2565" y="692"/>
                  <a:pt x="2601" y="660"/>
                </a:cubicBezTo>
                <a:cubicBezTo>
                  <a:pt x="2636" y="628"/>
                  <a:pt x="2659" y="583"/>
                  <a:pt x="2671" y="524"/>
                </a:cubicBezTo>
                <a:lnTo>
                  <a:pt x="2657" y="517"/>
                </a:lnTo>
                <a:cubicBezTo>
                  <a:pt x="2640" y="556"/>
                  <a:pt x="2623" y="584"/>
                  <a:pt x="2605" y="599"/>
                </a:cubicBezTo>
                <a:cubicBezTo>
                  <a:pt x="2580" y="620"/>
                  <a:pt x="2551" y="631"/>
                  <a:pt x="2519" y="631"/>
                </a:cubicBezTo>
                <a:cubicBezTo>
                  <a:pt x="2474" y="631"/>
                  <a:pt x="2439" y="611"/>
                  <a:pt x="2413" y="570"/>
                </a:cubicBezTo>
                <a:cubicBezTo>
                  <a:pt x="2387" y="529"/>
                  <a:pt x="2374" y="482"/>
                  <a:pt x="2374" y="429"/>
                </a:cubicBezTo>
                <a:cubicBezTo>
                  <a:pt x="2374" y="376"/>
                  <a:pt x="2387" y="334"/>
                  <a:pt x="2413" y="302"/>
                </a:cubicBezTo>
                <a:cubicBezTo>
                  <a:pt x="2433" y="278"/>
                  <a:pt x="2459" y="266"/>
                  <a:pt x="2492" y="266"/>
                </a:cubicBezTo>
                <a:cubicBezTo>
                  <a:pt x="2512" y="266"/>
                  <a:pt x="2528" y="271"/>
                  <a:pt x="2539" y="281"/>
                </a:cubicBezTo>
                <a:cubicBezTo>
                  <a:pt x="2550" y="291"/>
                  <a:pt x="2557" y="305"/>
                  <a:pt x="2559" y="325"/>
                </a:cubicBezTo>
                <a:cubicBezTo>
                  <a:pt x="2561" y="344"/>
                  <a:pt x="2564" y="357"/>
                  <a:pt x="2570" y="364"/>
                </a:cubicBezTo>
                <a:cubicBezTo>
                  <a:pt x="2580" y="376"/>
                  <a:pt x="2594" y="382"/>
                  <a:pt x="2613" y="382"/>
                </a:cubicBezTo>
                <a:cubicBezTo>
                  <a:pt x="2628" y="382"/>
                  <a:pt x="2639" y="379"/>
                  <a:pt x="2647" y="371"/>
                </a:cubicBezTo>
                <a:cubicBezTo>
                  <a:pt x="2655" y="363"/>
                  <a:pt x="2659" y="353"/>
                  <a:pt x="2659" y="341"/>
                </a:cubicBezTo>
                <a:cubicBezTo>
                  <a:pt x="2659" y="316"/>
                  <a:pt x="2645" y="292"/>
                  <a:pt x="2616" y="268"/>
                </a:cubicBezTo>
                <a:cubicBezTo>
                  <a:pt x="2588" y="245"/>
                  <a:pt x="2552" y="233"/>
                  <a:pt x="2508" y="233"/>
                </a:cubicBezTo>
                <a:close/>
                <a:moveTo>
                  <a:pt x="4590" y="233"/>
                </a:moveTo>
                <a:cubicBezTo>
                  <a:pt x="4532" y="233"/>
                  <a:pt x="4481" y="255"/>
                  <a:pt x="4440" y="299"/>
                </a:cubicBezTo>
                <a:cubicBezTo>
                  <a:pt x="4398" y="343"/>
                  <a:pt x="4377" y="400"/>
                  <a:pt x="4377" y="471"/>
                </a:cubicBezTo>
                <a:cubicBezTo>
                  <a:pt x="4377" y="543"/>
                  <a:pt x="4396" y="601"/>
                  <a:pt x="4434" y="644"/>
                </a:cubicBezTo>
                <a:cubicBezTo>
                  <a:pt x="4471" y="686"/>
                  <a:pt x="4516" y="708"/>
                  <a:pt x="4566" y="708"/>
                </a:cubicBezTo>
                <a:cubicBezTo>
                  <a:pt x="4609" y="708"/>
                  <a:pt x="4648" y="692"/>
                  <a:pt x="4683" y="660"/>
                </a:cubicBezTo>
                <a:cubicBezTo>
                  <a:pt x="4718" y="628"/>
                  <a:pt x="4742" y="583"/>
                  <a:pt x="4754" y="524"/>
                </a:cubicBezTo>
                <a:lnTo>
                  <a:pt x="4740" y="517"/>
                </a:lnTo>
                <a:cubicBezTo>
                  <a:pt x="4723" y="556"/>
                  <a:pt x="4705" y="584"/>
                  <a:pt x="4687" y="599"/>
                </a:cubicBezTo>
                <a:cubicBezTo>
                  <a:pt x="4662" y="620"/>
                  <a:pt x="4633" y="631"/>
                  <a:pt x="4602" y="631"/>
                </a:cubicBezTo>
                <a:cubicBezTo>
                  <a:pt x="4557" y="631"/>
                  <a:pt x="4522" y="611"/>
                  <a:pt x="4495" y="570"/>
                </a:cubicBezTo>
                <a:cubicBezTo>
                  <a:pt x="4469" y="529"/>
                  <a:pt x="4456" y="482"/>
                  <a:pt x="4456" y="429"/>
                </a:cubicBezTo>
                <a:cubicBezTo>
                  <a:pt x="4456" y="376"/>
                  <a:pt x="4469" y="334"/>
                  <a:pt x="4496" y="302"/>
                </a:cubicBezTo>
                <a:cubicBezTo>
                  <a:pt x="4515" y="278"/>
                  <a:pt x="4542" y="266"/>
                  <a:pt x="4574" y="266"/>
                </a:cubicBezTo>
                <a:cubicBezTo>
                  <a:pt x="4594" y="266"/>
                  <a:pt x="4610" y="271"/>
                  <a:pt x="4622" y="281"/>
                </a:cubicBezTo>
                <a:cubicBezTo>
                  <a:pt x="4633" y="291"/>
                  <a:pt x="4640" y="305"/>
                  <a:pt x="4641" y="325"/>
                </a:cubicBezTo>
                <a:cubicBezTo>
                  <a:pt x="4643" y="344"/>
                  <a:pt x="4647" y="357"/>
                  <a:pt x="4652" y="364"/>
                </a:cubicBezTo>
                <a:cubicBezTo>
                  <a:pt x="4662" y="376"/>
                  <a:pt x="4677" y="382"/>
                  <a:pt x="4696" y="382"/>
                </a:cubicBezTo>
                <a:cubicBezTo>
                  <a:pt x="4710" y="382"/>
                  <a:pt x="4721" y="379"/>
                  <a:pt x="4729" y="371"/>
                </a:cubicBezTo>
                <a:cubicBezTo>
                  <a:pt x="4737" y="363"/>
                  <a:pt x="4741" y="353"/>
                  <a:pt x="4741" y="341"/>
                </a:cubicBezTo>
                <a:cubicBezTo>
                  <a:pt x="4741" y="316"/>
                  <a:pt x="4727" y="292"/>
                  <a:pt x="4699" y="268"/>
                </a:cubicBezTo>
                <a:cubicBezTo>
                  <a:pt x="4670" y="245"/>
                  <a:pt x="4634" y="233"/>
                  <a:pt x="4590" y="233"/>
                </a:cubicBezTo>
                <a:close/>
                <a:moveTo>
                  <a:pt x="6370" y="233"/>
                </a:moveTo>
                <a:cubicBezTo>
                  <a:pt x="6333" y="233"/>
                  <a:pt x="6297" y="243"/>
                  <a:pt x="6264" y="263"/>
                </a:cubicBezTo>
                <a:cubicBezTo>
                  <a:pt x="6231" y="282"/>
                  <a:pt x="6204" y="312"/>
                  <a:pt x="6184" y="352"/>
                </a:cubicBezTo>
                <a:cubicBezTo>
                  <a:pt x="6163" y="393"/>
                  <a:pt x="6153" y="434"/>
                  <a:pt x="6153" y="475"/>
                </a:cubicBezTo>
                <a:cubicBezTo>
                  <a:pt x="6153" y="531"/>
                  <a:pt x="6170" y="582"/>
                  <a:pt x="6204" y="627"/>
                </a:cubicBezTo>
                <a:cubicBezTo>
                  <a:pt x="6243" y="681"/>
                  <a:pt x="6297" y="708"/>
                  <a:pt x="6364" y="708"/>
                </a:cubicBezTo>
                <a:cubicBezTo>
                  <a:pt x="6406" y="708"/>
                  <a:pt x="6443" y="697"/>
                  <a:pt x="6477" y="676"/>
                </a:cubicBezTo>
                <a:cubicBezTo>
                  <a:pt x="6510" y="655"/>
                  <a:pt x="6537" y="625"/>
                  <a:pt x="6556" y="583"/>
                </a:cubicBezTo>
                <a:cubicBezTo>
                  <a:pt x="6575" y="542"/>
                  <a:pt x="6585" y="502"/>
                  <a:pt x="6585" y="462"/>
                </a:cubicBezTo>
                <a:cubicBezTo>
                  <a:pt x="6585" y="405"/>
                  <a:pt x="6568" y="354"/>
                  <a:pt x="6533" y="311"/>
                </a:cubicBezTo>
                <a:cubicBezTo>
                  <a:pt x="6492" y="259"/>
                  <a:pt x="6437" y="233"/>
                  <a:pt x="6370" y="233"/>
                </a:cubicBezTo>
                <a:close/>
                <a:moveTo>
                  <a:pt x="6621" y="247"/>
                </a:moveTo>
                <a:lnTo>
                  <a:pt x="6621" y="265"/>
                </a:lnTo>
                <a:cubicBezTo>
                  <a:pt x="6622" y="265"/>
                  <a:pt x="6624" y="265"/>
                  <a:pt x="6625" y="265"/>
                </a:cubicBezTo>
                <a:cubicBezTo>
                  <a:pt x="6646" y="265"/>
                  <a:pt x="6661" y="267"/>
                  <a:pt x="6669" y="271"/>
                </a:cubicBezTo>
                <a:cubicBezTo>
                  <a:pt x="6678" y="275"/>
                  <a:pt x="6685" y="281"/>
                  <a:pt x="6689" y="290"/>
                </a:cubicBezTo>
                <a:cubicBezTo>
                  <a:pt x="6694" y="298"/>
                  <a:pt x="6696" y="312"/>
                  <a:pt x="6696" y="333"/>
                </a:cubicBezTo>
                <a:lnTo>
                  <a:pt x="6696" y="533"/>
                </a:lnTo>
                <a:cubicBezTo>
                  <a:pt x="6696" y="575"/>
                  <a:pt x="6700" y="607"/>
                  <a:pt x="6707" y="630"/>
                </a:cubicBezTo>
                <a:cubicBezTo>
                  <a:pt x="6714" y="653"/>
                  <a:pt x="6727" y="671"/>
                  <a:pt x="6745" y="686"/>
                </a:cubicBezTo>
                <a:cubicBezTo>
                  <a:pt x="6764" y="700"/>
                  <a:pt x="6785" y="708"/>
                  <a:pt x="6811" y="708"/>
                </a:cubicBezTo>
                <a:cubicBezTo>
                  <a:pt x="6833" y="708"/>
                  <a:pt x="6854" y="702"/>
                  <a:pt x="6875" y="691"/>
                </a:cubicBezTo>
                <a:cubicBezTo>
                  <a:pt x="6895" y="681"/>
                  <a:pt x="6924" y="654"/>
                  <a:pt x="6962" y="613"/>
                </a:cubicBezTo>
                <a:lnTo>
                  <a:pt x="6962" y="708"/>
                </a:lnTo>
                <a:lnTo>
                  <a:pt x="6984" y="708"/>
                </a:lnTo>
                <a:lnTo>
                  <a:pt x="7118" y="652"/>
                </a:lnTo>
                <a:lnTo>
                  <a:pt x="7111" y="635"/>
                </a:lnTo>
                <a:cubicBezTo>
                  <a:pt x="7099" y="641"/>
                  <a:pt x="7087" y="644"/>
                  <a:pt x="7077" y="644"/>
                </a:cubicBezTo>
                <a:cubicBezTo>
                  <a:pt x="7070" y="644"/>
                  <a:pt x="7064" y="641"/>
                  <a:pt x="7058" y="637"/>
                </a:cubicBezTo>
                <a:cubicBezTo>
                  <a:pt x="7053" y="632"/>
                  <a:pt x="7049" y="624"/>
                  <a:pt x="7047" y="613"/>
                </a:cubicBezTo>
                <a:cubicBezTo>
                  <a:pt x="7044" y="601"/>
                  <a:pt x="7043" y="569"/>
                  <a:pt x="7043" y="518"/>
                </a:cubicBezTo>
                <a:lnTo>
                  <a:pt x="7043" y="247"/>
                </a:lnTo>
                <a:lnTo>
                  <a:pt x="6891" y="247"/>
                </a:lnTo>
                <a:lnTo>
                  <a:pt x="6891" y="265"/>
                </a:lnTo>
                <a:cubicBezTo>
                  <a:pt x="6920" y="265"/>
                  <a:pt x="6939" y="270"/>
                  <a:pt x="6948" y="279"/>
                </a:cubicBezTo>
                <a:cubicBezTo>
                  <a:pt x="6958" y="288"/>
                  <a:pt x="6962" y="305"/>
                  <a:pt x="6962" y="331"/>
                </a:cubicBezTo>
                <a:lnTo>
                  <a:pt x="6962" y="584"/>
                </a:lnTo>
                <a:cubicBezTo>
                  <a:pt x="6938" y="609"/>
                  <a:pt x="6917" y="625"/>
                  <a:pt x="6899" y="634"/>
                </a:cubicBezTo>
                <a:cubicBezTo>
                  <a:pt x="6881" y="643"/>
                  <a:pt x="6866" y="647"/>
                  <a:pt x="6852" y="647"/>
                </a:cubicBezTo>
                <a:cubicBezTo>
                  <a:pt x="6831" y="647"/>
                  <a:pt x="6814" y="641"/>
                  <a:pt x="6799" y="628"/>
                </a:cubicBezTo>
                <a:cubicBezTo>
                  <a:pt x="6785" y="615"/>
                  <a:pt x="6777" y="588"/>
                  <a:pt x="6777" y="546"/>
                </a:cubicBezTo>
                <a:lnTo>
                  <a:pt x="6777" y="247"/>
                </a:lnTo>
                <a:close/>
                <a:moveTo>
                  <a:pt x="8025" y="0"/>
                </a:moveTo>
                <a:lnTo>
                  <a:pt x="7892" y="54"/>
                </a:lnTo>
                <a:lnTo>
                  <a:pt x="7898" y="71"/>
                </a:lnTo>
                <a:cubicBezTo>
                  <a:pt x="7912" y="66"/>
                  <a:pt x="7924" y="63"/>
                  <a:pt x="7932" y="63"/>
                </a:cubicBezTo>
                <a:cubicBezTo>
                  <a:pt x="7940" y="63"/>
                  <a:pt x="7946" y="66"/>
                  <a:pt x="7952" y="70"/>
                </a:cubicBezTo>
                <a:cubicBezTo>
                  <a:pt x="7957" y="74"/>
                  <a:pt x="7961" y="82"/>
                  <a:pt x="7963" y="94"/>
                </a:cubicBezTo>
                <a:cubicBezTo>
                  <a:pt x="7966" y="105"/>
                  <a:pt x="7967" y="137"/>
                  <a:pt x="7967" y="188"/>
                </a:cubicBezTo>
                <a:lnTo>
                  <a:pt x="7967" y="270"/>
                </a:lnTo>
                <a:cubicBezTo>
                  <a:pt x="7941" y="245"/>
                  <a:pt x="7909" y="233"/>
                  <a:pt x="7869" y="233"/>
                </a:cubicBezTo>
                <a:cubicBezTo>
                  <a:pt x="7806" y="233"/>
                  <a:pt x="7754" y="260"/>
                  <a:pt x="7713" y="313"/>
                </a:cubicBezTo>
                <a:cubicBezTo>
                  <a:pt x="7673" y="366"/>
                  <a:pt x="7653" y="425"/>
                  <a:pt x="7653" y="489"/>
                </a:cubicBezTo>
                <a:cubicBezTo>
                  <a:pt x="7653" y="553"/>
                  <a:pt x="7671" y="605"/>
                  <a:pt x="7708" y="646"/>
                </a:cubicBezTo>
                <a:cubicBezTo>
                  <a:pt x="7744" y="687"/>
                  <a:pt x="7787" y="708"/>
                  <a:pt x="7835" y="708"/>
                </a:cubicBezTo>
                <a:cubicBezTo>
                  <a:pt x="7860" y="708"/>
                  <a:pt x="7882" y="703"/>
                  <a:pt x="7903" y="693"/>
                </a:cubicBezTo>
                <a:cubicBezTo>
                  <a:pt x="7924" y="683"/>
                  <a:pt x="7945" y="666"/>
                  <a:pt x="7967" y="644"/>
                </a:cubicBezTo>
                <a:lnTo>
                  <a:pt x="7967" y="708"/>
                </a:lnTo>
                <a:lnTo>
                  <a:pt x="7989" y="708"/>
                </a:lnTo>
                <a:lnTo>
                  <a:pt x="8122" y="652"/>
                </a:lnTo>
                <a:lnTo>
                  <a:pt x="8117" y="635"/>
                </a:lnTo>
                <a:cubicBezTo>
                  <a:pt x="8102" y="641"/>
                  <a:pt x="8090" y="644"/>
                  <a:pt x="8082" y="644"/>
                </a:cubicBezTo>
                <a:cubicBezTo>
                  <a:pt x="8074" y="644"/>
                  <a:pt x="8068" y="641"/>
                  <a:pt x="8063" y="637"/>
                </a:cubicBezTo>
                <a:cubicBezTo>
                  <a:pt x="8057" y="632"/>
                  <a:pt x="8053" y="624"/>
                  <a:pt x="8051" y="613"/>
                </a:cubicBezTo>
                <a:cubicBezTo>
                  <a:pt x="8049" y="601"/>
                  <a:pt x="8047" y="569"/>
                  <a:pt x="8047" y="517"/>
                </a:cubicBezTo>
                <a:lnTo>
                  <a:pt x="8047" y="0"/>
                </a:lnTo>
                <a:close/>
                <a:moveTo>
                  <a:pt x="5433" y="694"/>
                </a:moveTo>
                <a:cubicBezTo>
                  <a:pt x="5472" y="699"/>
                  <a:pt x="5528" y="703"/>
                  <a:pt x="5602" y="705"/>
                </a:cubicBezTo>
                <a:cubicBezTo>
                  <a:pt x="5652" y="706"/>
                  <a:pt x="5685" y="711"/>
                  <a:pt x="5702" y="718"/>
                </a:cubicBezTo>
                <a:cubicBezTo>
                  <a:pt x="5719" y="725"/>
                  <a:pt x="5727" y="737"/>
                  <a:pt x="5727" y="754"/>
                </a:cubicBezTo>
                <a:cubicBezTo>
                  <a:pt x="5727" y="777"/>
                  <a:pt x="5713" y="799"/>
                  <a:pt x="5685" y="820"/>
                </a:cubicBezTo>
                <a:cubicBezTo>
                  <a:pt x="5657" y="841"/>
                  <a:pt x="5614" y="851"/>
                  <a:pt x="5556" y="851"/>
                </a:cubicBezTo>
                <a:cubicBezTo>
                  <a:pt x="5494" y="851"/>
                  <a:pt x="5447" y="841"/>
                  <a:pt x="5415" y="821"/>
                </a:cubicBezTo>
                <a:cubicBezTo>
                  <a:pt x="5396" y="809"/>
                  <a:pt x="5386" y="795"/>
                  <a:pt x="5386" y="780"/>
                </a:cubicBezTo>
                <a:cubicBezTo>
                  <a:pt x="5386" y="768"/>
                  <a:pt x="5390" y="755"/>
                  <a:pt x="5398" y="740"/>
                </a:cubicBezTo>
                <a:cubicBezTo>
                  <a:pt x="5406" y="726"/>
                  <a:pt x="5417" y="710"/>
                  <a:pt x="5433" y="694"/>
                </a:cubicBezTo>
                <a:close/>
                <a:moveTo>
                  <a:pt x="5531" y="233"/>
                </a:moveTo>
                <a:cubicBezTo>
                  <a:pt x="5479" y="233"/>
                  <a:pt x="5436" y="249"/>
                  <a:pt x="5402" y="281"/>
                </a:cubicBezTo>
                <a:cubicBezTo>
                  <a:pt x="5369" y="313"/>
                  <a:pt x="5353" y="351"/>
                  <a:pt x="5353" y="395"/>
                </a:cubicBezTo>
                <a:cubicBezTo>
                  <a:pt x="5353" y="424"/>
                  <a:pt x="5360" y="451"/>
                  <a:pt x="5375" y="475"/>
                </a:cubicBezTo>
                <a:cubicBezTo>
                  <a:pt x="5389" y="499"/>
                  <a:pt x="5410" y="517"/>
                  <a:pt x="5437" y="531"/>
                </a:cubicBezTo>
                <a:cubicBezTo>
                  <a:pt x="5404" y="559"/>
                  <a:pt x="5383" y="580"/>
                  <a:pt x="5373" y="596"/>
                </a:cubicBezTo>
                <a:cubicBezTo>
                  <a:pt x="5364" y="611"/>
                  <a:pt x="5359" y="624"/>
                  <a:pt x="5359" y="636"/>
                </a:cubicBezTo>
                <a:cubicBezTo>
                  <a:pt x="5359" y="646"/>
                  <a:pt x="5363" y="655"/>
                  <a:pt x="5370" y="663"/>
                </a:cubicBezTo>
                <a:cubicBezTo>
                  <a:pt x="5377" y="671"/>
                  <a:pt x="5389" y="680"/>
                  <a:pt x="5406" y="690"/>
                </a:cubicBezTo>
                <a:cubicBezTo>
                  <a:pt x="5375" y="722"/>
                  <a:pt x="5358" y="740"/>
                  <a:pt x="5356" y="743"/>
                </a:cubicBezTo>
                <a:cubicBezTo>
                  <a:pt x="5339" y="764"/>
                  <a:pt x="5327" y="781"/>
                  <a:pt x="5322" y="793"/>
                </a:cubicBezTo>
                <a:cubicBezTo>
                  <a:pt x="5318" y="801"/>
                  <a:pt x="5316" y="809"/>
                  <a:pt x="5316" y="816"/>
                </a:cubicBezTo>
                <a:cubicBezTo>
                  <a:pt x="5316" y="834"/>
                  <a:pt x="5329" y="851"/>
                  <a:pt x="5353" y="867"/>
                </a:cubicBezTo>
                <a:cubicBezTo>
                  <a:pt x="5396" y="895"/>
                  <a:pt x="5449" y="910"/>
                  <a:pt x="5512" y="910"/>
                </a:cubicBezTo>
                <a:cubicBezTo>
                  <a:pt x="5594" y="910"/>
                  <a:pt x="5660" y="886"/>
                  <a:pt x="5711" y="838"/>
                </a:cubicBezTo>
                <a:cubicBezTo>
                  <a:pt x="5745" y="806"/>
                  <a:pt x="5763" y="772"/>
                  <a:pt x="5763" y="735"/>
                </a:cubicBezTo>
                <a:cubicBezTo>
                  <a:pt x="5763" y="708"/>
                  <a:pt x="5754" y="686"/>
                  <a:pt x="5736" y="667"/>
                </a:cubicBezTo>
                <a:cubicBezTo>
                  <a:pt x="5717" y="649"/>
                  <a:pt x="5693" y="638"/>
                  <a:pt x="5663" y="634"/>
                </a:cubicBezTo>
                <a:cubicBezTo>
                  <a:pt x="5643" y="631"/>
                  <a:pt x="5600" y="629"/>
                  <a:pt x="5533" y="627"/>
                </a:cubicBezTo>
                <a:cubicBezTo>
                  <a:pt x="5496" y="626"/>
                  <a:pt x="5473" y="625"/>
                  <a:pt x="5464" y="624"/>
                </a:cubicBezTo>
                <a:cubicBezTo>
                  <a:pt x="5449" y="621"/>
                  <a:pt x="5438" y="618"/>
                  <a:pt x="5433" y="612"/>
                </a:cubicBezTo>
                <a:cubicBezTo>
                  <a:pt x="5427" y="607"/>
                  <a:pt x="5425" y="602"/>
                  <a:pt x="5425" y="596"/>
                </a:cubicBezTo>
                <a:cubicBezTo>
                  <a:pt x="5425" y="590"/>
                  <a:pt x="5427" y="582"/>
                  <a:pt x="5432" y="573"/>
                </a:cubicBezTo>
                <a:cubicBezTo>
                  <a:pt x="5437" y="563"/>
                  <a:pt x="5447" y="552"/>
                  <a:pt x="5461" y="540"/>
                </a:cubicBezTo>
                <a:cubicBezTo>
                  <a:pt x="5485" y="547"/>
                  <a:pt x="5507" y="550"/>
                  <a:pt x="5529" y="550"/>
                </a:cubicBezTo>
                <a:cubicBezTo>
                  <a:pt x="5583" y="550"/>
                  <a:pt x="5626" y="535"/>
                  <a:pt x="5658" y="505"/>
                </a:cubicBezTo>
                <a:cubicBezTo>
                  <a:pt x="5690" y="476"/>
                  <a:pt x="5706" y="440"/>
                  <a:pt x="5706" y="398"/>
                </a:cubicBezTo>
                <a:cubicBezTo>
                  <a:pt x="5706" y="362"/>
                  <a:pt x="5696" y="332"/>
                  <a:pt x="5678" y="309"/>
                </a:cubicBezTo>
                <a:lnTo>
                  <a:pt x="5736" y="309"/>
                </a:lnTo>
                <a:cubicBezTo>
                  <a:pt x="5750" y="309"/>
                  <a:pt x="5759" y="308"/>
                  <a:pt x="5761" y="307"/>
                </a:cubicBezTo>
                <a:cubicBezTo>
                  <a:pt x="5763" y="306"/>
                  <a:pt x="5765" y="305"/>
                  <a:pt x="5766" y="303"/>
                </a:cubicBezTo>
                <a:cubicBezTo>
                  <a:pt x="5768" y="300"/>
                  <a:pt x="5769" y="294"/>
                  <a:pt x="5769" y="286"/>
                </a:cubicBezTo>
                <a:cubicBezTo>
                  <a:pt x="5769" y="278"/>
                  <a:pt x="5768" y="273"/>
                  <a:pt x="5766" y="270"/>
                </a:cubicBezTo>
                <a:cubicBezTo>
                  <a:pt x="5765" y="268"/>
                  <a:pt x="5763" y="267"/>
                  <a:pt x="5761" y="266"/>
                </a:cubicBezTo>
                <a:cubicBezTo>
                  <a:pt x="5758" y="265"/>
                  <a:pt x="5750" y="265"/>
                  <a:pt x="5736" y="265"/>
                </a:cubicBezTo>
                <a:lnTo>
                  <a:pt x="5642" y="265"/>
                </a:lnTo>
                <a:cubicBezTo>
                  <a:pt x="5610" y="244"/>
                  <a:pt x="5573" y="233"/>
                  <a:pt x="5531" y="233"/>
                </a:cubicBezTo>
                <a:close/>
              </a:path>
            </a:pathLst>
          </a:custGeom>
          <a:solidFill>
            <a:srgbClr val="FFCC00"/>
          </a:solidFill>
          <a:ln>
            <a:noFill/>
          </a:ln>
        </p:spPr>
      </p:sp>
      <p:sp>
        <p:nvSpPr>
          <p:cNvPr id="71" name="Shape 71"/>
          <p:cNvSpPr txBox="1"/>
          <p:nvPr/>
        </p:nvSpPr>
        <p:spPr>
          <a:xfrm>
            <a:off x="762000" y="1371600"/>
            <a:ext cx="7810499" cy="5262599"/>
          </a:xfrm>
          <a:prstGeom prst="rect">
            <a:avLst/>
          </a:prstGeom>
          <a:noFill/>
          <a:ln>
            <a:noFill/>
          </a:ln>
        </p:spPr>
        <p:txBody>
          <a:bodyPr lIns="91425" tIns="45700" rIns="91425" bIns="45700" anchor="t" anchorCtr="0">
            <a:noAutofit/>
          </a:bodyPr>
          <a:lstStyle/>
          <a:p>
            <a:pPr marL="457200" lvl="0" indent="-381000" rtl="0">
              <a:lnSpc>
                <a:spcPct val="115000"/>
              </a:lnSpc>
              <a:buClr>
                <a:srgbClr val="FFFFFF"/>
              </a:buClr>
              <a:buSzPct val="100000"/>
              <a:buFont typeface="Oswald"/>
              <a:buChar char="★"/>
            </a:pPr>
            <a:r>
              <a:rPr lang="en-US" sz="2400">
                <a:solidFill>
                  <a:srgbClr val="FFFFFF"/>
                </a:solidFill>
                <a:latin typeface="Oswald"/>
                <a:ea typeface="Oswald"/>
                <a:cs typeface="Oswald"/>
                <a:sym typeface="Oswald"/>
              </a:rPr>
              <a:t>Rural district with approx. 880 students K-12</a:t>
            </a:r>
          </a:p>
          <a:p>
            <a:pPr marL="457200" lvl="0" indent="-381000" rtl="0">
              <a:lnSpc>
                <a:spcPct val="115000"/>
              </a:lnSpc>
              <a:buClr>
                <a:srgbClr val="FFFFFF"/>
              </a:buClr>
              <a:buSzPct val="100000"/>
              <a:buFont typeface="Oswald"/>
              <a:buChar char="★"/>
            </a:pPr>
            <a:r>
              <a:rPr lang="en-US" sz="2400">
                <a:solidFill>
                  <a:srgbClr val="FFFFFF"/>
                </a:solidFill>
                <a:latin typeface="Oswald"/>
                <a:ea typeface="Oswald"/>
                <a:cs typeface="Oswald"/>
                <a:sym typeface="Oswald"/>
              </a:rPr>
              <a:t>The district has 3 teachers/staff that meet 3RG requirements</a:t>
            </a:r>
          </a:p>
          <a:p>
            <a:pPr marL="457200" lvl="0" indent="-381000" rtl="0">
              <a:lnSpc>
                <a:spcPct val="115000"/>
              </a:lnSpc>
              <a:buClr>
                <a:srgbClr val="FFFFFF"/>
              </a:buClr>
              <a:buSzPct val="100000"/>
              <a:buFont typeface="Oswald"/>
              <a:buChar char="★"/>
            </a:pPr>
            <a:r>
              <a:rPr lang="en-US" sz="2400">
                <a:solidFill>
                  <a:srgbClr val="FFFFFF"/>
                </a:solidFill>
                <a:latin typeface="Oswald"/>
                <a:ea typeface="Oswald"/>
                <a:cs typeface="Oswald"/>
                <a:sym typeface="Oswald"/>
              </a:rPr>
              <a:t>13% of 3rd Grade Students in jeopardy of retention for 2013.2014</a:t>
            </a:r>
          </a:p>
          <a:p>
            <a:pPr marL="457200" lvl="0" indent="-381000" rtl="0">
              <a:lnSpc>
                <a:spcPct val="115000"/>
              </a:lnSpc>
              <a:buClr>
                <a:srgbClr val="FFFFFF"/>
              </a:buClr>
              <a:buSzPct val="100000"/>
              <a:buFont typeface="Oswald"/>
              <a:buChar char="★"/>
            </a:pPr>
            <a:r>
              <a:rPr lang="en-US" sz="2400">
                <a:solidFill>
                  <a:srgbClr val="FFFFFF"/>
                </a:solidFill>
                <a:latin typeface="Oswald"/>
                <a:ea typeface="Oswald"/>
                <a:cs typeface="Oswald"/>
                <a:sym typeface="Oswald"/>
              </a:rPr>
              <a:t>26% of students “not on track” this school year K-3rd grade </a:t>
            </a:r>
          </a:p>
          <a:p>
            <a:pPr marL="914400" lvl="1" indent="-381000" rtl="0">
              <a:lnSpc>
                <a:spcPct val="115000"/>
              </a:lnSpc>
              <a:buClr>
                <a:srgbClr val="FFFFFF"/>
              </a:buClr>
              <a:buSzPct val="100000"/>
              <a:buFont typeface="Oswald"/>
              <a:buChar char="○"/>
            </a:pPr>
            <a:r>
              <a:rPr lang="en-US" sz="2400">
                <a:solidFill>
                  <a:srgbClr val="FFFFFF"/>
                </a:solidFill>
                <a:latin typeface="Oswald"/>
                <a:ea typeface="Oswald"/>
                <a:cs typeface="Oswald"/>
                <a:sym typeface="Oswald"/>
              </a:rPr>
              <a:t>includes those that received a 392 on the Fall OAA </a:t>
            </a:r>
          </a:p>
          <a:p>
            <a:pPr marL="457200" lvl="0" indent="-381000" rtl="0">
              <a:lnSpc>
                <a:spcPct val="115000"/>
              </a:lnSpc>
              <a:buClr>
                <a:srgbClr val="FFFFFF"/>
              </a:buClr>
              <a:buSzPct val="100000"/>
              <a:buFont typeface="Oswald"/>
              <a:buChar char="★"/>
            </a:pPr>
            <a:r>
              <a:rPr lang="en-US" sz="2400">
                <a:solidFill>
                  <a:srgbClr val="FFFFFF"/>
                </a:solidFill>
                <a:latin typeface="Oswald"/>
                <a:ea typeface="Oswald"/>
                <a:cs typeface="Oswald"/>
                <a:sym typeface="Oswald"/>
              </a:rPr>
              <a:t>Reading passage rate has increased from </a:t>
            </a:r>
            <a:br>
              <a:rPr lang="en-US" sz="2400">
                <a:solidFill>
                  <a:srgbClr val="FFFFFF"/>
                </a:solidFill>
                <a:latin typeface="Oswald"/>
                <a:ea typeface="Oswald"/>
                <a:cs typeface="Oswald"/>
                <a:sym typeface="Oswald"/>
              </a:rPr>
            </a:br>
            <a:r>
              <a:rPr lang="en-US" sz="2400">
                <a:solidFill>
                  <a:srgbClr val="FFFFFF"/>
                </a:solidFill>
                <a:latin typeface="Oswald"/>
                <a:ea typeface="Oswald"/>
                <a:cs typeface="Oswald"/>
                <a:sym typeface="Oswald"/>
              </a:rPr>
              <a:t>70.5% in 2008 to 95.5% in 2013</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p:nvPr/>
        </p:nvSpPr>
        <p:spPr>
          <a:xfrm>
            <a:off x="7772400" y="5334000"/>
            <a:ext cx="838199" cy="774700"/>
          </a:xfrm>
          <a:custGeom>
            <a:avLst/>
            <a:gdLst/>
            <a:ahLst/>
            <a:cxnLst/>
            <a:rect l="0" t="0" r="0" b="0"/>
            <a:pathLst>
              <a:path w="120000" h="120000" extrusionOk="0"/>
            </a:pathLst>
          </a:custGeom>
          <a:solidFill>
            <a:srgbClr val="2E175B"/>
          </a:solidFill>
          <a:ln w="38100" cap="rnd">
            <a:solidFill>
              <a:srgbClr val="FFCC00"/>
            </a:solidFill>
            <a:prstDash val="solid"/>
            <a:miter/>
            <a:headEnd type="none" w="med" len="med"/>
            <a:tailEnd type="none" w="med" len="med"/>
          </a:ln>
        </p:spPr>
      </p:sp>
      <p:sp>
        <p:nvSpPr>
          <p:cNvPr id="78" name="Shape 78"/>
          <p:cNvSpPr txBox="1"/>
          <p:nvPr/>
        </p:nvSpPr>
        <p:spPr>
          <a:xfrm>
            <a:off x="876300" y="1315250"/>
            <a:ext cx="7391399" cy="5303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000">
                <a:solidFill>
                  <a:srgbClr val="FFFFFF"/>
                </a:solidFill>
                <a:latin typeface="Oswald"/>
                <a:ea typeface="Oswald"/>
                <a:cs typeface="Oswald"/>
                <a:sym typeface="Oswald"/>
              </a:rPr>
              <a:t>District Financial Impact on Best Practices</a:t>
            </a:r>
          </a:p>
          <a:p>
            <a:pPr marL="457200" marR="0" lvl="0" indent="-381000" algn="l" rtl="0">
              <a:lnSpc>
                <a:spcPct val="115000"/>
              </a:lnSpc>
              <a:spcBef>
                <a:spcPts val="0"/>
              </a:spcBef>
              <a:spcAft>
                <a:spcPts val="0"/>
              </a:spcAft>
              <a:buClr>
                <a:srgbClr val="FFFFFF"/>
              </a:buClr>
              <a:buSzPct val="100000"/>
              <a:buFont typeface="Oswald"/>
              <a:buChar char="★"/>
            </a:pPr>
            <a:r>
              <a:rPr lang="en-US" sz="2400">
                <a:solidFill>
                  <a:srgbClr val="FFFFFF"/>
                </a:solidFill>
                <a:latin typeface="Oswald"/>
                <a:ea typeface="Oswald"/>
                <a:cs typeface="Oswald"/>
                <a:sym typeface="Oswald"/>
              </a:rPr>
              <a:t>Loss of instructional time</a:t>
            </a:r>
          </a:p>
          <a:p>
            <a:pPr marL="457200" marR="0" lvl="0" indent="-381000" algn="l" rtl="0">
              <a:lnSpc>
                <a:spcPct val="115000"/>
              </a:lnSpc>
              <a:spcBef>
                <a:spcPts val="0"/>
              </a:spcBef>
              <a:spcAft>
                <a:spcPts val="0"/>
              </a:spcAft>
              <a:buClr>
                <a:srgbClr val="FFFFFF"/>
              </a:buClr>
              <a:buSzPct val="100000"/>
              <a:buFont typeface="Oswald"/>
              <a:buChar char="★"/>
            </a:pPr>
            <a:r>
              <a:rPr lang="en-US" sz="2400">
                <a:solidFill>
                  <a:srgbClr val="FFFFFF"/>
                </a:solidFill>
                <a:latin typeface="Oswald"/>
                <a:ea typeface="Oswald"/>
                <a:cs typeface="Oswald"/>
                <a:sym typeface="Oswald"/>
              </a:rPr>
              <a:t>Loss of release time</a:t>
            </a:r>
          </a:p>
          <a:p>
            <a:pPr marL="457200" marR="0" lvl="0" indent="-381000" algn="l" rtl="0">
              <a:lnSpc>
                <a:spcPct val="115000"/>
              </a:lnSpc>
              <a:spcBef>
                <a:spcPts val="0"/>
              </a:spcBef>
              <a:spcAft>
                <a:spcPts val="0"/>
              </a:spcAft>
              <a:buClr>
                <a:srgbClr val="FFFFFF"/>
              </a:buClr>
              <a:buSzPct val="100000"/>
              <a:buFont typeface="Oswald"/>
              <a:buChar char="★"/>
            </a:pPr>
            <a:r>
              <a:rPr lang="en-US" sz="2400">
                <a:solidFill>
                  <a:srgbClr val="FFFFFF"/>
                </a:solidFill>
                <a:latin typeface="Oswald"/>
                <a:ea typeface="Oswald"/>
                <a:cs typeface="Oswald"/>
                <a:sym typeface="Oswald"/>
              </a:rPr>
              <a:t>More duties assigned to instructional staff</a:t>
            </a:r>
          </a:p>
          <a:p>
            <a:pPr marL="457200" marR="0" lvl="0" indent="-381000" algn="l" rtl="0">
              <a:lnSpc>
                <a:spcPct val="115000"/>
              </a:lnSpc>
              <a:spcBef>
                <a:spcPts val="0"/>
              </a:spcBef>
              <a:spcAft>
                <a:spcPts val="0"/>
              </a:spcAft>
              <a:buClr>
                <a:srgbClr val="FFFFFF"/>
              </a:buClr>
              <a:buSzPct val="100000"/>
              <a:buFont typeface="Oswald"/>
              <a:buChar char="★"/>
            </a:pPr>
            <a:r>
              <a:rPr lang="en-US" sz="2400">
                <a:solidFill>
                  <a:srgbClr val="FFFFFF"/>
                </a:solidFill>
                <a:latin typeface="Oswald"/>
                <a:ea typeface="Oswald"/>
                <a:cs typeface="Oswald"/>
                <a:sym typeface="Oswald"/>
              </a:rPr>
              <a:t>Less time for intervention staff </a:t>
            </a:r>
          </a:p>
          <a:p>
            <a:pPr marL="457200" marR="0" lvl="0" indent="-381000" algn="l" rtl="0">
              <a:lnSpc>
                <a:spcPct val="115000"/>
              </a:lnSpc>
              <a:spcBef>
                <a:spcPts val="0"/>
              </a:spcBef>
              <a:spcAft>
                <a:spcPts val="0"/>
              </a:spcAft>
              <a:buClr>
                <a:srgbClr val="FFFFFF"/>
              </a:buClr>
              <a:buSzPct val="100000"/>
              <a:buFont typeface="Oswald"/>
              <a:buChar char="★"/>
            </a:pPr>
            <a:r>
              <a:rPr lang="en-US" sz="2400">
                <a:solidFill>
                  <a:srgbClr val="FFFFFF"/>
                </a:solidFill>
                <a:latin typeface="Oswald"/>
                <a:ea typeface="Oswald"/>
                <a:cs typeface="Oswald"/>
                <a:sym typeface="Oswald"/>
              </a:rPr>
              <a:t>Reduced time for collaboration and professional development</a:t>
            </a:r>
          </a:p>
          <a:p>
            <a:pPr marL="457200" marR="0" lvl="0" indent="-381000" algn="l" rtl="0">
              <a:lnSpc>
                <a:spcPct val="115000"/>
              </a:lnSpc>
              <a:spcBef>
                <a:spcPts val="0"/>
              </a:spcBef>
              <a:spcAft>
                <a:spcPts val="0"/>
              </a:spcAft>
              <a:buClr>
                <a:srgbClr val="FFFFFF"/>
              </a:buClr>
              <a:buSzPct val="100000"/>
              <a:buFont typeface="Oswald"/>
              <a:buChar char="★"/>
            </a:pPr>
            <a:r>
              <a:rPr lang="en-US" sz="2400">
                <a:solidFill>
                  <a:srgbClr val="FFFFFF"/>
                </a:solidFill>
                <a:latin typeface="Oswald"/>
                <a:ea typeface="Oswald"/>
                <a:cs typeface="Oswald"/>
                <a:sym typeface="Oswald"/>
              </a:rPr>
              <a:t>District is thinking creatively and collaboratively to fund and provide time for professional development.</a:t>
            </a:r>
          </a:p>
          <a:p>
            <a:endParaRPr lang="en-US" sz="2400">
              <a:solidFill>
                <a:srgbClr val="FFFFFF"/>
              </a:solidFill>
              <a:latin typeface="Oswald"/>
              <a:ea typeface="Oswald"/>
              <a:cs typeface="Oswald"/>
              <a:sym typeface="Oswald"/>
            </a:endParaRPr>
          </a:p>
          <a:p>
            <a:endParaRPr lang="en-US" sz="2400">
              <a:solidFill>
                <a:srgbClr val="FFFFFF"/>
              </a:solidFill>
              <a:latin typeface="Oswald"/>
              <a:ea typeface="Oswald"/>
              <a:cs typeface="Oswald"/>
              <a:sym typeface="Oswald"/>
            </a:endParaRPr>
          </a:p>
          <a:p>
            <a:endParaRPr lang="en-US" sz="2400">
              <a:solidFill>
                <a:srgbClr val="FFFFFF"/>
              </a:solidFill>
              <a:latin typeface="Oswald"/>
              <a:ea typeface="Oswald"/>
              <a:cs typeface="Oswald"/>
              <a:sym typeface="Oswald"/>
            </a:endParaRPr>
          </a:p>
        </p:txBody>
      </p:sp>
      <p:sp>
        <p:nvSpPr>
          <p:cNvPr id="79" name="Shape 79"/>
          <p:cNvSpPr/>
          <p:nvPr/>
        </p:nvSpPr>
        <p:spPr>
          <a:xfrm>
            <a:off x="617150" y="324826"/>
            <a:ext cx="4705973" cy="652697"/>
          </a:xfrm>
          <a:custGeom>
            <a:avLst/>
            <a:gdLst/>
            <a:ahLst/>
            <a:cxnLst/>
            <a:rect l="0" t="0" r="0" b="0"/>
            <a:pathLst>
              <a:path w="7657" h="1062" extrusionOk="0">
                <a:moveTo>
                  <a:pt x="850" y="0"/>
                </a:moveTo>
                <a:cubicBezTo>
                  <a:pt x="836" y="0"/>
                  <a:pt x="824" y="4"/>
                  <a:pt x="814" y="14"/>
                </a:cubicBezTo>
                <a:cubicBezTo>
                  <a:pt x="805" y="24"/>
                  <a:pt x="800" y="35"/>
                  <a:pt x="800" y="49"/>
                </a:cubicBezTo>
                <a:cubicBezTo>
                  <a:pt x="800" y="62"/>
                  <a:pt x="805" y="74"/>
                  <a:pt x="814" y="84"/>
                </a:cubicBezTo>
                <a:cubicBezTo>
                  <a:pt x="824" y="94"/>
                  <a:pt x="836" y="99"/>
                  <a:pt x="850" y="99"/>
                </a:cubicBezTo>
                <a:cubicBezTo>
                  <a:pt x="863" y="99"/>
                  <a:pt x="875" y="94"/>
                  <a:pt x="884" y="84"/>
                </a:cubicBezTo>
                <a:cubicBezTo>
                  <a:pt x="894" y="74"/>
                  <a:pt x="899" y="62"/>
                  <a:pt x="899" y="49"/>
                </a:cubicBezTo>
                <a:cubicBezTo>
                  <a:pt x="899" y="35"/>
                  <a:pt x="894" y="24"/>
                  <a:pt x="884" y="14"/>
                </a:cubicBezTo>
                <a:cubicBezTo>
                  <a:pt x="875" y="4"/>
                  <a:pt x="863" y="0"/>
                  <a:pt x="850" y="0"/>
                </a:cubicBezTo>
                <a:close/>
                <a:moveTo>
                  <a:pt x="2127" y="0"/>
                </a:moveTo>
                <a:cubicBezTo>
                  <a:pt x="2113" y="0"/>
                  <a:pt x="2102" y="4"/>
                  <a:pt x="2092" y="14"/>
                </a:cubicBezTo>
                <a:cubicBezTo>
                  <a:pt x="2082" y="24"/>
                  <a:pt x="2078" y="35"/>
                  <a:pt x="2078" y="49"/>
                </a:cubicBezTo>
                <a:cubicBezTo>
                  <a:pt x="2078" y="62"/>
                  <a:pt x="2083" y="74"/>
                  <a:pt x="2092" y="84"/>
                </a:cubicBezTo>
                <a:cubicBezTo>
                  <a:pt x="2102" y="94"/>
                  <a:pt x="2114" y="99"/>
                  <a:pt x="2127" y="99"/>
                </a:cubicBezTo>
                <a:cubicBezTo>
                  <a:pt x="2141" y="99"/>
                  <a:pt x="2153" y="94"/>
                  <a:pt x="2162" y="84"/>
                </a:cubicBezTo>
                <a:cubicBezTo>
                  <a:pt x="2172" y="74"/>
                  <a:pt x="2177" y="62"/>
                  <a:pt x="2177" y="49"/>
                </a:cubicBezTo>
                <a:cubicBezTo>
                  <a:pt x="2177" y="35"/>
                  <a:pt x="2172" y="24"/>
                  <a:pt x="2162" y="14"/>
                </a:cubicBezTo>
                <a:cubicBezTo>
                  <a:pt x="2153" y="4"/>
                  <a:pt x="2141" y="0"/>
                  <a:pt x="2127" y="0"/>
                </a:cubicBezTo>
                <a:close/>
                <a:moveTo>
                  <a:pt x="3526" y="64"/>
                </a:moveTo>
                <a:cubicBezTo>
                  <a:pt x="3586" y="64"/>
                  <a:pt x="3632" y="78"/>
                  <a:pt x="3664" y="105"/>
                </a:cubicBezTo>
                <a:cubicBezTo>
                  <a:pt x="3696" y="133"/>
                  <a:pt x="3711" y="166"/>
                  <a:pt x="3711" y="205"/>
                </a:cubicBezTo>
                <a:cubicBezTo>
                  <a:pt x="3711" y="230"/>
                  <a:pt x="3705" y="253"/>
                  <a:pt x="3692" y="274"/>
                </a:cubicBezTo>
                <a:cubicBezTo>
                  <a:pt x="3680" y="295"/>
                  <a:pt x="3661" y="311"/>
                  <a:pt x="3637" y="321"/>
                </a:cubicBezTo>
                <a:cubicBezTo>
                  <a:pt x="3613" y="331"/>
                  <a:pt x="3578" y="336"/>
                  <a:pt x="3530" y="336"/>
                </a:cubicBezTo>
                <a:cubicBezTo>
                  <a:pt x="3512" y="336"/>
                  <a:pt x="3495" y="336"/>
                  <a:pt x="3479" y="335"/>
                </a:cubicBezTo>
                <a:cubicBezTo>
                  <a:pt x="3464" y="334"/>
                  <a:pt x="3450" y="332"/>
                  <a:pt x="3438" y="330"/>
                </a:cubicBezTo>
                <a:lnTo>
                  <a:pt x="3438" y="75"/>
                </a:lnTo>
                <a:cubicBezTo>
                  <a:pt x="3464" y="68"/>
                  <a:pt x="3493" y="64"/>
                  <a:pt x="3526" y="64"/>
                </a:cubicBezTo>
                <a:close/>
                <a:moveTo>
                  <a:pt x="5522" y="257"/>
                </a:moveTo>
                <a:cubicBezTo>
                  <a:pt x="5548" y="257"/>
                  <a:pt x="5570" y="268"/>
                  <a:pt x="5586" y="289"/>
                </a:cubicBezTo>
                <a:cubicBezTo>
                  <a:pt x="5609" y="318"/>
                  <a:pt x="5620" y="359"/>
                  <a:pt x="5620" y="411"/>
                </a:cubicBezTo>
                <a:cubicBezTo>
                  <a:pt x="5620" y="450"/>
                  <a:pt x="5612" y="479"/>
                  <a:pt x="5596" y="498"/>
                </a:cubicBezTo>
                <a:cubicBezTo>
                  <a:pt x="5580" y="517"/>
                  <a:pt x="5560" y="526"/>
                  <a:pt x="5535" y="526"/>
                </a:cubicBezTo>
                <a:cubicBezTo>
                  <a:pt x="5509" y="526"/>
                  <a:pt x="5488" y="515"/>
                  <a:pt x="5471" y="494"/>
                </a:cubicBezTo>
                <a:cubicBezTo>
                  <a:pt x="5449" y="465"/>
                  <a:pt x="5437" y="425"/>
                  <a:pt x="5437" y="374"/>
                </a:cubicBezTo>
                <a:cubicBezTo>
                  <a:pt x="5437" y="334"/>
                  <a:pt x="5446" y="305"/>
                  <a:pt x="5462" y="286"/>
                </a:cubicBezTo>
                <a:cubicBezTo>
                  <a:pt x="5478" y="266"/>
                  <a:pt x="5498" y="257"/>
                  <a:pt x="5522" y="257"/>
                </a:cubicBezTo>
                <a:close/>
                <a:moveTo>
                  <a:pt x="4184" y="427"/>
                </a:moveTo>
                <a:lnTo>
                  <a:pt x="4184" y="598"/>
                </a:lnTo>
                <a:cubicBezTo>
                  <a:pt x="4143" y="630"/>
                  <a:pt x="4111" y="646"/>
                  <a:pt x="4086" y="646"/>
                </a:cubicBezTo>
                <a:cubicBezTo>
                  <a:pt x="4068" y="646"/>
                  <a:pt x="4052" y="639"/>
                  <a:pt x="4038" y="623"/>
                </a:cubicBezTo>
                <a:cubicBezTo>
                  <a:pt x="4024" y="608"/>
                  <a:pt x="4017" y="588"/>
                  <a:pt x="4017" y="565"/>
                </a:cubicBezTo>
                <a:cubicBezTo>
                  <a:pt x="4017" y="546"/>
                  <a:pt x="4022" y="529"/>
                  <a:pt x="4033" y="514"/>
                </a:cubicBezTo>
                <a:cubicBezTo>
                  <a:pt x="4044" y="498"/>
                  <a:pt x="4063" y="483"/>
                  <a:pt x="4088" y="469"/>
                </a:cubicBezTo>
                <a:cubicBezTo>
                  <a:pt x="4103" y="461"/>
                  <a:pt x="4134" y="447"/>
                  <a:pt x="4184" y="427"/>
                </a:cubicBezTo>
                <a:close/>
                <a:moveTo>
                  <a:pt x="7863" y="263"/>
                </a:moveTo>
                <a:cubicBezTo>
                  <a:pt x="7879" y="263"/>
                  <a:pt x="7894" y="268"/>
                  <a:pt x="7910" y="277"/>
                </a:cubicBezTo>
                <a:cubicBezTo>
                  <a:pt x="7926" y="286"/>
                  <a:pt x="7939" y="300"/>
                  <a:pt x="7949" y="318"/>
                </a:cubicBezTo>
                <a:cubicBezTo>
                  <a:pt x="7959" y="337"/>
                  <a:pt x="7965" y="357"/>
                  <a:pt x="7967" y="379"/>
                </a:cubicBezTo>
                <a:lnTo>
                  <a:pt x="7967" y="609"/>
                </a:lnTo>
                <a:cubicBezTo>
                  <a:pt x="7939" y="639"/>
                  <a:pt x="7910" y="654"/>
                  <a:pt x="7881" y="654"/>
                </a:cubicBezTo>
                <a:cubicBezTo>
                  <a:pt x="7846" y="654"/>
                  <a:pt x="7814" y="636"/>
                  <a:pt x="7785" y="601"/>
                </a:cubicBezTo>
                <a:cubicBezTo>
                  <a:pt x="7756" y="566"/>
                  <a:pt x="7742" y="516"/>
                  <a:pt x="7742" y="450"/>
                </a:cubicBezTo>
                <a:cubicBezTo>
                  <a:pt x="7742" y="385"/>
                  <a:pt x="7757" y="336"/>
                  <a:pt x="7787" y="302"/>
                </a:cubicBezTo>
                <a:cubicBezTo>
                  <a:pt x="7809" y="276"/>
                  <a:pt x="7835" y="263"/>
                  <a:pt x="7863" y="263"/>
                </a:cubicBezTo>
                <a:close/>
                <a:moveTo>
                  <a:pt x="3524" y="370"/>
                </a:moveTo>
                <a:cubicBezTo>
                  <a:pt x="3571" y="370"/>
                  <a:pt x="3610" y="377"/>
                  <a:pt x="3642" y="391"/>
                </a:cubicBezTo>
                <a:cubicBezTo>
                  <a:pt x="3673" y="404"/>
                  <a:pt x="3696" y="423"/>
                  <a:pt x="3710" y="447"/>
                </a:cubicBezTo>
                <a:cubicBezTo>
                  <a:pt x="3724" y="471"/>
                  <a:pt x="3731" y="495"/>
                  <a:pt x="3731" y="521"/>
                </a:cubicBezTo>
                <a:cubicBezTo>
                  <a:pt x="3731" y="560"/>
                  <a:pt x="3715" y="593"/>
                  <a:pt x="3685" y="619"/>
                </a:cubicBezTo>
                <a:cubicBezTo>
                  <a:pt x="3654" y="646"/>
                  <a:pt x="3609" y="659"/>
                  <a:pt x="3550" y="659"/>
                </a:cubicBezTo>
                <a:cubicBezTo>
                  <a:pt x="3513" y="659"/>
                  <a:pt x="3476" y="655"/>
                  <a:pt x="3438" y="646"/>
                </a:cubicBezTo>
                <a:lnTo>
                  <a:pt x="3438" y="375"/>
                </a:lnTo>
                <a:cubicBezTo>
                  <a:pt x="3447" y="373"/>
                  <a:pt x="3458" y="372"/>
                  <a:pt x="3473" y="371"/>
                </a:cubicBezTo>
                <a:cubicBezTo>
                  <a:pt x="3487" y="370"/>
                  <a:pt x="3504" y="370"/>
                  <a:pt x="3524" y="370"/>
                </a:cubicBezTo>
                <a:close/>
                <a:moveTo>
                  <a:pt x="289" y="69"/>
                </a:moveTo>
                <a:cubicBezTo>
                  <a:pt x="367" y="69"/>
                  <a:pt x="431" y="95"/>
                  <a:pt x="480" y="148"/>
                </a:cubicBezTo>
                <a:cubicBezTo>
                  <a:pt x="530" y="201"/>
                  <a:pt x="555" y="273"/>
                  <a:pt x="555" y="364"/>
                </a:cubicBezTo>
                <a:cubicBezTo>
                  <a:pt x="555" y="455"/>
                  <a:pt x="530" y="527"/>
                  <a:pt x="480" y="580"/>
                </a:cubicBezTo>
                <a:cubicBezTo>
                  <a:pt x="431" y="633"/>
                  <a:pt x="368" y="660"/>
                  <a:pt x="292" y="660"/>
                </a:cubicBezTo>
                <a:cubicBezTo>
                  <a:pt x="264" y="660"/>
                  <a:pt x="230" y="655"/>
                  <a:pt x="188" y="646"/>
                </a:cubicBezTo>
                <a:lnTo>
                  <a:pt x="188" y="83"/>
                </a:lnTo>
                <a:cubicBezTo>
                  <a:pt x="226" y="74"/>
                  <a:pt x="259" y="69"/>
                  <a:pt x="289" y="69"/>
                </a:cubicBezTo>
                <a:close/>
                <a:moveTo>
                  <a:pt x="6354" y="265"/>
                </a:moveTo>
                <a:cubicBezTo>
                  <a:pt x="6390" y="265"/>
                  <a:pt x="6420" y="281"/>
                  <a:pt x="6443" y="312"/>
                </a:cubicBezTo>
                <a:cubicBezTo>
                  <a:pt x="6477" y="358"/>
                  <a:pt x="6494" y="420"/>
                  <a:pt x="6494" y="500"/>
                </a:cubicBezTo>
                <a:cubicBezTo>
                  <a:pt x="6494" y="563"/>
                  <a:pt x="6484" y="608"/>
                  <a:pt x="6463" y="634"/>
                </a:cubicBezTo>
                <a:cubicBezTo>
                  <a:pt x="6443" y="660"/>
                  <a:pt x="6417" y="673"/>
                  <a:pt x="6385" y="673"/>
                </a:cubicBezTo>
                <a:cubicBezTo>
                  <a:pt x="6343" y="673"/>
                  <a:pt x="6309" y="649"/>
                  <a:pt x="6283" y="602"/>
                </a:cubicBezTo>
                <a:cubicBezTo>
                  <a:pt x="6257" y="555"/>
                  <a:pt x="6244" y="499"/>
                  <a:pt x="6244" y="434"/>
                </a:cubicBezTo>
                <a:cubicBezTo>
                  <a:pt x="6244" y="393"/>
                  <a:pt x="6250" y="360"/>
                  <a:pt x="6260" y="334"/>
                </a:cubicBezTo>
                <a:cubicBezTo>
                  <a:pt x="6271" y="309"/>
                  <a:pt x="6285" y="291"/>
                  <a:pt x="6302" y="281"/>
                </a:cubicBezTo>
                <a:cubicBezTo>
                  <a:pt x="6320" y="270"/>
                  <a:pt x="6337" y="265"/>
                  <a:pt x="6354" y="265"/>
                </a:cubicBezTo>
                <a:close/>
                <a:moveTo>
                  <a:pt x="0" y="32"/>
                </a:moveTo>
                <a:lnTo>
                  <a:pt x="0" y="50"/>
                </a:lnTo>
                <a:lnTo>
                  <a:pt x="24" y="50"/>
                </a:lnTo>
                <a:cubicBezTo>
                  <a:pt x="49" y="50"/>
                  <a:pt x="68" y="57"/>
                  <a:pt x="81" y="71"/>
                </a:cubicBezTo>
                <a:cubicBezTo>
                  <a:pt x="90" y="82"/>
                  <a:pt x="95" y="108"/>
                  <a:pt x="95" y="149"/>
                </a:cubicBezTo>
                <a:lnTo>
                  <a:pt x="95" y="577"/>
                </a:lnTo>
                <a:cubicBezTo>
                  <a:pt x="95" y="614"/>
                  <a:pt x="91" y="638"/>
                  <a:pt x="84" y="649"/>
                </a:cubicBezTo>
                <a:cubicBezTo>
                  <a:pt x="72" y="667"/>
                  <a:pt x="52" y="676"/>
                  <a:pt x="24" y="676"/>
                </a:cubicBezTo>
                <a:lnTo>
                  <a:pt x="0" y="676"/>
                </a:lnTo>
                <a:lnTo>
                  <a:pt x="0" y="694"/>
                </a:lnTo>
                <a:lnTo>
                  <a:pt x="295" y="694"/>
                </a:lnTo>
                <a:cubicBezTo>
                  <a:pt x="424" y="694"/>
                  <a:pt x="520" y="659"/>
                  <a:pt x="583" y="590"/>
                </a:cubicBezTo>
                <a:cubicBezTo>
                  <a:pt x="638" y="528"/>
                  <a:pt x="666" y="451"/>
                  <a:pt x="666" y="359"/>
                </a:cubicBezTo>
                <a:cubicBezTo>
                  <a:pt x="666" y="291"/>
                  <a:pt x="651" y="230"/>
                  <a:pt x="619" y="178"/>
                </a:cubicBezTo>
                <a:cubicBezTo>
                  <a:pt x="588" y="125"/>
                  <a:pt x="546" y="88"/>
                  <a:pt x="495" y="65"/>
                </a:cubicBezTo>
                <a:cubicBezTo>
                  <a:pt x="443" y="43"/>
                  <a:pt x="368" y="32"/>
                  <a:pt x="269" y="32"/>
                </a:cubicBezTo>
                <a:close/>
                <a:moveTo>
                  <a:pt x="869" y="233"/>
                </a:moveTo>
                <a:lnTo>
                  <a:pt x="734" y="288"/>
                </a:lnTo>
                <a:lnTo>
                  <a:pt x="741" y="306"/>
                </a:lnTo>
                <a:cubicBezTo>
                  <a:pt x="754" y="301"/>
                  <a:pt x="765" y="298"/>
                  <a:pt x="774" y="298"/>
                </a:cubicBezTo>
                <a:cubicBezTo>
                  <a:pt x="782" y="298"/>
                  <a:pt x="789" y="300"/>
                  <a:pt x="794" y="305"/>
                </a:cubicBezTo>
                <a:cubicBezTo>
                  <a:pt x="799" y="309"/>
                  <a:pt x="802" y="316"/>
                  <a:pt x="805" y="326"/>
                </a:cubicBezTo>
                <a:cubicBezTo>
                  <a:pt x="808" y="340"/>
                  <a:pt x="809" y="372"/>
                  <a:pt x="809" y="420"/>
                </a:cubicBezTo>
                <a:lnTo>
                  <a:pt x="809" y="593"/>
                </a:lnTo>
                <a:cubicBezTo>
                  <a:pt x="809" y="620"/>
                  <a:pt x="807" y="639"/>
                  <a:pt x="802" y="649"/>
                </a:cubicBezTo>
                <a:cubicBezTo>
                  <a:pt x="798" y="659"/>
                  <a:pt x="792" y="666"/>
                  <a:pt x="785" y="670"/>
                </a:cubicBezTo>
                <a:cubicBezTo>
                  <a:pt x="777" y="674"/>
                  <a:pt x="763" y="676"/>
                  <a:pt x="741" y="676"/>
                </a:cubicBezTo>
                <a:lnTo>
                  <a:pt x="741" y="694"/>
                </a:lnTo>
                <a:lnTo>
                  <a:pt x="958" y="694"/>
                </a:lnTo>
                <a:lnTo>
                  <a:pt x="958" y="676"/>
                </a:lnTo>
                <a:cubicBezTo>
                  <a:pt x="937" y="676"/>
                  <a:pt x="922" y="674"/>
                  <a:pt x="914" y="669"/>
                </a:cubicBezTo>
                <a:cubicBezTo>
                  <a:pt x="906" y="665"/>
                  <a:pt x="900" y="658"/>
                  <a:pt x="896" y="649"/>
                </a:cubicBezTo>
                <a:cubicBezTo>
                  <a:pt x="892" y="639"/>
                  <a:pt x="890" y="621"/>
                  <a:pt x="890" y="593"/>
                </a:cubicBezTo>
                <a:lnTo>
                  <a:pt x="890" y="233"/>
                </a:lnTo>
                <a:close/>
                <a:moveTo>
                  <a:pt x="1791" y="233"/>
                </a:moveTo>
                <a:lnTo>
                  <a:pt x="1656" y="288"/>
                </a:lnTo>
                <a:lnTo>
                  <a:pt x="1661" y="306"/>
                </a:lnTo>
                <a:cubicBezTo>
                  <a:pt x="1673" y="301"/>
                  <a:pt x="1685" y="298"/>
                  <a:pt x="1695" y="298"/>
                </a:cubicBezTo>
                <a:cubicBezTo>
                  <a:pt x="1703" y="298"/>
                  <a:pt x="1710" y="301"/>
                  <a:pt x="1716" y="305"/>
                </a:cubicBezTo>
                <a:cubicBezTo>
                  <a:pt x="1722" y="310"/>
                  <a:pt x="1726" y="317"/>
                  <a:pt x="1728" y="327"/>
                </a:cubicBezTo>
                <a:cubicBezTo>
                  <a:pt x="1730" y="337"/>
                  <a:pt x="1731" y="368"/>
                  <a:pt x="1731" y="420"/>
                </a:cubicBezTo>
                <a:lnTo>
                  <a:pt x="1731" y="593"/>
                </a:lnTo>
                <a:cubicBezTo>
                  <a:pt x="1731" y="619"/>
                  <a:pt x="1730" y="635"/>
                  <a:pt x="1729" y="641"/>
                </a:cubicBezTo>
                <a:cubicBezTo>
                  <a:pt x="1725" y="652"/>
                  <a:pt x="1720" y="660"/>
                  <a:pt x="1711" y="666"/>
                </a:cubicBezTo>
                <a:cubicBezTo>
                  <a:pt x="1700" y="673"/>
                  <a:pt x="1683" y="676"/>
                  <a:pt x="1661" y="676"/>
                </a:cubicBezTo>
                <a:lnTo>
                  <a:pt x="1661" y="694"/>
                </a:lnTo>
                <a:lnTo>
                  <a:pt x="1890" y="694"/>
                </a:lnTo>
                <a:lnTo>
                  <a:pt x="1890" y="676"/>
                </a:lnTo>
                <a:cubicBezTo>
                  <a:pt x="1869" y="676"/>
                  <a:pt x="1854" y="673"/>
                  <a:pt x="1843" y="667"/>
                </a:cubicBezTo>
                <a:cubicBezTo>
                  <a:pt x="1833" y="662"/>
                  <a:pt x="1825" y="654"/>
                  <a:pt x="1821" y="645"/>
                </a:cubicBezTo>
                <a:cubicBezTo>
                  <a:pt x="1815" y="633"/>
                  <a:pt x="1812" y="614"/>
                  <a:pt x="1812" y="589"/>
                </a:cubicBezTo>
                <a:lnTo>
                  <a:pt x="1812" y="375"/>
                </a:lnTo>
                <a:cubicBezTo>
                  <a:pt x="1827" y="344"/>
                  <a:pt x="1842" y="322"/>
                  <a:pt x="1857" y="309"/>
                </a:cubicBezTo>
                <a:cubicBezTo>
                  <a:pt x="1864" y="303"/>
                  <a:pt x="1870" y="299"/>
                  <a:pt x="1876" y="299"/>
                </a:cubicBezTo>
                <a:cubicBezTo>
                  <a:pt x="1883" y="299"/>
                  <a:pt x="1893" y="305"/>
                  <a:pt x="1907" y="316"/>
                </a:cubicBezTo>
                <a:cubicBezTo>
                  <a:pt x="1922" y="327"/>
                  <a:pt x="1934" y="333"/>
                  <a:pt x="1946" y="333"/>
                </a:cubicBezTo>
                <a:cubicBezTo>
                  <a:pt x="1958" y="333"/>
                  <a:pt x="1968" y="329"/>
                  <a:pt x="1976" y="320"/>
                </a:cubicBezTo>
                <a:cubicBezTo>
                  <a:pt x="1985" y="311"/>
                  <a:pt x="1989" y="300"/>
                  <a:pt x="1989" y="288"/>
                </a:cubicBezTo>
                <a:cubicBezTo>
                  <a:pt x="1989" y="273"/>
                  <a:pt x="1983" y="261"/>
                  <a:pt x="1971" y="250"/>
                </a:cubicBezTo>
                <a:cubicBezTo>
                  <a:pt x="1959" y="239"/>
                  <a:pt x="1945" y="233"/>
                  <a:pt x="1927" y="233"/>
                </a:cubicBezTo>
                <a:cubicBezTo>
                  <a:pt x="1887" y="233"/>
                  <a:pt x="1849" y="267"/>
                  <a:pt x="1812" y="334"/>
                </a:cubicBezTo>
                <a:lnTo>
                  <a:pt x="1812" y="233"/>
                </a:lnTo>
                <a:close/>
                <a:moveTo>
                  <a:pt x="2146" y="233"/>
                </a:moveTo>
                <a:lnTo>
                  <a:pt x="2012" y="288"/>
                </a:lnTo>
                <a:lnTo>
                  <a:pt x="2019" y="306"/>
                </a:lnTo>
                <a:cubicBezTo>
                  <a:pt x="2032" y="301"/>
                  <a:pt x="2043" y="298"/>
                  <a:pt x="2052" y="298"/>
                </a:cubicBezTo>
                <a:cubicBezTo>
                  <a:pt x="2060" y="298"/>
                  <a:pt x="2067" y="300"/>
                  <a:pt x="2072" y="305"/>
                </a:cubicBezTo>
                <a:cubicBezTo>
                  <a:pt x="2077" y="309"/>
                  <a:pt x="2080" y="316"/>
                  <a:pt x="2083" y="326"/>
                </a:cubicBezTo>
                <a:cubicBezTo>
                  <a:pt x="2085" y="340"/>
                  <a:pt x="2087" y="372"/>
                  <a:pt x="2087" y="420"/>
                </a:cubicBezTo>
                <a:lnTo>
                  <a:pt x="2087" y="593"/>
                </a:lnTo>
                <a:cubicBezTo>
                  <a:pt x="2087" y="620"/>
                  <a:pt x="2085" y="639"/>
                  <a:pt x="2080" y="649"/>
                </a:cubicBezTo>
                <a:cubicBezTo>
                  <a:pt x="2076" y="659"/>
                  <a:pt x="2070" y="666"/>
                  <a:pt x="2062" y="670"/>
                </a:cubicBezTo>
                <a:cubicBezTo>
                  <a:pt x="2055" y="674"/>
                  <a:pt x="2040" y="676"/>
                  <a:pt x="2019" y="676"/>
                </a:cubicBezTo>
                <a:lnTo>
                  <a:pt x="2019" y="694"/>
                </a:lnTo>
                <a:lnTo>
                  <a:pt x="2236" y="694"/>
                </a:lnTo>
                <a:lnTo>
                  <a:pt x="2236" y="676"/>
                </a:lnTo>
                <a:cubicBezTo>
                  <a:pt x="2215" y="676"/>
                  <a:pt x="2200" y="674"/>
                  <a:pt x="2192" y="669"/>
                </a:cubicBezTo>
                <a:cubicBezTo>
                  <a:pt x="2184" y="665"/>
                  <a:pt x="2178" y="658"/>
                  <a:pt x="2174" y="649"/>
                </a:cubicBezTo>
                <a:cubicBezTo>
                  <a:pt x="2170" y="639"/>
                  <a:pt x="2168" y="621"/>
                  <a:pt x="2168" y="593"/>
                </a:cubicBezTo>
                <a:lnTo>
                  <a:pt x="2168" y="233"/>
                </a:lnTo>
                <a:close/>
                <a:moveTo>
                  <a:pt x="3249" y="32"/>
                </a:moveTo>
                <a:lnTo>
                  <a:pt x="3249" y="50"/>
                </a:lnTo>
                <a:lnTo>
                  <a:pt x="3273" y="50"/>
                </a:lnTo>
                <a:cubicBezTo>
                  <a:pt x="3298" y="50"/>
                  <a:pt x="3317" y="57"/>
                  <a:pt x="3330" y="71"/>
                </a:cubicBezTo>
                <a:cubicBezTo>
                  <a:pt x="3340" y="82"/>
                  <a:pt x="3344" y="108"/>
                  <a:pt x="3344" y="149"/>
                </a:cubicBezTo>
                <a:lnTo>
                  <a:pt x="3344" y="577"/>
                </a:lnTo>
                <a:cubicBezTo>
                  <a:pt x="3344" y="614"/>
                  <a:pt x="3340" y="638"/>
                  <a:pt x="3333" y="649"/>
                </a:cubicBezTo>
                <a:cubicBezTo>
                  <a:pt x="3321" y="667"/>
                  <a:pt x="3301" y="676"/>
                  <a:pt x="3273" y="676"/>
                </a:cubicBezTo>
                <a:lnTo>
                  <a:pt x="3249" y="676"/>
                </a:lnTo>
                <a:lnTo>
                  <a:pt x="3249" y="694"/>
                </a:lnTo>
                <a:lnTo>
                  <a:pt x="3561" y="694"/>
                </a:lnTo>
                <a:cubicBezTo>
                  <a:pt x="3636" y="694"/>
                  <a:pt x="3691" y="687"/>
                  <a:pt x="3727" y="673"/>
                </a:cubicBezTo>
                <a:cubicBezTo>
                  <a:pt x="3764" y="659"/>
                  <a:pt x="3792" y="637"/>
                  <a:pt x="3813" y="607"/>
                </a:cubicBezTo>
                <a:cubicBezTo>
                  <a:pt x="3834" y="577"/>
                  <a:pt x="3844" y="546"/>
                  <a:pt x="3844" y="513"/>
                </a:cubicBezTo>
                <a:cubicBezTo>
                  <a:pt x="3844" y="469"/>
                  <a:pt x="3828" y="433"/>
                  <a:pt x="3797" y="403"/>
                </a:cubicBezTo>
                <a:cubicBezTo>
                  <a:pt x="3774" y="381"/>
                  <a:pt x="3740" y="366"/>
                  <a:pt x="3694" y="356"/>
                </a:cubicBezTo>
                <a:cubicBezTo>
                  <a:pt x="3733" y="343"/>
                  <a:pt x="3763" y="324"/>
                  <a:pt x="3783" y="298"/>
                </a:cubicBezTo>
                <a:cubicBezTo>
                  <a:pt x="3803" y="271"/>
                  <a:pt x="3813" y="242"/>
                  <a:pt x="3813" y="208"/>
                </a:cubicBezTo>
                <a:cubicBezTo>
                  <a:pt x="3813" y="170"/>
                  <a:pt x="3801" y="136"/>
                  <a:pt x="3775" y="106"/>
                </a:cubicBezTo>
                <a:cubicBezTo>
                  <a:pt x="3749" y="76"/>
                  <a:pt x="3712" y="55"/>
                  <a:pt x="3663" y="43"/>
                </a:cubicBezTo>
                <a:cubicBezTo>
                  <a:pt x="3631" y="36"/>
                  <a:pt x="3588" y="32"/>
                  <a:pt x="3535" y="32"/>
                </a:cubicBezTo>
                <a:close/>
                <a:moveTo>
                  <a:pt x="4928" y="0"/>
                </a:moveTo>
                <a:lnTo>
                  <a:pt x="4795" y="54"/>
                </a:lnTo>
                <a:lnTo>
                  <a:pt x="4803" y="71"/>
                </a:lnTo>
                <a:cubicBezTo>
                  <a:pt x="4817" y="66"/>
                  <a:pt x="4827" y="63"/>
                  <a:pt x="4834" y="63"/>
                </a:cubicBezTo>
                <a:cubicBezTo>
                  <a:pt x="4842" y="63"/>
                  <a:pt x="4849" y="65"/>
                  <a:pt x="4854" y="70"/>
                </a:cubicBezTo>
                <a:cubicBezTo>
                  <a:pt x="4860" y="74"/>
                  <a:pt x="4863" y="82"/>
                  <a:pt x="4866" y="94"/>
                </a:cubicBezTo>
                <a:cubicBezTo>
                  <a:pt x="4868" y="105"/>
                  <a:pt x="4869" y="137"/>
                  <a:pt x="4869" y="188"/>
                </a:cubicBezTo>
                <a:lnTo>
                  <a:pt x="4869" y="596"/>
                </a:lnTo>
                <a:cubicBezTo>
                  <a:pt x="4869" y="622"/>
                  <a:pt x="4867" y="641"/>
                  <a:pt x="4862" y="651"/>
                </a:cubicBezTo>
                <a:cubicBezTo>
                  <a:pt x="4858" y="659"/>
                  <a:pt x="4853" y="664"/>
                  <a:pt x="4846" y="668"/>
                </a:cubicBezTo>
                <a:cubicBezTo>
                  <a:pt x="4835" y="673"/>
                  <a:pt x="4818" y="676"/>
                  <a:pt x="4795" y="676"/>
                </a:cubicBezTo>
                <a:lnTo>
                  <a:pt x="4795" y="694"/>
                </a:lnTo>
                <a:lnTo>
                  <a:pt x="5022" y="694"/>
                </a:lnTo>
                <a:lnTo>
                  <a:pt x="5022" y="676"/>
                </a:lnTo>
                <a:cubicBezTo>
                  <a:pt x="4997" y="676"/>
                  <a:pt x="4981" y="674"/>
                  <a:pt x="4974" y="670"/>
                </a:cubicBezTo>
                <a:cubicBezTo>
                  <a:pt x="4966" y="666"/>
                  <a:pt x="4960" y="659"/>
                  <a:pt x="4956" y="650"/>
                </a:cubicBezTo>
                <a:cubicBezTo>
                  <a:pt x="4952" y="641"/>
                  <a:pt x="4950" y="622"/>
                  <a:pt x="4950" y="593"/>
                </a:cubicBezTo>
                <a:lnTo>
                  <a:pt x="4950" y="445"/>
                </a:lnTo>
                <a:lnTo>
                  <a:pt x="5087" y="620"/>
                </a:lnTo>
                <a:cubicBezTo>
                  <a:pt x="5100" y="637"/>
                  <a:pt x="5107" y="649"/>
                  <a:pt x="5107" y="656"/>
                </a:cubicBezTo>
                <a:cubicBezTo>
                  <a:pt x="5107" y="662"/>
                  <a:pt x="5105" y="667"/>
                  <a:pt x="5100" y="671"/>
                </a:cubicBezTo>
                <a:cubicBezTo>
                  <a:pt x="5096" y="674"/>
                  <a:pt x="5088" y="676"/>
                  <a:pt x="5075" y="676"/>
                </a:cubicBezTo>
                <a:lnTo>
                  <a:pt x="5075" y="694"/>
                </a:lnTo>
                <a:lnTo>
                  <a:pt x="5292" y="694"/>
                </a:lnTo>
                <a:lnTo>
                  <a:pt x="5292" y="676"/>
                </a:lnTo>
                <a:cubicBezTo>
                  <a:pt x="5272" y="676"/>
                  <a:pt x="5258" y="675"/>
                  <a:pt x="5250" y="671"/>
                </a:cubicBezTo>
                <a:cubicBezTo>
                  <a:pt x="5238" y="667"/>
                  <a:pt x="5225" y="657"/>
                  <a:pt x="5209" y="642"/>
                </a:cubicBezTo>
                <a:cubicBezTo>
                  <a:pt x="5198" y="631"/>
                  <a:pt x="5176" y="605"/>
                  <a:pt x="5145" y="565"/>
                </a:cubicBezTo>
                <a:lnTo>
                  <a:pt x="5030" y="420"/>
                </a:lnTo>
                <a:lnTo>
                  <a:pt x="5145" y="314"/>
                </a:lnTo>
                <a:cubicBezTo>
                  <a:pt x="5166" y="295"/>
                  <a:pt x="5185" y="282"/>
                  <a:pt x="5203" y="274"/>
                </a:cubicBezTo>
                <a:cubicBezTo>
                  <a:pt x="5221" y="267"/>
                  <a:pt x="5243" y="263"/>
                  <a:pt x="5270" y="262"/>
                </a:cubicBezTo>
                <a:lnTo>
                  <a:pt x="5270" y="247"/>
                </a:lnTo>
                <a:lnTo>
                  <a:pt x="5075" y="247"/>
                </a:lnTo>
                <a:lnTo>
                  <a:pt x="5075" y="262"/>
                </a:lnTo>
                <a:cubicBezTo>
                  <a:pt x="5088" y="263"/>
                  <a:pt x="5096" y="266"/>
                  <a:pt x="5102" y="270"/>
                </a:cubicBezTo>
                <a:cubicBezTo>
                  <a:pt x="5107" y="275"/>
                  <a:pt x="5110" y="281"/>
                  <a:pt x="5110" y="287"/>
                </a:cubicBezTo>
                <a:cubicBezTo>
                  <a:pt x="5110" y="291"/>
                  <a:pt x="5109" y="295"/>
                  <a:pt x="5106" y="299"/>
                </a:cubicBezTo>
                <a:cubicBezTo>
                  <a:pt x="5102" y="305"/>
                  <a:pt x="5088" y="319"/>
                  <a:pt x="5064" y="341"/>
                </a:cubicBezTo>
                <a:lnTo>
                  <a:pt x="4950" y="444"/>
                </a:lnTo>
                <a:lnTo>
                  <a:pt x="4950" y="0"/>
                </a:lnTo>
                <a:close/>
                <a:moveTo>
                  <a:pt x="5928" y="233"/>
                </a:moveTo>
                <a:lnTo>
                  <a:pt x="5793" y="288"/>
                </a:lnTo>
                <a:lnTo>
                  <a:pt x="5798" y="306"/>
                </a:lnTo>
                <a:cubicBezTo>
                  <a:pt x="5811" y="301"/>
                  <a:pt x="5822" y="298"/>
                  <a:pt x="5832" y="298"/>
                </a:cubicBezTo>
                <a:cubicBezTo>
                  <a:pt x="5840" y="298"/>
                  <a:pt x="5848" y="301"/>
                  <a:pt x="5853" y="305"/>
                </a:cubicBezTo>
                <a:cubicBezTo>
                  <a:pt x="5859" y="310"/>
                  <a:pt x="5863" y="317"/>
                  <a:pt x="5865" y="327"/>
                </a:cubicBezTo>
                <a:cubicBezTo>
                  <a:pt x="5867" y="337"/>
                  <a:pt x="5868" y="368"/>
                  <a:pt x="5868" y="420"/>
                </a:cubicBezTo>
                <a:lnTo>
                  <a:pt x="5868" y="593"/>
                </a:lnTo>
                <a:cubicBezTo>
                  <a:pt x="5868" y="619"/>
                  <a:pt x="5867" y="635"/>
                  <a:pt x="5866" y="641"/>
                </a:cubicBezTo>
                <a:cubicBezTo>
                  <a:pt x="5862" y="652"/>
                  <a:pt x="5857" y="660"/>
                  <a:pt x="5849" y="666"/>
                </a:cubicBezTo>
                <a:cubicBezTo>
                  <a:pt x="5838" y="673"/>
                  <a:pt x="5821" y="676"/>
                  <a:pt x="5798" y="676"/>
                </a:cubicBezTo>
                <a:lnTo>
                  <a:pt x="5798" y="694"/>
                </a:lnTo>
                <a:lnTo>
                  <a:pt x="6027" y="694"/>
                </a:lnTo>
                <a:lnTo>
                  <a:pt x="6027" y="676"/>
                </a:lnTo>
                <a:cubicBezTo>
                  <a:pt x="6007" y="676"/>
                  <a:pt x="5991" y="673"/>
                  <a:pt x="5980" y="667"/>
                </a:cubicBezTo>
                <a:cubicBezTo>
                  <a:pt x="5970" y="662"/>
                  <a:pt x="5962" y="654"/>
                  <a:pt x="5958" y="645"/>
                </a:cubicBezTo>
                <a:cubicBezTo>
                  <a:pt x="5952" y="633"/>
                  <a:pt x="5949" y="614"/>
                  <a:pt x="5949" y="589"/>
                </a:cubicBezTo>
                <a:lnTo>
                  <a:pt x="5949" y="375"/>
                </a:lnTo>
                <a:cubicBezTo>
                  <a:pt x="5964" y="344"/>
                  <a:pt x="5979" y="322"/>
                  <a:pt x="5994" y="309"/>
                </a:cubicBezTo>
                <a:cubicBezTo>
                  <a:pt x="6001" y="303"/>
                  <a:pt x="6007" y="299"/>
                  <a:pt x="6013" y="299"/>
                </a:cubicBezTo>
                <a:cubicBezTo>
                  <a:pt x="6020" y="299"/>
                  <a:pt x="6030" y="305"/>
                  <a:pt x="6045" y="316"/>
                </a:cubicBezTo>
                <a:cubicBezTo>
                  <a:pt x="6059" y="327"/>
                  <a:pt x="6072" y="333"/>
                  <a:pt x="6083" y="333"/>
                </a:cubicBezTo>
                <a:cubicBezTo>
                  <a:pt x="6095" y="333"/>
                  <a:pt x="6105" y="329"/>
                  <a:pt x="6113" y="320"/>
                </a:cubicBezTo>
                <a:cubicBezTo>
                  <a:pt x="6122" y="311"/>
                  <a:pt x="6126" y="300"/>
                  <a:pt x="6126" y="288"/>
                </a:cubicBezTo>
                <a:cubicBezTo>
                  <a:pt x="6126" y="273"/>
                  <a:pt x="6120" y="261"/>
                  <a:pt x="6108" y="250"/>
                </a:cubicBezTo>
                <a:cubicBezTo>
                  <a:pt x="6097" y="239"/>
                  <a:pt x="6082" y="233"/>
                  <a:pt x="6064" y="233"/>
                </a:cubicBezTo>
                <a:cubicBezTo>
                  <a:pt x="6025" y="233"/>
                  <a:pt x="5986" y="267"/>
                  <a:pt x="5949" y="334"/>
                </a:cubicBezTo>
                <a:lnTo>
                  <a:pt x="5949" y="233"/>
                </a:lnTo>
                <a:close/>
                <a:moveTo>
                  <a:pt x="7260" y="233"/>
                </a:moveTo>
                <a:lnTo>
                  <a:pt x="7125" y="288"/>
                </a:lnTo>
                <a:lnTo>
                  <a:pt x="7133" y="306"/>
                </a:lnTo>
                <a:cubicBezTo>
                  <a:pt x="7145" y="301"/>
                  <a:pt x="7156" y="298"/>
                  <a:pt x="7166" y="298"/>
                </a:cubicBezTo>
                <a:cubicBezTo>
                  <a:pt x="7174" y="298"/>
                  <a:pt x="7181" y="300"/>
                  <a:pt x="7186" y="305"/>
                </a:cubicBezTo>
                <a:cubicBezTo>
                  <a:pt x="7191" y="309"/>
                  <a:pt x="7195" y="317"/>
                  <a:pt x="7197" y="329"/>
                </a:cubicBezTo>
                <a:cubicBezTo>
                  <a:pt x="7199" y="340"/>
                  <a:pt x="7201" y="373"/>
                  <a:pt x="7201" y="427"/>
                </a:cubicBezTo>
                <a:lnTo>
                  <a:pt x="7201" y="593"/>
                </a:lnTo>
                <a:cubicBezTo>
                  <a:pt x="7201" y="625"/>
                  <a:pt x="7197" y="647"/>
                  <a:pt x="7189" y="659"/>
                </a:cubicBezTo>
                <a:cubicBezTo>
                  <a:pt x="7181" y="671"/>
                  <a:pt x="7165" y="676"/>
                  <a:pt x="7143" y="676"/>
                </a:cubicBezTo>
                <a:lnTo>
                  <a:pt x="7133" y="676"/>
                </a:lnTo>
                <a:lnTo>
                  <a:pt x="7133" y="694"/>
                </a:lnTo>
                <a:lnTo>
                  <a:pt x="7354" y="694"/>
                </a:lnTo>
                <a:lnTo>
                  <a:pt x="7354" y="676"/>
                </a:lnTo>
                <a:cubicBezTo>
                  <a:pt x="7330" y="676"/>
                  <a:pt x="7313" y="674"/>
                  <a:pt x="7305" y="670"/>
                </a:cubicBezTo>
                <a:cubicBezTo>
                  <a:pt x="7297" y="665"/>
                  <a:pt x="7291" y="658"/>
                  <a:pt x="7287" y="649"/>
                </a:cubicBezTo>
                <a:cubicBezTo>
                  <a:pt x="7283" y="642"/>
                  <a:pt x="7281" y="623"/>
                  <a:pt x="7281" y="593"/>
                </a:cubicBezTo>
                <a:lnTo>
                  <a:pt x="7281" y="357"/>
                </a:lnTo>
                <a:cubicBezTo>
                  <a:pt x="7320" y="315"/>
                  <a:pt x="7358" y="293"/>
                  <a:pt x="7397" y="293"/>
                </a:cubicBezTo>
                <a:cubicBezTo>
                  <a:pt x="7422" y="293"/>
                  <a:pt x="7440" y="303"/>
                  <a:pt x="7450" y="321"/>
                </a:cubicBezTo>
                <a:cubicBezTo>
                  <a:pt x="7461" y="339"/>
                  <a:pt x="7466" y="369"/>
                  <a:pt x="7466" y="410"/>
                </a:cubicBezTo>
                <a:lnTo>
                  <a:pt x="7466" y="593"/>
                </a:lnTo>
                <a:cubicBezTo>
                  <a:pt x="7466" y="618"/>
                  <a:pt x="7466" y="634"/>
                  <a:pt x="7464" y="639"/>
                </a:cubicBezTo>
                <a:cubicBezTo>
                  <a:pt x="7461" y="651"/>
                  <a:pt x="7455" y="660"/>
                  <a:pt x="7447" y="667"/>
                </a:cubicBezTo>
                <a:cubicBezTo>
                  <a:pt x="7439" y="673"/>
                  <a:pt x="7424" y="676"/>
                  <a:pt x="7403" y="676"/>
                </a:cubicBezTo>
                <a:lnTo>
                  <a:pt x="7394" y="676"/>
                </a:lnTo>
                <a:lnTo>
                  <a:pt x="7394" y="694"/>
                </a:lnTo>
                <a:lnTo>
                  <a:pt x="7615" y="694"/>
                </a:lnTo>
                <a:lnTo>
                  <a:pt x="7615" y="676"/>
                </a:lnTo>
                <a:cubicBezTo>
                  <a:pt x="7594" y="676"/>
                  <a:pt x="7579" y="674"/>
                  <a:pt x="7571" y="669"/>
                </a:cubicBezTo>
                <a:cubicBezTo>
                  <a:pt x="7563" y="665"/>
                  <a:pt x="7557" y="659"/>
                  <a:pt x="7554" y="650"/>
                </a:cubicBezTo>
                <a:cubicBezTo>
                  <a:pt x="7549" y="640"/>
                  <a:pt x="7547" y="621"/>
                  <a:pt x="7547" y="593"/>
                </a:cubicBezTo>
                <a:lnTo>
                  <a:pt x="7547" y="402"/>
                </a:lnTo>
                <a:cubicBezTo>
                  <a:pt x="7547" y="361"/>
                  <a:pt x="7543" y="332"/>
                  <a:pt x="7536" y="312"/>
                </a:cubicBezTo>
                <a:cubicBezTo>
                  <a:pt x="7526" y="284"/>
                  <a:pt x="7512" y="264"/>
                  <a:pt x="7494" y="252"/>
                </a:cubicBezTo>
                <a:cubicBezTo>
                  <a:pt x="7477" y="240"/>
                  <a:pt x="7456" y="233"/>
                  <a:pt x="7431" y="233"/>
                </a:cubicBezTo>
                <a:cubicBezTo>
                  <a:pt x="7384" y="233"/>
                  <a:pt x="7334" y="265"/>
                  <a:pt x="7281" y="328"/>
                </a:cubicBezTo>
                <a:lnTo>
                  <a:pt x="7281" y="233"/>
                </a:lnTo>
                <a:close/>
                <a:moveTo>
                  <a:pt x="1518" y="100"/>
                </a:moveTo>
                <a:cubicBezTo>
                  <a:pt x="1504" y="132"/>
                  <a:pt x="1494" y="155"/>
                  <a:pt x="1486" y="167"/>
                </a:cubicBezTo>
                <a:cubicBezTo>
                  <a:pt x="1472" y="191"/>
                  <a:pt x="1455" y="211"/>
                  <a:pt x="1436" y="228"/>
                </a:cubicBezTo>
                <a:cubicBezTo>
                  <a:pt x="1418" y="245"/>
                  <a:pt x="1399" y="257"/>
                  <a:pt x="1381" y="265"/>
                </a:cubicBezTo>
                <a:lnTo>
                  <a:pt x="1381" y="281"/>
                </a:lnTo>
                <a:lnTo>
                  <a:pt x="1452" y="281"/>
                </a:lnTo>
                <a:lnTo>
                  <a:pt x="1452" y="582"/>
                </a:lnTo>
                <a:cubicBezTo>
                  <a:pt x="1452" y="614"/>
                  <a:pt x="1456" y="638"/>
                  <a:pt x="1462" y="653"/>
                </a:cubicBezTo>
                <a:cubicBezTo>
                  <a:pt x="1469" y="669"/>
                  <a:pt x="1480" y="680"/>
                  <a:pt x="1494" y="689"/>
                </a:cubicBezTo>
                <a:cubicBezTo>
                  <a:pt x="1508" y="697"/>
                  <a:pt x="1523" y="701"/>
                  <a:pt x="1538" y="701"/>
                </a:cubicBezTo>
                <a:cubicBezTo>
                  <a:pt x="1560" y="701"/>
                  <a:pt x="1582" y="693"/>
                  <a:pt x="1603" y="677"/>
                </a:cubicBezTo>
                <a:cubicBezTo>
                  <a:pt x="1623" y="661"/>
                  <a:pt x="1639" y="637"/>
                  <a:pt x="1651" y="605"/>
                </a:cubicBezTo>
                <a:lnTo>
                  <a:pt x="1632" y="605"/>
                </a:lnTo>
                <a:cubicBezTo>
                  <a:pt x="1626" y="618"/>
                  <a:pt x="1618" y="628"/>
                  <a:pt x="1608" y="635"/>
                </a:cubicBezTo>
                <a:cubicBezTo>
                  <a:pt x="1598" y="641"/>
                  <a:pt x="1588" y="645"/>
                  <a:pt x="1577" y="645"/>
                </a:cubicBezTo>
                <a:cubicBezTo>
                  <a:pt x="1564" y="645"/>
                  <a:pt x="1553" y="639"/>
                  <a:pt x="1545" y="629"/>
                </a:cubicBezTo>
                <a:cubicBezTo>
                  <a:pt x="1537" y="619"/>
                  <a:pt x="1533" y="600"/>
                  <a:pt x="1533" y="571"/>
                </a:cubicBezTo>
                <a:lnTo>
                  <a:pt x="1533" y="281"/>
                </a:lnTo>
                <a:lnTo>
                  <a:pt x="1637" y="281"/>
                </a:lnTo>
                <a:lnTo>
                  <a:pt x="1637" y="247"/>
                </a:lnTo>
                <a:lnTo>
                  <a:pt x="1533" y="247"/>
                </a:lnTo>
                <a:lnTo>
                  <a:pt x="1533" y="100"/>
                </a:lnTo>
                <a:close/>
                <a:moveTo>
                  <a:pt x="2850" y="100"/>
                </a:moveTo>
                <a:cubicBezTo>
                  <a:pt x="2837" y="132"/>
                  <a:pt x="2826" y="155"/>
                  <a:pt x="2819" y="167"/>
                </a:cubicBezTo>
                <a:cubicBezTo>
                  <a:pt x="2804" y="191"/>
                  <a:pt x="2787" y="211"/>
                  <a:pt x="2769" y="228"/>
                </a:cubicBezTo>
                <a:cubicBezTo>
                  <a:pt x="2750" y="245"/>
                  <a:pt x="2732" y="257"/>
                  <a:pt x="2714" y="265"/>
                </a:cubicBezTo>
                <a:lnTo>
                  <a:pt x="2714" y="281"/>
                </a:lnTo>
                <a:lnTo>
                  <a:pt x="2785" y="281"/>
                </a:lnTo>
                <a:lnTo>
                  <a:pt x="2785" y="582"/>
                </a:lnTo>
                <a:cubicBezTo>
                  <a:pt x="2785" y="614"/>
                  <a:pt x="2788" y="638"/>
                  <a:pt x="2795" y="653"/>
                </a:cubicBezTo>
                <a:cubicBezTo>
                  <a:pt x="2802" y="669"/>
                  <a:pt x="2812" y="680"/>
                  <a:pt x="2827" y="689"/>
                </a:cubicBezTo>
                <a:cubicBezTo>
                  <a:pt x="2841" y="697"/>
                  <a:pt x="2856" y="701"/>
                  <a:pt x="2871" y="701"/>
                </a:cubicBezTo>
                <a:cubicBezTo>
                  <a:pt x="2893" y="701"/>
                  <a:pt x="2914" y="693"/>
                  <a:pt x="2935" y="677"/>
                </a:cubicBezTo>
                <a:cubicBezTo>
                  <a:pt x="2956" y="661"/>
                  <a:pt x="2972" y="637"/>
                  <a:pt x="2983" y="605"/>
                </a:cubicBezTo>
                <a:lnTo>
                  <a:pt x="2964" y="605"/>
                </a:lnTo>
                <a:cubicBezTo>
                  <a:pt x="2959" y="618"/>
                  <a:pt x="2951" y="628"/>
                  <a:pt x="2941" y="635"/>
                </a:cubicBezTo>
                <a:cubicBezTo>
                  <a:pt x="2931" y="641"/>
                  <a:pt x="2920" y="645"/>
                  <a:pt x="2910" y="645"/>
                </a:cubicBezTo>
                <a:cubicBezTo>
                  <a:pt x="2897" y="645"/>
                  <a:pt x="2886" y="639"/>
                  <a:pt x="2878" y="629"/>
                </a:cubicBezTo>
                <a:cubicBezTo>
                  <a:pt x="2869" y="619"/>
                  <a:pt x="2865" y="600"/>
                  <a:pt x="2865" y="571"/>
                </a:cubicBezTo>
                <a:lnTo>
                  <a:pt x="2865" y="281"/>
                </a:lnTo>
                <a:lnTo>
                  <a:pt x="2970" y="281"/>
                </a:lnTo>
                <a:lnTo>
                  <a:pt x="2970" y="247"/>
                </a:lnTo>
                <a:lnTo>
                  <a:pt x="2865" y="247"/>
                </a:lnTo>
                <a:lnTo>
                  <a:pt x="2865" y="100"/>
                </a:lnTo>
                <a:close/>
                <a:moveTo>
                  <a:pt x="4115" y="233"/>
                </a:moveTo>
                <a:cubicBezTo>
                  <a:pt x="4063" y="233"/>
                  <a:pt x="4023" y="245"/>
                  <a:pt x="3995" y="269"/>
                </a:cubicBezTo>
                <a:cubicBezTo>
                  <a:pt x="3966" y="292"/>
                  <a:pt x="3952" y="318"/>
                  <a:pt x="3952" y="346"/>
                </a:cubicBezTo>
                <a:cubicBezTo>
                  <a:pt x="3952" y="360"/>
                  <a:pt x="3955" y="372"/>
                  <a:pt x="3963" y="380"/>
                </a:cubicBezTo>
                <a:cubicBezTo>
                  <a:pt x="3971" y="389"/>
                  <a:pt x="3981" y="393"/>
                  <a:pt x="3993" y="393"/>
                </a:cubicBezTo>
                <a:cubicBezTo>
                  <a:pt x="4005" y="393"/>
                  <a:pt x="4015" y="389"/>
                  <a:pt x="4023" y="381"/>
                </a:cubicBezTo>
                <a:cubicBezTo>
                  <a:pt x="4030" y="373"/>
                  <a:pt x="4034" y="361"/>
                  <a:pt x="4034" y="346"/>
                </a:cubicBezTo>
                <a:lnTo>
                  <a:pt x="4033" y="318"/>
                </a:lnTo>
                <a:cubicBezTo>
                  <a:pt x="4033" y="304"/>
                  <a:pt x="4039" y="291"/>
                  <a:pt x="4052" y="280"/>
                </a:cubicBezTo>
                <a:cubicBezTo>
                  <a:pt x="4064" y="269"/>
                  <a:pt x="4080" y="263"/>
                  <a:pt x="4101" y="263"/>
                </a:cubicBezTo>
                <a:cubicBezTo>
                  <a:pt x="4128" y="263"/>
                  <a:pt x="4148" y="271"/>
                  <a:pt x="4162" y="288"/>
                </a:cubicBezTo>
                <a:cubicBezTo>
                  <a:pt x="4176" y="305"/>
                  <a:pt x="4184" y="335"/>
                  <a:pt x="4184" y="380"/>
                </a:cubicBezTo>
                <a:lnTo>
                  <a:pt x="4184" y="397"/>
                </a:lnTo>
                <a:cubicBezTo>
                  <a:pt x="4107" y="425"/>
                  <a:pt x="4052" y="449"/>
                  <a:pt x="4019" y="469"/>
                </a:cubicBezTo>
                <a:cubicBezTo>
                  <a:pt x="3986" y="488"/>
                  <a:pt x="3963" y="509"/>
                  <a:pt x="3949" y="531"/>
                </a:cubicBezTo>
                <a:cubicBezTo>
                  <a:pt x="3939" y="547"/>
                  <a:pt x="3935" y="566"/>
                  <a:pt x="3935" y="588"/>
                </a:cubicBezTo>
                <a:cubicBezTo>
                  <a:pt x="3935" y="622"/>
                  <a:pt x="3945" y="650"/>
                  <a:pt x="3965" y="671"/>
                </a:cubicBezTo>
                <a:cubicBezTo>
                  <a:pt x="3985" y="693"/>
                  <a:pt x="4010" y="703"/>
                  <a:pt x="4041" y="703"/>
                </a:cubicBezTo>
                <a:cubicBezTo>
                  <a:pt x="4061" y="703"/>
                  <a:pt x="4080" y="699"/>
                  <a:pt x="4097" y="691"/>
                </a:cubicBezTo>
                <a:cubicBezTo>
                  <a:pt x="4109" y="685"/>
                  <a:pt x="4138" y="665"/>
                  <a:pt x="4184" y="629"/>
                </a:cubicBezTo>
                <a:cubicBezTo>
                  <a:pt x="4184" y="656"/>
                  <a:pt x="4189" y="675"/>
                  <a:pt x="4198" y="686"/>
                </a:cubicBezTo>
                <a:cubicBezTo>
                  <a:pt x="4208" y="697"/>
                  <a:pt x="4220" y="703"/>
                  <a:pt x="4236" y="703"/>
                </a:cubicBezTo>
                <a:cubicBezTo>
                  <a:pt x="4270" y="703"/>
                  <a:pt x="4304" y="678"/>
                  <a:pt x="4341" y="629"/>
                </a:cubicBezTo>
                <a:lnTo>
                  <a:pt x="4341" y="602"/>
                </a:lnTo>
                <a:cubicBezTo>
                  <a:pt x="4321" y="622"/>
                  <a:pt x="4308" y="633"/>
                  <a:pt x="4301" y="638"/>
                </a:cubicBezTo>
                <a:cubicBezTo>
                  <a:pt x="4297" y="640"/>
                  <a:pt x="4293" y="641"/>
                  <a:pt x="4288" y="641"/>
                </a:cubicBezTo>
                <a:cubicBezTo>
                  <a:pt x="4283" y="641"/>
                  <a:pt x="4278" y="639"/>
                  <a:pt x="4275" y="636"/>
                </a:cubicBezTo>
                <a:cubicBezTo>
                  <a:pt x="4271" y="633"/>
                  <a:pt x="4268" y="627"/>
                  <a:pt x="4267" y="617"/>
                </a:cubicBezTo>
                <a:cubicBezTo>
                  <a:pt x="4265" y="607"/>
                  <a:pt x="4264" y="581"/>
                  <a:pt x="4264" y="539"/>
                </a:cubicBezTo>
                <a:lnTo>
                  <a:pt x="4264" y="387"/>
                </a:lnTo>
                <a:cubicBezTo>
                  <a:pt x="4264" y="343"/>
                  <a:pt x="4261" y="315"/>
                  <a:pt x="4255" y="301"/>
                </a:cubicBezTo>
                <a:cubicBezTo>
                  <a:pt x="4246" y="279"/>
                  <a:pt x="4232" y="263"/>
                  <a:pt x="4213" y="253"/>
                </a:cubicBezTo>
                <a:cubicBezTo>
                  <a:pt x="4187" y="240"/>
                  <a:pt x="4155" y="233"/>
                  <a:pt x="4115" y="233"/>
                </a:cubicBezTo>
                <a:close/>
                <a:moveTo>
                  <a:pt x="1167" y="233"/>
                </a:moveTo>
                <a:cubicBezTo>
                  <a:pt x="1127" y="233"/>
                  <a:pt x="1094" y="246"/>
                  <a:pt x="1069" y="270"/>
                </a:cubicBezTo>
                <a:cubicBezTo>
                  <a:pt x="1044" y="295"/>
                  <a:pt x="1031" y="326"/>
                  <a:pt x="1031" y="363"/>
                </a:cubicBezTo>
                <a:cubicBezTo>
                  <a:pt x="1031" y="391"/>
                  <a:pt x="1039" y="415"/>
                  <a:pt x="1053" y="433"/>
                </a:cubicBezTo>
                <a:cubicBezTo>
                  <a:pt x="1068" y="452"/>
                  <a:pt x="1099" y="473"/>
                  <a:pt x="1146" y="497"/>
                </a:cubicBezTo>
                <a:cubicBezTo>
                  <a:pt x="1193" y="520"/>
                  <a:pt x="1225" y="539"/>
                  <a:pt x="1240" y="555"/>
                </a:cubicBezTo>
                <a:cubicBezTo>
                  <a:pt x="1256" y="570"/>
                  <a:pt x="1264" y="589"/>
                  <a:pt x="1264" y="611"/>
                </a:cubicBezTo>
                <a:cubicBezTo>
                  <a:pt x="1264" y="630"/>
                  <a:pt x="1257" y="646"/>
                  <a:pt x="1243" y="659"/>
                </a:cubicBezTo>
                <a:cubicBezTo>
                  <a:pt x="1229" y="672"/>
                  <a:pt x="1210" y="679"/>
                  <a:pt x="1188" y="679"/>
                </a:cubicBezTo>
                <a:cubicBezTo>
                  <a:pt x="1156" y="679"/>
                  <a:pt x="1127" y="667"/>
                  <a:pt x="1102" y="644"/>
                </a:cubicBezTo>
                <a:cubicBezTo>
                  <a:pt x="1076" y="621"/>
                  <a:pt x="1058" y="587"/>
                  <a:pt x="1049" y="541"/>
                </a:cubicBezTo>
                <a:lnTo>
                  <a:pt x="1033" y="541"/>
                </a:lnTo>
                <a:lnTo>
                  <a:pt x="1033" y="701"/>
                </a:lnTo>
                <a:lnTo>
                  <a:pt x="1049" y="701"/>
                </a:lnTo>
                <a:cubicBezTo>
                  <a:pt x="1054" y="692"/>
                  <a:pt x="1059" y="688"/>
                  <a:pt x="1067" y="688"/>
                </a:cubicBezTo>
                <a:cubicBezTo>
                  <a:pt x="1074" y="688"/>
                  <a:pt x="1083" y="690"/>
                  <a:pt x="1093" y="693"/>
                </a:cubicBezTo>
                <a:cubicBezTo>
                  <a:pt x="1128" y="703"/>
                  <a:pt x="1160" y="708"/>
                  <a:pt x="1187" y="708"/>
                </a:cubicBezTo>
                <a:cubicBezTo>
                  <a:pt x="1225" y="708"/>
                  <a:pt x="1259" y="695"/>
                  <a:pt x="1290" y="670"/>
                </a:cubicBezTo>
                <a:cubicBezTo>
                  <a:pt x="1321" y="645"/>
                  <a:pt x="1336" y="612"/>
                  <a:pt x="1336" y="572"/>
                </a:cubicBezTo>
                <a:cubicBezTo>
                  <a:pt x="1336" y="519"/>
                  <a:pt x="1303" y="477"/>
                  <a:pt x="1237" y="444"/>
                </a:cubicBezTo>
                <a:lnTo>
                  <a:pt x="1166" y="410"/>
                </a:lnTo>
                <a:cubicBezTo>
                  <a:pt x="1135" y="395"/>
                  <a:pt x="1115" y="381"/>
                  <a:pt x="1104" y="367"/>
                </a:cubicBezTo>
                <a:cubicBezTo>
                  <a:pt x="1094" y="354"/>
                  <a:pt x="1089" y="339"/>
                  <a:pt x="1089" y="320"/>
                </a:cubicBezTo>
                <a:cubicBezTo>
                  <a:pt x="1089" y="306"/>
                  <a:pt x="1096" y="292"/>
                  <a:pt x="1110" y="280"/>
                </a:cubicBezTo>
                <a:cubicBezTo>
                  <a:pt x="1124" y="268"/>
                  <a:pt x="1142" y="262"/>
                  <a:pt x="1165" y="262"/>
                </a:cubicBezTo>
                <a:cubicBezTo>
                  <a:pt x="1195" y="262"/>
                  <a:pt x="1220" y="271"/>
                  <a:pt x="1239" y="288"/>
                </a:cubicBezTo>
                <a:cubicBezTo>
                  <a:pt x="1258" y="305"/>
                  <a:pt x="1274" y="338"/>
                  <a:pt x="1287" y="386"/>
                </a:cubicBezTo>
                <a:lnTo>
                  <a:pt x="1303" y="386"/>
                </a:lnTo>
                <a:lnTo>
                  <a:pt x="1303" y="233"/>
                </a:lnTo>
                <a:lnTo>
                  <a:pt x="1287" y="233"/>
                </a:lnTo>
                <a:cubicBezTo>
                  <a:pt x="1283" y="241"/>
                  <a:pt x="1279" y="246"/>
                  <a:pt x="1276" y="249"/>
                </a:cubicBezTo>
                <a:cubicBezTo>
                  <a:pt x="1273" y="251"/>
                  <a:pt x="1269" y="252"/>
                  <a:pt x="1264" y="252"/>
                </a:cubicBezTo>
                <a:cubicBezTo>
                  <a:pt x="1259" y="252"/>
                  <a:pt x="1248" y="250"/>
                  <a:pt x="1231" y="245"/>
                </a:cubicBezTo>
                <a:cubicBezTo>
                  <a:pt x="1206" y="237"/>
                  <a:pt x="1185" y="233"/>
                  <a:pt x="1167" y="233"/>
                </a:cubicBezTo>
                <a:close/>
                <a:moveTo>
                  <a:pt x="2508" y="233"/>
                </a:moveTo>
                <a:cubicBezTo>
                  <a:pt x="2449" y="233"/>
                  <a:pt x="2399" y="255"/>
                  <a:pt x="2357" y="299"/>
                </a:cubicBezTo>
                <a:cubicBezTo>
                  <a:pt x="2315" y="343"/>
                  <a:pt x="2294" y="400"/>
                  <a:pt x="2294" y="471"/>
                </a:cubicBezTo>
                <a:cubicBezTo>
                  <a:pt x="2294" y="543"/>
                  <a:pt x="2313" y="601"/>
                  <a:pt x="2351" y="644"/>
                </a:cubicBezTo>
                <a:cubicBezTo>
                  <a:pt x="2389" y="686"/>
                  <a:pt x="2433" y="708"/>
                  <a:pt x="2484" y="708"/>
                </a:cubicBezTo>
                <a:cubicBezTo>
                  <a:pt x="2527" y="708"/>
                  <a:pt x="2565" y="692"/>
                  <a:pt x="2601" y="660"/>
                </a:cubicBezTo>
                <a:cubicBezTo>
                  <a:pt x="2636" y="628"/>
                  <a:pt x="2659" y="583"/>
                  <a:pt x="2671" y="524"/>
                </a:cubicBezTo>
                <a:lnTo>
                  <a:pt x="2657" y="517"/>
                </a:lnTo>
                <a:cubicBezTo>
                  <a:pt x="2640" y="556"/>
                  <a:pt x="2623" y="584"/>
                  <a:pt x="2605" y="599"/>
                </a:cubicBezTo>
                <a:cubicBezTo>
                  <a:pt x="2580" y="620"/>
                  <a:pt x="2551" y="631"/>
                  <a:pt x="2519" y="631"/>
                </a:cubicBezTo>
                <a:cubicBezTo>
                  <a:pt x="2474" y="631"/>
                  <a:pt x="2439" y="611"/>
                  <a:pt x="2413" y="570"/>
                </a:cubicBezTo>
                <a:cubicBezTo>
                  <a:pt x="2387" y="529"/>
                  <a:pt x="2374" y="482"/>
                  <a:pt x="2374" y="429"/>
                </a:cubicBezTo>
                <a:cubicBezTo>
                  <a:pt x="2374" y="376"/>
                  <a:pt x="2387" y="334"/>
                  <a:pt x="2413" y="302"/>
                </a:cubicBezTo>
                <a:cubicBezTo>
                  <a:pt x="2433" y="278"/>
                  <a:pt x="2459" y="266"/>
                  <a:pt x="2492" y="266"/>
                </a:cubicBezTo>
                <a:cubicBezTo>
                  <a:pt x="2512" y="266"/>
                  <a:pt x="2528" y="271"/>
                  <a:pt x="2539" y="281"/>
                </a:cubicBezTo>
                <a:cubicBezTo>
                  <a:pt x="2550" y="291"/>
                  <a:pt x="2557" y="305"/>
                  <a:pt x="2559" y="325"/>
                </a:cubicBezTo>
                <a:cubicBezTo>
                  <a:pt x="2561" y="344"/>
                  <a:pt x="2564" y="357"/>
                  <a:pt x="2570" y="364"/>
                </a:cubicBezTo>
                <a:cubicBezTo>
                  <a:pt x="2580" y="376"/>
                  <a:pt x="2594" y="382"/>
                  <a:pt x="2613" y="382"/>
                </a:cubicBezTo>
                <a:cubicBezTo>
                  <a:pt x="2628" y="382"/>
                  <a:pt x="2639" y="379"/>
                  <a:pt x="2647" y="371"/>
                </a:cubicBezTo>
                <a:cubicBezTo>
                  <a:pt x="2655" y="363"/>
                  <a:pt x="2659" y="353"/>
                  <a:pt x="2659" y="341"/>
                </a:cubicBezTo>
                <a:cubicBezTo>
                  <a:pt x="2659" y="316"/>
                  <a:pt x="2645" y="292"/>
                  <a:pt x="2616" y="268"/>
                </a:cubicBezTo>
                <a:cubicBezTo>
                  <a:pt x="2588" y="245"/>
                  <a:pt x="2552" y="233"/>
                  <a:pt x="2508" y="233"/>
                </a:cubicBezTo>
                <a:close/>
                <a:moveTo>
                  <a:pt x="4590" y="233"/>
                </a:moveTo>
                <a:cubicBezTo>
                  <a:pt x="4532" y="233"/>
                  <a:pt x="4481" y="255"/>
                  <a:pt x="4440" y="299"/>
                </a:cubicBezTo>
                <a:cubicBezTo>
                  <a:pt x="4398" y="343"/>
                  <a:pt x="4377" y="400"/>
                  <a:pt x="4377" y="471"/>
                </a:cubicBezTo>
                <a:cubicBezTo>
                  <a:pt x="4377" y="543"/>
                  <a:pt x="4396" y="601"/>
                  <a:pt x="4434" y="644"/>
                </a:cubicBezTo>
                <a:cubicBezTo>
                  <a:pt x="4471" y="686"/>
                  <a:pt x="4516" y="708"/>
                  <a:pt x="4566" y="708"/>
                </a:cubicBezTo>
                <a:cubicBezTo>
                  <a:pt x="4609" y="708"/>
                  <a:pt x="4648" y="692"/>
                  <a:pt x="4683" y="660"/>
                </a:cubicBezTo>
                <a:cubicBezTo>
                  <a:pt x="4718" y="628"/>
                  <a:pt x="4742" y="583"/>
                  <a:pt x="4754" y="524"/>
                </a:cubicBezTo>
                <a:lnTo>
                  <a:pt x="4740" y="517"/>
                </a:lnTo>
                <a:cubicBezTo>
                  <a:pt x="4723" y="556"/>
                  <a:pt x="4705" y="584"/>
                  <a:pt x="4687" y="599"/>
                </a:cubicBezTo>
                <a:cubicBezTo>
                  <a:pt x="4662" y="620"/>
                  <a:pt x="4633" y="631"/>
                  <a:pt x="4602" y="631"/>
                </a:cubicBezTo>
                <a:cubicBezTo>
                  <a:pt x="4557" y="631"/>
                  <a:pt x="4522" y="611"/>
                  <a:pt x="4495" y="570"/>
                </a:cubicBezTo>
                <a:cubicBezTo>
                  <a:pt x="4469" y="529"/>
                  <a:pt x="4456" y="482"/>
                  <a:pt x="4456" y="429"/>
                </a:cubicBezTo>
                <a:cubicBezTo>
                  <a:pt x="4456" y="376"/>
                  <a:pt x="4469" y="334"/>
                  <a:pt x="4496" y="302"/>
                </a:cubicBezTo>
                <a:cubicBezTo>
                  <a:pt x="4515" y="278"/>
                  <a:pt x="4542" y="266"/>
                  <a:pt x="4574" y="266"/>
                </a:cubicBezTo>
                <a:cubicBezTo>
                  <a:pt x="4594" y="266"/>
                  <a:pt x="4610" y="271"/>
                  <a:pt x="4622" y="281"/>
                </a:cubicBezTo>
                <a:cubicBezTo>
                  <a:pt x="4633" y="291"/>
                  <a:pt x="4640" y="305"/>
                  <a:pt x="4641" y="325"/>
                </a:cubicBezTo>
                <a:cubicBezTo>
                  <a:pt x="4643" y="344"/>
                  <a:pt x="4647" y="357"/>
                  <a:pt x="4652" y="364"/>
                </a:cubicBezTo>
                <a:cubicBezTo>
                  <a:pt x="4662" y="376"/>
                  <a:pt x="4677" y="382"/>
                  <a:pt x="4696" y="382"/>
                </a:cubicBezTo>
                <a:cubicBezTo>
                  <a:pt x="4710" y="382"/>
                  <a:pt x="4721" y="379"/>
                  <a:pt x="4729" y="371"/>
                </a:cubicBezTo>
                <a:cubicBezTo>
                  <a:pt x="4737" y="363"/>
                  <a:pt x="4741" y="353"/>
                  <a:pt x="4741" y="341"/>
                </a:cubicBezTo>
                <a:cubicBezTo>
                  <a:pt x="4741" y="316"/>
                  <a:pt x="4727" y="292"/>
                  <a:pt x="4699" y="268"/>
                </a:cubicBezTo>
                <a:cubicBezTo>
                  <a:pt x="4670" y="245"/>
                  <a:pt x="4634" y="233"/>
                  <a:pt x="4590" y="233"/>
                </a:cubicBezTo>
                <a:close/>
                <a:moveTo>
                  <a:pt x="6370" y="233"/>
                </a:moveTo>
                <a:cubicBezTo>
                  <a:pt x="6333" y="233"/>
                  <a:pt x="6297" y="243"/>
                  <a:pt x="6264" y="263"/>
                </a:cubicBezTo>
                <a:cubicBezTo>
                  <a:pt x="6231" y="282"/>
                  <a:pt x="6204" y="312"/>
                  <a:pt x="6184" y="352"/>
                </a:cubicBezTo>
                <a:cubicBezTo>
                  <a:pt x="6163" y="393"/>
                  <a:pt x="6153" y="434"/>
                  <a:pt x="6153" y="475"/>
                </a:cubicBezTo>
                <a:cubicBezTo>
                  <a:pt x="6153" y="531"/>
                  <a:pt x="6170" y="582"/>
                  <a:pt x="6204" y="627"/>
                </a:cubicBezTo>
                <a:cubicBezTo>
                  <a:pt x="6243" y="681"/>
                  <a:pt x="6297" y="708"/>
                  <a:pt x="6364" y="708"/>
                </a:cubicBezTo>
                <a:cubicBezTo>
                  <a:pt x="6406" y="708"/>
                  <a:pt x="6443" y="697"/>
                  <a:pt x="6477" y="676"/>
                </a:cubicBezTo>
                <a:cubicBezTo>
                  <a:pt x="6510" y="655"/>
                  <a:pt x="6537" y="625"/>
                  <a:pt x="6556" y="583"/>
                </a:cubicBezTo>
                <a:cubicBezTo>
                  <a:pt x="6575" y="542"/>
                  <a:pt x="6585" y="502"/>
                  <a:pt x="6585" y="462"/>
                </a:cubicBezTo>
                <a:cubicBezTo>
                  <a:pt x="6585" y="405"/>
                  <a:pt x="6568" y="354"/>
                  <a:pt x="6533" y="311"/>
                </a:cubicBezTo>
                <a:cubicBezTo>
                  <a:pt x="6492" y="259"/>
                  <a:pt x="6437" y="233"/>
                  <a:pt x="6370" y="233"/>
                </a:cubicBezTo>
                <a:close/>
                <a:moveTo>
                  <a:pt x="6621" y="247"/>
                </a:moveTo>
                <a:lnTo>
                  <a:pt x="6621" y="265"/>
                </a:lnTo>
                <a:cubicBezTo>
                  <a:pt x="6622" y="265"/>
                  <a:pt x="6624" y="265"/>
                  <a:pt x="6625" y="265"/>
                </a:cubicBezTo>
                <a:cubicBezTo>
                  <a:pt x="6646" y="265"/>
                  <a:pt x="6661" y="267"/>
                  <a:pt x="6669" y="271"/>
                </a:cubicBezTo>
                <a:cubicBezTo>
                  <a:pt x="6678" y="275"/>
                  <a:pt x="6685" y="281"/>
                  <a:pt x="6689" y="290"/>
                </a:cubicBezTo>
                <a:cubicBezTo>
                  <a:pt x="6694" y="298"/>
                  <a:pt x="6696" y="312"/>
                  <a:pt x="6696" y="333"/>
                </a:cubicBezTo>
                <a:lnTo>
                  <a:pt x="6696" y="533"/>
                </a:lnTo>
                <a:cubicBezTo>
                  <a:pt x="6696" y="575"/>
                  <a:pt x="6700" y="607"/>
                  <a:pt x="6707" y="630"/>
                </a:cubicBezTo>
                <a:cubicBezTo>
                  <a:pt x="6714" y="653"/>
                  <a:pt x="6727" y="671"/>
                  <a:pt x="6745" y="686"/>
                </a:cubicBezTo>
                <a:cubicBezTo>
                  <a:pt x="6764" y="700"/>
                  <a:pt x="6785" y="708"/>
                  <a:pt x="6811" y="708"/>
                </a:cubicBezTo>
                <a:cubicBezTo>
                  <a:pt x="6833" y="708"/>
                  <a:pt x="6854" y="702"/>
                  <a:pt x="6875" y="691"/>
                </a:cubicBezTo>
                <a:cubicBezTo>
                  <a:pt x="6895" y="681"/>
                  <a:pt x="6924" y="654"/>
                  <a:pt x="6962" y="613"/>
                </a:cubicBezTo>
                <a:lnTo>
                  <a:pt x="6962" y="708"/>
                </a:lnTo>
                <a:lnTo>
                  <a:pt x="6984" y="708"/>
                </a:lnTo>
                <a:lnTo>
                  <a:pt x="7118" y="652"/>
                </a:lnTo>
                <a:lnTo>
                  <a:pt x="7111" y="635"/>
                </a:lnTo>
                <a:cubicBezTo>
                  <a:pt x="7099" y="641"/>
                  <a:pt x="7087" y="644"/>
                  <a:pt x="7077" y="644"/>
                </a:cubicBezTo>
                <a:cubicBezTo>
                  <a:pt x="7070" y="644"/>
                  <a:pt x="7064" y="641"/>
                  <a:pt x="7058" y="637"/>
                </a:cubicBezTo>
                <a:cubicBezTo>
                  <a:pt x="7053" y="632"/>
                  <a:pt x="7049" y="624"/>
                  <a:pt x="7047" y="613"/>
                </a:cubicBezTo>
                <a:cubicBezTo>
                  <a:pt x="7044" y="601"/>
                  <a:pt x="7043" y="569"/>
                  <a:pt x="7043" y="518"/>
                </a:cubicBezTo>
                <a:lnTo>
                  <a:pt x="7043" y="247"/>
                </a:lnTo>
                <a:lnTo>
                  <a:pt x="6891" y="247"/>
                </a:lnTo>
                <a:lnTo>
                  <a:pt x="6891" y="265"/>
                </a:lnTo>
                <a:cubicBezTo>
                  <a:pt x="6920" y="265"/>
                  <a:pt x="6939" y="270"/>
                  <a:pt x="6948" y="279"/>
                </a:cubicBezTo>
                <a:cubicBezTo>
                  <a:pt x="6958" y="288"/>
                  <a:pt x="6962" y="305"/>
                  <a:pt x="6962" y="331"/>
                </a:cubicBezTo>
                <a:lnTo>
                  <a:pt x="6962" y="584"/>
                </a:lnTo>
                <a:cubicBezTo>
                  <a:pt x="6938" y="609"/>
                  <a:pt x="6917" y="625"/>
                  <a:pt x="6899" y="634"/>
                </a:cubicBezTo>
                <a:cubicBezTo>
                  <a:pt x="6881" y="643"/>
                  <a:pt x="6866" y="647"/>
                  <a:pt x="6852" y="647"/>
                </a:cubicBezTo>
                <a:cubicBezTo>
                  <a:pt x="6831" y="647"/>
                  <a:pt x="6814" y="641"/>
                  <a:pt x="6799" y="628"/>
                </a:cubicBezTo>
                <a:cubicBezTo>
                  <a:pt x="6785" y="615"/>
                  <a:pt x="6777" y="588"/>
                  <a:pt x="6777" y="546"/>
                </a:cubicBezTo>
                <a:lnTo>
                  <a:pt x="6777" y="247"/>
                </a:lnTo>
                <a:close/>
                <a:moveTo>
                  <a:pt x="8025" y="0"/>
                </a:moveTo>
                <a:lnTo>
                  <a:pt x="7892" y="54"/>
                </a:lnTo>
                <a:lnTo>
                  <a:pt x="7898" y="71"/>
                </a:lnTo>
                <a:cubicBezTo>
                  <a:pt x="7912" y="66"/>
                  <a:pt x="7924" y="63"/>
                  <a:pt x="7932" y="63"/>
                </a:cubicBezTo>
                <a:cubicBezTo>
                  <a:pt x="7940" y="63"/>
                  <a:pt x="7946" y="66"/>
                  <a:pt x="7952" y="70"/>
                </a:cubicBezTo>
                <a:cubicBezTo>
                  <a:pt x="7957" y="74"/>
                  <a:pt x="7961" y="82"/>
                  <a:pt x="7963" y="94"/>
                </a:cubicBezTo>
                <a:cubicBezTo>
                  <a:pt x="7966" y="105"/>
                  <a:pt x="7967" y="137"/>
                  <a:pt x="7967" y="188"/>
                </a:cubicBezTo>
                <a:lnTo>
                  <a:pt x="7967" y="270"/>
                </a:lnTo>
                <a:cubicBezTo>
                  <a:pt x="7941" y="245"/>
                  <a:pt x="7909" y="233"/>
                  <a:pt x="7869" y="233"/>
                </a:cubicBezTo>
                <a:cubicBezTo>
                  <a:pt x="7806" y="233"/>
                  <a:pt x="7754" y="260"/>
                  <a:pt x="7713" y="313"/>
                </a:cubicBezTo>
                <a:cubicBezTo>
                  <a:pt x="7673" y="366"/>
                  <a:pt x="7653" y="425"/>
                  <a:pt x="7653" y="489"/>
                </a:cubicBezTo>
                <a:cubicBezTo>
                  <a:pt x="7653" y="553"/>
                  <a:pt x="7671" y="605"/>
                  <a:pt x="7708" y="646"/>
                </a:cubicBezTo>
                <a:cubicBezTo>
                  <a:pt x="7744" y="687"/>
                  <a:pt x="7787" y="708"/>
                  <a:pt x="7835" y="708"/>
                </a:cubicBezTo>
                <a:cubicBezTo>
                  <a:pt x="7860" y="708"/>
                  <a:pt x="7882" y="703"/>
                  <a:pt x="7903" y="693"/>
                </a:cubicBezTo>
                <a:cubicBezTo>
                  <a:pt x="7924" y="683"/>
                  <a:pt x="7945" y="666"/>
                  <a:pt x="7967" y="644"/>
                </a:cubicBezTo>
                <a:lnTo>
                  <a:pt x="7967" y="708"/>
                </a:lnTo>
                <a:lnTo>
                  <a:pt x="7989" y="708"/>
                </a:lnTo>
                <a:lnTo>
                  <a:pt x="8122" y="652"/>
                </a:lnTo>
                <a:lnTo>
                  <a:pt x="8117" y="635"/>
                </a:lnTo>
                <a:cubicBezTo>
                  <a:pt x="8102" y="641"/>
                  <a:pt x="8090" y="644"/>
                  <a:pt x="8082" y="644"/>
                </a:cubicBezTo>
                <a:cubicBezTo>
                  <a:pt x="8074" y="644"/>
                  <a:pt x="8068" y="641"/>
                  <a:pt x="8063" y="637"/>
                </a:cubicBezTo>
                <a:cubicBezTo>
                  <a:pt x="8057" y="632"/>
                  <a:pt x="8053" y="624"/>
                  <a:pt x="8051" y="613"/>
                </a:cubicBezTo>
                <a:cubicBezTo>
                  <a:pt x="8049" y="601"/>
                  <a:pt x="8047" y="569"/>
                  <a:pt x="8047" y="517"/>
                </a:cubicBezTo>
                <a:lnTo>
                  <a:pt x="8047" y="0"/>
                </a:lnTo>
                <a:close/>
                <a:moveTo>
                  <a:pt x="5433" y="694"/>
                </a:moveTo>
                <a:cubicBezTo>
                  <a:pt x="5472" y="699"/>
                  <a:pt x="5528" y="703"/>
                  <a:pt x="5602" y="705"/>
                </a:cubicBezTo>
                <a:cubicBezTo>
                  <a:pt x="5652" y="706"/>
                  <a:pt x="5685" y="711"/>
                  <a:pt x="5702" y="718"/>
                </a:cubicBezTo>
                <a:cubicBezTo>
                  <a:pt x="5719" y="725"/>
                  <a:pt x="5727" y="737"/>
                  <a:pt x="5727" y="754"/>
                </a:cubicBezTo>
                <a:cubicBezTo>
                  <a:pt x="5727" y="777"/>
                  <a:pt x="5713" y="799"/>
                  <a:pt x="5685" y="820"/>
                </a:cubicBezTo>
                <a:cubicBezTo>
                  <a:pt x="5657" y="841"/>
                  <a:pt x="5614" y="851"/>
                  <a:pt x="5556" y="851"/>
                </a:cubicBezTo>
                <a:cubicBezTo>
                  <a:pt x="5494" y="851"/>
                  <a:pt x="5447" y="841"/>
                  <a:pt x="5415" y="821"/>
                </a:cubicBezTo>
                <a:cubicBezTo>
                  <a:pt x="5396" y="809"/>
                  <a:pt x="5386" y="795"/>
                  <a:pt x="5386" y="780"/>
                </a:cubicBezTo>
                <a:cubicBezTo>
                  <a:pt x="5386" y="768"/>
                  <a:pt x="5390" y="755"/>
                  <a:pt x="5398" y="740"/>
                </a:cubicBezTo>
                <a:cubicBezTo>
                  <a:pt x="5406" y="726"/>
                  <a:pt x="5417" y="710"/>
                  <a:pt x="5433" y="694"/>
                </a:cubicBezTo>
                <a:close/>
                <a:moveTo>
                  <a:pt x="5531" y="233"/>
                </a:moveTo>
                <a:cubicBezTo>
                  <a:pt x="5479" y="233"/>
                  <a:pt x="5436" y="249"/>
                  <a:pt x="5402" y="281"/>
                </a:cubicBezTo>
                <a:cubicBezTo>
                  <a:pt x="5369" y="313"/>
                  <a:pt x="5353" y="351"/>
                  <a:pt x="5353" y="395"/>
                </a:cubicBezTo>
                <a:cubicBezTo>
                  <a:pt x="5353" y="424"/>
                  <a:pt x="5360" y="451"/>
                  <a:pt x="5375" y="475"/>
                </a:cubicBezTo>
                <a:cubicBezTo>
                  <a:pt x="5389" y="499"/>
                  <a:pt x="5410" y="517"/>
                  <a:pt x="5437" y="531"/>
                </a:cubicBezTo>
                <a:cubicBezTo>
                  <a:pt x="5404" y="559"/>
                  <a:pt x="5383" y="580"/>
                  <a:pt x="5373" y="596"/>
                </a:cubicBezTo>
                <a:cubicBezTo>
                  <a:pt x="5364" y="611"/>
                  <a:pt x="5359" y="624"/>
                  <a:pt x="5359" y="636"/>
                </a:cubicBezTo>
                <a:cubicBezTo>
                  <a:pt x="5359" y="646"/>
                  <a:pt x="5363" y="655"/>
                  <a:pt x="5370" y="663"/>
                </a:cubicBezTo>
                <a:cubicBezTo>
                  <a:pt x="5377" y="671"/>
                  <a:pt x="5389" y="680"/>
                  <a:pt x="5406" y="690"/>
                </a:cubicBezTo>
                <a:cubicBezTo>
                  <a:pt x="5375" y="722"/>
                  <a:pt x="5358" y="740"/>
                  <a:pt x="5356" y="743"/>
                </a:cubicBezTo>
                <a:cubicBezTo>
                  <a:pt x="5339" y="764"/>
                  <a:pt x="5327" y="781"/>
                  <a:pt x="5322" y="793"/>
                </a:cubicBezTo>
                <a:cubicBezTo>
                  <a:pt x="5318" y="801"/>
                  <a:pt x="5316" y="809"/>
                  <a:pt x="5316" y="816"/>
                </a:cubicBezTo>
                <a:cubicBezTo>
                  <a:pt x="5316" y="834"/>
                  <a:pt x="5329" y="851"/>
                  <a:pt x="5353" y="867"/>
                </a:cubicBezTo>
                <a:cubicBezTo>
                  <a:pt x="5396" y="895"/>
                  <a:pt x="5449" y="910"/>
                  <a:pt x="5512" y="910"/>
                </a:cubicBezTo>
                <a:cubicBezTo>
                  <a:pt x="5594" y="910"/>
                  <a:pt x="5660" y="886"/>
                  <a:pt x="5711" y="838"/>
                </a:cubicBezTo>
                <a:cubicBezTo>
                  <a:pt x="5745" y="806"/>
                  <a:pt x="5763" y="772"/>
                  <a:pt x="5763" y="735"/>
                </a:cubicBezTo>
                <a:cubicBezTo>
                  <a:pt x="5763" y="708"/>
                  <a:pt x="5754" y="686"/>
                  <a:pt x="5736" y="667"/>
                </a:cubicBezTo>
                <a:cubicBezTo>
                  <a:pt x="5717" y="649"/>
                  <a:pt x="5693" y="638"/>
                  <a:pt x="5663" y="634"/>
                </a:cubicBezTo>
                <a:cubicBezTo>
                  <a:pt x="5643" y="631"/>
                  <a:pt x="5600" y="629"/>
                  <a:pt x="5533" y="627"/>
                </a:cubicBezTo>
                <a:cubicBezTo>
                  <a:pt x="5496" y="626"/>
                  <a:pt x="5473" y="625"/>
                  <a:pt x="5464" y="624"/>
                </a:cubicBezTo>
                <a:cubicBezTo>
                  <a:pt x="5449" y="621"/>
                  <a:pt x="5438" y="618"/>
                  <a:pt x="5433" y="612"/>
                </a:cubicBezTo>
                <a:cubicBezTo>
                  <a:pt x="5427" y="607"/>
                  <a:pt x="5425" y="602"/>
                  <a:pt x="5425" y="596"/>
                </a:cubicBezTo>
                <a:cubicBezTo>
                  <a:pt x="5425" y="590"/>
                  <a:pt x="5427" y="582"/>
                  <a:pt x="5432" y="573"/>
                </a:cubicBezTo>
                <a:cubicBezTo>
                  <a:pt x="5437" y="563"/>
                  <a:pt x="5447" y="552"/>
                  <a:pt x="5461" y="540"/>
                </a:cubicBezTo>
                <a:cubicBezTo>
                  <a:pt x="5485" y="547"/>
                  <a:pt x="5507" y="550"/>
                  <a:pt x="5529" y="550"/>
                </a:cubicBezTo>
                <a:cubicBezTo>
                  <a:pt x="5583" y="550"/>
                  <a:pt x="5626" y="535"/>
                  <a:pt x="5658" y="505"/>
                </a:cubicBezTo>
                <a:cubicBezTo>
                  <a:pt x="5690" y="476"/>
                  <a:pt x="5706" y="440"/>
                  <a:pt x="5706" y="398"/>
                </a:cubicBezTo>
                <a:cubicBezTo>
                  <a:pt x="5706" y="362"/>
                  <a:pt x="5696" y="332"/>
                  <a:pt x="5678" y="309"/>
                </a:cubicBezTo>
                <a:lnTo>
                  <a:pt x="5736" y="309"/>
                </a:lnTo>
                <a:cubicBezTo>
                  <a:pt x="5750" y="309"/>
                  <a:pt x="5759" y="308"/>
                  <a:pt x="5761" y="307"/>
                </a:cubicBezTo>
                <a:cubicBezTo>
                  <a:pt x="5763" y="306"/>
                  <a:pt x="5765" y="305"/>
                  <a:pt x="5766" y="303"/>
                </a:cubicBezTo>
                <a:cubicBezTo>
                  <a:pt x="5768" y="300"/>
                  <a:pt x="5769" y="294"/>
                  <a:pt x="5769" y="286"/>
                </a:cubicBezTo>
                <a:cubicBezTo>
                  <a:pt x="5769" y="278"/>
                  <a:pt x="5768" y="273"/>
                  <a:pt x="5766" y="270"/>
                </a:cubicBezTo>
                <a:cubicBezTo>
                  <a:pt x="5765" y="268"/>
                  <a:pt x="5763" y="267"/>
                  <a:pt x="5761" y="266"/>
                </a:cubicBezTo>
                <a:cubicBezTo>
                  <a:pt x="5758" y="265"/>
                  <a:pt x="5750" y="265"/>
                  <a:pt x="5736" y="265"/>
                </a:cubicBezTo>
                <a:lnTo>
                  <a:pt x="5642" y="265"/>
                </a:lnTo>
                <a:cubicBezTo>
                  <a:pt x="5610" y="244"/>
                  <a:pt x="5573" y="233"/>
                  <a:pt x="5531" y="233"/>
                </a:cubicBezTo>
                <a:close/>
              </a:path>
            </a:pathLst>
          </a:custGeom>
          <a:solidFill>
            <a:srgbClr val="FFCC00"/>
          </a:solid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p:nvPr/>
        </p:nvSpPr>
        <p:spPr>
          <a:xfrm>
            <a:off x="7772400" y="5334000"/>
            <a:ext cx="838199" cy="774700"/>
          </a:xfrm>
          <a:custGeom>
            <a:avLst/>
            <a:gdLst/>
            <a:ahLst/>
            <a:cxnLst/>
            <a:rect l="0" t="0" r="0" b="0"/>
            <a:pathLst>
              <a:path w="120000" h="120000" extrusionOk="0"/>
            </a:pathLst>
          </a:custGeom>
          <a:solidFill>
            <a:srgbClr val="2E175B"/>
          </a:solidFill>
          <a:ln w="38100" cap="rnd">
            <a:solidFill>
              <a:srgbClr val="FFCC00"/>
            </a:solidFill>
            <a:prstDash val="solid"/>
            <a:miter/>
            <a:headEnd type="none" w="med" len="med"/>
            <a:tailEnd type="none" w="med" len="med"/>
          </a:ln>
        </p:spPr>
      </p:sp>
      <p:sp>
        <p:nvSpPr>
          <p:cNvPr id="86" name="Shape 86"/>
          <p:cNvSpPr txBox="1"/>
          <p:nvPr/>
        </p:nvSpPr>
        <p:spPr>
          <a:xfrm>
            <a:off x="876300" y="1376700"/>
            <a:ext cx="7391399" cy="5404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000">
                <a:solidFill>
                  <a:srgbClr val="FFFFFF"/>
                </a:solidFill>
                <a:latin typeface="Oswald"/>
                <a:ea typeface="Oswald"/>
                <a:cs typeface="Oswald"/>
                <a:sym typeface="Oswald"/>
              </a:rPr>
              <a:t>District’s Improvement Process</a:t>
            </a:r>
            <a:r>
              <a:rPr lang="en-US" sz="3000" b="0" i="0" u="none" strike="noStrike" cap="none" baseline="0">
                <a:solidFill>
                  <a:srgbClr val="FFFFFF"/>
                </a:solidFill>
                <a:latin typeface="Oswald"/>
                <a:ea typeface="Oswald"/>
                <a:cs typeface="Oswald"/>
                <a:sym typeface="Oswald"/>
              </a:rPr>
              <a:t> has supported implementation of the </a:t>
            </a:r>
            <a:r>
              <a:rPr lang="en-US" sz="3000">
                <a:solidFill>
                  <a:srgbClr val="FFFFFF"/>
                </a:solidFill>
                <a:latin typeface="Oswald"/>
                <a:ea typeface="Oswald"/>
                <a:cs typeface="Oswald"/>
                <a:sym typeface="Oswald"/>
              </a:rPr>
              <a:t>3RG</a:t>
            </a:r>
          </a:p>
          <a:p>
            <a:pPr marL="457200" marR="0" lvl="0" indent="-381000" algn="l" rtl="0">
              <a:lnSpc>
                <a:spcPct val="100000"/>
              </a:lnSpc>
              <a:spcBef>
                <a:spcPts val="0"/>
              </a:spcBef>
              <a:spcAft>
                <a:spcPts val="0"/>
              </a:spcAft>
              <a:buClr>
                <a:srgbClr val="FFFFFF"/>
              </a:buClr>
              <a:buSzPct val="100000"/>
              <a:buFont typeface="Oswald"/>
              <a:buChar char="★"/>
            </a:pPr>
            <a:r>
              <a:rPr lang="en-US" sz="2400">
                <a:solidFill>
                  <a:srgbClr val="FFFFFF"/>
                </a:solidFill>
                <a:latin typeface="Oswald"/>
                <a:ea typeface="Oswald"/>
                <a:cs typeface="Oswald"/>
                <a:sym typeface="Oswald"/>
              </a:rPr>
              <a:t>Data analysis</a:t>
            </a:r>
          </a:p>
          <a:p>
            <a:pPr marL="457200" marR="0" lvl="0" indent="-381000" algn="l" rtl="0">
              <a:lnSpc>
                <a:spcPct val="100000"/>
              </a:lnSpc>
              <a:spcBef>
                <a:spcPts val="0"/>
              </a:spcBef>
              <a:spcAft>
                <a:spcPts val="0"/>
              </a:spcAft>
              <a:buClr>
                <a:srgbClr val="FFFFFF"/>
              </a:buClr>
              <a:buSzPct val="100000"/>
              <a:buFont typeface="Oswald"/>
              <a:buChar char="★"/>
            </a:pPr>
            <a:r>
              <a:rPr lang="en-US" sz="2400">
                <a:solidFill>
                  <a:srgbClr val="FFFFFF"/>
                </a:solidFill>
                <a:latin typeface="Oswald"/>
                <a:ea typeface="Oswald"/>
                <a:cs typeface="Oswald"/>
                <a:sym typeface="Oswald"/>
              </a:rPr>
              <a:t>Goals setting, implementation and monitoring</a:t>
            </a:r>
          </a:p>
          <a:p>
            <a:pPr marL="457200" marR="0" lvl="0" indent="-381000" algn="l" rtl="0">
              <a:lnSpc>
                <a:spcPct val="100000"/>
              </a:lnSpc>
              <a:spcBef>
                <a:spcPts val="0"/>
              </a:spcBef>
              <a:spcAft>
                <a:spcPts val="0"/>
              </a:spcAft>
              <a:buClr>
                <a:srgbClr val="FFFFFF"/>
              </a:buClr>
              <a:buSzPct val="100000"/>
              <a:buFont typeface="Oswald"/>
              <a:buChar char="★"/>
            </a:pPr>
            <a:r>
              <a:rPr lang="en-US" sz="2400">
                <a:solidFill>
                  <a:srgbClr val="FFFFFF"/>
                </a:solidFill>
                <a:latin typeface="Oswald"/>
                <a:ea typeface="Oswald"/>
                <a:cs typeface="Oswald"/>
                <a:sym typeface="Oswald"/>
              </a:rPr>
              <a:t>Framework for teaming (DLT, BLTs, TBTs)</a:t>
            </a:r>
          </a:p>
          <a:p>
            <a:endParaRPr lang="en-US" sz="2400">
              <a:solidFill>
                <a:srgbClr val="FFFFFF"/>
              </a:solidFill>
              <a:latin typeface="Oswald"/>
              <a:ea typeface="Oswald"/>
              <a:cs typeface="Oswald"/>
              <a:sym typeface="Oswald"/>
            </a:endParaRPr>
          </a:p>
          <a:p>
            <a:pPr lvl="0" rtl="0">
              <a:buClr>
                <a:schemeClr val="dk1"/>
              </a:buClr>
              <a:buSzPct val="25000"/>
              <a:buFont typeface="Arial"/>
              <a:buNone/>
            </a:pPr>
            <a:r>
              <a:rPr lang="en-US" sz="3000">
                <a:solidFill>
                  <a:srgbClr val="FFFFFF"/>
                </a:solidFill>
                <a:latin typeface="Oswald"/>
                <a:ea typeface="Oswald"/>
                <a:cs typeface="Oswald"/>
                <a:sym typeface="Oswald"/>
              </a:rPr>
              <a:t>Instructional Strategic Plan</a:t>
            </a:r>
          </a:p>
          <a:p>
            <a:pPr marL="457200" lvl="0" indent="-381000" rtl="0">
              <a:buClr>
                <a:srgbClr val="FFFFFF"/>
              </a:buClr>
              <a:buSzPct val="100000"/>
              <a:buFont typeface="Oswald"/>
              <a:buChar char="★"/>
            </a:pPr>
            <a:r>
              <a:rPr lang="en-US" sz="2400">
                <a:solidFill>
                  <a:srgbClr val="FFFFFF"/>
                </a:solidFill>
                <a:latin typeface="Oswald"/>
                <a:ea typeface="Oswald"/>
                <a:cs typeface="Oswald"/>
                <a:sym typeface="Oswald"/>
              </a:rPr>
              <a:t>Sets district expectations for Systems and Structures that support best practices </a:t>
            </a:r>
          </a:p>
          <a:p>
            <a:pPr marL="457200" lvl="0" indent="-381000" rtl="0">
              <a:buClr>
                <a:srgbClr val="FFFFFF"/>
              </a:buClr>
              <a:buSzPct val="100000"/>
              <a:buFont typeface="Oswald"/>
              <a:buChar char="★"/>
            </a:pPr>
            <a:r>
              <a:rPr lang="en-US" sz="2400">
                <a:solidFill>
                  <a:srgbClr val="FFFFFF"/>
                </a:solidFill>
                <a:latin typeface="Oswald"/>
                <a:ea typeface="Oswald"/>
                <a:cs typeface="Oswald"/>
                <a:sym typeface="Oswald"/>
              </a:rPr>
              <a:t>Longer instructional blocks - Reading and Math</a:t>
            </a:r>
          </a:p>
          <a:p>
            <a:pPr marL="457200" lvl="0" indent="-381000" rtl="0">
              <a:buClr>
                <a:srgbClr val="FFFFFF"/>
              </a:buClr>
              <a:buSzPct val="100000"/>
              <a:buFont typeface="Oswald"/>
              <a:buChar char="★"/>
            </a:pPr>
            <a:r>
              <a:rPr lang="en-US" sz="2400">
                <a:solidFill>
                  <a:srgbClr val="FFFFFF"/>
                </a:solidFill>
                <a:latin typeface="Oswald"/>
                <a:ea typeface="Oswald"/>
                <a:cs typeface="Oswald"/>
                <a:sym typeface="Oswald"/>
              </a:rPr>
              <a:t>No New Instruction periods daily</a:t>
            </a:r>
          </a:p>
          <a:p>
            <a:pPr marL="457200" lvl="0" indent="-381000" rtl="0">
              <a:buClr>
                <a:srgbClr val="FFFFFF"/>
              </a:buClr>
              <a:buSzPct val="100000"/>
              <a:buFont typeface="Oswald"/>
              <a:buChar char="★"/>
            </a:pPr>
            <a:r>
              <a:rPr lang="en-US" sz="2400">
                <a:solidFill>
                  <a:srgbClr val="FFFFFF"/>
                </a:solidFill>
                <a:latin typeface="Oswald"/>
                <a:ea typeface="Oswald"/>
                <a:cs typeface="Oswald"/>
                <a:sym typeface="Oswald"/>
              </a:rPr>
              <a:t>Formative assessment practices - including </a:t>
            </a:r>
            <a:br>
              <a:rPr lang="en-US" sz="2400">
                <a:solidFill>
                  <a:srgbClr val="FFFFFF"/>
                </a:solidFill>
                <a:latin typeface="Oswald"/>
                <a:ea typeface="Oswald"/>
                <a:cs typeface="Oswald"/>
                <a:sym typeface="Oswald"/>
              </a:rPr>
            </a:br>
            <a:r>
              <a:rPr lang="en-US" sz="2400">
                <a:solidFill>
                  <a:srgbClr val="FFFFFF"/>
                </a:solidFill>
                <a:latin typeface="Oswald"/>
                <a:ea typeface="Oswald"/>
                <a:cs typeface="Oswald"/>
                <a:sym typeface="Oswald"/>
              </a:rPr>
              <a:t>flexible grouping to meet students’ needs</a:t>
            </a:r>
          </a:p>
        </p:txBody>
      </p:sp>
      <p:sp>
        <p:nvSpPr>
          <p:cNvPr id="87" name="Shape 87"/>
          <p:cNvSpPr/>
          <p:nvPr/>
        </p:nvSpPr>
        <p:spPr>
          <a:xfrm>
            <a:off x="617150" y="324826"/>
            <a:ext cx="7030380" cy="658228"/>
          </a:xfrm>
          <a:custGeom>
            <a:avLst/>
            <a:gdLst/>
            <a:ahLst/>
            <a:cxnLst/>
            <a:rect l="0" t="0" r="0" b="0"/>
            <a:pathLst>
              <a:path w="11439" h="1071" extrusionOk="0">
                <a:moveTo>
                  <a:pt x="1638" y="0"/>
                </a:moveTo>
                <a:cubicBezTo>
                  <a:pt x="1624" y="0"/>
                  <a:pt x="1612" y="4"/>
                  <a:pt x="1602" y="14"/>
                </a:cubicBezTo>
                <a:cubicBezTo>
                  <a:pt x="1593" y="24"/>
                  <a:pt x="1588" y="35"/>
                  <a:pt x="1588" y="49"/>
                </a:cubicBezTo>
                <a:cubicBezTo>
                  <a:pt x="1588" y="62"/>
                  <a:pt x="1593" y="74"/>
                  <a:pt x="1603" y="84"/>
                </a:cubicBezTo>
                <a:cubicBezTo>
                  <a:pt x="1612" y="94"/>
                  <a:pt x="1624" y="99"/>
                  <a:pt x="1638" y="99"/>
                </a:cubicBezTo>
                <a:cubicBezTo>
                  <a:pt x="1651" y="99"/>
                  <a:pt x="1663" y="94"/>
                  <a:pt x="1673" y="84"/>
                </a:cubicBezTo>
                <a:cubicBezTo>
                  <a:pt x="1682" y="74"/>
                  <a:pt x="1687" y="62"/>
                  <a:pt x="1687" y="49"/>
                </a:cubicBezTo>
                <a:cubicBezTo>
                  <a:pt x="1687" y="35"/>
                  <a:pt x="1682" y="24"/>
                  <a:pt x="1673" y="14"/>
                </a:cubicBezTo>
                <a:cubicBezTo>
                  <a:pt x="1663" y="4"/>
                  <a:pt x="1651" y="0"/>
                  <a:pt x="1638" y="0"/>
                </a:cubicBezTo>
                <a:close/>
                <a:moveTo>
                  <a:pt x="709" y="268"/>
                </a:moveTo>
                <a:cubicBezTo>
                  <a:pt x="727" y="268"/>
                  <a:pt x="744" y="273"/>
                  <a:pt x="760" y="283"/>
                </a:cubicBezTo>
                <a:cubicBezTo>
                  <a:pt x="776" y="294"/>
                  <a:pt x="788" y="308"/>
                  <a:pt x="796" y="326"/>
                </a:cubicBezTo>
                <a:cubicBezTo>
                  <a:pt x="802" y="338"/>
                  <a:pt x="805" y="358"/>
                  <a:pt x="807" y="387"/>
                </a:cubicBezTo>
                <a:lnTo>
                  <a:pt x="600" y="387"/>
                </a:lnTo>
                <a:cubicBezTo>
                  <a:pt x="603" y="349"/>
                  <a:pt x="616" y="320"/>
                  <a:pt x="637" y="299"/>
                </a:cubicBezTo>
                <a:cubicBezTo>
                  <a:pt x="658" y="278"/>
                  <a:pt x="682" y="268"/>
                  <a:pt x="709" y="268"/>
                </a:cubicBezTo>
                <a:close/>
                <a:moveTo>
                  <a:pt x="4015" y="268"/>
                </a:moveTo>
                <a:cubicBezTo>
                  <a:pt x="4032" y="268"/>
                  <a:pt x="4049" y="273"/>
                  <a:pt x="4065" y="283"/>
                </a:cubicBezTo>
                <a:cubicBezTo>
                  <a:pt x="4081" y="294"/>
                  <a:pt x="4093" y="308"/>
                  <a:pt x="4102" y="326"/>
                </a:cubicBezTo>
                <a:cubicBezTo>
                  <a:pt x="4107" y="338"/>
                  <a:pt x="4110" y="358"/>
                  <a:pt x="4112" y="387"/>
                </a:cubicBezTo>
                <a:lnTo>
                  <a:pt x="3905" y="387"/>
                </a:lnTo>
                <a:cubicBezTo>
                  <a:pt x="3908" y="349"/>
                  <a:pt x="3921" y="320"/>
                  <a:pt x="3942" y="299"/>
                </a:cubicBezTo>
                <a:cubicBezTo>
                  <a:pt x="3963" y="278"/>
                  <a:pt x="3988" y="268"/>
                  <a:pt x="4015" y="268"/>
                </a:cubicBezTo>
                <a:close/>
                <a:moveTo>
                  <a:pt x="6486" y="268"/>
                </a:moveTo>
                <a:cubicBezTo>
                  <a:pt x="6504" y="268"/>
                  <a:pt x="6521" y="273"/>
                  <a:pt x="6537" y="283"/>
                </a:cubicBezTo>
                <a:cubicBezTo>
                  <a:pt x="6553" y="294"/>
                  <a:pt x="6565" y="308"/>
                  <a:pt x="6573" y="326"/>
                </a:cubicBezTo>
                <a:cubicBezTo>
                  <a:pt x="6578" y="338"/>
                  <a:pt x="6582" y="358"/>
                  <a:pt x="6583" y="387"/>
                </a:cubicBezTo>
                <a:lnTo>
                  <a:pt x="6376" y="387"/>
                </a:lnTo>
                <a:cubicBezTo>
                  <a:pt x="6380" y="349"/>
                  <a:pt x="6392" y="320"/>
                  <a:pt x="6414" y="299"/>
                </a:cubicBezTo>
                <a:cubicBezTo>
                  <a:pt x="6435" y="278"/>
                  <a:pt x="6459" y="268"/>
                  <a:pt x="6486" y="268"/>
                </a:cubicBezTo>
                <a:close/>
                <a:moveTo>
                  <a:pt x="10540" y="268"/>
                </a:moveTo>
                <a:cubicBezTo>
                  <a:pt x="10558" y="268"/>
                  <a:pt x="10574" y="273"/>
                  <a:pt x="10590" y="283"/>
                </a:cubicBezTo>
                <a:cubicBezTo>
                  <a:pt x="10607" y="294"/>
                  <a:pt x="10619" y="308"/>
                  <a:pt x="10627" y="326"/>
                </a:cubicBezTo>
                <a:cubicBezTo>
                  <a:pt x="10632" y="338"/>
                  <a:pt x="10636" y="358"/>
                  <a:pt x="10637" y="387"/>
                </a:cubicBezTo>
                <a:lnTo>
                  <a:pt x="10430" y="387"/>
                </a:lnTo>
                <a:cubicBezTo>
                  <a:pt x="10434" y="349"/>
                  <a:pt x="10446" y="320"/>
                  <a:pt x="10467" y="299"/>
                </a:cubicBezTo>
                <a:cubicBezTo>
                  <a:pt x="10489" y="278"/>
                  <a:pt x="10513" y="268"/>
                  <a:pt x="10540" y="268"/>
                </a:cubicBezTo>
                <a:close/>
                <a:moveTo>
                  <a:pt x="2506" y="257"/>
                </a:moveTo>
                <a:cubicBezTo>
                  <a:pt x="2532" y="257"/>
                  <a:pt x="2554" y="268"/>
                  <a:pt x="2570" y="289"/>
                </a:cubicBezTo>
                <a:cubicBezTo>
                  <a:pt x="2593" y="318"/>
                  <a:pt x="2604" y="359"/>
                  <a:pt x="2604" y="411"/>
                </a:cubicBezTo>
                <a:cubicBezTo>
                  <a:pt x="2604" y="450"/>
                  <a:pt x="2596" y="479"/>
                  <a:pt x="2580" y="498"/>
                </a:cubicBezTo>
                <a:cubicBezTo>
                  <a:pt x="2564" y="517"/>
                  <a:pt x="2544" y="526"/>
                  <a:pt x="2519" y="526"/>
                </a:cubicBezTo>
                <a:cubicBezTo>
                  <a:pt x="2493" y="526"/>
                  <a:pt x="2472" y="515"/>
                  <a:pt x="2455" y="494"/>
                </a:cubicBezTo>
                <a:cubicBezTo>
                  <a:pt x="2432" y="465"/>
                  <a:pt x="2421" y="425"/>
                  <a:pt x="2421" y="374"/>
                </a:cubicBezTo>
                <a:cubicBezTo>
                  <a:pt x="2421" y="334"/>
                  <a:pt x="2430" y="305"/>
                  <a:pt x="2446" y="286"/>
                </a:cubicBezTo>
                <a:cubicBezTo>
                  <a:pt x="2462" y="266"/>
                  <a:pt x="2482" y="257"/>
                  <a:pt x="2506" y="257"/>
                </a:cubicBezTo>
                <a:close/>
                <a:moveTo>
                  <a:pt x="6006" y="257"/>
                </a:moveTo>
                <a:cubicBezTo>
                  <a:pt x="6032" y="257"/>
                  <a:pt x="6053" y="268"/>
                  <a:pt x="6070" y="289"/>
                </a:cubicBezTo>
                <a:cubicBezTo>
                  <a:pt x="6092" y="318"/>
                  <a:pt x="6104" y="359"/>
                  <a:pt x="6104" y="411"/>
                </a:cubicBezTo>
                <a:cubicBezTo>
                  <a:pt x="6104" y="450"/>
                  <a:pt x="6096" y="479"/>
                  <a:pt x="6080" y="498"/>
                </a:cubicBezTo>
                <a:cubicBezTo>
                  <a:pt x="6064" y="517"/>
                  <a:pt x="6043" y="526"/>
                  <a:pt x="6019" y="526"/>
                </a:cubicBezTo>
                <a:cubicBezTo>
                  <a:pt x="5993" y="526"/>
                  <a:pt x="5971" y="515"/>
                  <a:pt x="5954" y="494"/>
                </a:cubicBezTo>
                <a:cubicBezTo>
                  <a:pt x="5932" y="465"/>
                  <a:pt x="5921" y="425"/>
                  <a:pt x="5921" y="374"/>
                </a:cubicBezTo>
                <a:cubicBezTo>
                  <a:pt x="5921" y="334"/>
                  <a:pt x="5929" y="305"/>
                  <a:pt x="5945" y="286"/>
                </a:cubicBezTo>
                <a:cubicBezTo>
                  <a:pt x="5962" y="266"/>
                  <a:pt x="5982" y="257"/>
                  <a:pt x="6006" y="257"/>
                </a:cubicBezTo>
                <a:close/>
                <a:moveTo>
                  <a:pt x="5611" y="427"/>
                </a:moveTo>
                <a:lnTo>
                  <a:pt x="5611" y="598"/>
                </a:lnTo>
                <a:cubicBezTo>
                  <a:pt x="5570" y="630"/>
                  <a:pt x="5538" y="646"/>
                  <a:pt x="5513" y="646"/>
                </a:cubicBezTo>
                <a:cubicBezTo>
                  <a:pt x="5495" y="646"/>
                  <a:pt x="5479" y="639"/>
                  <a:pt x="5465" y="623"/>
                </a:cubicBezTo>
                <a:cubicBezTo>
                  <a:pt x="5451" y="608"/>
                  <a:pt x="5444" y="588"/>
                  <a:pt x="5444" y="565"/>
                </a:cubicBezTo>
                <a:cubicBezTo>
                  <a:pt x="5444" y="546"/>
                  <a:pt x="5449" y="529"/>
                  <a:pt x="5460" y="514"/>
                </a:cubicBezTo>
                <a:cubicBezTo>
                  <a:pt x="5472" y="498"/>
                  <a:pt x="5490" y="483"/>
                  <a:pt x="5516" y="469"/>
                </a:cubicBezTo>
                <a:cubicBezTo>
                  <a:pt x="5530" y="461"/>
                  <a:pt x="5562" y="447"/>
                  <a:pt x="5611" y="427"/>
                </a:cubicBezTo>
                <a:close/>
                <a:moveTo>
                  <a:pt x="7532" y="265"/>
                </a:moveTo>
                <a:cubicBezTo>
                  <a:pt x="7568" y="265"/>
                  <a:pt x="7597" y="281"/>
                  <a:pt x="7620" y="312"/>
                </a:cubicBezTo>
                <a:cubicBezTo>
                  <a:pt x="7654" y="358"/>
                  <a:pt x="7671" y="420"/>
                  <a:pt x="7671" y="500"/>
                </a:cubicBezTo>
                <a:cubicBezTo>
                  <a:pt x="7671" y="563"/>
                  <a:pt x="7661" y="608"/>
                  <a:pt x="7641" y="634"/>
                </a:cubicBezTo>
                <a:cubicBezTo>
                  <a:pt x="7620" y="660"/>
                  <a:pt x="7594" y="673"/>
                  <a:pt x="7562" y="673"/>
                </a:cubicBezTo>
                <a:cubicBezTo>
                  <a:pt x="7520" y="673"/>
                  <a:pt x="7486" y="649"/>
                  <a:pt x="7460" y="602"/>
                </a:cubicBezTo>
                <a:cubicBezTo>
                  <a:pt x="7434" y="555"/>
                  <a:pt x="7421" y="499"/>
                  <a:pt x="7421" y="434"/>
                </a:cubicBezTo>
                <a:cubicBezTo>
                  <a:pt x="7421" y="393"/>
                  <a:pt x="7427" y="360"/>
                  <a:pt x="7437" y="334"/>
                </a:cubicBezTo>
                <a:cubicBezTo>
                  <a:pt x="7448" y="309"/>
                  <a:pt x="7462" y="291"/>
                  <a:pt x="7480" y="281"/>
                </a:cubicBezTo>
                <a:cubicBezTo>
                  <a:pt x="7497" y="270"/>
                  <a:pt x="7514" y="265"/>
                  <a:pt x="7532" y="265"/>
                </a:cubicBezTo>
                <a:close/>
                <a:moveTo>
                  <a:pt x="1657" y="233"/>
                </a:moveTo>
                <a:lnTo>
                  <a:pt x="1522" y="288"/>
                </a:lnTo>
                <a:lnTo>
                  <a:pt x="1529" y="306"/>
                </a:lnTo>
                <a:cubicBezTo>
                  <a:pt x="1542" y="301"/>
                  <a:pt x="1553" y="298"/>
                  <a:pt x="1562" y="298"/>
                </a:cubicBezTo>
                <a:cubicBezTo>
                  <a:pt x="1570" y="298"/>
                  <a:pt x="1577" y="300"/>
                  <a:pt x="1582" y="305"/>
                </a:cubicBezTo>
                <a:cubicBezTo>
                  <a:pt x="1587" y="309"/>
                  <a:pt x="1590" y="316"/>
                  <a:pt x="1593" y="326"/>
                </a:cubicBezTo>
                <a:cubicBezTo>
                  <a:pt x="1596" y="340"/>
                  <a:pt x="1597" y="372"/>
                  <a:pt x="1597" y="420"/>
                </a:cubicBezTo>
                <a:lnTo>
                  <a:pt x="1597" y="593"/>
                </a:lnTo>
                <a:cubicBezTo>
                  <a:pt x="1597" y="620"/>
                  <a:pt x="1595" y="639"/>
                  <a:pt x="1590" y="649"/>
                </a:cubicBezTo>
                <a:cubicBezTo>
                  <a:pt x="1586" y="659"/>
                  <a:pt x="1580" y="666"/>
                  <a:pt x="1573" y="670"/>
                </a:cubicBezTo>
                <a:cubicBezTo>
                  <a:pt x="1565" y="674"/>
                  <a:pt x="1551" y="676"/>
                  <a:pt x="1529" y="676"/>
                </a:cubicBezTo>
                <a:lnTo>
                  <a:pt x="1529" y="694"/>
                </a:lnTo>
                <a:lnTo>
                  <a:pt x="1746" y="694"/>
                </a:lnTo>
                <a:lnTo>
                  <a:pt x="1746" y="676"/>
                </a:lnTo>
                <a:cubicBezTo>
                  <a:pt x="1725" y="676"/>
                  <a:pt x="1710" y="674"/>
                  <a:pt x="1702" y="669"/>
                </a:cubicBezTo>
                <a:cubicBezTo>
                  <a:pt x="1694" y="665"/>
                  <a:pt x="1688" y="658"/>
                  <a:pt x="1684" y="649"/>
                </a:cubicBezTo>
                <a:cubicBezTo>
                  <a:pt x="1680" y="639"/>
                  <a:pt x="1678" y="621"/>
                  <a:pt x="1678" y="593"/>
                </a:cubicBezTo>
                <a:lnTo>
                  <a:pt x="1678" y="233"/>
                </a:lnTo>
                <a:close/>
                <a:moveTo>
                  <a:pt x="1911" y="233"/>
                </a:moveTo>
                <a:lnTo>
                  <a:pt x="1776" y="288"/>
                </a:lnTo>
                <a:lnTo>
                  <a:pt x="1784" y="306"/>
                </a:lnTo>
                <a:cubicBezTo>
                  <a:pt x="1796" y="301"/>
                  <a:pt x="1807" y="298"/>
                  <a:pt x="1816" y="298"/>
                </a:cubicBezTo>
                <a:cubicBezTo>
                  <a:pt x="1825" y="298"/>
                  <a:pt x="1832" y="300"/>
                  <a:pt x="1837" y="305"/>
                </a:cubicBezTo>
                <a:cubicBezTo>
                  <a:pt x="1842" y="309"/>
                  <a:pt x="1845" y="317"/>
                  <a:pt x="1848" y="329"/>
                </a:cubicBezTo>
                <a:cubicBezTo>
                  <a:pt x="1850" y="340"/>
                  <a:pt x="1852" y="373"/>
                  <a:pt x="1852" y="427"/>
                </a:cubicBezTo>
                <a:lnTo>
                  <a:pt x="1852" y="593"/>
                </a:lnTo>
                <a:cubicBezTo>
                  <a:pt x="1852" y="625"/>
                  <a:pt x="1848" y="647"/>
                  <a:pt x="1840" y="659"/>
                </a:cubicBezTo>
                <a:cubicBezTo>
                  <a:pt x="1832" y="671"/>
                  <a:pt x="1816" y="676"/>
                  <a:pt x="1793" y="676"/>
                </a:cubicBezTo>
                <a:lnTo>
                  <a:pt x="1784" y="676"/>
                </a:lnTo>
                <a:lnTo>
                  <a:pt x="1784" y="694"/>
                </a:lnTo>
                <a:lnTo>
                  <a:pt x="2005" y="694"/>
                </a:lnTo>
                <a:lnTo>
                  <a:pt x="2005" y="676"/>
                </a:lnTo>
                <a:cubicBezTo>
                  <a:pt x="1980" y="676"/>
                  <a:pt x="1964" y="674"/>
                  <a:pt x="1956" y="670"/>
                </a:cubicBezTo>
                <a:cubicBezTo>
                  <a:pt x="1948" y="665"/>
                  <a:pt x="1942" y="658"/>
                  <a:pt x="1937" y="649"/>
                </a:cubicBezTo>
                <a:cubicBezTo>
                  <a:pt x="1934" y="642"/>
                  <a:pt x="1932" y="623"/>
                  <a:pt x="1932" y="593"/>
                </a:cubicBezTo>
                <a:lnTo>
                  <a:pt x="1932" y="357"/>
                </a:lnTo>
                <a:cubicBezTo>
                  <a:pt x="1971" y="315"/>
                  <a:pt x="2009" y="293"/>
                  <a:pt x="2048" y="293"/>
                </a:cubicBezTo>
                <a:cubicBezTo>
                  <a:pt x="2073" y="293"/>
                  <a:pt x="2091" y="303"/>
                  <a:pt x="2101" y="321"/>
                </a:cubicBezTo>
                <a:cubicBezTo>
                  <a:pt x="2112" y="339"/>
                  <a:pt x="2117" y="369"/>
                  <a:pt x="2117" y="410"/>
                </a:cubicBezTo>
                <a:lnTo>
                  <a:pt x="2117" y="593"/>
                </a:lnTo>
                <a:cubicBezTo>
                  <a:pt x="2117" y="618"/>
                  <a:pt x="2117" y="634"/>
                  <a:pt x="2115" y="639"/>
                </a:cubicBezTo>
                <a:cubicBezTo>
                  <a:pt x="2112" y="651"/>
                  <a:pt x="2106" y="660"/>
                  <a:pt x="2098" y="667"/>
                </a:cubicBezTo>
                <a:cubicBezTo>
                  <a:pt x="2090" y="673"/>
                  <a:pt x="2075" y="676"/>
                  <a:pt x="2054" y="676"/>
                </a:cubicBezTo>
                <a:lnTo>
                  <a:pt x="2045" y="676"/>
                </a:lnTo>
                <a:lnTo>
                  <a:pt x="2045" y="694"/>
                </a:lnTo>
                <a:lnTo>
                  <a:pt x="2266" y="694"/>
                </a:lnTo>
                <a:lnTo>
                  <a:pt x="2266" y="676"/>
                </a:lnTo>
                <a:cubicBezTo>
                  <a:pt x="2245" y="676"/>
                  <a:pt x="2230" y="674"/>
                  <a:pt x="2222" y="669"/>
                </a:cubicBezTo>
                <a:cubicBezTo>
                  <a:pt x="2214" y="665"/>
                  <a:pt x="2208" y="659"/>
                  <a:pt x="2205" y="650"/>
                </a:cubicBezTo>
                <a:cubicBezTo>
                  <a:pt x="2200" y="640"/>
                  <a:pt x="2198" y="621"/>
                  <a:pt x="2198" y="593"/>
                </a:cubicBezTo>
                <a:lnTo>
                  <a:pt x="2198" y="402"/>
                </a:lnTo>
                <a:cubicBezTo>
                  <a:pt x="2198" y="361"/>
                  <a:pt x="2194" y="332"/>
                  <a:pt x="2187" y="312"/>
                </a:cubicBezTo>
                <a:cubicBezTo>
                  <a:pt x="2177" y="284"/>
                  <a:pt x="2163" y="264"/>
                  <a:pt x="2145" y="252"/>
                </a:cubicBezTo>
                <a:cubicBezTo>
                  <a:pt x="2127" y="240"/>
                  <a:pt x="2106" y="233"/>
                  <a:pt x="2082" y="233"/>
                </a:cubicBezTo>
                <a:cubicBezTo>
                  <a:pt x="2034" y="233"/>
                  <a:pt x="1985" y="265"/>
                  <a:pt x="1932" y="328"/>
                </a:cubicBezTo>
                <a:lnTo>
                  <a:pt x="1932" y="233"/>
                </a:lnTo>
                <a:close/>
                <a:moveTo>
                  <a:pt x="3438" y="0"/>
                </a:moveTo>
                <a:lnTo>
                  <a:pt x="3305" y="54"/>
                </a:lnTo>
                <a:lnTo>
                  <a:pt x="3312" y="71"/>
                </a:lnTo>
                <a:cubicBezTo>
                  <a:pt x="3327" y="66"/>
                  <a:pt x="3338" y="63"/>
                  <a:pt x="3345" y="63"/>
                </a:cubicBezTo>
                <a:cubicBezTo>
                  <a:pt x="3353" y="63"/>
                  <a:pt x="3360" y="66"/>
                  <a:pt x="3365" y="70"/>
                </a:cubicBezTo>
                <a:cubicBezTo>
                  <a:pt x="3370" y="74"/>
                  <a:pt x="3374" y="82"/>
                  <a:pt x="3376" y="94"/>
                </a:cubicBezTo>
                <a:cubicBezTo>
                  <a:pt x="3379" y="105"/>
                  <a:pt x="3380" y="137"/>
                  <a:pt x="3380" y="188"/>
                </a:cubicBezTo>
                <a:lnTo>
                  <a:pt x="3380" y="593"/>
                </a:lnTo>
                <a:cubicBezTo>
                  <a:pt x="3380" y="621"/>
                  <a:pt x="3378" y="639"/>
                  <a:pt x="3374" y="648"/>
                </a:cubicBezTo>
                <a:cubicBezTo>
                  <a:pt x="3370" y="658"/>
                  <a:pt x="3365" y="664"/>
                  <a:pt x="3358" y="667"/>
                </a:cubicBezTo>
                <a:cubicBezTo>
                  <a:pt x="3347" y="673"/>
                  <a:pt x="3331" y="676"/>
                  <a:pt x="3312" y="676"/>
                </a:cubicBezTo>
                <a:lnTo>
                  <a:pt x="3312" y="694"/>
                </a:lnTo>
                <a:lnTo>
                  <a:pt x="3533" y="694"/>
                </a:lnTo>
                <a:lnTo>
                  <a:pt x="3533" y="676"/>
                </a:lnTo>
                <a:cubicBezTo>
                  <a:pt x="3510" y="676"/>
                  <a:pt x="3494" y="674"/>
                  <a:pt x="3485" y="669"/>
                </a:cubicBezTo>
                <a:cubicBezTo>
                  <a:pt x="3476" y="664"/>
                  <a:pt x="3469" y="657"/>
                  <a:pt x="3466" y="650"/>
                </a:cubicBezTo>
                <a:cubicBezTo>
                  <a:pt x="3463" y="642"/>
                  <a:pt x="3461" y="623"/>
                  <a:pt x="3461" y="593"/>
                </a:cubicBezTo>
                <a:lnTo>
                  <a:pt x="3461" y="356"/>
                </a:lnTo>
                <a:cubicBezTo>
                  <a:pt x="3485" y="331"/>
                  <a:pt x="3506" y="314"/>
                  <a:pt x="3523" y="305"/>
                </a:cubicBezTo>
                <a:cubicBezTo>
                  <a:pt x="3540" y="297"/>
                  <a:pt x="3557" y="292"/>
                  <a:pt x="3573" y="292"/>
                </a:cubicBezTo>
                <a:cubicBezTo>
                  <a:pt x="3588" y="292"/>
                  <a:pt x="3602" y="296"/>
                  <a:pt x="3613" y="304"/>
                </a:cubicBezTo>
                <a:cubicBezTo>
                  <a:pt x="3624" y="312"/>
                  <a:pt x="3632" y="323"/>
                  <a:pt x="3637" y="338"/>
                </a:cubicBezTo>
                <a:cubicBezTo>
                  <a:pt x="3642" y="354"/>
                  <a:pt x="3645" y="386"/>
                  <a:pt x="3645" y="435"/>
                </a:cubicBezTo>
                <a:lnTo>
                  <a:pt x="3645" y="593"/>
                </a:lnTo>
                <a:cubicBezTo>
                  <a:pt x="3645" y="618"/>
                  <a:pt x="3644" y="633"/>
                  <a:pt x="3643" y="639"/>
                </a:cubicBezTo>
                <a:cubicBezTo>
                  <a:pt x="3640" y="651"/>
                  <a:pt x="3634" y="660"/>
                  <a:pt x="3626" y="667"/>
                </a:cubicBezTo>
                <a:cubicBezTo>
                  <a:pt x="3618" y="673"/>
                  <a:pt x="3603" y="676"/>
                  <a:pt x="3583" y="676"/>
                </a:cubicBezTo>
                <a:lnTo>
                  <a:pt x="3572" y="676"/>
                </a:lnTo>
                <a:lnTo>
                  <a:pt x="3572" y="694"/>
                </a:lnTo>
                <a:lnTo>
                  <a:pt x="3792" y="694"/>
                </a:lnTo>
                <a:lnTo>
                  <a:pt x="3792" y="676"/>
                </a:lnTo>
                <a:cubicBezTo>
                  <a:pt x="3771" y="676"/>
                  <a:pt x="3757" y="674"/>
                  <a:pt x="3749" y="669"/>
                </a:cubicBezTo>
                <a:cubicBezTo>
                  <a:pt x="3741" y="665"/>
                  <a:pt x="3736" y="659"/>
                  <a:pt x="3732" y="651"/>
                </a:cubicBezTo>
                <a:cubicBezTo>
                  <a:pt x="3728" y="640"/>
                  <a:pt x="3726" y="621"/>
                  <a:pt x="3726" y="593"/>
                </a:cubicBezTo>
                <a:lnTo>
                  <a:pt x="3726" y="435"/>
                </a:lnTo>
                <a:cubicBezTo>
                  <a:pt x="3726" y="379"/>
                  <a:pt x="3722" y="341"/>
                  <a:pt x="3716" y="320"/>
                </a:cubicBezTo>
                <a:cubicBezTo>
                  <a:pt x="3708" y="290"/>
                  <a:pt x="3694" y="268"/>
                  <a:pt x="3676" y="254"/>
                </a:cubicBezTo>
                <a:cubicBezTo>
                  <a:pt x="3658" y="240"/>
                  <a:pt x="3636" y="233"/>
                  <a:pt x="3610" y="233"/>
                </a:cubicBezTo>
                <a:cubicBezTo>
                  <a:pt x="3589" y="233"/>
                  <a:pt x="3568" y="239"/>
                  <a:pt x="3547" y="250"/>
                </a:cubicBezTo>
                <a:cubicBezTo>
                  <a:pt x="3526" y="261"/>
                  <a:pt x="3497" y="287"/>
                  <a:pt x="3461" y="327"/>
                </a:cubicBezTo>
                <a:lnTo>
                  <a:pt x="3461" y="0"/>
                </a:lnTo>
                <a:close/>
                <a:moveTo>
                  <a:pt x="7276" y="0"/>
                </a:moveTo>
                <a:cubicBezTo>
                  <a:pt x="7239" y="0"/>
                  <a:pt x="7206" y="10"/>
                  <a:pt x="7176" y="29"/>
                </a:cubicBezTo>
                <a:cubicBezTo>
                  <a:pt x="7147" y="48"/>
                  <a:pt x="7125" y="73"/>
                  <a:pt x="7111" y="104"/>
                </a:cubicBezTo>
                <a:cubicBezTo>
                  <a:pt x="7097" y="135"/>
                  <a:pt x="7089" y="173"/>
                  <a:pt x="7089" y="217"/>
                </a:cubicBezTo>
                <a:lnTo>
                  <a:pt x="7089" y="247"/>
                </a:lnTo>
                <a:lnTo>
                  <a:pt x="7002" y="247"/>
                </a:lnTo>
                <a:lnTo>
                  <a:pt x="7002" y="282"/>
                </a:lnTo>
                <a:lnTo>
                  <a:pt x="7089" y="282"/>
                </a:lnTo>
                <a:lnTo>
                  <a:pt x="7089" y="576"/>
                </a:lnTo>
                <a:cubicBezTo>
                  <a:pt x="7089" y="608"/>
                  <a:pt x="7087" y="629"/>
                  <a:pt x="7083" y="640"/>
                </a:cubicBezTo>
                <a:cubicBezTo>
                  <a:pt x="7079" y="651"/>
                  <a:pt x="7072" y="660"/>
                  <a:pt x="7061" y="666"/>
                </a:cubicBezTo>
                <a:cubicBezTo>
                  <a:pt x="7050" y="673"/>
                  <a:pt x="7038" y="676"/>
                  <a:pt x="7025" y="676"/>
                </a:cubicBezTo>
                <a:lnTo>
                  <a:pt x="7005" y="676"/>
                </a:lnTo>
                <a:lnTo>
                  <a:pt x="7005" y="694"/>
                </a:lnTo>
                <a:lnTo>
                  <a:pt x="7272" y="694"/>
                </a:lnTo>
                <a:lnTo>
                  <a:pt x="7272" y="676"/>
                </a:lnTo>
                <a:lnTo>
                  <a:pt x="7232" y="676"/>
                </a:lnTo>
                <a:cubicBezTo>
                  <a:pt x="7212" y="676"/>
                  <a:pt x="7196" y="669"/>
                  <a:pt x="7184" y="655"/>
                </a:cubicBezTo>
                <a:cubicBezTo>
                  <a:pt x="7174" y="644"/>
                  <a:pt x="7170" y="617"/>
                  <a:pt x="7170" y="576"/>
                </a:cubicBezTo>
                <a:lnTo>
                  <a:pt x="7170" y="282"/>
                </a:lnTo>
                <a:lnTo>
                  <a:pt x="7285" y="282"/>
                </a:lnTo>
                <a:lnTo>
                  <a:pt x="7285" y="247"/>
                </a:lnTo>
                <a:lnTo>
                  <a:pt x="7170" y="247"/>
                </a:lnTo>
                <a:lnTo>
                  <a:pt x="7170" y="214"/>
                </a:lnTo>
                <a:cubicBezTo>
                  <a:pt x="7170" y="145"/>
                  <a:pt x="7172" y="101"/>
                  <a:pt x="7177" y="85"/>
                </a:cubicBezTo>
                <a:cubicBezTo>
                  <a:pt x="7181" y="68"/>
                  <a:pt x="7189" y="56"/>
                  <a:pt x="7199" y="48"/>
                </a:cubicBezTo>
                <a:cubicBezTo>
                  <a:pt x="7210" y="40"/>
                  <a:pt x="7222" y="36"/>
                  <a:pt x="7237" y="36"/>
                </a:cubicBezTo>
                <a:cubicBezTo>
                  <a:pt x="7250" y="36"/>
                  <a:pt x="7261" y="39"/>
                  <a:pt x="7271" y="45"/>
                </a:cubicBezTo>
                <a:cubicBezTo>
                  <a:pt x="7281" y="51"/>
                  <a:pt x="7292" y="63"/>
                  <a:pt x="7304" y="81"/>
                </a:cubicBezTo>
                <a:cubicBezTo>
                  <a:pt x="7316" y="99"/>
                  <a:pt x="7326" y="110"/>
                  <a:pt x="7335" y="116"/>
                </a:cubicBezTo>
                <a:cubicBezTo>
                  <a:pt x="7343" y="121"/>
                  <a:pt x="7351" y="124"/>
                  <a:pt x="7358" y="124"/>
                </a:cubicBezTo>
                <a:cubicBezTo>
                  <a:pt x="7368" y="124"/>
                  <a:pt x="7377" y="119"/>
                  <a:pt x="7386" y="111"/>
                </a:cubicBezTo>
                <a:cubicBezTo>
                  <a:pt x="7394" y="102"/>
                  <a:pt x="7398" y="93"/>
                  <a:pt x="7398" y="83"/>
                </a:cubicBezTo>
                <a:cubicBezTo>
                  <a:pt x="7398" y="65"/>
                  <a:pt x="7389" y="48"/>
                  <a:pt x="7370" y="34"/>
                </a:cubicBezTo>
                <a:cubicBezTo>
                  <a:pt x="7341" y="12"/>
                  <a:pt x="7310" y="0"/>
                  <a:pt x="7276" y="0"/>
                </a:cubicBezTo>
                <a:close/>
                <a:moveTo>
                  <a:pt x="7938" y="233"/>
                </a:moveTo>
                <a:lnTo>
                  <a:pt x="7803" y="288"/>
                </a:lnTo>
                <a:lnTo>
                  <a:pt x="7808" y="306"/>
                </a:lnTo>
                <a:cubicBezTo>
                  <a:pt x="7821" y="301"/>
                  <a:pt x="7832" y="298"/>
                  <a:pt x="7842" y="298"/>
                </a:cubicBezTo>
                <a:cubicBezTo>
                  <a:pt x="7851" y="298"/>
                  <a:pt x="7858" y="301"/>
                  <a:pt x="7863" y="305"/>
                </a:cubicBezTo>
                <a:cubicBezTo>
                  <a:pt x="7869" y="310"/>
                  <a:pt x="7873" y="317"/>
                  <a:pt x="7875" y="327"/>
                </a:cubicBezTo>
                <a:cubicBezTo>
                  <a:pt x="7877" y="337"/>
                  <a:pt x="7878" y="368"/>
                  <a:pt x="7878" y="420"/>
                </a:cubicBezTo>
                <a:lnTo>
                  <a:pt x="7878" y="593"/>
                </a:lnTo>
                <a:cubicBezTo>
                  <a:pt x="7878" y="619"/>
                  <a:pt x="7878" y="635"/>
                  <a:pt x="7876" y="641"/>
                </a:cubicBezTo>
                <a:cubicBezTo>
                  <a:pt x="7873" y="652"/>
                  <a:pt x="7867" y="660"/>
                  <a:pt x="7859" y="666"/>
                </a:cubicBezTo>
                <a:cubicBezTo>
                  <a:pt x="7848" y="673"/>
                  <a:pt x="7831" y="676"/>
                  <a:pt x="7808" y="676"/>
                </a:cubicBezTo>
                <a:lnTo>
                  <a:pt x="7808" y="694"/>
                </a:lnTo>
                <a:lnTo>
                  <a:pt x="8037" y="694"/>
                </a:lnTo>
                <a:lnTo>
                  <a:pt x="8037" y="676"/>
                </a:lnTo>
                <a:cubicBezTo>
                  <a:pt x="8017" y="676"/>
                  <a:pt x="8001" y="673"/>
                  <a:pt x="7991" y="667"/>
                </a:cubicBezTo>
                <a:cubicBezTo>
                  <a:pt x="7980" y="662"/>
                  <a:pt x="7972" y="654"/>
                  <a:pt x="7968" y="645"/>
                </a:cubicBezTo>
                <a:cubicBezTo>
                  <a:pt x="7962" y="633"/>
                  <a:pt x="7959" y="614"/>
                  <a:pt x="7959" y="589"/>
                </a:cubicBezTo>
                <a:lnTo>
                  <a:pt x="7959" y="375"/>
                </a:lnTo>
                <a:cubicBezTo>
                  <a:pt x="7975" y="344"/>
                  <a:pt x="7990" y="322"/>
                  <a:pt x="8004" y="309"/>
                </a:cubicBezTo>
                <a:cubicBezTo>
                  <a:pt x="8011" y="303"/>
                  <a:pt x="8018" y="299"/>
                  <a:pt x="8023" y="299"/>
                </a:cubicBezTo>
                <a:cubicBezTo>
                  <a:pt x="8030" y="299"/>
                  <a:pt x="8041" y="305"/>
                  <a:pt x="8055" y="316"/>
                </a:cubicBezTo>
                <a:cubicBezTo>
                  <a:pt x="8069" y="327"/>
                  <a:pt x="8082" y="333"/>
                  <a:pt x="8093" y="333"/>
                </a:cubicBezTo>
                <a:cubicBezTo>
                  <a:pt x="8105" y="333"/>
                  <a:pt x="8115" y="329"/>
                  <a:pt x="8124" y="320"/>
                </a:cubicBezTo>
                <a:cubicBezTo>
                  <a:pt x="8132" y="311"/>
                  <a:pt x="8136" y="300"/>
                  <a:pt x="8136" y="288"/>
                </a:cubicBezTo>
                <a:cubicBezTo>
                  <a:pt x="8136" y="273"/>
                  <a:pt x="8130" y="261"/>
                  <a:pt x="8119" y="250"/>
                </a:cubicBezTo>
                <a:cubicBezTo>
                  <a:pt x="8107" y="239"/>
                  <a:pt x="8092" y="233"/>
                  <a:pt x="8074" y="233"/>
                </a:cubicBezTo>
                <a:cubicBezTo>
                  <a:pt x="8035" y="233"/>
                  <a:pt x="7996" y="267"/>
                  <a:pt x="7959" y="334"/>
                </a:cubicBezTo>
                <a:lnTo>
                  <a:pt x="7959" y="233"/>
                </a:lnTo>
                <a:close/>
                <a:moveTo>
                  <a:pt x="1083" y="100"/>
                </a:moveTo>
                <a:cubicBezTo>
                  <a:pt x="1070" y="132"/>
                  <a:pt x="1059" y="155"/>
                  <a:pt x="1052" y="167"/>
                </a:cubicBezTo>
                <a:cubicBezTo>
                  <a:pt x="1037" y="191"/>
                  <a:pt x="1020" y="211"/>
                  <a:pt x="1002" y="228"/>
                </a:cubicBezTo>
                <a:cubicBezTo>
                  <a:pt x="983" y="245"/>
                  <a:pt x="965" y="257"/>
                  <a:pt x="947" y="265"/>
                </a:cubicBezTo>
                <a:lnTo>
                  <a:pt x="947" y="281"/>
                </a:lnTo>
                <a:lnTo>
                  <a:pt x="1018" y="281"/>
                </a:lnTo>
                <a:lnTo>
                  <a:pt x="1018" y="582"/>
                </a:lnTo>
                <a:cubicBezTo>
                  <a:pt x="1018" y="614"/>
                  <a:pt x="1021" y="638"/>
                  <a:pt x="1028" y="653"/>
                </a:cubicBezTo>
                <a:cubicBezTo>
                  <a:pt x="1035" y="669"/>
                  <a:pt x="1045" y="680"/>
                  <a:pt x="1060" y="689"/>
                </a:cubicBezTo>
                <a:cubicBezTo>
                  <a:pt x="1074" y="697"/>
                  <a:pt x="1089" y="701"/>
                  <a:pt x="1104" y="701"/>
                </a:cubicBezTo>
                <a:cubicBezTo>
                  <a:pt x="1126" y="701"/>
                  <a:pt x="1147" y="693"/>
                  <a:pt x="1168" y="677"/>
                </a:cubicBezTo>
                <a:cubicBezTo>
                  <a:pt x="1189" y="661"/>
                  <a:pt x="1205" y="637"/>
                  <a:pt x="1216" y="605"/>
                </a:cubicBezTo>
                <a:lnTo>
                  <a:pt x="1197" y="605"/>
                </a:lnTo>
                <a:cubicBezTo>
                  <a:pt x="1192" y="618"/>
                  <a:pt x="1184" y="628"/>
                  <a:pt x="1174" y="635"/>
                </a:cubicBezTo>
                <a:cubicBezTo>
                  <a:pt x="1164" y="641"/>
                  <a:pt x="1153" y="645"/>
                  <a:pt x="1143" y="645"/>
                </a:cubicBezTo>
                <a:cubicBezTo>
                  <a:pt x="1130" y="645"/>
                  <a:pt x="1119" y="639"/>
                  <a:pt x="1111" y="629"/>
                </a:cubicBezTo>
                <a:cubicBezTo>
                  <a:pt x="1102" y="619"/>
                  <a:pt x="1098" y="600"/>
                  <a:pt x="1098" y="571"/>
                </a:cubicBezTo>
                <a:lnTo>
                  <a:pt x="1098" y="281"/>
                </a:lnTo>
                <a:lnTo>
                  <a:pt x="1203" y="281"/>
                </a:lnTo>
                <a:lnTo>
                  <a:pt x="1203" y="247"/>
                </a:lnTo>
                <a:lnTo>
                  <a:pt x="1098" y="247"/>
                </a:lnTo>
                <a:lnTo>
                  <a:pt x="1098" y="100"/>
                </a:lnTo>
                <a:close/>
                <a:moveTo>
                  <a:pt x="1361" y="100"/>
                </a:moveTo>
                <a:cubicBezTo>
                  <a:pt x="1347" y="132"/>
                  <a:pt x="1337" y="155"/>
                  <a:pt x="1330" y="167"/>
                </a:cubicBezTo>
                <a:cubicBezTo>
                  <a:pt x="1315" y="191"/>
                  <a:pt x="1298" y="211"/>
                  <a:pt x="1279" y="228"/>
                </a:cubicBezTo>
                <a:cubicBezTo>
                  <a:pt x="1261" y="245"/>
                  <a:pt x="1243" y="257"/>
                  <a:pt x="1225" y="265"/>
                </a:cubicBezTo>
                <a:lnTo>
                  <a:pt x="1225" y="281"/>
                </a:lnTo>
                <a:lnTo>
                  <a:pt x="1295" y="281"/>
                </a:lnTo>
                <a:lnTo>
                  <a:pt x="1295" y="582"/>
                </a:lnTo>
                <a:cubicBezTo>
                  <a:pt x="1295" y="614"/>
                  <a:pt x="1299" y="638"/>
                  <a:pt x="1306" y="653"/>
                </a:cubicBezTo>
                <a:cubicBezTo>
                  <a:pt x="1312" y="669"/>
                  <a:pt x="1323" y="680"/>
                  <a:pt x="1337" y="689"/>
                </a:cubicBezTo>
                <a:cubicBezTo>
                  <a:pt x="1352" y="697"/>
                  <a:pt x="1366" y="701"/>
                  <a:pt x="1381" y="701"/>
                </a:cubicBezTo>
                <a:cubicBezTo>
                  <a:pt x="1403" y="701"/>
                  <a:pt x="1425" y="693"/>
                  <a:pt x="1446" y="677"/>
                </a:cubicBezTo>
                <a:cubicBezTo>
                  <a:pt x="1467" y="661"/>
                  <a:pt x="1483" y="637"/>
                  <a:pt x="1494" y="605"/>
                </a:cubicBezTo>
                <a:lnTo>
                  <a:pt x="1475" y="605"/>
                </a:lnTo>
                <a:cubicBezTo>
                  <a:pt x="1470" y="618"/>
                  <a:pt x="1462" y="628"/>
                  <a:pt x="1452" y="635"/>
                </a:cubicBezTo>
                <a:cubicBezTo>
                  <a:pt x="1442" y="641"/>
                  <a:pt x="1431" y="645"/>
                  <a:pt x="1420" y="645"/>
                </a:cubicBezTo>
                <a:cubicBezTo>
                  <a:pt x="1407" y="645"/>
                  <a:pt x="1397" y="639"/>
                  <a:pt x="1388" y="629"/>
                </a:cubicBezTo>
                <a:cubicBezTo>
                  <a:pt x="1380" y="619"/>
                  <a:pt x="1376" y="600"/>
                  <a:pt x="1376" y="571"/>
                </a:cubicBezTo>
                <a:lnTo>
                  <a:pt x="1376" y="281"/>
                </a:lnTo>
                <a:lnTo>
                  <a:pt x="1480" y="281"/>
                </a:lnTo>
                <a:lnTo>
                  <a:pt x="1480" y="247"/>
                </a:lnTo>
                <a:lnTo>
                  <a:pt x="1376" y="247"/>
                </a:lnTo>
                <a:lnTo>
                  <a:pt x="1376" y="100"/>
                </a:lnTo>
                <a:close/>
                <a:moveTo>
                  <a:pt x="3166" y="100"/>
                </a:moveTo>
                <a:cubicBezTo>
                  <a:pt x="3153" y="132"/>
                  <a:pt x="3143" y="155"/>
                  <a:pt x="3135" y="167"/>
                </a:cubicBezTo>
                <a:cubicBezTo>
                  <a:pt x="3121" y="191"/>
                  <a:pt x="3104" y="211"/>
                  <a:pt x="3085" y="228"/>
                </a:cubicBezTo>
                <a:cubicBezTo>
                  <a:pt x="3066" y="245"/>
                  <a:pt x="3048" y="257"/>
                  <a:pt x="3030" y="265"/>
                </a:cubicBezTo>
                <a:lnTo>
                  <a:pt x="3030" y="281"/>
                </a:lnTo>
                <a:lnTo>
                  <a:pt x="3101" y="281"/>
                </a:lnTo>
                <a:lnTo>
                  <a:pt x="3101" y="582"/>
                </a:lnTo>
                <a:cubicBezTo>
                  <a:pt x="3101" y="614"/>
                  <a:pt x="3104" y="638"/>
                  <a:pt x="3111" y="653"/>
                </a:cubicBezTo>
                <a:cubicBezTo>
                  <a:pt x="3118" y="669"/>
                  <a:pt x="3129" y="680"/>
                  <a:pt x="3143" y="689"/>
                </a:cubicBezTo>
                <a:cubicBezTo>
                  <a:pt x="3157" y="697"/>
                  <a:pt x="3172" y="701"/>
                  <a:pt x="3187" y="701"/>
                </a:cubicBezTo>
                <a:cubicBezTo>
                  <a:pt x="3209" y="701"/>
                  <a:pt x="3231" y="693"/>
                  <a:pt x="3251" y="677"/>
                </a:cubicBezTo>
                <a:cubicBezTo>
                  <a:pt x="3272" y="661"/>
                  <a:pt x="3288" y="637"/>
                  <a:pt x="3300" y="605"/>
                </a:cubicBezTo>
                <a:lnTo>
                  <a:pt x="3281" y="605"/>
                </a:lnTo>
                <a:cubicBezTo>
                  <a:pt x="3275" y="618"/>
                  <a:pt x="3267" y="628"/>
                  <a:pt x="3257" y="635"/>
                </a:cubicBezTo>
                <a:cubicBezTo>
                  <a:pt x="3247" y="641"/>
                  <a:pt x="3237" y="645"/>
                  <a:pt x="3226" y="645"/>
                </a:cubicBezTo>
                <a:cubicBezTo>
                  <a:pt x="3213" y="645"/>
                  <a:pt x="3202" y="639"/>
                  <a:pt x="3194" y="629"/>
                </a:cubicBezTo>
                <a:cubicBezTo>
                  <a:pt x="3186" y="619"/>
                  <a:pt x="3182" y="600"/>
                  <a:pt x="3182" y="571"/>
                </a:cubicBezTo>
                <a:lnTo>
                  <a:pt x="3182" y="281"/>
                </a:lnTo>
                <a:lnTo>
                  <a:pt x="3286" y="281"/>
                </a:lnTo>
                <a:lnTo>
                  <a:pt x="3286" y="247"/>
                </a:lnTo>
                <a:lnTo>
                  <a:pt x="3182" y="247"/>
                </a:lnTo>
                <a:lnTo>
                  <a:pt x="3182" y="100"/>
                </a:lnTo>
                <a:close/>
                <a:moveTo>
                  <a:pt x="5194" y="100"/>
                </a:moveTo>
                <a:cubicBezTo>
                  <a:pt x="5181" y="132"/>
                  <a:pt x="5171" y="155"/>
                  <a:pt x="5163" y="167"/>
                </a:cubicBezTo>
                <a:cubicBezTo>
                  <a:pt x="5148" y="191"/>
                  <a:pt x="5132" y="211"/>
                  <a:pt x="5113" y="228"/>
                </a:cubicBezTo>
                <a:cubicBezTo>
                  <a:pt x="5094" y="245"/>
                  <a:pt x="5076" y="257"/>
                  <a:pt x="5058" y="265"/>
                </a:cubicBezTo>
                <a:lnTo>
                  <a:pt x="5058" y="281"/>
                </a:lnTo>
                <a:lnTo>
                  <a:pt x="5129" y="281"/>
                </a:lnTo>
                <a:lnTo>
                  <a:pt x="5129" y="582"/>
                </a:lnTo>
                <a:cubicBezTo>
                  <a:pt x="5129" y="614"/>
                  <a:pt x="5132" y="638"/>
                  <a:pt x="5139" y="653"/>
                </a:cubicBezTo>
                <a:cubicBezTo>
                  <a:pt x="5146" y="669"/>
                  <a:pt x="5157" y="680"/>
                  <a:pt x="5171" y="689"/>
                </a:cubicBezTo>
                <a:cubicBezTo>
                  <a:pt x="5185" y="697"/>
                  <a:pt x="5200" y="701"/>
                  <a:pt x="5215" y="701"/>
                </a:cubicBezTo>
                <a:cubicBezTo>
                  <a:pt x="5237" y="701"/>
                  <a:pt x="5258" y="693"/>
                  <a:pt x="5279" y="677"/>
                </a:cubicBezTo>
                <a:cubicBezTo>
                  <a:pt x="5300" y="661"/>
                  <a:pt x="5316" y="637"/>
                  <a:pt x="5328" y="605"/>
                </a:cubicBezTo>
                <a:lnTo>
                  <a:pt x="5309" y="605"/>
                </a:lnTo>
                <a:cubicBezTo>
                  <a:pt x="5303" y="618"/>
                  <a:pt x="5295" y="628"/>
                  <a:pt x="5285" y="635"/>
                </a:cubicBezTo>
                <a:cubicBezTo>
                  <a:pt x="5275" y="641"/>
                  <a:pt x="5265" y="645"/>
                  <a:pt x="5254" y="645"/>
                </a:cubicBezTo>
                <a:cubicBezTo>
                  <a:pt x="5241" y="645"/>
                  <a:pt x="5230" y="639"/>
                  <a:pt x="5222" y="629"/>
                </a:cubicBezTo>
                <a:cubicBezTo>
                  <a:pt x="5214" y="619"/>
                  <a:pt x="5209" y="600"/>
                  <a:pt x="5209" y="571"/>
                </a:cubicBezTo>
                <a:lnTo>
                  <a:pt x="5209" y="281"/>
                </a:lnTo>
                <a:lnTo>
                  <a:pt x="5314" y="281"/>
                </a:lnTo>
                <a:lnTo>
                  <a:pt x="5314" y="247"/>
                </a:lnTo>
                <a:lnTo>
                  <a:pt x="5209" y="247"/>
                </a:lnTo>
                <a:lnTo>
                  <a:pt x="5209" y="100"/>
                </a:lnTo>
                <a:close/>
                <a:moveTo>
                  <a:pt x="5542" y="233"/>
                </a:moveTo>
                <a:cubicBezTo>
                  <a:pt x="5491" y="233"/>
                  <a:pt x="5451" y="245"/>
                  <a:pt x="5422" y="269"/>
                </a:cubicBezTo>
                <a:cubicBezTo>
                  <a:pt x="5393" y="292"/>
                  <a:pt x="5379" y="318"/>
                  <a:pt x="5379" y="346"/>
                </a:cubicBezTo>
                <a:cubicBezTo>
                  <a:pt x="5379" y="360"/>
                  <a:pt x="5383" y="372"/>
                  <a:pt x="5390" y="380"/>
                </a:cubicBezTo>
                <a:cubicBezTo>
                  <a:pt x="5398" y="389"/>
                  <a:pt x="5408" y="393"/>
                  <a:pt x="5420" y="393"/>
                </a:cubicBezTo>
                <a:cubicBezTo>
                  <a:pt x="5432" y="393"/>
                  <a:pt x="5442" y="389"/>
                  <a:pt x="5450" y="381"/>
                </a:cubicBezTo>
                <a:cubicBezTo>
                  <a:pt x="5458" y="373"/>
                  <a:pt x="5461" y="361"/>
                  <a:pt x="5461" y="346"/>
                </a:cubicBezTo>
                <a:lnTo>
                  <a:pt x="5460" y="318"/>
                </a:lnTo>
                <a:cubicBezTo>
                  <a:pt x="5460" y="304"/>
                  <a:pt x="5467" y="291"/>
                  <a:pt x="5479" y="280"/>
                </a:cubicBezTo>
                <a:cubicBezTo>
                  <a:pt x="5491" y="269"/>
                  <a:pt x="5507" y="263"/>
                  <a:pt x="5528" y="263"/>
                </a:cubicBezTo>
                <a:cubicBezTo>
                  <a:pt x="5555" y="263"/>
                  <a:pt x="5575" y="271"/>
                  <a:pt x="5590" y="288"/>
                </a:cubicBezTo>
                <a:cubicBezTo>
                  <a:pt x="5604" y="305"/>
                  <a:pt x="5611" y="335"/>
                  <a:pt x="5611" y="380"/>
                </a:cubicBezTo>
                <a:lnTo>
                  <a:pt x="5611" y="397"/>
                </a:lnTo>
                <a:cubicBezTo>
                  <a:pt x="5534" y="425"/>
                  <a:pt x="5479" y="449"/>
                  <a:pt x="5446" y="469"/>
                </a:cubicBezTo>
                <a:cubicBezTo>
                  <a:pt x="5413" y="488"/>
                  <a:pt x="5390" y="509"/>
                  <a:pt x="5376" y="531"/>
                </a:cubicBezTo>
                <a:cubicBezTo>
                  <a:pt x="5367" y="547"/>
                  <a:pt x="5362" y="566"/>
                  <a:pt x="5362" y="588"/>
                </a:cubicBezTo>
                <a:cubicBezTo>
                  <a:pt x="5362" y="622"/>
                  <a:pt x="5372" y="650"/>
                  <a:pt x="5392" y="671"/>
                </a:cubicBezTo>
                <a:cubicBezTo>
                  <a:pt x="5412" y="693"/>
                  <a:pt x="5437" y="703"/>
                  <a:pt x="5468" y="703"/>
                </a:cubicBezTo>
                <a:cubicBezTo>
                  <a:pt x="5488" y="703"/>
                  <a:pt x="5507" y="699"/>
                  <a:pt x="5524" y="691"/>
                </a:cubicBezTo>
                <a:cubicBezTo>
                  <a:pt x="5536" y="685"/>
                  <a:pt x="5565" y="665"/>
                  <a:pt x="5611" y="629"/>
                </a:cubicBezTo>
                <a:cubicBezTo>
                  <a:pt x="5611" y="656"/>
                  <a:pt x="5616" y="675"/>
                  <a:pt x="5625" y="686"/>
                </a:cubicBezTo>
                <a:cubicBezTo>
                  <a:pt x="5635" y="697"/>
                  <a:pt x="5648" y="703"/>
                  <a:pt x="5664" y="703"/>
                </a:cubicBezTo>
                <a:cubicBezTo>
                  <a:pt x="5697" y="703"/>
                  <a:pt x="5732" y="678"/>
                  <a:pt x="5768" y="629"/>
                </a:cubicBezTo>
                <a:lnTo>
                  <a:pt x="5768" y="602"/>
                </a:lnTo>
                <a:cubicBezTo>
                  <a:pt x="5749" y="622"/>
                  <a:pt x="5735" y="633"/>
                  <a:pt x="5729" y="638"/>
                </a:cubicBezTo>
                <a:cubicBezTo>
                  <a:pt x="5725" y="640"/>
                  <a:pt x="5720" y="641"/>
                  <a:pt x="5715" y="641"/>
                </a:cubicBezTo>
                <a:cubicBezTo>
                  <a:pt x="5710" y="641"/>
                  <a:pt x="5706" y="639"/>
                  <a:pt x="5702" y="636"/>
                </a:cubicBezTo>
                <a:cubicBezTo>
                  <a:pt x="5698" y="633"/>
                  <a:pt x="5695" y="627"/>
                  <a:pt x="5694" y="617"/>
                </a:cubicBezTo>
                <a:cubicBezTo>
                  <a:pt x="5692" y="607"/>
                  <a:pt x="5691" y="581"/>
                  <a:pt x="5691" y="539"/>
                </a:cubicBezTo>
                <a:lnTo>
                  <a:pt x="5691" y="387"/>
                </a:lnTo>
                <a:cubicBezTo>
                  <a:pt x="5691" y="343"/>
                  <a:pt x="5688" y="315"/>
                  <a:pt x="5683" y="301"/>
                </a:cubicBezTo>
                <a:cubicBezTo>
                  <a:pt x="5673" y="279"/>
                  <a:pt x="5659" y="263"/>
                  <a:pt x="5640" y="253"/>
                </a:cubicBezTo>
                <a:cubicBezTo>
                  <a:pt x="5615" y="240"/>
                  <a:pt x="5582" y="233"/>
                  <a:pt x="5542" y="233"/>
                </a:cubicBezTo>
                <a:close/>
                <a:moveTo>
                  <a:pt x="737" y="233"/>
                </a:moveTo>
                <a:cubicBezTo>
                  <a:pt x="678" y="233"/>
                  <a:pt x="628" y="254"/>
                  <a:pt x="589" y="297"/>
                </a:cubicBezTo>
                <a:cubicBezTo>
                  <a:pt x="550" y="340"/>
                  <a:pt x="530" y="400"/>
                  <a:pt x="530" y="476"/>
                </a:cubicBezTo>
                <a:cubicBezTo>
                  <a:pt x="530" y="547"/>
                  <a:pt x="549" y="603"/>
                  <a:pt x="588" y="645"/>
                </a:cubicBezTo>
                <a:cubicBezTo>
                  <a:pt x="626" y="687"/>
                  <a:pt x="672" y="708"/>
                  <a:pt x="726" y="708"/>
                </a:cubicBezTo>
                <a:cubicBezTo>
                  <a:pt x="775" y="708"/>
                  <a:pt x="816" y="689"/>
                  <a:pt x="849" y="653"/>
                </a:cubicBezTo>
                <a:cubicBezTo>
                  <a:pt x="882" y="616"/>
                  <a:pt x="902" y="575"/>
                  <a:pt x="909" y="531"/>
                </a:cubicBezTo>
                <a:lnTo>
                  <a:pt x="894" y="521"/>
                </a:lnTo>
                <a:cubicBezTo>
                  <a:pt x="879" y="560"/>
                  <a:pt x="861" y="588"/>
                  <a:pt x="839" y="604"/>
                </a:cubicBezTo>
                <a:cubicBezTo>
                  <a:pt x="817" y="620"/>
                  <a:pt x="792" y="628"/>
                  <a:pt x="763" y="628"/>
                </a:cubicBezTo>
                <a:cubicBezTo>
                  <a:pt x="719" y="628"/>
                  <a:pt x="680" y="609"/>
                  <a:pt x="648" y="571"/>
                </a:cubicBezTo>
                <a:cubicBezTo>
                  <a:pt x="615" y="534"/>
                  <a:pt x="599" y="481"/>
                  <a:pt x="600" y="415"/>
                </a:cubicBezTo>
                <a:lnTo>
                  <a:pt x="909" y="415"/>
                </a:lnTo>
                <a:cubicBezTo>
                  <a:pt x="909" y="360"/>
                  <a:pt x="893" y="316"/>
                  <a:pt x="860" y="283"/>
                </a:cubicBezTo>
                <a:cubicBezTo>
                  <a:pt x="828" y="249"/>
                  <a:pt x="787" y="233"/>
                  <a:pt x="737" y="233"/>
                </a:cubicBezTo>
                <a:close/>
                <a:moveTo>
                  <a:pt x="4042" y="233"/>
                </a:moveTo>
                <a:cubicBezTo>
                  <a:pt x="3983" y="233"/>
                  <a:pt x="3933" y="254"/>
                  <a:pt x="3894" y="297"/>
                </a:cubicBezTo>
                <a:cubicBezTo>
                  <a:pt x="3855" y="340"/>
                  <a:pt x="3835" y="400"/>
                  <a:pt x="3835" y="476"/>
                </a:cubicBezTo>
                <a:cubicBezTo>
                  <a:pt x="3835" y="547"/>
                  <a:pt x="3855" y="603"/>
                  <a:pt x="3893" y="645"/>
                </a:cubicBezTo>
                <a:cubicBezTo>
                  <a:pt x="3931" y="687"/>
                  <a:pt x="3977" y="708"/>
                  <a:pt x="4031" y="708"/>
                </a:cubicBezTo>
                <a:cubicBezTo>
                  <a:pt x="4080" y="708"/>
                  <a:pt x="4121" y="689"/>
                  <a:pt x="4154" y="653"/>
                </a:cubicBezTo>
                <a:cubicBezTo>
                  <a:pt x="4187" y="616"/>
                  <a:pt x="4207" y="575"/>
                  <a:pt x="4214" y="531"/>
                </a:cubicBezTo>
                <a:lnTo>
                  <a:pt x="4199" y="521"/>
                </a:lnTo>
                <a:cubicBezTo>
                  <a:pt x="4184" y="560"/>
                  <a:pt x="4166" y="588"/>
                  <a:pt x="4144" y="604"/>
                </a:cubicBezTo>
                <a:cubicBezTo>
                  <a:pt x="4123" y="620"/>
                  <a:pt x="4097" y="628"/>
                  <a:pt x="4068" y="628"/>
                </a:cubicBezTo>
                <a:cubicBezTo>
                  <a:pt x="4024" y="628"/>
                  <a:pt x="3986" y="609"/>
                  <a:pt x="3953" y="571"/>
                </a:cubicBezTo>
                <a:cubicBezTo>
                  <a:pt x="3921" y="534"/>
                  <a:pt x="3904" y="481"/>
                  <a:pt x="3905" y="415"/>
                </a:cubicBezTo>
                <a:lnTo>
                  <a:pt x="4214" y="415"/>
                </a:lnTo>
                <a:cubicBezTo>
                  <a:pt x="4214" y="360"/>
                  <a:pt x="4198" y="316"/>
                  <a:pt x="4166" y="283"/>
                </a:cubicBezTo>
                <a:cubicBezTo>
                  <a:pt x="4133" y="249"/>
                  <a:pt x="4092" y="233"/>
                  <a:pt x="4042" y="233"/>
                </a:cubicBezTo>
                <a:close/>
                <a:moveTo>
                  <a:pt x="6514" y="233"/>
                </a:moveTo>
                <a:cubicBezTo>
                  <a:pt x="6454" y="233"/>
                  <a:pt x="6405" y="254"/>
                  <a:pt x="6366" y="297"/>
                </a:cubicBezTo>
                <a:cubicBezTo>
                  <a:pt x="6327" y="340"/>
                  <a:pt x="6307" y="400"/>
                  <a:pt x="6307" y="476"/>
                </a:cubicBezTo>
                <a:cubicBezTo>
                  <a:pt x="6307" y="547"/>
                  <a:pt x="6326" y="603"/>
                  <a:pt x="6364" y="645"/>
                </a:cubicBezTo>
                <a:cubicBezTo>
                  <a:pt x="6403" y="687"/>
                  <a:pt x="6449" y="708"/>
                  <a:pt x="6502" y="708"/>
                </a:cubicBezTo>
                <a:cubicBezTo>
                  <a:pt x="6552" y="708"/>
                  <a:pt x="6593" y="689"/>
                  <a:pt x="6626" y="653"/>
                </a:cubicBezTo>
                <a:cubicBezTo>
                  <a:pt x="6659" y="616"/>
                  <a:pt x="6679" y="575"/>
                  <a:pt x="6686" y="531"/>
                </a:cubicBezTo>
                <a:lnTo>
                  <a:pt x="6670" y="521"/>
                </a:lnTo>
                <a:cubicBezTo>
                  <a:pt x="6656" y="560"/>
                  <a:pt x="6638" y="588"/>
                  <a:pt x="6616" y="604"/>
                </a:cubicBezTo>
                <a:cubicBezTo>
                  <a:pt x="6594" y="620"/>
                  <a:pt x="6569" y="628"/>
                  <a:pt x="6540" y="628"/>
                </a:cubicBezTo>
                <a:cubicBezTo>
                  <a:pt x="6496" y="628"/>
                  <a:pt x="6457" y="609"/>
                  <a:pt x="6425" y="571"/>
                </a:cubicBezTo>
                <a:cubicBezTo>
                  <a:pt x="6392" y="534"/>
                  <a:pt x="6376" y="481"/>
                  <a:pt x="6376" y="415"/>
                </a:cubicBezTo>
                <a:lnTo>
                  <a:pt x="6686" y="415"/>
                </a:lnTo>
                <a:cubicBezTo>
                  <a:pt x="6686" y="360"/>
                  <a:pt x="6669" y="316"/>
                  <a:pt x="6637" y="283"/>
                </a:cubicBezTo>
                <a:cubicBezTo>
                  <a:pt x="6605" y="249"/>
                  <a:pt x="6564" y="233"/>
                  <a:pt x="6514" y="233"/>
                </a:cubicBezTo>
                <a:close/>
                <a:moveTo>
                  <a:pt x="7547" y="233"/>
                </a:moveTo>
                <a:cubicBezTo>
                  <a:pt x="7510" y="233"/>
                  <a:pt x="7475" y="243"/>
                  <a:pt x="7441" y="263"/>
                </a:cubicBezTo>
                <a:cubicBezTo>
                  <a:pt x="7408" y="282"/>
                  <a:pt x="7381" y="312"/>
                  <a:pt x="7361" y="352"/>
                </a:cubicBezTo>
                <a:cubicBezTo>
                  <a:pt x="7341" y="393"/>
                  <a:pt x="7331" y="434"/>
                  <a:pt x="7331" y="475"/>
                </a:cubicBezTo>
                <a:cubicBezTo>
                  <a:pt x="7331" y="531"/>
                  <a:pt x="7347" y="582"/>
                  <a:pt x="7381" y="627"/>
                </a:cubicBezTo>
                <a:cubicBezTo>
                  <a:pt x="7421" y="681"/>
                  <a:pt x="7474" y="708"/>
                  <a:pt x="7541" y="708"/>
                </a:cubicBezTo>
                <a:cubicBezTo>
                  <a:pt x="7583" y="708"/>
                  <a:pt x="7620" y="697"/>
                  <a:pt x="7654" y="676"/>
                </a:cubicBezTo>
                <a:cubicBezTo>
                  <a:pt x="7688" y="655"/>
                  <a:pt x="7714" y="625"/>
                  <a:pt x="7733" y="583"/>
                </a:cubicBezTo>
                <a:cubicBezTo>
                  <a:pt x="7753" y="542"/>
                  <a:pt x="7762" y="502"/>
                  <a:pt x="7762" y="462"/>
                </a:cubicBezTo>
                <a:cubicBezTo>
                  <a:pt x="7762" y="405"/>
                  <a:pt x="7745" y="354"/>
                  <a:pt x="7710" y="311"/>
                </a:cubicBezTo>
                <a:cubicBezTo>
                  <a:pt x="7669" y="259"/>
                  <a:pt x="7615" y="233"/>
                  <a:pt x="7547" y="233"/>
                </a:cubicBezTo>
                <a:close/>
                <a:moveTo>
                  <a:pt x="8937" y="247"/>
                </a:moveTo>
                <a:lnTo>
                  <a:pt x="8937" y="265"/>
                </a:lnTo>
                <a:cubicBezTo>
                  <a:pt x="8939" y="265"/>
                  <a:pt x="8940" y="265"/>
                  <a:pt x="8942" y="265"/>
                </a:cubicBezTo>
                <a:cubicBezTo>
                  <a:pt x="8963" y="265"/>
                  <a:pt x="8977" y="267"/>
                  <a:pt x="8986" y="271"/>
                </a:cubicBezTo>
                <a:cubicBezTo>
                  <a:pt x="8995" y="275"/>
                  <a:pt x="9001" y="281"/>
                  <a:pt x="9006" y="290"/>
                </a:cubicBezTo>
                <a:cubicBezTo>
                  <a:pt x="9010" y="298"/>
                  <a:pt x="9013" y="312"/>
                  <a:pt x="9013" y="333"/>
                </a:cubicBezTo>
                <a:lnTo>
                  <a:pt x="9013" y="533"/>
                </a:lnTo>
                <a:cubicBezTo>
                  <a:pt x="9013" y="575"/>
                  <a:pt x="9016" y="607"/>
                  <a:pt x="9023" y="630"/>
                </a:cubicBezTo>
                <a:cubicBezTo>
                  <a:pt x="9031" y="653"/>
                  <a:pt x="9043" y="671"/>
                  <a:pt x="9062" y="686"/>
                </a:cubicBezTo>
                <a:cubicBezTo>
                  <a:pt x="9080" y="700"/>
                  <a:pt x="9102" y="708"/>
                  <a:pt x="9127" y="708"/>
                </a:cubicBezTo>
                <a:cubicBezTo>
                  <a:pt x="9149" y="708"/>
                  <a:pt x="9171" y="702"/>
                  <a:pt x="9191" y="691"/>
                </a:cubicBezTo>
                <a:cubicBezTo>
                  <a:pt x="9211" y="681"/>
                  <a:pt x="9240" y="654"/>
                  <a:pt x="9279" y="613"/>
                </a:cubicBezTo>
                <a:lnTo>
                  <a:pt x="9279" y="708"/>
                </a:lnTo>
                <a:lnTo>
                  <a:pt x="9301" y="708"/>
                </a:lnTo>
                <a:lnTo>
                  <a:pt x="9435" y="652"/>
                </a:lnTo>
                <a:lnTo>
                  <a:pt x="9428" y="635"/>
                </a:lnTo>
                <a:cubicBezTo>
                  <a:pt x="9415" y="641"/>
                  <a:pt x="9404" y="644"/>
                  <a:pt x="9394" y="644"/>
                </a:cubicBezTo>
                <a:cubicBezTo>
                  <a:pt x="9386" y="644"/>
                  <a:pt x="9380" y="641"/>
                  <a:pt x="9375" y="637"/>
                </a:cubicBezTo>
                <a:cubicBezTo>
                  <a:pt x="9369" y="632"/>
                  <a:pt x="9365" y="624"/>
                  <a:pt x="9363" y="613"/>
                </a:cubicBezTo>
                <a:cubicBezTo>
                  <a:pt x="9361" y="601"/>
                  <a:pt x="9359" y="569"/>
                  <a:pt x="9359" y="518"/>
                </a:cubicBezTo>
                <a:lnTo>
                  <a:pt x="9359" y="247"/>
                </a:lnTo>
                <a:lnTo>
                  <a:pt x="9207" y="247"/>
                </a:lnTo>
                <a:lnTo>
                  <a:pt x="9207" y="265"/>
                </a:lnTo>
                <a:cubicBezTo>
                  <a:pt x="9236" y="265"/>
                  <a:pt x="9256" y="270"/>
                  <a:pt x="9265" y="279"/>
                </a:cubicBezTo>
                <a:cubicBezTo>
                  <a:pt x="9274" y="288"/>
                  <a:pt x="9279" y="305"/>
                  <a:pt x="9279" y="331"/>
                </a:cubicBezTo>
                <a:lnTo>
                  <a:pt x="9279" y="584"/>
                </a:lnTo>
                <a:cubicBezTo>
                  <a:pt x="9254" y="609"/>
                  <a:pt x="9233" y="625"/>
                  <a:pt x="9215" y="634"/>
                </a:cubicBezTo>
                <a:cubicBezTo>
                  <a:pt x="9198" y="643"/>
                  <a:pt x="9182" y="647"/>
                  <a:pt x="9168" y="647"/>
                </a:cubicBezTo>
                <a:cubicBezTo>
                  <a:pt x="9147" y="647"/>
                  <a:pt x="9130" y="641"/>
                  <a:pt x="9115" y="628"/>
                </a:cubicBezTo>
                <a:cubicBezTo>
                  <a:pt x="9101" y="615"/>
                  <a:pt x="9094" y="588"/>
                  <a:pt x="9094" y="546"/>
                </a:cubicBezTo>
                <a:lnTo>
                  <a:pt x="9094" y="247"/>
                </a:lnTo>
                <a:close/>
                <a:moveTo>
                  <a:pt x="9684" y="233"/>
                </a:moveTo>
                <a:cubicBezTo>
                  <a:pt x="9625" y="233"/>
                  <a:pt x="9575" y="255"/>
                  <a:pt x="9533" y="299"/>
                </a:cubicBezTo>
                <a:cubicBezTo>
                  <a:pt x="9491" y="343"/>
                  <a:pt x="9470" y="400"/>
                  <a:pt x="9470" y="471"/>
                </a:cubicBezTo>
                <a:cubicBezTo>
                  <a:pt x="9470" y="543"/>
                  <a:pt x="9489" y="601"/>
                  <a:pt x="9527" y="644"/>
                </a:cubicBezTo>
                <a:cubicBezTo>
                  <a:pt x="9565" y="686"/>
                  <a:pt x="9609" y="708"/>
                  <a:pt x="9660" y="708"/>
                </a:cubicBezTo>
                <a:cubicBezTo>
                  <a:pt x="9702" y="708"/>
                  <a:pt x="9741" y="692"/>
                  <a:pt x="9776" y="660"/>
                </a:cubicBezTo>
                <a:cubicBezTo>
                  <a:pt x="9812" y="628"/>
                  <a:pt x="9835" y="583"/>
                  <a:pt x="9847" y="524"/>
                </a:cubicBezTo>
                <a:lnTo>
                  <a:pt x="9833" y="517"/>
                </a:lnTo>
                <a:cubicBezTo>
                  <a:pt x="9816" y="556"/>
                  <a:pt x="9799" y="584"/>
                  <a:pt x="9781" y="599"/>
                </a:cubicBezTo>
                <a:cubicBezTo>
                  <a:pt x="9755" y="620"/>
                  <a:pt x="9727" y="631"/>
                  <a:pt x="9695" y="631"/>
                </a:cubicBezTo>
                <a:cubicBezTo>
                  <a:pt x="9650" y="631"/>
                  <a:pt x="9615" y="611"/>
                  <a:pt x="9589" y="570"/>
                </a:cubicBezTo>
                <a:cubicBezTo>
                  <a:pt x="9562" y="529"/>
                  <a:pt x="9549" y="482"/>
                  <a:pt x="9549" y="429"/>
                </a:cubicBezTo>
                <a:cubicBezTo>
                  <a:pt x="9549" y="376"/>
                  <a:pt x="9562" y="334"/>
                  <a:pt x="9589" y="302"/>
                </a:cubicBezTo>
                <a:cubicBezTo>
                  <a:pt x="9609" y="278"/>
                  <a:pt x="9635" y="266"/>
                  <a:pt x="9667" y="266"/>
                </a:cubicBezTo>
                <a:cubicBezTo>
                  <a:pt x="9688" y="266"/>
                  <a:pt x="9703" y="271"/>
                  <a:pt x="9715" y="281"/>
                </a:cubicBezTo>
                <a:cubicBezTo>
                  <a:pt x="9726" y="291"/>
                  <a:pt x="9733" y="305"/>
                  <a:pt x="9735" y="325"/>
                </a:cubicBezTo>
                <a:cubicBezTo>
                  <a:pt x="9736" y="344"/>
                  <a:pt x="9740" y="357"/>
                  <a:pt x="9746" y="364"/>
                </a:cubicBezTo>
                <a:cubicBezTo>
                  <a:pt x="9755" y="376"/>
                  <a:pt x="9770" y="382"/>
                  <a:pt x="9789" y="382"/>
                </a:cubicBezTo>
                <a:cubicBezTo>
                  <a:pt x="9803" y="382"/>
                  <a:pt x="9814" y="379"/>
                  <a:pt x="9822" y="371"/>
                </a:cubicBezTo>
                <a:cubicBezTo>
                  <a:pt x="9830" y="363"/>
                  <a:pt x="9834" y="353"/>
                  <a:pt x="9834" y="341"/>
                </a:cubicBezTo>
                <a:cubicBezTo>
                  <a:pt x="9834" y="316"/>
                  <a:pt x="9820" y="292"/>
                  <a:pt x="9792" y="268"/>
                </a:cubicBezTo>
                <a:cubicBezTo>
                  <a:pt x="9764" y="245"/>
                  <a:pt x="9728" y="233"/>
                  <a:pt x="9684" y="233"/>
                </a:cubicBezTo>
                <a:close/>
                <a:moveTo>
                  <a:pt x="10127" y="233"/>
                </a:moveTo>
                <a:cubicBezTo>
                  <a:pt x="10069" y="233"/>
                  <a:pt x="10019" y="255"/>
                  <a:pt x="9977" y="299"/>
                </a:cubicBezTo>
                <a:cubicBezTo>
                  <a:pt x="9935" y="343"/>
                  <a:pt x="9914" y="400"/>
                  <a:pt x="9914" y="471"/>
                </a:cubicBezTo>
                <a:cubicBezTo>
                  <a:pt x="9914" y="543"/>
                  <a:pt x="9933" y="601"/>
                  <a:pt x="9971" y="644"/>
                </a:cubicBezTo>
                <a:cubicBezTo>
                  <a:pt x="10008" y="686"/>
                  <a:pt x="10053" y="708"/>
                  <a:pt x="10104" y="708"/>
                </a:cubicBezTo>
                <a:cubicBezTo>
                  <a:pt x="10146" y="708"/>
                  <a:pt x="10185" y="692"/>
                  <a:pt x="10220" y="660"/>
                </a:cubicBezTo>
                <a:cubicBezTo>
                  <a:pt x="10255" y="628"/>
                  <a:pt x="10279" y="583"/>
                  <a:pt x="10291" y="524"/>
                </a:cubicBezTo>
                <a:lnTo>
                  <a:pt x="10277" y="517"/>
                </a:lnTo>
                <a:cubicBezTo>
                  <a:pt x="10260" y="556"/>
                  <a:pt x="10243" y="584"/>
                  <a:pt x="10225" y="599"/>
                </a:cubicBezTo>
                <a:cubicBezTo>
                  <a:pt x="10199" y="620"/>
                  <a:pt x="10171" y="631"/>
                  <a:pt x="10139" y="631"/>
                </a:cubicBezTo>
                <a:cubicBezTo>
                  <a:pt x="10094" y="631"/>
                  <a:pt x="10059" y="611"/>
                  <a:pt x="10032" y="570"/>
                </a:cubicBezTo>
                <a:cubicBezTo>
                  <a:pt x="10006" y="529"/>
                  <a:pt x="9993" y="482"/>
                  <a:pt x="9993" y="429"/>
                </a:cubicBezTo>
                <a:cubicBezTo>
                  <a:pt x="9993" y="376"/>
                  <a:pt x="10006" y="334"/>
                  <a:pt x="10033" y="302"/>
                </a:cubicBezTo>
                <a:cubicBezTo>
                  <a:pt x="10053" y="278"/>
                  <a:pt x="10079" y="266"/>
                  <a:pt x="10111" y="266"/>
                </a:cubicBezTo>
                <a:cubicBezTo>
                  <a:pt x="10131" y="266"/>
                  <a:pt x="10147" y="271"/>
                  <a:pt x="10159" y="281"/>
                </a:cubicBezTo>
                <a:cubicBezTo>
                  <a:pt x="10170" y="291"/>
                  <a:pt x="10177" y="305"/>
                  <a:pt x="10178" y="325"/>
                </a:cubicBezTo>
                <a:cubicBezTo>
                  <a:pt x="10180" y="344"/>
                  <a:pt x="10184" y="357"/>
                  <a:pt x="10189" y="364"/>
                </a:cubicBezTo>
                <a:cubicBezTo>
                  <a:pt x="10199" y="376"/>
                  <a:pt x="10214" y="382"/>
                  <a:pt x="10233" y="382"/>
                </a:cubicBezTo>
                <a:cubicBezTo>
                  <a:pt x="10247" y="382"/>
                  <a:pt x="10258" y="379"/>
                  <a:pt x="10266" y="371"/>
                </a:cubicBezTo>
                <a:cubicBezTo>
                  <a:pt x="10274" y="363"/>
                  <a:pt x="10278" y="353"/>
                  <a:pt x="10278" y="341"/>
                </a:cubicBezTo>
                <a:cubicBezTo>
                  <a:pt x="10278" y="316"/>
                  <a:pt x="10264" y="292"/>
                  <a:pt x="10236" y="268"/>
                </a:cubicBezTo>
                <a:cubicBezTo>
                  <a:pt x="10208" y="245"/>
                  <a:pt x="10171" y="233"/>
                  <a:pt x="10127" y="233"/>
                </a:cubicBezTo>
                <a:close/>
                <a:moveTo>
                  <a:pt x="10567" y="233"/>
                </a:moveTo>
                <a:cubicBezTo>
                  <a:pt x="10508" y="233"/>
                  <a:pt x="10459" y="254"/>
                  <a:pt x="10420" y="297"/>
                </a:cubicBezTo>
                <a:cubicBezTo>
                  <a:pt x="10380" y="340"/>
                  <a:pt x="10361" y="400"/>
                  <a:pt x="10361" y="476"/>
                </a:cubicBezTo>
                <a:cubicBezTo>
                  <a:pt x="10361" y="547"/>
                  <a:pt x="10380" y="603"/>
                  <a:pt x="10418" y="645"/>
                </a:cubicBezTo>
                <a:cubicBezTo>
                  <a:pt x="10456" y="687"/>
                  <a:pt x="10502" y="708"/>
                  <a:pt x="10556" y="708"/>
                </a:cubicBezTo>
                <a:cubicBezTo>
                  <a:pt x="10606" y="708"/>
                  <a:pt x="10647" y="689"/>
                  <a:pt x="10680" y="653"/>
                </a:cubicBezTo>
                <a:cubicBezTo>
                  <a:pt x="10713" y="616"/>
                  <a:pt x="10732" y="575"/>
                  <a:pt x="10739" y="531"/>
                </a:cubicBezTo>
                <a:lnTo>
                  <a:pt x="10724" y="521"/>
                </a:lnTo>
                <a:cubicBezTo>
                  <a:pt x="10709" y="560"/>
                  <a:pt x="10691" y="588"/>
                  <a:pt x="10670" y="604"/>
                </a:cubicBezTo>
                <a:cubicBezTo>
                  <a:pt x="10648" y="620"/>
                  <a:pt x="10623" y="628"/>
                  <a:pt x="10593" y="628"/>
                </a:cubicBezTo>
                <a:cubicBezTo>
                  <a:pt x="10549" y="628"/>
                  <a:pt x="10511" y="609"/>
                  <a:pt x="10479" y="571"/>
                </a:cubicBezTo>
                <a:cubicBezTo>
                  <a:pt x="10446" y="534"/>
                  <a:pt x="10430" y="481"/>
                  <a:pt x="10430" y="415"/>
                </a:cubicBezTo>
                <a:lnTo>
                  <a:pt x="10739" y="415"/>
                </a:lnTo>
                <a:cubicBezTo>
                  <a:pt x="10739" y="360"/>
                  <a:pt x="10723" y="316"/>
                  <a:pt x="10691" y="283"/>
                </a:cubicBezTo>
                <a:cubicBezTo>
                  <a:pt x="10659" y="249"/>
                  <a:pt x="10618" y="233"/>
                  <a:pt x="10567" y="233"/>
                </a:cubicBezTo>
                <a:close/>
                <a:moveTo>
                  <a:pt x="10952" y="233"/>
                </a:moveTo>
                <a:cubicBezTo>
                  <a:pt x="10912" y="233"/>
                  <a:pt x="10879" y="246"/>
                  <a:pt x="10854" y="270"/>
                </a:cubicBezTo>
                <a:cubicBezTo>
                  <a:pt x="10829" y="295"/>
                  <a:pt x="10816" y="326"/>
                  <a:pt x="10816" y="363"/>
                </a:cubicBezTo>
                <a:cubicBezTo>
                  <a:pt x="10816" y="391"/>
                  <a:pt x="10824" y="415"/>
                  <a:pt x="10838" y="433"/>
                </a:cubicBezTo>
                <a:cubicBezTo>
                  <a:pt x="10853" y="452"/>
                  <a:pt x="10884" y="473"/>
                  <a:pt x="10931" y="497"/>
                </a:cubicBezTo>
                <a:cubicBezTo>
                  <a:pt x="10978" y="520"/>
                  <a:pt x="11010" y="539"/>
                  <a:pt x="11026" y="555"/>
                </a:cubicBezTo>
                <a:cubicBezTo>
                  <a:pt x="11041" y="570"/>
                  <a:pt x="11049" y="589"/>
                  <a:pt x="11049" y="611"/>
                </a:cubicBezTo>
                <a:cubicBezTo>
                  <a:pt x="11049" y="630"/>
                  <a:pt x="11042" y="646"/>
                  <a:pt x="11028" y="659"/>
                </a:cubicBezTo>
                <a:cubicBezTo>
                  <a:pt x="11014" y="672"/>
                  <a:pt x="10996" y="679"/>
                  <a:pt x="10973" y="679"/>
                </a:cubicBezTo>
                <a:cubicBezTo>
                  <a:pt x="10941" y="679"/>
                  <a:pt x="10912" y="667"/>
                  <a:pt x="10887" y="644"/>
                </a:cubicBezTo>
                <a:cubicBezTo>
                  <a:pt x="10861" y="621"/>
                  <a:pt x="10844" y="587"/>
                  <a:pt x="10834" y="541"/>
                </a:cubicBezTo>
                <a:lnTo>
                  <a:pt x="10818" y="541"/>
                </a:lnTo>
                <a:lnTo>
                  <a:pt x="10818" y="701"/>
                </a:lnTo>
                <a:lnTo>
                  <a:pt x="10834" y="701"/>
                </a:lnTo>
                <a:cubicBezTo>
                  <a:pt x="10839" y="692"/>
                  <a:pt x="10845" y="688"/>
                  <a:pt x="10852" y="688"/>
                </a:cubicBezTo>
                <a:cubicBezTo>
                  <a:pt x="10859" y="688"/>
                  <a:pt x="10868" y="690"/>
                  <a:pt x="10878" y="693"/>
                </a:cubicBezTo>
                <a:cubicBezTo>
                  <a:pt x="10914" y="703"/>
                  <a:pt x="10945" y="708"/>
                  <a:pt x="10972" y="708"/>
                </a:cubicBezTo>
                <a:cubicBezTo>
                  <a:pt x="11010" y="708"/>
                  <a:pt x="11045" y="695"/>
                  <a:pt x="11075" y="670"/>
                </a:cubicBezTo>
                <a:cubicBezTo>
                  <a:pt x="11106" y="645"/>
                  <a:pt x="11122" y="612"/>
                  <a:pt x="11122" y="572"/>
                </a:cubicBezTo>
                <a:cubicBezTo>
                  <a:pt x="11122" y="519"/>
                  <a:pt x="11089" y="477"/>
                  <a:pt x="11022" y="444"/>
                </a:cubicBezTo>
                <a:lnTo>
                  <a:pt x="10951" y="410"/>
                </a:lnTo>
                <a:cubicBezTo>
                  <a:pt x="10920" y="395"/>
                  <a:pt x="10900" y="381"/>
                  <a:pt x="10890" y="367"/>
                </a:cubicBezTo>
                <a:cubicBezTo>
                  <a:pt x="10879" y="354"/>
                  <a:pt x="10874" y="339"/>
                  <a:pt x="10874" y="320"/>
                </a:cubicBezTo>
                <a:cubicBezTo>
                  <a:pt x="10874" y="306"/>
                  <a:pt x="10881" y="292"/>
                  <a:pt x="10895" y="280"/>
                </a:cubicBezTo>
                <a:cubicBezTo>
                  <a:pt x="10909" y="268"/>
                  <a:pt x="10927" y="262"/>
                  <a:pt x="10950" y="262"/>
                </a:cubicBezTo>
                <a:cubicBezTo>
                  <a:pt x="10980" y="262"/>
                  <a:pt x="11005" y="271"/>
                  <a:pt x="11024" y="288"/>
                </a:cubicBezTo>
                <a:cubicBezTo>
                  <a:pt x="11044" y="305"/>
                  <a:pt x="11059" y="338"/>
                  <a:pt x="11072" y="386"/>
                </a:cubicBezTo>
                <a:lnTo>
                  <a:pt x="11088" y="386"/>
                </a:lnTo>
                <a:lnTo>
                  <a:pt x="11088" y="233"/>
                </a:lnTo>
                <a:lnTo>
                  <a:pt x="11072" y="233"/>
                </a:lnTo>
                <a:cubicBezTo>
                  <a:pt x="11068" y="241"/>
                  <a:pt x="11064" y="246"/>
                  <a:pt x="11062" y="249"/>
                </a:cubicBezTo>
                <a:cubicBezTo>
                  <a:pt x="11059" y="251"/>
                  <a:pt x="11055" y="252"/>
                  <a:pt x="11049" y="252"/>
                </a:cubicBezTo>
                <a:cubicBezTo>
                  <a:pt x="11044" y="252"/>
                  <a:pt x="11033" y="250"/>
                  <a:pt x="11016" y="245"/>
                </a:cubicBezTo>
                <a:cubicBezTo>
                  <a:pt x="10991" y="237"/>
                  <a:pt x="10970" y="233"/>
                  <a:pt x="10952" y="233"/>
                </a:cubicBezTo>
                <a:close/>
                <a:moveTo>
                  <a:pt x="11341" y="233"/>
                </a:moveTo>
                <a:cubicBezTo>
                  <a:pt x="11301" y="233"/>
                  <a:pt x="11269" y="246"/>
                  <a:pt x="11243" y="270"/>
                </a:cubicBezTo>
                <a:cubicBezTo>
                  <a:pt x="11218" y="295"/>
                  <a:pt x="11206" y="326"/>
                  <a:pt x="11206" y="363"/>
                </a:cubicBezTo>
                <a:cubicBezTo>
                  <a:pt x="11206" y="391"/>
                  <a:pt x="11213" y="415"/>
                  <a:pt x="11228" y="433"/>
                </a:cubicBezTo>
                <a:cubicBezTo>
                  <a:pt x="11242" y="452"/>
                  <a:pt x="11273" y="473"/>
                  <a:pt x="11320" y="497"/>
                </a:cubicBezTo>
                <a:cubicBezTo>
                  <a:pt x="11368" y="520"/>
                  <a:pt x="11399" y="539"/>
                  <a:pt x="11415" y="555"/>
                </a:cubicBezTo>
                <a:cubicBezTo>
                  <a:pt x="11431" y="570"/>
                  <a:pt x="11438" y="589"/>
                  <a:pt x="11438" y="611"/>
                </a:cubicBezTo>
                <a:cubicBezTo>
                  <a:pt x="11438" y="630"/>
                  <a:pt x="11431" y="646"/>
                  <a:pt x="11417" y="659"/>
                </a:cubicBezTo>
                <a:cubicBezTo>
                  <a:pt x="11403" y="672"/>
                  <a:pt x="11385" y="679"/>
                  <a:pt x="11362" y="679"/>
                </a:cubicBezTo>
                <a:cubicBezTo>
                  <a:pt x="11330" y="679"/>
                  <a:pt x="11302" y="667"/>
                  <a:pt x="11276" y="644"/>
                </a:cubicBezTo>
                <a:cubicBezTo>
                  <a:pt x="11250" y="621"/>
                  <a:pt x="11233" y="587"/>
                  <a:pt x="11224" y="541"/>
                </a:cubicBezTo>
                <a:lnTo>
                  <a:pt x="11208" y="541"/>
                </a:lnTo>
                <a:lnTo>
                  <a:pt x="11208" y="701"/>
                </a:lnTo>
                <a:lnTo>
                  <a:pt x="11224" y="701"/>
                </a:lnTo>
                <a:cubicBezTo>
                  <a:pt x="11228" y="692"/>
                  <a:pt x="11234" y="688"/>
                  <a:pt x="11241" y="688"/>
                </a:cubicBezTo>
                <a:cubicBezTo>
                  <a:pt x="11248" y="688"/>
                  <a:pt x="11257" y="690"/>
                  <a:pt x="11268" y="693"/>
                </a:cubicBezTo>
                <a:cubicBezTo>
                  <a:pt x="11303" y="703"/>
                  <a:pt x="11334" y="708"/>
                  <a:pt x="11361" y="708"/>
                </a:cubicBezTo>
                <a:cubicBezTo>
                  <a:pt x="11399" y="708"/>
                  <a:pt x="11434" y="695"/>
                  <a:pt x="11465" y="670"/>
                </a:cubicBezTo>
                <a:cubicBezTo>
                  <a:pt x="11495" y="645"/>
                  <a:pt x="11511" y="612"/>
                  <a:pt x="11511" y="572"/>
                </a:cubicBezTo>
                <a:cubicBezTo>
                  <a:pt x="11511" y="519"/>
                  <a:pt x="11478" y="477"/>
                  <a:pt x="11412" y="444"/>
                </a:cubicBezTo>
                <a:lnTo>
                  <a:pt x="11340" y="410"/>
                </a:lnTo>
                <a:cubicBezTo>
                  <a:pt x="11309" y="395"/>
                  <a:pt x="11289" y="381"/>
                  <a:pt x="11279" y="367"/>
                </a:cubicBezTo>
                <a:cubicBezTo>
                  <a:pt x="11268" y="354"/>
                  <a:pt x="11263" y="339"/>
                  <a:pt x="11263" y="320"/>
                </a:cubicBezTo>
                <a:cubicBezTo>
                  <a:pt x="11263" y="306"/>
                  <a:pt x="11270" y="292"/>
                  <a:pt x="11284" y="280"/>
                </a:cubicBezTo>
                <a:cubicBezTo>
                  <a:pt x="11298" y="268"/>
                  <a:pt x="11317" y="262"/>
                  <a:pt x="11339" y="262"/>
                </a:cubicBezTo>
                <a:cubicBezTo>
                  <a:pt x="11369" y="262"/>
                  <a:pt x="11394" y="271"/>
                  <a:pt x="11413" y="288"/>
                </a:cubicBezTo>
                <a:cubicBezTo>
                  <a:pt x="11433" y="305"/>
                  <a:pt x="11449" y="338"/>
                  <a:pt x="11461" y="386"/>
                </a:cubicBezTo>
                <a:lnTo>
                  <a:pt x="11477" y="386"/>
                </a:lnTo>
                <a:lnTo>
                  <a:pt x="11477" y="233"/>
                </a:lnTo>
                <a:lnTo>
                  <a:pt x="11461" y="233"/>
                </a:lnTo>
                <a:cubicBezTo>
                  <a:pt x="11457" y="241"/>
                  <a:pt x="11454" y="246"/>
                  <a:pt x="11451" y="249"/>
                </a:cubicBezTo>
                <a:cubicBezTo>
                  <a:pt x="11448" y="251"/>
                  <a:pt x="11444" y="252"/>
                  <a:pt x="11438" y="252"/>
                </a:cubicBezTo>
                <a:cubicBezTo>
                  <a:pt x="11433" y="252"/>
                  <a:pt x="11422" y="250"/>
                  <a:pt x="11405" y="245"/>
                </a:cubicBezTo>
                <a:cubicBezTo>
                  <a:pt x="11380" y="237"/>
                  <a:pt x="11359" y="233"/>
                  <a:pt x="11341" y="233"/>
                </a:cubicBezTo>
                <a:close/>
                <a:moveTo>
                  <a:pt x="193" y="17"/>
                </a:moveTo>
                <a:cubicBezTo>
                  <a:pt x="137" y="17"/>
                  <a:pt x="91" y="34"/>
                  <a:pt x="54" y="68"/>
                </a:cubicBezTo>
                <a:cubicBezTo>
                  <a:pt x="18" y="102"/>
                  <a:pt x="0" y="143"/>
                  <a:pt x="0" y="191"/>
                </a:cubicBezTo>
                <a:cubicBezTo>
                  <a:pt x="0" y="218"/>
                  <a:pt x="6" y="243"/>
                  <a:pt x="18" y="266"/>
                </a:cubicBezTo>
                <a:cubicBezTo>
                  <a:pt x="30" y="289"/>
                  <a:pt x="49" y="310"/>
                  <a:pt x="72" y="329"/>
                </a:cubicBezTo>
                <a:cubicBezTo>
                  <a:pt x="96" y="347"/>
                  <a:pt x="137" y="373"/>
                  <a:pt x="193" y="405"/>
                </a:cubicBezTo>
                <a:cubicBezTo>
                  <a:pt x="250" y="436"/>
                  <a:pt x="285" y="457"/>
                  <a:pt x="297" y="467"/>
                </a:cubicBezTo>
                <a:cubicBezTo>
                  <a:pt x="316" y="481"/>
                  <a:pt x="330" y="497"/>
                  <a:pt x="339" y="513"/>
                </a:cubicBezTo>
                <a:cubicBezTo>
                  <a:pt x="348" y="530"/>
                  <a:pt x="353" y="546"/>
                  <a:pt x="353" y="562"/>
                </a:cubicBezTo>
                <a:cubicBezTo>
                  <a:pt x="353" y="592"/>
                  <a:pt x="341" y="617"/>
                  <a:pt x="317" y="639"/>
                </a:cubicBezTo>
                <a:cubicBezTo>
                  <a:pt x="293" y="660"/>
                  <a:pt x="261" y="671"/>
                  <a:pt x="221" y="671"/>
                </a:cubicBezTo>
                <a:cubicBezTo>
                  <a:pt x="186" y="671"/>
                  <a:pt x="153" y="663"/>
                  <a:pt x="124" y="647"/>
                </a:cubicBezTo>
                <a:cubicBezTo>
                  <a:pt x="94" y="632"/>
                  <a:pt x="72" y="612"/>
                  <a:pt x="58" y="589"/>
                </a:cubicBezTo>
                <a:cubicBezTo>
                  <a:pt x="44" y="565"/>
                  <a:pt x="32" y="529"/>
                  <a:pt x="24" y="482"/>
                </a:cubicBezTo>
                <a:lnTo>
                  <a:pt x="6" y="482"/>
                </a:lnTo>
                <a:lnTo>
                  <a:pt x="6" y="709"/>
                </a:lnTo>
                <a:lnTo>
                  <a:pt x="24" y="709"/>
                </a:lnTo>
                <a:cubicBezTo>
                  <a:pt x="26" y="694"/>
                  <a:pt x="30" y="684"/>
                  <a:pt x="34" y="679"/>
                </a:cubicBezTo>
                <a:cubicBezTo>
                  <a:pt x="39" y="674"/>
                  <a:pt x="46" y="671"/>
                  <a:pt x="54" y="671"/>
                </a:cubicBezTo>
                <a:cubicBezTo>
                  <a:pt x="62" y="671"/>
                  <a:pt x="82" y="677"/>
                  <a:pt x="114" y="687"/>
                </a:cubicBezTo>
                <a:cubicBezTo>
                  <a:pt x="146" y="697"/>
                  <a:pt x="167" y="703"/>
                  <a:pt x="177" y="705"/>
                </a:cubicBezTo>
                <a:cubicBezTo>
                  <a:pt x="194" y="708"/>
                  <a:pt x="212" y="709"/>
                  <a:pt x="231" y="709"/>
                </a:cubicBezTo>
                <a:cubicBezTo>
                  <a:pt x="292" y="709"/>
                  <a:pt x="342" y="691"/>
                  <a:pt x="381" y="655"/>
                </a:cubicBezTo>
                <a:cubicBezTo>
                  <a:pt x="420" y="618"/>
                  <a:pt x="439" y="575"/>
                  <a:pt x="439" y="525"/>
                </a:cubicBezTo>
                <a:cubicBezTo>
                  <a:pt x="439" y="499"/>
                  <a:pt x="433" y="473"/>
                  <a:pt x="421" y="449"/>
                </a:cubicBezTo>
                <a:cubicBezTo>
                  <a:pt x="409" y="425"/>
                  <a:pt x="391" y="404"/>
                  <a:pt x="369" y="387"/>
                </a:cubicBezTo>
                <a:cubicBezTo>
                  <a:pt x="346" y="369"/>
                  <a:pt x="304" y="343"/>
                  <a:pt x="242" y="310"/>
                </a:cubicBezTo>
                <a:cubicBezTo>
                  <a:pt x="166" y="269"/>
                  <a:pt x="118" y="237"/>
                  <a:pt x="98" y="212"/>
                </a:cubicBezTo>
                <a:cubicBezTo>
                  <a:pt x="84" y="196"/>
                  <a:pt x="77" y="177"/>
                  <a:pt x="77" y="157"/>
                </a:cubicBezTo>
                <a:cubicBezTo>
                  <a:pt x="77" y="131"/>
                  <a:pt x="88" y="107"/>
                  <a:pt x="110" y="87"/>
                </a:cubicBezTo>
                <a:cubicBezTo>
                  <a:pt x="132" y="66"/>
                  <a:pt x="160" y="56"/>
                  <a:pt x="194" y="56"/>
                </a:cubicBezTo>
                <a:cubicBezTo>
                  <a:pt x="224" y="56"/>
                  <a:pt x="253" y="63"/>
                  <a:pt x="281" y="79"/>
                </a:cubicBezTo>
                <a:cubicBezTo>
                  <a:pt x="309" y="94"/>
                  <a:pt x="331" y="115"/>
                  <a:pt x="346" y="141"/>
                </a:cubicBezTo>
                <a:cubicBezTo>
                  <a:pt x="361" y="167"/>
                  <a:pt x="372" y="202"/>
                  <a:pt x="377" y="246"/>
                </a:cubicBezTo>
                <a:lnTo>
                  <a:pt x="395" y="246"/>
                </a:lnTo>
                <a:lnTo>
                  <a:pt x="395" y="17"/>
                </a:lnTo>
                <a:lnTo>
                  <a:pt x="377" y="17"/>
                </a:lnTo>
                <a:cubicBezTo>
                  <a:pt x="374" y="32"/>
                  <a:pt x="370" y="42"/>
                  <a:pt x="364" y="47"/>
                </a:cubicBezTo>
                <a:cubicBezTo>
                  <a:pt x="359" y="52"/>
                  <a:pt x="352" y="55"/>
                  <a:pt x="344" y="55"/>
                </a:cubicBezTo>
                <a:cubicBezTo>
                  <a:pt x="336" y="55"/>
                  <a:pt x="323" y="51"/>
                  <a:pt x="305" y="42"/>
                </a:cubicBezTo>
                <a:cubicBezTo>
                  <a:pt x="266" y="25"/>
                  <a:pt x="229" y="17"/>
                  <a:pt x="193" y="17"/>
                </a:cubicBezTo>
                <a:close/>
                <a:moveTo>
                  <a:pt x="4749" y="17"/>
                </a:moveTo>
                <a:cubicBezTo>
                  <a:pt x="4692" y="17"/>
                  <a:pt x="4646" y="34"/>
                  <a:pt x="4609" y="68"/>
                </a:cubicBezTo>
                <a:cubicBezTo>
                  <a:pt x="4573" y="102"/>
                  <a:pt x="4555" y="143"/>
                  <a:pt x="4555" y="191"/>
                </a:cubicBezTo>
                <a:cubicBezTo>
                  <a:pt x="4555" y="218"/>
                  <a:pt x="4561" y="243"/>
                  <a:pt x="4573" y="266"/>
                </a:cubicBezTo>
                <a:cubicBezTo>
                  <a:pt x="4586" y="289"/>
                  <a:pt x="4604" y="310"/>
                  <a:pt x="4628" y="329"/>
                </a:cubicBezTo>
                <a:cubicBezTo>
                  <a:pt x="4652" y="347"/>
                  <a:pt x="4692" y="373"/>
                  <a:pt x="4749" y="405"/>
                </a:cubicBezTo>
                <a:cubicBezTo>
                  <a:pt x="4805" y="436"/>
                  <a:pt x="4840" y="457"/>
                  <a:pt x="4853" y="467"/>
                </a:cubicBezTo>
                <a:cubicBezTo>
                  <a:pt x="4871" y="481"/>
                  <a:pt x="4885" y="497"/>
                  <a:pt x="4894" y="513"/>
                </a:cubicBezTo>
                <a:cubicBezTo>
                  <a:pt x="4903" y="530"/>
                  <a:pt x="4908" y="546"/>
                  <a:pt x="4908" y="562"/>
                </a:cubicBezTo>
                <a:cubicBezTo>
                  <a:pt x="4908" y="592"/>
                  <a:pt x="4896" y="617"/>
                  <a:pt x="4872" y="639"/>
                </a:cubicBezTo>
                <a:cubicBezTo>
                  <a:pt x="4849" y="660"/>
                  <a:pt x="4817" y="671"/>
                  <a:pt x="4776" y="671"/>
                </a:cubicBezTo>
                <a:cubicBezTo>
                  <a:pt x="4741" y="671"/>
                  <a:pt x="4708" y="663"/>
                  <a:pt x="4679" y="647"/>
                </a:cubicBezTo>
                <a:cubicBezTo>
                  <a:pt x="4649" y="632"/>
                  <a:pt x="4628" y="612"/>
                  <a:pt x="4613" y="589"/>
                </a:cubicBezTo>
                <a:cubicBezTo>
                  <a:pt x="4599" y="565"/>
                  <a:pt x="4588" y="529"/>
                  <a:pt x="4579" y="482"/>
                </a:cubicBezTo>
                <a:lnTo>
                  <a:pt x="4561" y="482"/>
                </a:lnTo>
                <a:lnTo>
                  <a:pt x="4561" y="709"/>
                </a:lnTo>
                <a:lnTo>
                  <a:pt x="4579" y="709"/>
                </a:lnTo>
                <a:cubicBezTo>
                  <a:pt x="4581" y="694"/>
                  <a:pt x="4585" y="684"/>
                  <a:pt x="4590" y="679"/>
                </a:cubicBezTo>
                <a:cubicBezTo>
                  <a:pt x="4594" y="674"/>
                  <a:pt x="4601" y="671"/>
                  <a:pt x="4609" y="671"/>
                </a:cubicBezTo>
                <a:cubicBezTo>
                  <a:pt x="4617" y="671"/>
                  <a:pt x="4637" y="677"/>
                  <a:pt x="4669" y="687"/>
                </a:cubicBezTo>
                <a:cubicBezTo>
                  <a:pt x="4701" y="697"/>
                  <a:pt x="4722" y="703"/>
                  <a:pt x="4732" y="705"/>
                </a:cubicBezTo>
                <a:cubicBezTo>
                  <a:pt x="4749" y="708"/>
                  <a:pt x="4767" y="709"/>
                  <a:pt x="4786" y="709"/>
                </a:cubicBezTo>
                <a:cubicBezTo>
                  <a:pt x="4847" y="709"/>
                  <a:pt x="4897" y="691"/>
                  <a:pt x="4936" y="655"/>
                </a:cubicBezTo>
                <a:cubicBezTo>
                  <a:pt x="4975" y="618"/>
                  <a:pt x="4995" y="575"/>
                  <a:pt x="4995" y="525"/>
                </a:cubicBezTo>
                <a:cubicBezTo>
                  <a:pt x="4995" y="499"/>
                  <a:pt x="4988" y="473"/>
                  <a:pt x="4976" y="449"/>
                </a:cubicBezTo>
                <a:cubicBezTo>
                  <a:pt x="4964" y="425"/>
                  <a:pt x="4947" y="404"/>
                  <a:pt x="4924" y="387"/>
                </a:cubicBezTo>
                <a:cubicBezTo>
                  <a:pt x="4901" y="369"/>
                  <a:pt x="4859" y="343"/>
                  <a:pt x="4797" y="310"/>
                </a:cubicBezTo>
                <a:cubicBezTo>
                  <a:pt x="4722" y="269"/>
                  <a:pt x="4673" y="237"/>
                  <a:pt x="4653" y="212"/>
                </a:cubicBezTo>
                <a:cubicBezTo>
                  <a:pt x="4639" y="196"/>
                  <a:pt x="4632" y="177"/>
                  <a:pt x="4632" y="157"/>
                </a:cubicBezTo>
                <a:cubicBezTo>
                  <a:pt x="4632" y="131"/>
                  <a:pt x="4643" y="107"/>
                  <a:pt x="4666" y="87"/>
                </a:cubicBezTo>
                <a:cubicBezTo>
                  <a:pt x="4688" y="66"/>
                  <a:pt x="4716" y="56"/>
                  <a:pt x="4750" y="56"/>
                </a:cubicBezTo>
                <a:cubicBezTo>
                  <a:pt x="4779" y="56"/>
                  <a:pt x="4808" y="63"/>
                  <a:pt x="4836" y="79"/>
                </a:cubicBezTo>
                <a:cubicBezTo>
                  <a:pt x="4864" y="94"/>
                  <a:pt x="4886" y="115"/>
                  <a:pt x="4901" y="141"/>
                </a:cubicBezTo>
                <a:cubicBezTo>
                  <a:pt x="4916" y="167"/>
                  <a:pt x="4927" y="202"/>
                  <a:pt x="4933" y="246"/>
                </a:cubicBezTo>
                <a:lnTo>
                  <a:pt x="4951" y="246"/>
                </a:lnTo>
                <a:lnTo>
                  <a:pt x="4951" y="17"/>
                </a:lnTo>
                <a:lnTo>
                  <a:pt x="4933" y="17"/>
                </a:lnTo>
                <a:cubicBezTo>
                  <a:pt x="4929" y="32"/>
                  <a:pt x="4925" y="42"/>
                  <a:pt x="4920" y="47"/>
                </a:cubicBezTo>
                <a:cubicBezTo>
                  <a:pt x="4914" y="52"/>
                  <a:pt x="4907" y="55"/>
                  <a:pt x="4899" y="55"/>
                </a:cubicBezTo>
                <a:cubicBezTo>
                  <a:pt x="4891" y="55"/>
                  <a:pt x="4879" y="51"/>
                  <a:pt x="4860" y="42"/>
                </a:cubicBezTo>
                <a:cubicBezTo>
                  <a:pt x="4821" y="25"/>
                  <a:pt x="4784" y="17"/>
                  <a:pt x="4749" y="17"/>
                </a:cubicBezTo>
                <a:close/>
                <a:moveTo>
                  <a:pt x="8636" y="17"/>
                </a:moveTo>
                <a:cubicBezTo>
                  <a:pt x="8580" y="17"/>
                  <a:pt x="8534" y="34"/>
                  <a:pt x="8497" y="68"/>
                </a:cubicBezTo>
                <a:cubicBezTo>
                  <a:pt x="8461" y="102"/>
                  <a:pt x="8442" y="143"/>
                  <a:pt x="8442" y="191"/>
                </a:cubicBezTo>
                <a:cubicBezTo>
                  <a:pt x="8442" y="218"/>
                  <a:pt x="8449" y="243"/>
                  <a:pt x="8461" y="266"/>
                </a:cubicBezTo>
                <a:cubicBezTo>
                  <a:pt x="8473" y="289"/>
                  <a:pt x="8491" y="310"/>
                  <a:pt x="8515" y="329"/>
                </a:cubicBezTo>
                <a:cubicBezTo>
                  <a:pt x="8539" y="347"/>
                  <a:pt x="8580" y="373"/>
                  <a:pt x="8636" y="405"/>
                </a:cubicBezTo>
                <a:cubicBezTo>
                  <a:pt x="8693" y="436"/>
                  <a:pt x="8728" y="457"/>
                  <a:pt x="8740" y="467"/>
                </a:cubicBezTo>
                <a:cubicBezTo>
                  <a:pt x="8759" y="481"/>
                  <a:pt x="8773" y="497"/>
                  <a:pt x="8782" y="513"/>
                </a:cubicBezTo>
                <a:cubicBezTo>
                  <a:pt x="8791" y="530"/>
                  <a:pt x="8795" y="546"/>
                  <a:pt x="8795" y="562"/>
                </a:cubicBezTo>
                <a:cubicBezTo>
                  <a:pt x="8795" y="592"/>
                  <a:pt x="8784" y="617"/>
                  <a:pt x="8760" y="639"/>
                </a:cubicBezTo>
                <a:cubicBezTo>
                  <a:pt x="8736" y="660"/>
                  <a:pt x="8704" y="671"/>
                  <a:pt x="8664" y="671"/>
                </a:cubicBezTo>
                <a:cubicBezTo>
                  <a:pt x="8628" y="671"/>
                  <a:pt x="8596" y="663"/>
                  <a:pt x="8567" y="647"/>
                </a:cubicBezTo>
                <a:cubicBezTo>
                  <a:pt x="8537" y="632"/>
                  <a:pt x="8515" y="612"/>
                  <a:pt x="8501" y="589"/>
                </a:cubicBezTo>
                <a:cubicBezTo>
                  <a:pt x="8487" y="565"/>
                  <a:pt x="8475" y="529"/>
                  <a:pt x="8467" y="482"/>
                </a:cubicBezTo>
                <a:lnTo>
                  <a:pt x="8449" y="482"/>
                </a:lnTo>
                <a:lnTo>
                  <a:pt x="8449" y="709"/>
                </a:lnTo>
                <a:lnTo>
                  <a:pt x="8467" y="709"/>
                </a:lnTo>
                <a:cubicBezTo>
                  <a:pt x="8469" y="694"/>
                  <a:pt x="8473" y="684"/>
                  <a:pt x="8477" y="679"/>
                </a:cubicBezTo>
                <a:cubicBezTo>
                  <a:pt x="8482" y="674"/>
                  <a:pt x="8488" y="671"/>
                  <a:pt x="8497" y="671"/>
                </a:cubicBezTo>
                <a:cubicBezTo>
                  <a:pt x="8505" y="671"/>
                  <a:pt x="8525" y="677"/>
                  <a:pt x="8557" y="687"/>
                </a:cubicBezTo>
                <a:cubicBezTo>
                  <a:pt x="8589" y="697"/>
                  <a:pt x="8610" y="703"/>
                  <a:pt x="8620" y="705"/>
                </a:cubicBezTo>
                <a:cubicBezTo>
                  <a:pt x="8637" y="708"/>
                  <a:pt x="8655" y="709"/>
                  <a:pt x="8674" y="709"/>
                </a:cubicBezTo>
                <a:cubicBezTo>
                  <a:pt x="8735" y="709"/>
                  <a:pt x="8785" y="691"/>
                  <a:pt x="8824" y="655"/>
                </a:cubicBezTo>
                <a:cubicBezTo>
                  <a:pt x="8863" y="618"/>
                  <a:pt x="8882" y="575"/>
                  <a:pt x="8882" y="525"/>
                </a:cubicBezTo>
                <a:cubicBezTo>
                  <a:pt x="8882" y="499"/>
                  <a:pt x="8876" y="473"/>
                  <a:pt x="8864" y="449"/>
                </a:cubicBezTo>
                <a:cubicBezTo>
                  <a:pt x="8852" y="425"/>
                  <a:pt x="8834" y="404"/>
                  <a:pt x="8812" y="387"/>
                </a:cubicBezTo>
                <a:cubicBezTo>
                  <a:pt x="8789" y="369"/>
                  <a:pt x="8747" y="343"/>
                  <a:pt x="8685" y="310"/>
                </a:cubicBezTo>
                <a:cubicBezTo>
                  <a:pt x="8609" y="269"/>
                  <a:pt x="8561" y="237"/>
                  <a:pt x="8541" y="212"/>
                </a:cubicBezTo>
                <a:cubicBezTo>
                  <a:pt x="8527" y="196"/>
                  <a:pt x="8520" y="177"/>
                  <a:pt x="8520" y="157"/>
                </a:cubicBezTo>
                <a:cubicBezTo>
                  <a:pt x="8520" y="131"/>
                  <a:pt x="8531" y="107"/>
                  <a:pt x="8553" y="87"/>
                </a:cubicBezTo>
                <a:cubicBezTo>
                  <a:pt x="8575" y="66"/>
                  <a:pt x="8603" y="56"/>
                  <a:pt x="8637" y="56"/>
                </a:cubicBezTo>
                <a:cubicBezTo>
                  <a:pt x="8667" y="56"/>
                  <a:pt x="8696" y="63"/>
                  <a:pt x="8724" y="79"/>
                </a:cubicBezTo>
                <a:cubicBezTo>
                  <a:pt x="8752" y="94"/>
                  <a:pt x="8774" y="115"/>
                  <a:pt x="8789" y="141"/>
                </a:cubicBezTo>
                <a:cubicBezTo>
                  <a:pt x="8804" y="167"/>
                  <a:pt x="8814" y="202"/>
                  <a:pt x="8820" y="246"/>
                </a:cubicBezTo>
                <a:lnTo>
                  <a:pt x="8838" y="246"/>
                </a:lnTo>
                <a:lnTo>
                  <a:pt x="8838" y="17"/>
                </a:lnTo>
                <a:lnTo>
                  <a:pt x="8820" y="17"/>
                </a:lnTo>
                <a:cubicBezTo>
                  <a:pt x="8817" y="32"/>
                  <a:pt x="8813" y="42"/>
                  <a:pt x="8807" y="47"/>
                </a:cubicBezTo>
                <a:cubicBezTo>
                  <a:pt x="8802" y="52"/>
                  <a:pt x="8795" y="55"/>
                  <a:pt x="8787" y="55"/>
                </a:cubicBezTo>
                <a:cubicBezTo>
                  <a:pt x="8779" y="55"/>
                  <a:pt x="8766" y="51"/>
                  <a:pt x="8748" y="42"/>
                </a:cubicBezTo>
                <a:cubicBezTo>
                  <a:pt x="8709" y="25"/>
                  <a:pt x="8671" y="17"/>
                  <a:pt x="8636" y="17"/>
                </a:cubicBezTo>
                <a:close/>
                <a:moveTo>
                  <a:pt x="2416" y="694"/>
                </a:moveTo>
                <a:cubicBezTo>
                  <a:pt x="2456" y="699"/>
                  <a:pt x="2512" y="703"/>
                  <a:pt x="2585" y="705"/>
                </a:cubicBezTo>
                <a:cubicBezTo>
                  <a:pt x="2636" y="706"/>
                  <a:pt x="2669" y="711"/>
                  <a:pt x="2686" y="718"/>
                </a:cubicBezTo>
                <a:cubicBezTo>
                  <a:pt x="2703" y="725"/>
                  <a:pt x="2711" y="737"/>
                  <a:pt x="2711" y="754"/>
                </a:cubicBezTo>
                <a:cubicBezTo>
                  <a:pt x="2711" y="777"/>
                  <a:pt x="2697" y="799"/>
                  <a:pt x="2669" y="820"/>
                </a:cubicBezTo>
                <a:cubicBezTo>
                  <a:pt x="2641" y="841"/>
                  <a:pt x="2598" y="851"/>
                  <a:pt x="2540" y="851"/>
                </a:cubicBezTo>
                <a:cubicBezTo>
                  <a:pt x="2478" y="851"/>
                  <a:pt x="2431" y="841"/>
                  <a:pt x="2398" y="821"/>
                </a:cubicBezTo>
                <a:cubicBezTo>
                  <a:pt x="2380" y="809"/>
                  <a:pt x="2370" y="795"/>
                  <a:pt x="2370" y="780"/>
                </a:cubicBezTo>
                <a:cubicBezTo>
                  <a:pt x="2370" y="768"/>
                  <a:pt x="2374" y="755"/>
                  <a:pt x="2382" y="740"/>
                </a:cubicBezTo>
                <a:cubicBezTo>
                  <a:pt x="2390" y="726"/>
                  <a:pt x="2401" y="710"/>
                  <a:pt x="2416" y="694"/>
                </a:cubicBezTo>
                <a:close/>
                <a:moveTo>
                  <a:pt x="5916" y="694"/>
                </a:moveTo>
                <a:cubicBezTo>
                  <a:pt x="5955" y="699"/>
                  <a:pt x="6012" y="703"/>
                  <a:pt x="6085" y="705"/>
                </a:cubicBezTo>
                <a:cubicBezTo>
                  <a:pt x="6135" y="706"/>
                  <a:pt x="6169" y="711"/>
                  <a:pt x="6186" y="718"/>
                </a:cubicBezTo>
                <a:cubicBezTo>
                  <a:pt x="6202" y="725"/>
                  <a:pt x="6210" y="737"/>
                  <a:pt x="6210" y="754"/>
                </a:cubicBezTo>
                <a:cubicBezTo>
                  <a:pt x="6210" y="777"/>
                  <a:pt x="6196" y="799"/>
                  <a:pt x="6169" y="820"/>
                </a:cubicBezTo>
                <a:cubicBezTo>
                  <a:pt x="6141" y="841"/>
                  <a:pt x="6098" y="851"/>
                  <a:pt x="6039" y="851"/>
                </a:cubicBezTo>
                <a:cubicBezTo>
                  <a:pt x="5978" y="851"/>
                  <a:pt x="5930" y="841"/>
                  <a:pt x="5898" y="821"/>
                </a:cubicBezTo>
                <a:cubicBezTo>
                  <a:pt x="5879" y="809"/>
                  <a:pt x="5870" y="795"/>
                  <a:pt x="5870" y="780"/>
                </a:cubicBezTo>
                <a:cubicBezTo>
                  <a:pt x="5870" y="768"/>
                  <a:pt x="5874" y="755"/>
                  <a:pt x="5881" y="740"/>
                </a:cubicBezTo>
                <a:cubicBezTo>
                  <a:pt x="5889" y="726"/>
                  <a:pt x="5901" y="710"/>
                  <a:pt x="5916" y="694"/>
                </a:cubicBezTo>
                <a:close/>
                <a:moveTo>
                  <a:pt x="2515" y="233"/>
                </a:moveTo>
                <a:cubicBezTo>
                  <a:pt x="2463" y="233"/>
                  <a:pt x="2420" y="249"/>
                  <a:pt x="2386" y="281"/>
                </a:cubicBezTo>
                <a:cubicBezTo>
                  <a:pt x="2353" y="313"/>
                  <a:pt x="2336" y="351"/>
                  <a:pt x="2336" y="395"/>
                </a:cubicBezTo>
                <a:cubicBezTo>
                  <a:pt x="2336" y="424"/>
                  <a:pt x="2344" y="451"/>
                  <a:pt x="2358" y="475"/>
                </a:cubicBezTo>
                <a:cubicBezTo>
                  <a:pt x="2373" y="499"/>
                  <a:pt x="2394" y="517"/>
                  <a:pt x="2421" y="531"/>
                </a:cubicBezTo>
                <a:cubicBezTo>
                  <a:pt x="2388" y="559"/>
                  <a:pt x="2366" y="580"/>
                  <a:pt x="2357" y="596"/>
                </a:cubicBezTo>
                <a:cubicBezTo>
                  <a:pt x="2348" y="611"/>
                  <a:pt x="2343" y="624"/>
                  <a:pt x="2343" y="636"/>
                </a:cubicBezTo>
                <a:cubicBezTo>
                  <a:pt x="2343" y="646"/>
                  <a:pt x="2347" y="655"/>
                  <a:pt x="2354" y="663"/>
                </a:cubicBezTo>
                <a:cubicBezTo>
                  <a:pt x="2361" y="671"/>
                  <a:pt x="2373" y="680"/>
                  <a:pt x="2390" y="690"/>
                </a:cubicBezTo>
                <a:cubicBezTo>
                  <a:pt x="2359" y="722"/>
                  <a:pt x="2342" y="740"/>
                  <a:pt x="2340" y="743"/>
                </a:cubicBezTo>
                <a:cubicBezTo>
                  <a:pt x="2323" y="764"/>
                  <a:pt x="2311" y="781"/>
                  <a:pt x="2306" y="793"/>
                </a:cubicBezTo>
                <a:cubicBezTo>
                  <a:pt x="2302" y="801"/>
                  <a:pt x="2300" y="809"/>
                  <a:pt x="2300" y="816"/>
                </a:cubicBezTo>
                <a:cubicBezTo>
                  <a:pt x="2300" y="834"/>
                  <a:pt x="2312" y="851"/>
                  <a:pt x="2337" y="867"/>
                </a:cubicBezTo>
                <a:cubicBezTo>
                  <a:pt x="2380" y="895"/>
                  <a:pt x="2433" y="910"/>
                  <a:pt x="2496" y="910"/>
                </a:cubicBezTo>
                <a:cubicBezTo>
                  <a:pt x="2578" y="910"/>
                  <a:pt x="2644" y="886"/>
                  <a:pt x="2695" y="838"/>
                </a:cubicBezTo>
                <a:cubicBezTo>
                  <a:pt x="2729" y="806"/>
                  <a:pt x="2747" y="772"/>
                  <a:pt x="2747" y="735"/>
                </a:cubicBezTo>
                <a:cubicBezTo>
                  <a:pt x="2747" y="708"/>
                  <a:pt x="2738" y="686"/>
                  <a:pt x="2719" y="667"/>
                </a:cubicBezTo>
                <a:cubicBezTo>
                  <a:pt x="2701" y="649"/>
                  <a:pt x="2677" y="638"/>
                  <a:pt x="2647" y="634"/>
                </a:cubicBezTo>
                <a:cubicBezTo>
                  <a:pt x="2627" y="631"/>
                  <a:pt x="2584" y="629"/>
                  <a:pt x="2517" y="627"/>
                </a:cubicBezTo>
                <a:cubicBezTo>
                  <a:pt x="2480" y="626"/>
                  <a:pt x="2457" y="625"/>
                  <a:pt x="2448" y="624"/>
                </a:cubicBezTo>
                <a:cubicBezTo>
                  <a:pt x="2433" y="621"/>
                  <a:pt x="2422" y="618"/>
                  <a:pt x="2417" y="612"/>
                </a:cubicBezTo>
                <a:cubicBezTo>
                  <a:pt x="2411" y="607"/>
                  <a:pt x="2409" y="602"/>
                  <a:pt x="2409" y="596"/>
                </a:cubicBezTo>
                <a:cubicBezTo>
                  <a:pt x="2409" y="590"/>
                  <a:pt x="2411" y="582"/>
                  <a:pt x="2416" y="573"/>
                </a:cubicBezTo>
                <a:cubicBezTo>
                  <a:pt x="2421" y="563"/>
                  <a:pt x="2431" y="552"/>
                  <a:pt x="2445" y="540"/>
                </a:cubicBezTo>
                <a:cubicBezTo>
                  <a:pt x="2468" y="547"/>
                  <a:pt x="2491" y="550"/>
                  <a:pt x="2513" y="550"/>
                </a:cubicBezTo>
                <a:cubicBezTo>
                  <a:pt x="2567" y="550"/>
                  <a:pt x="2610" y="535"/>
                  <a:pt x="2642" y="505"/>
                </a:cubicBezTo>
                <a:cubicBezTo>
                  <a:pt x="2673" y="476"/>
                  <a:pt x="2689" y="440"/>
                  <a:pt x="2689" y="398"/>
                </a:cubicBezTo>
                <a:cubicBezTo>
                  <a:pt x="2689" y="362"/>
                  <a:pt x="2680" y="332"/>
                  <a:pt x="2662" y="309"/>
                </a:cubicBezTo>
                <a:lnTo>
                  <a:pt x="2720" y="309"/>
                </a:lnTo>
                <a:cubicBezTo>
                  <a:pt x="2734" y="309"/>
                  <a:pt x="2742" y="308"/>
                  <a:pt x="2745" y="307"/>
                </a:cubicBezTo>
                <a:cubicBezTo>
                  <a:pt x="2747" y="306"/>
                  <a:pt x="2749" y="305"/>
                  <a:pt x="2750" y="303"/>
                </a:cubicBezTo>
                <a:cubicBezTo>
                  <a:pt x="2752" y="300"/>
                  <a:pt x="2752" y="294"/>
                  <a:pt x="2752" y="286"/>
                </a:cubicBezTo>
                <a:cubicBezTo>
                  <a:pt x="2752" y="278"/>
                  <a:pt x="2751" y="273"/>
                  <a:pt x="2750" y="270"/>
                </a:cubicBezTo>
                <a:cubicBezTo>
                  <a:pt x="2749" y="268"/>
                  <a:pt x="2747" y="267"/>
                  <a:pt x="2745" y="266"/>
                </a:cubicBezTo>
                <a:cubicBezTo>
                  <a:pt x="2742" y="265"/>
                  <a:pt x="2734" y="265"/>
                  <a:pt x="2720" y="265"/>
                </a:cubicBezTo>
                <a:lnTo>
                  <a:pt x="2625" y="265"/>
                </a:lnTo>
                <a:cubicBezTo>
                  <a:pt x="2594" y="244"/>
                  <a:pt x="2557" y="233"/>
                  <a:pt x="2515" y="233"/>
                </a:cubicBezTo>
                <a:close/>
                <a:moveTo>
                  <a:pt x="6014" y="233"/>
                </a:moveTo>
                <a:cubicBezTo>
                  <a:pt x="5962" y="233"/>
                  <a:pt x="5919" y="249"/>
                  <a:pt x="5886" y="281"/>
                </a:cubicBezTo>
                <a:cubicBezTo>
                  <a:pt x="5853" y="313"/>
                  <a:pt x="5836" y="351"/>
                  <a:pt x="5836" y="395"/>
                </a:cubicBezTo>
                <a:cubicBezTo>
                  <a:pt x="5836" y="424"/>
                  <a:pt x="5843" y="451"/>
                  <a:pt x="5858" y="475"/>
                </a:cubicBezTo>
                <a:cubicBezTo>
                  <a:pt x="5873" y="499"/>
                  <a:pt x="5894" y="517"/>
                  <a:pt x="5921" y="531"/>
                </a:cubicBezTo>
                <a:cubicBezTo>
                  <a:pt x="5887" y="559"/>
                  <a:pt x="5866" y="580"/>
                  <a:pt x="5857" y="596"/>
                </a:cubicBezTo>
                <a:cubicBezTo>
                  <a:pt x="5847" y="611"/>
                  <a:pt x="5843" y="624"/>
                  <a:pt x="5843" y="636"/>
                </a:cubicBezTo>
                <a:cubicBezTo>
                  <a:pt x="5843" y="646"/>
                  <a:pt x="5846" y="655"/>
                  <a:pt x="5853" y="663"/>
                </a:cubicBezTo>
                <a:cubicBezTo>
                  <a:pt x="5860" y="671"/>
                  <a:pt x="5872" y="680"/>
                  <a:pt x="5889" y="690"/>
                </a:cubicBezTo>
                <a:cubicBezTo>
                  <a:pt x="5858" y="722"/>
                  <a:pt x="5842" y="740"/>
                  <a:pt x="5839" y="743"/>
                </a:cubicBezTo>
                <a:cubicBezTo>
                  <a:pt x="5822" y="764"/>
                  <a:pt x="5811" y="781"/>
                  <a:pt x="5805" y="793"/>
                </a:cubicBezTo>
                <a:cubicBezTo>
                  <a:pt x="5802" y="801"/>
                  <a:pt x="5800" y="809"/>
                  <a:pt x="5800" y="816"/>
                </a:cubicBezTo>
                <a:cubicBezTo>
                  <a:pt x="5800" y="834"/>
                  <a:pt x="5812" y="851"/>
                  <a:pt x="5836" y="867"/>
                </a:cubicBezTo>
                <a:cubicBezTo>
                  <a:pt x="5880" y="895"/>
                  <a:pt x="5933" y="910"/>
                  <a:pt x="5996" y="910"/>
                </a:cubicBezTo>
                <a:cubicBezTo>
                  <a:pt x="6077" y="910"/>
                  <a:pt x="6144" y="886"/>
                  <a:pt x="6194" y="838"/>
                </a:cubicBezTo>
                <a:cubicBezTo>
                  <a:pt x="6229" y="806"/>
                  <a:pt x="6246" y="772"/>
                  <a:pt x="6246" y="735"/>
                </a:cubicBezTo>
                <a:cubicBezTo>
                  <a:pt x="6246" y="708"/>
                  <a:pt x="6237" y="686"/>
                  <a:pt x="6219" y="667"/>
                </a:cubicBezTo>
                <a:cubicBezTo>
                  <a:pt x="6201" y="649"/>
                  <a:pt x="6177" y="638"/>
                  <a:pt x="6146" y="634"/>
                </a:cubicBezTo>
                <a:cubicBezTo>
                  <a:pt x="6127" y="631"/>
                  <a:pt x="6083" y="629"/>
                  <a:pt x="6016" y="627"/>
                </a:cubicBezTo>
                <a:cubicBezTo>
                  <a:pt x="5980" y="626"/>
                  <a:pt x="5957" y="625"/>
                  <a:pt x="5948" y="624"/>
                </a:cubicBezTo>
                <a:cubicBezTo>
                  <a:pt x="5932" y="621"/>
                  <a:pt x="5922" y="618"/>
                  <a:pt x="5916" y="612"/>
                </a:cubicBezTo>
                <a:cubicBezTo>
                  <a:pt x="5911" y="607"/>
                  <a:pt x="5908" y="602"/>
                  <a:pt x="5908" y="596"/>
                </a:cubicBezTo>
                <a:cubicBezTo>
                  <a:pt x="5908" y="590"/>
                  <a:pt x="5911" y="582"/>
                  <a:pt x="5916" y="573"/>
                </a:cubicBezTo>
                <a:cubicBezTo>
                  <a:pt x="5921" y="563"/>
                  <a:pt x="5930" y="552"/>
                  <a:pt x="5945" y="540"/>
                </a:cubicBezTo>
                <a:cubicBezTo>
                  <a:pt x="5968" y="547"/>
                  <a:pt x="5991" y="550"/>
                  <a:pt x="6013" y="550"/>
                </a:cubicBezTo>
                <a:cubicBezTo>
                  <a:pt x="6066" y="550"/>
                  <a:pt x="6109" y="535"/>
                  <a:pt x="6141" y="505"/>
                </a:cubicBezTo>
                <a:cubicBezTo>
                  <a:pt x="6173" y="476"/>
                  <a:pt x="6189" y="440"/>
                  <a:pt x="6189" y="398"/>
                </a:cubicBezTo>
                <a:cubicBezTo>
                  <a:pt x="6189" y="362"/>
                  <a:pt x="6180" y="332"/>
                  <a:pt x="6162" y="309"/>
                </a:cubicBezTo>
                <a:lnTo>
                  <a:pt x="6220" y="309"/>
                </a:lnTo>
                <a:cubicBezTo>
                  <a:pt x="6234" y="309"/>
                  <a:pt x="6242" y="308"/>
                  <a:pt x="6244" y="307"/>
                </a:cubicBezTo>
                <a:cubicBezTo>
                  <a:pt x="6247" y="306"/>
                  <a:pt x="6249" y="305"/>
                  <a:pt x="6250" y="303"/>
                </a:cubicBezTo>
                <a:cubicBezTo>
                  <a:pt x="6251" y="300"/>
                  <a:pt x="6252" y="294"/>
                  <a:pt x="6252" y="286"/>
                </a:cubicBezTo>
                <a:cubicBezTo>
                  <a:pt x="6252" y="278"/>
                  <a:pt x="6251" y="273"/>
                  <a:pt x="6249" y="270"/>
                </a:cubicBezTo>
                <a:cubicBezTo>
                  <a:pt x="6248" y="268"/>
                  <a:pt x="6246" y="267"/>
                  <a:pt x="6244" y="266"/>
                </a:cubicBezTo>
                <a:cubicBezTo>
                  <a:pt x="6242" y="265"/>
                  <a:pt x="6234" y="265"/>
                  <a:pt x="6220" y="265"/>
                </a:cubicBezTo>
                <a:lnTo>
                  <a:pt x="6125" y="265"/>
                </a:lnTo>
                <a:cubicBezTo>
                  <a:pt x="6094" y="244"/>
                  <a:pt x="6057" y="233"/>
                  <a:pt x="6014" y="233"/>
                </a:cubicBezTo>
                <a:close/>
              </a:path>
            </a:pathLst>
          </a:custGeom>
          <a:solidFill>
            <a:srgbClr val="FFCC00"/>
          </a:solidFill>
          <a:ln>
            <a:noFill/>
          </a:ln>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p:nvPr/>
        </p:nvSpPr>
        <p:spPr>
          <a:xfrm>
            <a:off x="7772400" y="5334000"/>
            <a:ext cx="838199" cy="774700"/>
          </a:xfrm>
          <a:custGeom>
            <a:avLst/>
            <a:gdLst/>
            <a:ahLst/>
            <a:cxnLst/>
            <a:rect l="0" t="0" r="0" b="0"/>
            <a:pathLst>
              <a:path w="120000" h="120000" extrusionOk="0"/>
            </a:pathLst>
          </a:custGeom>
          <a:solidFill>
            <a:srgbClr val="2E175B"/>
          </a:solidFill>
          <a:ln w="38100" cap="rnd">
            <a:solidFill>
              <a:srgbClr val="FFCC00"/>
            </a:solidFill>
            <a:prstDash val="solid"/>
            <a:miter/>
            <a:headEnd type="none" w="med" len="med"/>
            <a:tailEnd type="none" w="med" len="med"/>
          </a:ln>
        </p:spPr>
      </p:sp>
      <p:sp>
        <p:nvSpPr>
          <p:cNvPr id="94" name="Shape 94"/>
          <p:cNvSpPr txBox="1"/>
          <p:nvPr/>
        </p:nvSpPr>
        <p:spPr>
          <a:xfrm>
            <a:off x="762000" y="1371600"/>
            <a:ext cx="7391399" cy="5270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000" b="0" i="0" u="none" strike="noStrike" cap="none" baseline="0">
                <a:solidFill>
                  <a:srgbClr val="FFFFFF"/>
                </a:solidFill>
                <a:latin typeface="Oswald"/>
                <a:ea typeface="Oswald"/>
                <a:cs typeface="Oswald"/>
                <a:sym typeface="Oswald"/>
              </a:rPr>
              <a:t>Third Grade Readi</a:t>
            </a:r>
            <a:r>
              <a:rPr lang="en-US" sz="3000">
                <a:solidFill>
                  <a:srgbClr val="FFFFFF"/>
                </a:solidFill>
                <a:latin typeface="Oswald"/>
                <a:ea typeface="Oswald"/>
                <a:cs typeface="Oswald"/>
                <a:sym typeface="Oswald"/>
              </a:rPr>
              <a:t>n</a:t>
            </a:r>
            <a:r>
              <a:rPr lang="en-US" sz="3000" b="0" i="0" u="none" strike="noStrike" cap="none" baseline="0">
                <a:solidFill>
                  <a:srgbClr val="FFFFFF"/>
                </a:solidFill>
                <a:latin typeface="Oswald"/>
                <a:ea typeface="Oswald"/>
                <a:cs typeface="Oswald"/>
                <a:sym typeface="Oswald"/>
              </a:rPr>
              <a:t>g Grant Rec</a:t>
            </a:r>
            <a:r>
              <a:rPr lang="en-US" sz="3000">
                <a:solidFill>
                  <a:srgbClr val="FFFFFF"/>
                </a:solidFill>
                <a:latin typeface="Oswald"/>
                <a:ea typeface="Oswald"/>
                <a:cs typeface="Oswald"/>
                <a:sym typeface="Oswald"/>
              </a:rPr>
              <a:t>ipient</a:t>
            </a:r>
          </a:p>
          <a:p>
            <a:endParaRPr lang="en-US" sz="3000">
              <a:solidFill>
                <a:srgbClr val="FFFFFF"/>
              </a:solidFill>
              <a:latin typeface="Oswald"/>
              <a:ea typeface="Oswald"/>
              <a:cs typeface="Oswald"/>
              <a:sym typeface="Oswald"/>
            </a:endParaRPr>
          </a:p>
          <a:p>
            <a:pPr marL="457200" marR="0" lvl="0" indent="-381000" algn="l" rtl="0">
              <a:lnSpc>
                <a:spcPct val="100000"/>
              </a:lnSpc>
              <a:spcBef>
                <a:spcPts val="0"/>
              </a:spcBef>
              <a:spcAft>
                <a:spcPts val="0"/>
              </a:spcAft>
              <a:buClr>
                <a:srgbClr val="FFFFFF"/>
              </a:buClr>
              <a:buSzPct val="100000"/>
              <a:buFont typeface="Oswald"/>
              <a:buChar char="★"/>
            </a:pPr>
            <a:r>
              <a:rPr lang="en-US" sz="2400">
                <a:solidFill>
                  <a:srgbClr val="FFFFFF"/>
                </a:solidFill>
                <a:latin typeface="Oswald"/>
                <a:ea typeface="Oswald"/>
                <a:cs typeface="Oswald"/>
                <a:sym typeface="Oswald"/>
              </a:rPr>
              <a:t>Collaborative effort between 8 area districts</a:t>
            </a:r>
          </a:p>
          <a:p>
            <a:pPr marL="914400" marR="0" lvl="1" indent="-355600" algn="l" rtl="0">
              <a:lnSpc>
                <a:spcPct val="100000"/>
              </a:lnSpc>
              <a:spcBef>
                <a:spcPts val="0"/>
              </a:spcBef>
              <a:spcAft>
                <a:spcPts val="0"/>
              </a:spcAft>
              <a:buClr>
                <a:srgbClr val="FFFFFF"/>
              </a:buClr>
              <a:buSzPct val="100000"/>
              <a:buFont typeface="Oswald"/>
              <a:buChar char="○"/>
            </a:pPr>
            <a:r>
              <a:rPr lang="en-US" sz="2000">
                <a:solidFill>
                  <a:srgbClr val="FFFFFF"/>
                </a:solidFill>
                <a:latin typeface="Oswald"/>
                <a:ea typeface="Oswald"/>
                <a:cs typeface="Oswald"/>
                <a:sym typeface="Oswald"/>
              </a:rPr>
              <a:t>LLI Training - Leveled Literacy Intervention at OSU to </a:t>
            </a:r>
            <a:br>
              <a:rPr lang="en-US" sz="2000">
                <a:solidFill>
                  <a:srgbClr val="FFFFFF"/>
                </a:solidFill>
                <a:latin typeface="Oswald"/>
                <a:ea typeface="Oswald"/>
                <a:cs typeface="Oswald"/>
                <a:sym typeface="Oswald"/>
              </a:rPr>
            </a:br>
            <a:r>
              <a:rPr lang="en-US" sz="2000">
                <a:solidFill>
                  <a:srgbClr val="FFFFFF"/>
                </a:solidFill>
                <a:latin typeface="Oswald"/>
                <a:ea typeface="Oswald"/>
                <a:cs typeface="Oswald"/>
                <a:sym typeface="Oswald"/>
              </a:rPr>
              <a:t>accelerate reading progress through scripted lessons</a:t>
            </a:r>
          </a:p>
          <a:p>
            <a:pPr marL="914400" marR="0" lvl="1" indent="-355600" algn="l" rtl="0">
              <a:lnSpc>
                <a:spcPct val="100000"/>
              </a:lnSpc>
              <a:spcBef>
                <a:spcPts val="0"/>
              </a:spcBef>
              <a:spcAft>
                <a:spcPts val="0"/>
              </a:spcAft>
              <a:buClr>
                <a:srgbClr val="FFFFFF"/>
              </a:buClr>
              <a:buSzPct val="100000"/>
              <a:buFont typeface="Oswald"/>
              <a:buChar char="○"/>
            </a:pPr>
            <a:r>
              <a:rPr lang="en-US" sz="2000">
                <a:solidFill>
                  <a:srgbClr val="FFFFFF"/>
                </a:solidFill>
                <a:latin typeface="Oswald"/>
                <a:ea typeface="Oswald"/>
                <a:cs typeface="Oswald"/>
                <a:sym typeface="Oswald"/>
              </a:rPr>
              <a:t>Monthly PD sessions</a:t>
            </a:r>
          </a:p>
          <a:p>
            <a:pPr marL="914400" marR="0" lvl="1" indent="-355600" algn="l" rtl="0">
              <a:lnSpc>
                <a:spcPct val="100000"/>
              </a:lnSpc>
              <a:spcBef>
                <a:spcPts val="0"/>
              </a:spcBef>
              <a:spcAft>
                <a:spcPts val="0"/>
              </a:spcAft>
              <a:buClr>
                <a:srgbClr val="FFFFFF"/>
              </a:buClr>
              <a:buSzPct val="100000"/>
              <a:buFont typeface="Oswald"/>
              <a:buChar char="○"/>
            </a:pPr>
            <a:r>
              <a:rPr lang="en-US" sz="2000">
                <a:solidFill>
                  <a:srgbClr val="FFFFFF"/>
                </a:solidFill>
                <a:latin typeface="Oswald"/>
                <a:ea typeface="Oswald"/>
                <a:cs typeface="Oswald"/>
                <a:sym typeface="Oswald"/>
              </a:rPr>
              <a:t>Collaborative online support and data analysis</a:t>
            </a:r>
          </a:p>
          <a:p>
            <a:endParaRPr lang="en-US" sz="2000">
              <a:solidFill>
                <a:srgbClr val="FFFFFF"/>
              </a:solidFill>
              <a:latin typeface="Oswald"/>
              <a:ea typeface="Oswald"/>
              <a:cs typeface="Oswald"/>
              <a:sym typeface="Oswald"/>
            </a:endParaRPr>
          </a:p>
          <a:p>
            <a:pPr marL="457200" marR="0" lvl="0" indent="-381000" algn="l" rtl="0">
              <a:lnSpc>
                <a:spcPct val="100000"/>
              </a:lnSpc>
              <a:spcBef>
                <a:spcPts val="0"/>
              </a:spcBef>
              <a:spcAft>
                <a:spcPts val="0"/>
              </a:spcAft>
              <a:buClr>
                <a:srgbClr val="FFFFFF"/>
              </a:buClr>
              <a:buSzPct val="100000"/>
              <a:buFont typeface="Oswald"/>
              <a:buChar char="★"/>
            </a:pPr>
            <a:r>
              <a:rPr lang="en-US" sz="2400">
                <a:solidFill>
                  <a:srgbClr val="FFFFFF"/>
                </a:solidFill>
                <a:latin typeface="Oswald"/>
                <a:ea typeface="Oswald"/>
                <a:cs typeface="Oswald"/>
                <a:sym typeface="Oswald"/>
              </a:rPr>
              <a:t>Focus on instructional practices for small group instruction/intervention </a:t>
            </a:r>
          </a:p>
          <a:p>
            <a:pPr marL="914400" marR="0" lvl="1" indent="-355600" algn="l" rtl="0">
              <a:lnSpc>
                <a:spcPct val="100000"/>
              </a:lnSpc>
              <a:spcBef>
                <a:spcPts val="0"/>
              </a:spcBef>
              <a:spcAft>
                <a:spcPts val="0"/>
              </a:spcAft>
              <a:buClr>
                <a:srgbClr val="FFFFFF"/>
              </a:buClr>
              <a:buSzPct val="100000"/>
              <a:buFont typeface="Oswald"/>
              <a:buChar char="○"/>
            </a:pPr>
            <a:r>
              <a:rPr lang="en-US" sz="2000">
                <a:solidFill>
                  <a:srgbClr val="FFFFFF"/>
                </a:solidFill>
                <a:latin typeface="Oswald"/>
                <a:ea typeface="Oswald"/>
                <a:cs typeface="Oswald"/>
                <a:sym typeface="Oswald"/>
              </a:rPr>
              <a:t>Text introductions</a:t>
            </a:r>
          </a:p>
          <a:p>
            <a:pPr marL="914400" marR="0" lvl="1" indent="-355600" algn="l" rtl="0">
              <a:lnSpc>
                <a:spcPct val="100000"/>
              </a:lnSpc>
              <a:spcBef>
                <a:spcPts val="0"/>
              </a:spcBef>
              <a:spcAft>
                <a:spcPts val="0"/>
              </a:spcAft>
              <a:buClr>
                <a:srgbClr val="FFFFFF"/>
              </a:buClr>
              <a:buSzPct val="100000"/>
              <a:buFont typeface="Oswald"/>
              <a:buChar char="○"/>
            </a:pPr>
            <a:r>
              <a:rPr lang="en-US" sz="2000">
                <a:solidFill>
                  <a:srgbClr val="FFFFFF"/>
                </a:solidFill>
                <a:latin typeface="Oswald"/>
                <a:ea typeface="Oswald"/>
                <a:cs typeface="Oswald"/>
                <a:sym typeface="Oswald"/>
              </a:rPr>
              <a:t>Understanding text characteristics</a:t>
            </a:r>
          </a:p>
          <a:p>
            <a:pPr marL="914400" marR="0" lvl="1" indent="-355600" algn="l" rtl="0">
              <a:lnSpc>
                <a:spcPct val="100000"/>
              </a:lnSpc>
              <a:spcBef>
                <a:spcPts val="0"/>
              </a:spcBef>
              <a:spcAft>
                <a:spcPts val="0"/>
              </a:spcAft>
              <a:buClr>
                <a:srgbClr val="FFFFFF"/>
              </a:buClr>
              <a:buSzPct val="100000"/>
              <a:buFont typeface="Oswald"/>
              <a:buChar char="○"/>
            </a:pPr>
            <a:r>
              <a:rPr lang="en-US" sz="2000">
                <a:solidFill>
                  <a:srgbClr val="FFFFFF"/>
                </a:solidFill>
                <a:latin typeface="Oswald"/>
                <a:ea typeface="Oswald"/>
                <a:cs typeface="Oswald"/>
                <a:sym typeface="Oswald"/>
              </a:rPr>
              <a:t>Scaffolding readers using powerful and </a:t>
            </a:r>
            <a:br>
              <a:rPr lang="en-US" sz="2000">
                <a:solidFill>
                  <a:srgbClr val="FFFFFF"/>
                </a:solidFill>
                <a:latin typeface="Oswald"/>
                <a:ea typeface="Oswald"/>
                <a:cs typeface="Oswald"/>
                <a:sym typeface="Oswald"/>
              </a:rPr>
            </a:br>
            <a:r>
              <a:rPr lang="en-US" sz="2000">
                <a:solidFill>
                  <a:srgbClr val="FFFFFF"/>
                </a:solidFill>
                <a:latin typeface="Oswald"/>
                <a:ea typeface="Oswald"/>
                <a:cs typeface="Oswald"/>
                <a:sym typeface="Oswald"/>
              </a:rPr>
              <a:t>explicit language</a:t>
            </a:r>
          </a:p>
          <a:p>
            <a:pPr marL="914400" marR="0" lvl="1" indent="-355600" algn="l" rtl="0">
              <a:lnSpc>
                <a:spcPct val="100000"/>
              </a:lnSpc>
              <a:spcBef>
                <a:spcPts val="0"/>
              </a:spcBef>
              <a:spcAft>
                <a:spcPts val="0"/>
              </a:spcAft>
              <a:buClr>
                <a:srgbClr val="FFFFFF"/>
              </a:buClr>
              <a:buSzPct val="100000"/>
              <a:buFont typeface="Oswald"/>
              <a:buChar char="○"/>
            </a:pPr>
            <a:r>
              <a:rPr lang="en-US" sz="2000">
                <a:solidFill>
                  <a:srgbClr val="FFFFFF"/>
                </a:solidFill>
                <a:latin typeface="Oswald"/>
                <a:ea typeface="Oswald"/>
                <a:cs typeface="Oswald"/>
                <a:sym typeface="Oswald"/>
              </a:rPr>
              <a:t>Noticing and using reader strategies for instruction</a:t>
            </a:r>
          </a:p>
          <a:p>
            <a:endParaRPr lang="en-US" sz="2000">
              <a:solidFill>
                <a:srgbClr val="FFFFFF"/>
              </a:solidFill>
              <a:latin typeface="Oswald"/>
              <a:ea typeface="Oswald"/>
              <a:cs typeface="Oswald"/>
              <a:sym typeface="Oswald"/>
            </a:endParaRPr>
          </a:p>
        </p:txBody>
      </p:sp>
      <p:sp>
        <p:nvSpPr>
          <p:cNvPr id="95" name="Shape 95"/>
          <p:cNvSpPr/>
          <p:nvPr/>
        </p:nvSpPr>
        <p:spPr>
          <a:xfrm>
            <a:off x="617150" y="324826"/>
            <a:ext cx="7030380" cy="658228"/>
          </a:xfrm>
          <a:custGeom>
            <a:avLst/>
            <a:gdLst/>
            <a:ahLst/>
            <a:cxnLst/>
            <a:rect l="0" t="0" r="0" b="0"/>
            <a:pathLst>
              <a:path w="11439" h="1071" extrusionOk="0">
                <a:moveTo>
                  <a:pt x="1638" y="0"/>
                </a:moveTo>
                <a:cubicBezTo>
                  <a:pt x="1624" y="0"/>
                  <a:pt x="1612" y="4"/>
                  <a:pt x="1602" y="14"/>
                </a:cubicBezTo>
                <a:cubicBezTo>
                  <a:pt x="1593" y="24"/>
                  <a:pt x="1588" y="35"/>
                  <a:pt x="1588" y="49"/>
                </a:cubicBezTo>
                <a:cubicBezTo>
                  <a:pt x="1588" y="62"/>
                  <a:pt x="1593" y="74"/>
                  <a:pt x="1603" y="84"/>
                </a:cubicBezTo>
                <a:cubicBezTo>
                  <a:pt x="1612" y="94"/>
                  <a:pt x="1624" y="99"/>
                  <a:pt x="1638" y="99"/>
                </a:cubicBezTo>
                <a:cubicBezTo>
                  <a:pt x="1651" y="99"/>
                  <a:pt x="1663" y="94"/>
                  <a:pt x="1673" y="84"/>
                </a:cubicBezTo>
                <a:cubicBezTo>
                  <a:pt x="1682" y="74"/>
                  <a:pt x="1687" y="62"/>
                  <a:pt x="1687" y="49"/>
                </a:cubicBezTo>
                <a:cubicBezTo>
                  <a:pt x="1687" y="35"/>
                  <a:pt x="1682" y="24"/>
                  <a:pt x="1673" y="14"/>
                </a:cubicBezTo>
                <a:cubicBezTo>
                  <a:pt x="1663" y="4"/>
                  <a:pt x="1651" y="0"/>
                  <a:pt x="1638" y="0"/>
                </a:cubicBezTo>
                <a:close/>
                <a:moveTo>
                  <a:pt x="709" y="268"/>
                </a:moveTo>
                <a:cubicBezTo>
                  <a:pt x="727" y="268"/>
                  <a:pt x="744" y="273"/>
                  <a:pt x="760" y="283"/>
                </a:cubicBezTo>
                <a:cubicBezTo>
                  <a:pt x="776" y="294"/>
                  <a:pt x="788" y="308"/>
                  <a:pt x="796" y="326"/>
                </a:cubicBezTo>
                <a:cubicBezTo>
                  <a:pt x="802" y="338"/>
                  <a:pt x="805" y="358"/>
                  <a:pt x="807" y="387"/>
                </a:cubicBezTo>
                <a:lnTo>
                  <a:pt x="600" y="387"/>
                </a:lnTo>
                <a:cubicBezTo>
                  <a:pt x="603" y="349"/>
                  <a:pt x="616" y="320"/>
                  <a:pt x="637" y="299"/>
                </a:cubicBezTo>
                <a:cubicBezTo>
                  <a:pt x="658" y="278"/>
                  <a:pt x="682" y="268"/>
                  <a:pt x="709" y="268"/>
                </a:cubicBezTo>
                <a:close/>
                <a:moveTo>
                  <a:pt x="4015" y="268"/>
                </a:moveTo>
                <a:cubicBezTo>
                  <a:pt x="4032" y="268"/>
                  <a:pt x="4049" y="273"/>
                  <a:pt x="4065" y="283"/>
                </a:cubicBezTo>
                <a:cubicBezTo>
                  <a:pt x="4081" y="294"/>
                  <a:pt x="4093" y="308"/>
                  <a:pt x="4102" y="326"/>
                </a:cubicBezTo>
                <a:cubicBezTo>
                  <a:pt x="4107" y="338"/>
                  <a:pt x="4110" y="358"/>
                  <a:pt x="4112" y="387"/>
                </a:cubicBezTo>
                <a:lnTo>
                  <a:pt x="3905" y="387"/>
                </a:lnTo>
                <a:cubicBezTo>
                  <a:pt x="3908" y="349"/>
                  <a:pt x="3921" y="320"/>
                  <a:pt x="3942" y="299"/>
                </a:cubicBezTo>
                <a:cubicBezTo>
                  <a:pt x="3963" y="278"/>
                  <a:pt x="3988" y="268"/>
                  <a:pt x="4015" y="268"/>
                </a:cubicBezTo>
                <a:close/>
                <a:moveTo>
                  <a:pt x="6486" y="268"/>
                </a:moveTo>
                <a:cubicBezTo>
                  <a:pt x="6504" y="268"/>
                  <a:pt x="6521" y="273"/>
                  <a:pt x="6537" y="283"/>
                </a:cubicBezTo>
                <a:cubicBezTo>
                  <a:pt x="6553" y="294"/>
                  <a:pt x="6565" y="308"/>
                  <a:pt x="6573" y="326"/>
                </a:cubicBezTo>
                <a:cubicBezTo>
                  <a:pt x="6578" y="338"/>
                  <a:pt x="6582" y="358"/>
                  <a:pt x="6583" y="387"/>
                </a:cubicBezTo>
                <a:lnTo>
                  <a:pt x="6376" y="387"/>
                </a:lnTo>
                <a:cubicBezTo>
                  <a:pt x="6380" y="349"/>
                  <a:pt x="6392" y="320"/>
                  <a:pt x="6414" y="299"/>
                </a:cubicBezTo>
                <a:cubicBezTo>
                  <a:pt x="6435" y="278"/>
                  <a:pt x="6459" y="268"/>
                  <a:pt x="6486" y="268"/>
                </a:cubicBezTo>
                <a:close/>
                <a:moveTo>
                  <a:pt x="10540" y="268"/>
                </a:moveTo>
                <a:cubicBezTo>
                  <a:pt x="10558" y="268"/>
                  <a:pt x="10574" y="273"/>
                  <a:pt x="10590" y="283"/>
                </a:cubicBezTo>
                <a:cubicBezTo>
                  <a:pt x="10607" y="294"/>
                  <a:pt x="10619" y="308"/>
                  <a:pt x="10627" y="326"/>
                </a:cubicBezTo>
                <a:cubicBezTo>
                  <a:pt x="10632" y="338"/>
                  <a:pt x="10636" y="358"/>
                  <a:pt x="10637" y="387"/>
                </a:cubicBezTo>
                <a:lnTo>
                  <a:pt x="10430" y="387"/>
                </a:lnTo>
                <a:cubicBezTo>
                  <a:pt x="10434" y="349"/>
                  <a:pt x="10446" y="320"/>
                  <a:pt x="10467" y="299"/>
                </a:cubicBezTo>
                <a:cubicBezTo>
                  <a:pt x="10489" y="278"/>
                  <a:pt x="10513" y="268"/>
                  <a:pt x="10540" y="268"/>
                </a:cubicBezTo>
                <a:close/>
                <a:moveTo>
                  <a:pt x="2506" y="257"/>
                </a:moveTo>
                <a:cubicBezTo>
                  <a:pt x="2532" y="257"/>
                  <a:pt x="2554" y="268"/>
                  <a:pt x="2570" y="289"/>
                </a:cubicBezTo>
                <a:cubicBezTo>
                  <a:pt x="2593" y="318"/>
                  <a:pt x="2604" y="359"/>
                  <a:pt x="2604" y="411"/>
                </a:cubicBezTo>
                <a:cubicBezTo>
                  <a:pt x="2604" y="450"/>
                  <a:pt x="2596" y="479"/>
                  <a:pt x="2580" y="498"/>
                </a:cubicBezTo>
                <a:cubicBezTo>
                  <a:pt x="2564" y="517"/>
                  <a:pt x="2544" y="526"/>
                  <a:pt x="2519" y="526"/>
                </a:cubicBezTo>
                <a:cubicBezTo>
                  <a:pt x="2493" y="526"/>
                  <a:pt x="2472" y="515"/>
                  <a:pt x="2455" y="494"/>
                </a:cubicBezTo>
                <a:cubicBezTo>
                  <a:pt x="2432" y="465"/>
                  <a:pt x="2421" y="425"/>
                  <a:pt x="2421" y="374"/>
                </a:cubicBezTo>
                <a:cubicBezTo>
                  <a:pt x="2421" y="334"/>
                  <a:pt x="2430" y="305"/>
                  <a:pt x="2446" y="286"/>
                </a:cubicBezTo>
                <a:cubicBezTo>
                  <a:pt x="2462" y="266"/>
                  <a:pt x="2482" y="257"/>
                  <a:pt x="2506" y="257"/>
                </a:cubicBezTo>
                <a:close/>
                <a:moveTo>
                  <a:pt x="6006" y="257"/>
                </a:moveTo>
                <a:cubicBezTo>
                  <a:pt x="6032" y="257"/>
                  <a:pt x="6053" y="268"/>
                  <a:pt x="6070" y="289"/>
                </a:cubicBezTo>
                <a:cubicBezTo>
                  <a:pt x="6092" y="318"/>
                  <a:pt x="6104" y="359"/>
                  <a:pt x="6104" y="411"/>
                </a:cubicBezTo>
                <a:cubicBezTo>
                  <a:pt x="6104" y="450"/>
                  <a:pt x="6096" y="479"/>
                  <a:pt x="6080" y="498"/>
                </a:cubicBezTo>
                <a:cubicBezTo>
                  <a:pt x="6064" y="517"/>
                  <a:pt x="6043" y="526"/>
                  <a:pt x="6019" y="526"/>
                </a:cubicBezTo>
                <a:cubicBezTo>
                  <a:pt x="5993" y="526"/>
                  <a:pt x="5971" y="515"/>
                  <a:pt x="5954" y="494"/>
                </a:cubicBezTo>
                <a:cubicBezTo>
                  <a:pt x="5932" y="465"/>
                  <a:pt x="5921" y="425"/>
                  <a:pt x="5921" y="374"/>
                </a:cubicBezTo>
                <a:cubicBezTo>
                  <a:pt x="5921" y="334"/>
                  <a:pt x="5929" y="305"/>
                  <a:pt x="5945" y="286"/>
                </a:cubicBezTo>
                <a:cubicBezTo>
                  <a:pt x="5962" y="266"/>
                  <a:pt x="5982" y="257"/>
                  <a:pt x="6006" y="257"/>
                </a:cubicBezTo>
                <a:close/>
                <a:moveTo>
                  <a:pt x="5611" y="427"/>
                </a:moveTo>
                <a:lnTo>
                  <a:pt x="5611" y="598"/>
                </a:lnTo>
                <a:cubicBezTo>
                  <a:pt x="5570" y="630"/>
                  <a:pt x="5538" y="646"/>
                  <a:pt x="5513" y="646"/>
                </a:cubicBezTo>
                <a:cubicBezTo>
                  <a:pt x="5495" y="646"/>
                  <a:pt x="5479" y="639"/>
                  <a:pt x="5465" y="623"/>
                </a:cubicBezTo>
                <a:cubicBezTo>
                  <a:pt x="5451" y="608"/>
                  <a:pt x="5444" y="588"/>
                  <a:pt x="5444" y="565"/>
                </a:cubicBezTo>
                <a:cubicBezTo>
                  <a:pt x="5444" y="546"/>
                  <a:pt x="5449" y="529"/>
                  <a:pt x="5460" y="514"/>
                </a:cubicBezTo>
                <a:cubicBezTo>
                  <a:pt x="5472" y="498"/>
                  <a:pt x="5490" y="483"/>
                  <a:pt x="5516" y="469"/>
                </a:cubicBezTo>
                <a:cubicBezTo>
                  <a:pt x="5530" y="461"/>
                  <a:pt x="5562" y="447"/>
                  <a:pt x="5611" y="427"/>
                </a:cubicBezTo>
                <a:close/>
                <a:moveTo>
                  <a:pt x="7532" y="265"/>
                </a:moveTo>
                <a:cubicBezTo>
                  <a:pt x="7568" y="265"/>
                  <a:pt x="7597" y="281"/>
                  <a:pt x="7620" y="312"/>
                </a:cubicBezTo>
                <a:cubicBezTo>
                  <a:pt x="7654" y="358"/>
                  <a:pt x="7671" y="420"/>
                  <a:pt x="7671" y="500"/>
                </a:cubicBezTo>
                <a:cubicBezTo>
                  <a:pt x="7671" y="563"/>
                  <a:pt x="7661" y="608"/>
                  <a:pt x="7641" y="634"/>
                </a:cubicBezTo>
                <a:cubicBezTo>
                  <a:pt x="7620" y="660"/>
                  <a:pt x="7594" y="673"/>
                  <a:pt x="7562" y="673"/>
                </a:cubicBezTo>
                <a:cubicBezTo>
                  <a:pt x="7520" y="673"/>
                  <a:pt x="7486" y="649"/>
                  <a:pt x="7460" y="602"/>
                </a:cubicBezTo>
                <a:cubicBezTo>
                  <a:pt x="7434" y="555"/>
                  <a:pt x="7421" y="499"/>
                  <a:pt x="7421" y="434"/>
                </a:cubicBezTo>
                <a:cubicBezTo>
                  <a:pt x="7421" y="393"/>
                  <a:pt x="7427" y="360"/>
                  <a:pt x="7437" y="334"/>
                </a:cubicBezTo>
                <a:cubicBezTo>
                  <a:pt x="7448" y="309"/>
                  <a:pt x="7462" y="291"/>
                  <a:pt x="7480" y="281"/>
                </a:cubicBezTo>
                <a:cubicBezTo>
                  <a:pt x="7497" y="270"/>
                  <a:pt x="7514" y="265"/>
                  <a:pt x="7532" y="265"/>
                </a:cubicBezTo>
                <a:close/>
                <a:moveTo>
                  <a:pt x="1657" y="233"/>
                </a:moveTo>
                <a:lnTo>
                  <a:pt x="1522" y="288"/>
                </a:lnTo>
                <a:lnTo>
                  <a:pt x="1529" y="306"/>
                </a:lnTo>
                <a:cubicBezTo>
                  <a:pt x="1542" y="301"/>
                  <a:pt x="1553" y="298"/>
                  <a:pt x="1562" y="298"/>
                </a:cubicBezTo>
                <a:cubicBezTo>
                  <a:pt x="1570" y="298"/>
                  <a:pt x="1577" y="300"/>
                  <a:pt x="1582" y="305"/>
                </a:cubicBezTo>
                <a:cubicBezTo>
                  <a:pt x="1587" y="309"/>
                  <a:pt x="1590" y="316"/>
                  <a:pt x="1593" y="326"/>
                </a:cubicBezTo>
                <a:cubicBezTo>
                  <a:pt x="1596" y="340"/>
                  <a:pt x="1597" y="372"/>
                  <a:pt x="1597" y="420"/>
                </a:cubicBezTo>
                <a:lnTo>
                  <a:pt x="1597" y="593"/>
                </a:lnTo>
                <a:cubicBezTo>
                  <a:pt x="1597" y="620"/>
                  <a:pt x="1595" y="639"/>
                  <a:pt x="1590" y="649"/>
                </a:cubicBezTo>
                <a:cubicBezTo>
                  <a:pt x="1586" y="659"/>
                  <a:pt x="1580" y="666"/>
                  <a:pt x="1573" y="670"/>
                </a:cubicBezTo>
                <a:cubicBezTo>
                  <a:pt x="1565" y="674"/>
                  <a:pt x="1551" y="676"/>
                  <a:pt x="1529" y="676"/>
                </a:cubicBezTo>
                <a:lnTo>
                  <a:pt x="1529" y="694"/>
                </a:lnTo>
                <a:lnTo>
                  <a:pt x="1746" y="694"/>
                </a:lnTo>
                <a:lnTo>
                  <a:pt x="1746" y="676"/>
                </a:lnTo>
                <a:cubicBezTo>
                  <a:pt x="1725" y="676"/>
                  <a:pt x="1710" y="674"/>
                  <a:pt x="1702" y="669"/>
                </a:cubicBezTo>
                <a:cubicBezTo>
                  <a:pt x="1694" y="665"/>
                  <a:pt x="1688" y="658"/>
                  <a:pt x="1684" y="649"/>
                </a:cubicBezTo>
                <a:cubicBezTo>
                  <a:pt x="1680" y="639"/>
                  <a:pt x="1678" y="621"/>
                  <a:pt x="1678" y="593"/>
                </a:cubicBezTo>
                <a:lnTo>
                  <a:pt x="1678" y="233"/>
                </a:lnTo>
                <a:close/>
                <a:moveTo>
                  <a:pt x="1911" y="233"/>
                </a:moveTo>
                <a:lnTo>
                  <a:pt x="1776" y="288"/>
                </a:lnTo>
                <a:lnTo>
                  <a:pt x="1784" y="306"/>
                </a:lnTo>
                <a:cubicBezTo>
                  <a:pt x="1796" y="301"/>
                  <a:pt x="1807" y="298"/>
                  <a:pt x="1816" y="298"/>
                </a:cubicBezTo>
                <a:cubicBezTo>
                  <a:pt x="1825" y="298"/>
                  <a:pt x="1832" y="300"/>
                  <a:pt x="1837" y="305"/>
                </a:cubicBezTo>
                <a:cubicBezTo>
                  <a:pt x="1842" y="309"/>
                  <a:pt x="1845" y="317"/>
                  <a:pt x="1848" y="329"/>
                </a:cubicBezTo>
                <a:cubicBezTo>
                  <a:pt x="1850" y="340"/>
                  <a:pt x="1852" y="373"/>
                  <a:pt x="1852" y="427"/>
                </a:cubicBezTo>
                <a:lnTo>
                  <a:pt x="1852" y="593"/>
                </a:lnTo>
                <a:cubicBezTo>
                  <a:pt x="1852" y="625"/>
                  <a:pt x="1848" y="647"/>
                  <a:pt x="1840" y="659"/>
                </a:cubicBezTo>
                <a:cubicBezTo>
                  <a:pt x="1832" y="671"/>
                  <a:pt x="1816" y="676"/>
                  <a:pt x="1793" y="676"/>
                </a:cubicBezTo>
                <a:lnTo>
                  <a:pt x="1784" y="676"/>
                </a:lnTo>
                <a:lnTo>
                  <a:pt x="1784" y="694"/>
                </a:lnTo>
                <a:lnTo>
                  <a:pt x="2005" y="694"/>
                </a:lnTo>
                <a:lnTo>
                  <a:pt x="2005" y="676"/>
                </a:lnTo>
                <a:cubicBezTo>
                  <a:pt x="1980" y="676"/>
                  <a:pt x="1964" y="674"/>
                  <a:pt x="1956" y="670"/>
                </a:cubicBezTo>
                <a:cubicBezTo>
                  <a:pt x="1948" y="665"/>
                  <a:pt x="1942" y="658"/>
                  <a:pt x="1937" y="649"/>
                </a:cubicBezTo>
                <a:cubicBezTo>
                  <a:pt x="1934" y="642"/>
                  <a:pt x="1932" y="623"/>
                  <a:pt x="1932" y="593"/>
                </a:cubicBezTo>
                <a:lnTo>
                  <a:pt x="1932" y="357"/>
                </a:lnTo>
                <a:cubicBezTo>
                  <a:pt x="1971" y="315"/>
                  <a:pt x="2009" y="293"/>
                  <a:pt x="2048" y="293"/>
                </a:cubicBezTo>
                <a:cubicBezTo>
                  <a:pt x="2073" y="293"/>
                  <a:pt x="2091" y="303"/>
                  <a:pt x="2101" y="321"/>
                </a:cubicBezTo>
                <a:cubicBezTo>
                  <a:pt x="2112" y="339"/>
                  <a:pt x="2117" y="369"/>
                  <a:pt x="2117" y="410"/>
                </a:cubicBezTo>
                <a:lnTo>
                  <a:pt x="2117" y="593"/>
                </a:lnTo>
                <a:cubicBezTo>
                  <a:pt x="2117" y="618"/>
                  <a:pt x="2117" y="634"/>
                  <a:pt x="2115" y="639"/>
                </a:cubicBezTo>
                <a:cubicBezTo>
                  <a:pt x="2112" y="651"/>
                  <a:pt x="2106" y="660"/>
                  <a:pt x="2098" y="667"/>
                </a:cubicBezTo>
                <a:cubicBezTo>
                  <a:pt x="2090" y="673"/>
                  <a:pt x="2075" y="676"/>
                  <a:pt x="2054" y="676"/>
                </a:cubicBezTo>
                <a:lnTo>
                  <a:pt x="2045" y="676"/>
                </a:lnTo>
                <a:lnTo>
                  <a:pt x="2045" y="694"/>
                </a:lnTo>
                <a:lnTo>
                  <a:pt x="2266" y="694"/>
                </a:lnTo>
                <a:lnTo>
                  <a:pt x="2266" y="676"/>
                </a:lnTo>
                <a:cubicBezTo>
                  <a:pt x="2245" y="676"/>
                  <a:pt x="2230" y="674"/>
                  <a:pt x="2222" y="669"/>
                </a:cubicBezTo>
                <a:cubicBezTo>
                  <a:pt x="2214" y="665"/>
                  <a:pt x="2208" y="659"/>
                  <a:pt x="2205" y="650"/>
                </a:cubicBezTo>
                <a:cubicBezTo>
                  <a:pt x="2200" y="640"/>
                  <a:pt x="2198" y="621"/>
                  <a:pt x="2198" y="593"/>
                </a:cubicBezTo>
                <a:lnTo>
                  <a:pt x="2198" y="402"/>
                </a:lnTo>
                <a:cubicBezTo>
                  <a:pt x="2198" y="361"/>
                  <a:pt x="2194" y="332"/>
                  <a:pt x="2187" y="312"/>
                </a:cubicBezTo>
                <a:cubicBezTo>
                  <a:pt x="2177" y="284"/>
                  <a:pt x="2163" y="264"/>
                  <a:pt x="2145" y="252"/>
                </a:cubicBezTo>
                <a:cubicBezTo>
                  <a:pt x="2127" y="240"/>
                  <a:pt x="2106" y="233"/>
                  <a:pt x="2082" y="233"/>
                </a:cubicBezTo>
                <a:cubicBezTo>
                  <a:pt x="2034" y="233"/>
                  <a:pt x="1985" y="265"/>
                  <a:pt x="1932" y="328"/>
                </a:cubicBezTo>
                <a:lnTo>
                  <a:pt x="1932" y="233"/>
                </a:lnTo>
                <a:close/>
                <a:moveTo>
                  <a:pt x="3438" y="0"/>
                </a:moveTo>
                <a:lnTo>
                  <a:pt x="3305" y="54"/>
                </a:lnTo>
                <a:lnTo>
                  <a:pt x="3312" y="71"/>
                </a:lnTo>
                <a:cubicBezTo>
                  <a:pt x="3327" y="66"/>
                  <a:pt x="3338" y="63"/>
                  <a:pt x="3345" y="63"/>
                </a:cubicBezTo>
                <a:cubicBezTo>
                  <a:pt x="3353" y="63"/>
                  <a:pt x="3360" y="66"/>
                  <a:pt x="3365" y="70"/>
                </a:cubicBezTo>
                <a:cubicBezTo>
                  <a:pt x="3370" y="74"/>
                  <a:pt x="3374" y="82"/>
                  <a:pt x="3376" y="94"/>
                </a:cubicBezTo>
                <a:cubicBezTo>
                  <a:pt x="3379" y="105"/>
                  <a:pt x="3380" y="137"/>
                  <a:pt x="3380" y="188"/>
                </a:cubicBezTo>
                <a:lnTo>
                  <a:pt x="3380" y="593"/>
                </a:lnTo>
                <a:cubicBezTo>
                  <a:pt x="3380" y="621"/>
                  <a:pt x="3378" y="639"/>
                  <a:pt x="3374" y="648"/>
                </a:cubicBezTo>
                <a:cubicBezTo>
                  <a:pt x="3370" y="658"/>
                  <a:pt x="3365" y="664"/>
                  <a:pt x="3358" y="667"/>
                </a:cubicBezTo>
                <a:cubicBezTo>
                  <a:pt x="3347" y="673"/>
                  <a:pt x="3331" y="676"/>
                  <a:pt x="3312" y="676"/>
                </a:cubicBezTo>
                <a:lnTo>
                  <a:pt x="3312" y="694"/>
                </a:lnTo>
                <a:lnTo>
                  <a:pt x="3533" y="694"/>
                </a:lnTo>
                <a:lnTo>
                  <a:pt x="3533" y="676"/>
                </a:lnTo>
                <a:cubicBezTo>
                  <a:pt x="3510" y="676"/>
                  <a:pt x="3494" y="674"/>
                  <a:pt x="3485" y="669"/>
                </a:cubicBezTo>
                <a:cubicBezTo>
                  <a:pt x="3476" y="664"/>
                  <a:pt x="3469" y="657"/>
                  <a:pt x="3466" y="650"/>
                </a:cubicBezTo>
                <a:cubicBezTo>
                  <a:pt x="3463" y="642"/>
                  <a:pt x="3461" y="623"/>
                  <a:pt x="3461" y="593"/>
                </a:cubicBezTo>
                <a:lnTo>
                  <a:pt x="3461" y="356"/>
                </a:lnTo>
                <a:cubicBezTo>
                  <a:pt x="3485" y="331"/>
                  <a:pt x="3506" y="314"/>
                  <a:pt x="3523" y="305"/>
                </a:cubicBezTo>
                <a:cubicBezTo>
                  <a:pt x="3540" y="297"/>
                  <a:pt x="3557" y="292"/>
                  <a:pt x="3573" y="292"/>
                </a:cubicBezTo>
                <a:cubicBezTo>
                  <a:pt x="3588" y="292"/>
                  <a:pt x="3602" y="296"/>
                  <a:pt x="3613" y="304"/>
                </a:cubicBezTo>
                <a:cubicBezTo>
                  <a:pt x="3624" y="312"/>
                  <a:pt x="3632" y="323"/>
                  <a:pt x="3637" y="338"/>
                </a:cubicBezTo>
                <a:cubicBezTo>
                  <a:pt x="3642" y="354"/>
                  <a:pt x="3645" y="386"/>
                  <a:pt x="3645" y="435"/>
                </a:cubicBezTo>
                <a:lnTo>
                  <a:pt x="3645" y="593"/>
                </a:lnTo>
                <a:cubicBezTo>
                  <a:pt x="3645" y="618"/>
                  <a:pt x="3644" y="633"/>
                  <a:pt x="3643" y="639"/>
                </a:cubicBezTo>
                <a:cubicBezTo>
                  <a:pt x="3640" y="651"/>
                  <a:pt x="3634" y="660"/>
                  <a:pt x="3626" y="667"/>
                </a:cubicBezTo>
                <a:cubicBezTo>
                  <a:pt x="3618" y="673"/>
                  <a:pt x="3603" y="676"/>
                  <a:pt x="3583" y="676"/>
                </a:cubicBezTo>
                <a:lnTo>
                  <a:pt x="3572" y="676"/>
                </a:lnTo>
                <a:lnTo>
                  <a:pt x="3572" y="694"/>
                </a:lnTo>
                <a:lnTo>
                  <a:pt x="3792" y="694"/>
                </a:lnTo>
                <a:lnTo>
                  <a:pt x="3792" y="676"/>
                </a:lnTo>
                <a:cubicBezTo>
                  <a:pt x="3771" y="676"/>
                  <a:pt x="3757" y="674"/>
                  <a:pt x="3749" y="669"/>
                </a:cubicBezTo>
                <a:cubicBezTo>
                  <a:pt x="3741" y="665"/>
                  <a:pt x="3736" y="659"/>
                  <a:pt x="3732" y="651"/>
                </a:cubicBezTo>
                <a:cubicBezTo>
                  <a:pt x="3728" y="640"/>
                  <a:pt x="3726" y="621"/>
                  <a:pt x="3726" y="593"/>
                </a:cubicBezTo>
                <a:lnTo>
                  <a:pt x="3726" y="435"/>
                </a:lnTo>
                <a:cubicBezTo>
                  <a:pt x="3726" y="379"/>
                  <a:pt x="3722" y="341"/>
                  <a:pt x="3716" y="320"/>
                </a:cubicBezTo>
                <a:cubicBezTo>
                  <a:pt x="3708" y="290"/>
                  <a:pt x="3694" y="268"/>
                  <a:pt x="3676" y="254"/>
                </a:cubicBezTo>
                <a:cubicBezTo>
                  <a:pt x="3658" y="240"/>
                  <a:pt x="3636" y="233"/>
                  <a:pt x="3610" y="233"/>
                </a:cubicBezTo>
                <a:cubicBezTo>
                  <a:pt x="3589" y="233"/>
                  <a:pt x="3568" y="239"/>
                  <a:pt x="3547" y="250"/>
                </a:cubicBezTo>
                <a:cubicBezTo>
                  <a:pt x="3526" y="261"/>
                  <a:pt x="3497" y="287"/>
                  <a:pt x="3461" y="327"/>
                </a:cubicBezTo>
                <a:lnTo>
                  <a:pt x="3461" y="0"/>
                </a:lnTo>
                <a:close/>
                <a:moveTo>
                  <a:pt x="7276" y="0"/>
                </a:moveTo>
                <a:cubicBezTo>
                  <a:pt x="7239" y="0"/>
                  <a:pt x="7206" y="10"/>
                  <a:pt x="7176" y="29"/>
                </a:cubicBezTo>
                <a:cubicBezTo>
                  <a:pt x="7147" y="48"/>
                  <a:pt x="7125" y="73"/>
                  <a:pt x="7111" y="104"/>
                </a:cubicBezTo>
                <a:cubicBezTo>
                  <a:pt x="7097" y="135"/>
                  <a:pt x="7089" y="173"/>
                  <a:pt x="7089" y="217"/>
                </a:cubicBezTo>
                <a:lnTo>
                  <a:pt x="7089" y="247"/>
                </a:lnTo>
                <a:lnTo>
                  <a:pt x="7002" y="247"/>
                </a:lnTo>
                <a:lnTo>
                  <a:pt x="7002" y="282"/>
                </a:lnTo>
                <a:lnTo>
                  <a:pt x="7089" y="282"/>
                </a:lnTo>
                <a:lnTo>
                  <a:pt x="7089" y="576"/>
                </a:lnTo>
                <a:cubicBezTo>
                  <a:pt x="7089" y="608"/>
                  <a:pt x="7087" y="629"/>
                  <a:pt x="7083" y="640"/>
                </a:cubicBezTo>
                <a:cubicBezTo>
                  <a:pt x="7079" y="651"/>
                  <a:pt x="7072" y="660"/>
                  <a:pt x="7061" y="666"/>
                </a:cubicBezTo>
                <a:cubicBezTo>
                  <a:pt x="7050" y="673"/>
                  <a:pt x="7038" y="676"/>
                  <a:pt x="7025" y="676"/>
                </a:cubicBezTo>
                <a:lnTo>
                  <a:pt x="7005" y="676"/>
                </a:lnTo>
                <a:lnTo>
                  <a:pt x="7005" y="694"/>
                </a:lnTo>
                <a:lnTo>
                  <a:pt x="7272" y="694"/>
                </a:lnTo>
                <a:lnTo>
                  <a:pt x="7272" y="676"/>
                </a:lnTo>
                <a:lnTo>
                  <a:pt x="7232" y="676"/>
                </a:lnTo>
                <a:cubicBezTo>
                  <a:pt x="7212" y="676"/>
                  <a:pt x="7196" y="669"/>
                  <a:pt x="7184" y="655"/>
                </a:cubicBezTo>
                <a:cubicBezTo>
                  <a:pt x="7174" y="644"/>
                  <a:pt x="7170" y="617"/>
                  <a:pt x="7170" y="576"/>
                </a:cubicBezTo>
                <a:lnTo>
                  <a:pt x="7170" y="282"/>
                </a:lnTo>
                <a:lnTo>
                  <a:pt x="7285" y="282"/>
                </a:lnTo>
                <a:lnTo>
                  <a:pt x="7285" y="247"/>
                </a:lnTo>
                <a:lnTo>
                  <a:pt x="7170" y="247"/>
                </a:lnTo>
                <a:lnTo>
                  <a:pt x="7170" y="214"/>
                </a:lnTo>
                <a:cubicBezTo>
                  <a:pt x="7170" y="145"/>
                  <a:pt x="7172" y="101"/>
                  <a:pt x="7177" y="85"/>
                </a:cubicBezTo>
                <a:cubicBezTo>
                  <a:pt x="7181" y="68"/>
                  <a:pt x="7189" y="56"/>
                  <a:pt x="7199" y="48"/>
                </a:cubicBezTo>
                <a:cubicBezTo>
                  <a:pt x="7210" y="40"/>
                  <a:pt x="7222" y="36"/>
                  <a:pt x="7237" y="36"/>
                </a:cubicBezTo>
                <a:cubicBezTo>
                  <a:pt x="7250" y="36"/>
                  <a:pt x="7261" y="39"/>
                  <a:pt x="7271" y="45"/>
                </a:cubicBezTo>
                <a:cubicBezTo>
                  <a:pt x="7281" y="51"/>
                  <a:pt x="7292" y="63"/>
                  <a:pt x="7304" y="81"/>
                </a:cubicBezTo>
                <a:cubicBezTo>
                  <a:pt x="7316" y="99"/>
                  <a:pt x="7326" y="110"/>
                  <a:pt x="7335" y="116"/>
                </a:cubicBezTo>
                <a:cubicBezTo>
                  <a:pt x="7343" y="121"/>
                  <a:pt x="7351" y="124"/>
                  <a:pt x="7358" y="124"/>
                </a:cubicBezTo>
                <a:cubicBezTo>
                  <a:pt x="7368" y="124"/>
                  <a:pt x="7377" y="119"/>
                  <a:pt x="7386" y="111"/>
                </a:cubicBezTo>
                <a:cubicBezTo>
                  <a:pt x="7394" y="102"/>
                  <a:pt x="7398" y="93"/>
                  <a:pt x="7398" y="83"/>
                </a:cubicBezTo>
                <a:cubicBezTo>
                  <a:pt x="7398" y="65"/>
                  <a:pt x="7389" y="48"/>
                  <a:pt x="7370" y="34"/>
                </a:cubicBezTo>
                <a:cubicBezTo>
                  <a:pt x="7341" y="12"/>
                  <a:pt x="7310" y="0"/>
                  <a:pt x="7276" y="0"/>
                </a:cubicBezTo>
                <a:close/>
                <a:moveTo>
                  <a:pt x="7938" y="233"/>
                </a:moveTo>
                <a:lnTo>
                  <a:pt x="7803" y="288"/>
                </a:lnTo>
                <a:lnTo>
                  <a:pt x="7808" y="306"/>
                </a:lnTo>
                <a:cubicBezTo>
                  <a:pt x="7821" y="301"/>
                  <a:pt x="7832" y="298"/>
                  <a:pt x="7842" y="298"/>
                </a:cubicBezTo>
                <a:cubicBezTo>
                  <a:pt x="7851" y="298"/>
                  <a:pt x="7858" y="301"/>
                  <a:pt x="7863" y="305"/>
                </a:cubicBezTo>
                <a:cubicBezTo>
                  <a:pt x="7869" y="310"/>
                  <a:pt x="7873" y="317"/>
                  <a:pt x="7875" y="327"/>
                </a:cubicBezTo>
                <a:cubicBezTo>
                  <a:pt x="7877" y="337"/>
                  <a:pt x="7878" y="368"/>
                  <a:pt x="7878" y="420"/>
                </a:cubicBezTo>
                <a:lnTo>
                  <a:pt x="7878" y="593"/>
                </a:lnTo>
                <a:cubicBezTo>
                  <a:pt x="7878" y="619"/>
                  <a:pt x="7878" y="635"/>
                  <a:pt x="7876" y="641"/>
                </a:cubicBezTo>
                <a:cubicBezTo>
                  <a:pt x="7873" y="652"/>
                  <a:pt x="7867" y="660"/>
                  <a:pt x="7859" y="666"/>
                </a:cubicBezTo>
                <a:cubicBezTo>
                  <a:pt x="7848" y="673"/>
                  <a:pt x="7831" y="676"/>
                  <a:pt x="7808" y="676"/>
                </a:cubicBezTo>
                <a:lnTo>
                  <a:pt x="7808" y="694"/>
                </a:lnTo>
                <a:lnTo>
                  <a:pt x="8037" y="694"/>
                </a:lnTo>
                <a:lnTo>
                  <a:pt x="8037" y="676"/>
                </a:lnTo>
                <a:cubicBezTo>
                  <a:pt x="8017" y="676"/>
                  <a:pt x="8001" y="673"/>
                  <a:pt x="7991" y="667"/>
                </a:cubicBezTo>
                <a:cubicBezTo>
                  <a:pt x="7980" y="662"/>
                  <a:pt x="7972" y="654"/>
                  <a:pt x="7968" y="645"/>
                </a:cubicBezTo>
                <a:cubicBezTo>
                  <a:pt x="7962" y="633"/>
                  <a:pt x="7959" y="614"/>
                  <a:pt x="7959" y="589"/>
                </a:cubicBezTo>
                <a:lnTo>
                  <a:pt x="7959" y="375"/>
                </a:lnTo>
                <a:cubicBezTo>
                  <a:pt x="7975" y="344"/>
                  <a:pt x="7990" y="322"/>
                  <a:pt x="8004" y="309"/>
                </a:cubicBezTo>
                <a:cubicBezTo>
                  <a:pt x="8011" y="303"/>
                  <a:pt x="8018" y="299"/>
                  <a:pt x="8023" y="299"/>
                </a:cubicBezTo>
                <a:cubicBezTo>
                  <a:pt x="8030" y="299"/>
                  <a:pt x="8041" y="305"/>
                  <a:pt x="8055" y="316"/>
                </a:cubicBezTo>
                <a:cubicBezTo>
                  <a:pt x="8069" y="327"/>
                  <a:pt x="8082" y="333"/>
                  <a:pt x="8093" y="333"/>
                </a:cubicBezTo>
                <a:cubicBezTo>
                  <a:pt x="8105" y="333"/>
                  <a:pt x="8115" y="329"/>
                  <a:pt x="8124" y="320"/>
                </a:cubicBezTo>
                <a:cubicBezTo>
                  <a:pt x="8132" y="311"/>
                  <a:pt x="8136" y="300"/>
                  <a:pt x="8136" y="288"/>
                </a:cubicBezTo>
                <a:cubicBezTo>
                  <a:pt x="8136" y="273"/>
                  <a:pt x="8130" y="261"/>
                  <a:pt x="8119" y="250"/>
                </a:cubicBezTo>
                <a:cubicBezTo>
                  <a:pt x="8107" y="239"/>
                  <a:pt x="8092" y="233"/>
                  <a:pt x="8074" y="233"/>
                </a:cubicBezTo>
                <a:cubicBezTo>
                  <a:pt x="8035" y="233"/>
                  <a:pt x="7996" y="267"/>
                  <a:pt x="7959" y="334"/>
                </a:cubicBezTo>
                <a:lnTo>
                  <a:pt x="7959" y="233"/>
                </a:lnTo>
                <a:close/>
                <a:moveTo>
                  <a:pt x="1083" y="100"/>
                </a:moveTo>
                <a:cubicBezTo>
                  <a:pt x="1070" y="132"/>
                  <a:pt x="1059" y="155"/>
                  <a:pt x="1052" y="167"/>
                </a:cubicBezTo>
                <a:cubicBezTo>
                  <a:pt x="1037" y="191"/>
                  <a:pt x="1020" y="211"/>
                  <a:pt x="1002" y="228"/>
                </a:cubicBezTo>
                <a:cubicBezTo>
                  <a:pt x="983" y="245"/>
                  <a:pt x="965" y="257"/>
                  <a:pt x="947" y="265"/>
                </a:cubicBezTo>
                <a:lnTo>
                  <a:pt x="947" y="281"/>
                </a:lnTo>
                <a:lnTo>
                  <a:pt x="1018" y="281"/>
                </a:lnTo>
                <a:lnTo>
                  <a:pt x="1018" y="582"/>
                </a:lnTo>
                <a:cubicBezTo>
                  <a:pt x="1018" y="614"/>
                  <a:pt x="1021" y="638"/>
                  <a:pt x="1028" y="653"/>
                </a:cubicBezTo>
                <a:cubicBezTo>
                  <a:pt x="1035" y="669"/>
                  <a:pt x="1045" y="680"/>
                  <a:pt x="1060" y="689"/>
                </a:cubicBezTo>
                <a:cubicBezTo>
                  <a:pt x="1074" y="697"/>
                  <a:pt x="1089" y="701"/>
                  <a:pt x="1104" y="701"/>
                </a:cubicBezTo>
                <a:cubicBezTo>
                  <a:pt x="1126" y="701"/>
                  <a:pt x="1147" y="693"/>
                  <a:pt x="1168" y="677"/>
                </a:cubicBezTo>
                <a:cubicBezTo>
                  <a:pt x="1189" y="661"/>
                  <a:pt x="1205" y="637"/>
                  <a:pt x="1216" y="605"/>
                </a:cubicBezTo>
                <a:lnTo>
                  <a:pt x="1197" y="605"/>
                </a:lnTo>
                <a:cubicBezTo>
                  <a:pt x="1192" y="618"/>
                  <a:pt x="1184" y="628"/>
                  <a:pt x="1174" y="635"/>
                </a:cubicBezTo>
                <a:cubicBezTo>
                  <a:pt x="1164" y="641"/>
                  <a:pt x="1153" y="645"/>
                  <a:pt x="1143" y="645"/>
                </a:cubicBezTo>
                <a:cubicBezTo>
                  <a:pt x="1130" y="645"/>
                  <a:pt x="1119" y="639"/>
                  <a:pt x="1111" y="629"/>
                </a:cubicBezTo>
                <a:cubicBezTo>
                  <a:pt x="1102" y="619"/>
                  <a:pt x="1098" y="600"/>
                  <a:pt x="1098" y="571"/>
                </a:cubicBezTo>
                <a:lnTo>
                  <a:pt x="1098" y="281"/>
                </a:lnTo>
                <a:lnTo>
                  <a:pt x="1203" y="281"/>
                </a:lnTo>
                <a:lnTo>
                  <a:pt x="1203" y="247"/>
                </a:lnTo>
                <a:lnTo>
                  <a:pt x="1098" y="247"/>
                </a:lnTo>
                <a:lnTo>
                  <a:pt x="1098" y="100"/>
                </a:lnTo>
                <a:close/>
                <a:moveTo>
                  <a:pt x="1361" y="100"/>
                </a:moveTo>
                <a:cubicBezTo>
                  <a:pt x="1347" y="132"/>
                  <a:pt x="1337" y="155"/>
                  <a:pt x="1330" y="167"/>
                </a:cubicBezTo>
                <a:cubicBezTo>
                  <a:pt x="1315" y="191"/>
                  <a:pt x="1298" y="211"/>
                  <a:pt x="1279" y="228"/>
                </a:cubicBezTo>
                <a:cubicBezTo>
                  <a:pt x="1261" y="245"/>
                  <a:pt x="1243" y="257"/>
                  <a:pt x="1225" y="265"/>
                </a:cubicBezTo>
                <a:lnTo>
                  <a:pt x="1225" y="281"/>
                </a:lnTo>
                <a:lnTo>
                  <a:pt x="1295" y="281"/>
                </a:lnTo>
                <a:lnTo>
                  <a:pt x="1295" y="582"/>
                </a:lnTo>
                <a:cubicBezTo>
                  <a:pt x="1295" y="614"/>
                  <a:pt x="1299" y="638"/>
                  <a:pt x="1306" y="653"/>
                </a:cubicBezTo>
                <a:cubicBezTo>
                  <a:pt x="1312" y="669"/>
                  <a:pt x="1323" y="680"/>
                  <a:pt x="1337" y="689"/>
                </a:cubicBezTo>
                <a:cubicBezTo>
                  <a:pt x="1352" y="697"/>
                  <a:pt x="1366" y="701"/>
                  <a:pt x="1381" y="701"/>
                </a:cubicBezTo>
                <a:cubicBezTo>
                  <a:pt x="1403" y="701"/>
                  <a:pt x="1425" y="693"/>
                  <a:pt x="1446" y="677"/>
                </a:cubicBezTo>
                <a:cubicBezTo>
                  <a:pt x="1467" y="661"/>
                  <a:pt x="1483" y="637"/>
                  <a:pt x="1494" y="605"/>
                </a:cubicBezTo>
                <a:lnTo>
                  <a:pt x="1475" y="605"/>
                </a:lnTo>
                <a:cubicBezTo>
                  <a:pt x="1470" y="618"/>
                  <a:pt x="1462" y="628"/>
                  <a:pt x="1452" y="635"/>
                </a:cubicBezTo>
                <a:cubicBezTo>
                  <a:pt x="1442" y="641"/>
                  <a:pt x="1431" y="645"/>
                  <a:pt x="1420" y="645"/>
                </a:cubicBezTo>
                <a:cubicBezTo>
                  <a:pt x="1407" y="645"/>
                  <a:pt x="1397" y="639"/>
                  <a:pt x="1388" y="629"/>
                </a:cubicBezTo>
                <a:cubicBezTo>
                  <a:pt x="1380" y="619"/>
                  <a:pt x="1376" y="600"/>
                  <a:pt x="1376" y="571"/>
                </a:cubicBezTo>
                <a:lnTo>
                  <a:pt x="1376" y="281"/>
                </a:lnTo>
                <a:lnTo>
                  <a:pt x="1480" y="281"/>
                </a:lnTo>
                <a:lnTo>
                  <a:pt x="1480" y="247"/>
                </a:lnTo>
                <a:lnTo>
                  <a:pt x="1376" y="247"/>
                </a:lnTo>
                <a:lnTo>
                  <a:pt x="1376" y="100"/>
                </a:lnTo>
                <a:close/>
                <a:moveTo>
                  <a:pt x="3166" y="100"/>
                </a:moveTo>
                <a:cubicBezTo>
                  <a:pt x="3153" y="132"/>
                  <a:pt x="3143" y="155"/>
                  <a:pt x="3135" y="167"/>
                </a:cubicBezTo>
                <a:cubicBezTo>
                  <a:pt x="3121" y="191"/>
                  <a:pt x="3104" y="211"/>
                  <a:pt x="3085" y="228"/>
                </a:cubicBezTo>
                <a:cubicBezTo>
                  <a:pt x="3066" y="245"/>
                  <a:pt x="3048" y="257"/>
                  <a:pt x="3030" y="265"/>
                </a:cubicBezTo>
                <a:lnTo>
                  <a:pt x="3030" y="281"/>
                </a:lnTo>
                <a:lnTo>
                  <a:pt x="3101" y="281"/>
                </a:lnTo>
                <a:lnTo>
                  <a:pt x="3101" y="582"/>
                </a:lnTo>
                <a:cubicBezTo>
                  <a:pt x="3101" y="614"/>
                  <a:pt x="3104" y="638"/>
                  <a:pt x="3111" y="653"/>
                </a:cubicBezTo>
                <a:cubicBezTo>
                  <a:pt x="3118" y="669"/>
                  <a:pt x="3129" y="680"/>
                  <a:pt x="3143" y="689"/>
                </a:cubicBezTo>
                <a:cubicBezTo>
                  <a:pt x="3157" y="697"/>
                  <a:pt x="3172" y="701"/>
                  <a:pt x="3187" y="701"/>
                </a:cubicBezTo>
                <a:cubicBezTo>
                  <a:pt x="3209" y="701"/>
                  <a:pt x="3231" y="693"/>
                  <a:pt x="3251" y="677"/>
                </a:cubicBezTo>
                <a:cubicBezTo>
                  <a:pt x="3272" y="661"/>
                  <a:pt x="3288" y="637"/>
                  <a:pt x="3300" y="605"/>
                </a:cubicBezTo>
                <a:lnTo>
                  <a:pt x="3281" y="605"/>
                </a:lnTo>
                <a:cubicBezTo>
                  <a:pt x="3275" y="618"/>
                  <a:pt x="3267" y="628"/>
                  <a:pt x="3257" y="635"/>
                </a:cubicBezTo>
                <a:cubicBezTo>
                  <a:pt x="3247" y="641"/>
                  <a:pt x="3237" y="645"/>
                  <a:pt x="3226" y="645"/>
                </a:cubicBezTo>
                <a:cubicBezTo>
                  <a:pt x="3213" y="645"/>
                  <a:pt x="3202" y="639"/>
                  <a:pt x="3194" y="629"/>
                </a:cubicBezTo>
                <a:cubicBezTo>
                  <a:pt x="3186" y="619"/>
                  <a:pt x="3182" y="600"/>
                  <a:pt x="3182" y="571"/>
                </a:cubicBezTo>
                <a:lnTo>
                  <a:pt x="3182" y="281"/>
                </a:lnTo>
                <a:lnTo>
                  <a:pt x="3286" y="281"/>
                </a:lnTo>
                <a:lnTo>
                  <a:pt x="3286" y="247"/>
                </a:lnTo>
                <a:lnTo>
                  <a:pt x="3182" y="247"/>
                </a:lnTo>
                <a:lnTo>
                  <a:pt x="3182" y="100"/>
                </a:lnTo>
                <a:close/>
                <a:moveTo>
                  <a:pt x="5194" y="100"/>
                </a:moveTo>
                <a:cubicBezTo>
                  <a:pt x="5181" y="132"/>
                  <a:pt x="5171" y="155"/>
                  <a:pt x="5163" y="167"/>
                </a:cubicBezTo>
                <a:cubicBezTo>
                  <a:pt x="5148" y="191"/>
                  <a:pt x="5132" y="211"/>
                  <a:pt x="5113" y="228"/>
                </a:cubicBezTo>
                <a:cubicBezTo>
                  <a:pt x="5094" y="245"/>
                  <a:pt x="5076" y="257"/>
                  <a:pt x="5058" y="265"/>
                </a:cubicBezTo>
                <a:lnTo>
                  <a:pt x="5058" y="281"/>
                </a:lnTo>
                <a:lnTo>
                  <a:pt x="5129" y="281"/>
                </a:lnTo>
                <a:lnTo>
                  <a:pt x="5129" y="582"/>
                </a:lnTo>
                <a:cubicBezTo>
                  <a:pt x="5129" y="614"/>
                  <a:pt x="5132" y="638"/>
                  <a:pt x="5139" y="653"/>
                </a:cubicBezTo>
                <a:cubicBezTo>
                  <a:pt x="5146" y="669"/>
                  <a:pt x="5157" y="680"/>
                  <a:pt x="5171" y="689"/>
                </a:cubicBezTo>
                <a:cubicBezTo>
                  <a:pt x="5185" y="697"/>
                  <a:pt x="5200" y="701"/>
                  <a:pt x="5215" y="701"/>
                </a:cubicBezTo>
                <a:cubicBezTo>
                  <a:pt x="5237" y="701"/>
                  <a:pt x="5258" y="693"/>
                  <a:pt x="5279" y="677"/>
                </a:cubicBezTo>
                <a:cubicBezTo>
                  <a:pt x="5300" y="661"/>
                  <a:pt x="5316" y="637"/>
                  <a:pt x="5328" y="605"/>
                </a:cubicBezTo>
                <a:lnTo>
                  <a:pt x="5309" y="605"/>
                </a:lnTo>
                <a:cubicBezTo>
                  <a:pt x="5303" y="618"/>
                  <a:pt x="5295" y="628"/>
                  <a:pt x="5285" y="635"/>
                </a:cubicBezTo>
                <a:cubicBezTo>
                  <a:pt x="5275" y="641"/>
                  <a:pt x="5265" y="645"/>
                  <a:pt x="5254" y="645"/>
                </a:cubicBezTo>
                <a:cubicBezTo>
                  <a:pt x="5241" y="645"/>
                  <a:pt x="5230" y="639"/>
                  <a:pt x="5222" y="629"/>
                </a:cubicBezTo>
                <a:cubicBezTo>
                  <a:pt x="5214" y="619"/>
                  <a:pt x="5209" y="600"/>
                  <a:pt x="5209" y="571"/>
                </a:cubicBezTo>
                <a:lnTo>
                  <a:pt x="5209" y="281"/>
                </a:lnTo>
                <a:lnTo>
                  <a:pt x="5314" y="281"/>
                </a:lnTo>
                <a:lnTo>
                  <a:pt x="5314" y="247"/>
                </a:lnTo>
                <a:lnTo>
                  <a:pt x="5209" y="247"/>
                </a:lnTo>
                <a:lnTo>
                  <a:pt x="5209" y="100"/>
                </a:lnTo>
                <a:close/>
                <a:moveTo>
                  <a:pt x="5542" y="233"/>
                </a:moveTo>
                <a:cubicBezTo>
                  <a:pt x="5491" y="233"/>
                  <a:pt x="5451" y="245"/>
                  <a:pt x="5422" y="269"/>
                </a:cubicBezTo>
                <a:cubicBezTo>
                  <a:pt x="5393" y="292"/>
                  <a:pt x="5379" y="318"/>
                  <a:pt x="5379" y="346"/>
                </a:cubicBezTo>
                <a:cubicBezTo>
                  <a:pt x="5379" y="360"/>
                  <a:pt x="5383" y="372"/>
                  <a:pt x="5390" y="380"/>
                </a:cubicBezTo>
                <a:cubicBezTo>
                  <a:pt x="5398" y="389"/>
                  <a:pt x="5408" y="393"/>
                  <a:pt x="5420" y="393"/>
                </a:cubicBezTo>
                <a:cubicBezTo>
                  <a:pt x="5432" y="393"/>
                  <a:pt x="5442" y="389"/>
                  <a:pt x="5450" y="381"/>
                </a:cubicBezTo>
                <a:cubicBezTo>
                  <a:pt x="5458" y="373"/>
                  <a:pt x="5461" y="361"/>
                  <a:pt x="5461" y="346"/>
                </a:cubicBezTo>
                <a:lnTo>
                  <a:pt x="5460" y="318"/>
                </a:lnTo>
                <a:cubicBezTo>
                  <a:pt x="5460" y="304"/>
                  <a:pt x="5467" y="291"/>
                  <a:pt x="5479" y="280"/>
                </a:cubicBezTo>
                <a:cubicBezTo>
                  <a:pt x="5491" y="269"/>
                  <a:pt x="5507" y="263"/>
                  <a:pt x="5528" y="263"/>
                </a:cubicBezTo>
                <a:cubicBezTo>
                  <a:pt x="5555" y="263"/>
                  <a:pt x="5575" y="271"/>
                  <a:pt x="5590" y="288"/>
                </a:cubicBezTo>
                <a:cubicBezTo>
                  <a:pt x="5604" y="305"/>
                  <a:pt x="5611" y="335"/>
                  <a:pt x="5611" y="380"/>
                </a:cubicBezTo>
                <a:lnTo>
                  <a:pt x="5611" y="397"/>
                </a:lnTo>
                <a:cubicBezTo>
                  <a:pt x="5534" y="425"/>
                  <a:pt x="5479" y="449"/>
                  <a:pt x="5446" y="469"/>
                </a:cubicBezTo>
                <a:cubicBezTo>
                  <a:pt x="5413" y="488"/>
                  <a:pt x="5390" y="509"/>
                  <a:pt x="5376" y="531"/>
                </a:cubicBezTo>
                <a:cubicBezTo>
                  <a:pt x="5367" y="547"/>
                  <a:pt x="5362" y="566"/>
                  <a:pt x="5362" y="588"/>
                </a:cubicBezTo>
                <a:cubicBezTo>
                  <a:pt x="5362" y="622"/>
                  <a:pt x="5372" y="650"/>
                  <a:pt x="5392" y="671"/>
                </a:cubicBezTo>
                <a:cubicBezTo>
                  <a:pt x="5412" y="693"/>
                  <a:pt x="5437" y="703"/>
                  <a:pt x="5468" y="703"/>
                </a:cubicBezTo>
                <a:cubicBezTo>
                  <a:pt x="5488" y="703"/>
                  <a:pt x="5507" y="699"/>
                  <a:pt x="5524" y="691"/>
                </a:cubicBezTo>
                <a:cubicBezTo>
                  <a:pt x="5536" y="685"/>
                  <a:pt x="5565" y="665"/>
                  <a:pt x="5611" y="629"/>
                </a:cubicBezTo>
                <a:cubicBezTo>
                  <a:pt x="5611" y="656"/>
                  <a:pt x="5616" y="675"/>
                  <a:pt x="5625" y="686"/>
                </a:cubicBezTo>
                <a:cubicBezTo>
                  <a:pt x="5635" y="697"/>
                  <a:pt x="5648" y="703"/>
                  <a:pt x="5664" y="703"/>
                </a:cubicBezTo>
                <a:cubicBezTo>
                  <a:pt x="5697" y="703"/>
                  <a:pt x="5732" y="678"/>
                  <a:pt x="5768" y="629"/>
                </a:cubicBezTo>
                <a:lnTo>
                  <a:pt x="5768" y="602"/>
                </a:lnTo>
                <a:cubicBezTo>
                  <a:pt x="5749" y="622"/>
                  <a:pt x="5735" y="633"/>
                  <a:pt x="5729" y="638"/>
                </a:cubicBezTo>
                <a:cubicBezTo>
                  <a:pt x="5725" y="640"/>
                  <a:pt x="5720" y="641"/>
                  <a:pt x="5715" y="641"/>
                </a:cubicBezTo>
                <a:cubicBezTo>
                  <a:pt x="5710" y="641"/>
                  <a:pt x="5706" y="639"/>
                  <a:pt x="5702" y="636"/>
                </a:cubicBezTo>
                <a:cubicBezTo>
                  <a:pt x="5698" y="633"/>
                  <a:pt x="5695" y="627"/>
                  <a:pt x="5694" y="617"/>
                </a:cubicBezTo>
                <a:cubicBezTo>
                  <a:pt x="5692" y="607"/>
                  <a:pt x="5691" y="581"/>
                  <a:pt x="5691" y="539"/>
                </a:cubicBezTo>
                <a:lnTo>
                  <a:pt x="5691" y="387"/>
                </a:lnTo>
                <a:cubicBezTo>
                  <a:pt x="5691" y="343"/>
                  <a:pt x="5688" y="315"/>
                  <a:pt x="5683" y="301"/>
                </a:cubicBezTo>
                <a:cubicBezTo>
                  <a:pt x="5673" y="279"/>
                  <a:pt x="5659" y="263"/>
                  <a:pt x="5640" y="253"/>
                </a:cubicBezTo>
                <a:cubicBezTo>
                  <a:pt x="5615" y="240"/>
                  <a:pt x="5582" y="233"/>
                  <a:pt x="5542" y="233"/>
                </a:cubicBezTo>
                <a:close/>
                <a:moveTo>
                  <a:pt x="737" y="233"/>
                </a:moveTo>
                <a:cubicBezTo>
                  <a:pt x="678" y="233"/>
                  <a:pt x="628" y="254"/>
                  <a:pt x="589" y="297"/>
                </a:cubicBezTo>
                <a:cubicBezTo>
                  <a:pt x="550" y="340"/>
                  <a:pt x="530" y="400"/>
                  <a:pt x="530" y="476"/>
                </a:cubicBezTo>
                <a:cubicBezTo>
                  <a:pt x="530" y="547"/>
                  <a:pt x="549" y="603"/>
                  <a:pt x="588" y="645"/>
                </a:cubicBezTo>
                <a:cubicBezTo>
                  <a:pt x="626" y="687"/>
                  <a:pt x="672" y="708"/>
                  <a:pt x="726" y="708"/>
                </a:cubicBezTo>
                <a:cubicBezTo>
                  <a:pt x="775" y="708"/>
                  <a:pt x="816" y="689"/>
                  <a:pt x="849" y="653"/>
                </a:cubicBezTo>
                <a:cubicBezTo>
                  <a:pt x="882" y="616"/>
                  <a:pt x="902" y="575"/>
                  <a:pt x="909" y="531"/>
                </a:cubicBezTo>
                <a:lnTo>
                  <a:pt x="894" y="521"/>
                </a:lnTo>
                <a:cubicBezTo>
                  <a:pt x="879" y="560"/>
                  <a:pt x="861" y="588"/>
                  <a:pt x="839" y="604"/>
                </a:cubicBezTo>
                <a:cubicBezTo>
                  <a:pt x="817" y="620"/>
                  <a:pt x="792" y="628"/>
                  <a:pt x="763" y="628"/>
                </a:cubicBezTo>
                <a:cubicBezTo>
                  <a:pt x="719" y="628"/>
                  <a:pt x="680" y="609"/>
                  <a:pt x="648" y="571"/>
                </a:cubicBezTo>
                <a:cubicBezTo>
                  <a:pt x="615" y="534"/>
                  <a:pt x="599" y="481"/>
                  <a:pt x="600" y="415"/>
                </a:cubicBezTo>
                <a:lnTo>
                  <a:pt x="909" y="415"/>
                </a:lnTo>
                <a:cubicBezTo>
                  <a:pt x="909" y="360"/>
                  <a:pt x="893" y="316"/>
                  <a:pt x="860" y="283"/>
                </a:cubicBezTo>
                <a:cubicBezTo>
                  <a:pt x="828" y="249"/>
                  <a:pt x="787" y="233"/>
                  <a:pt x="737" y="233"/>
                </a:cubicBezTo>
                <a:close/>
                <a:moveTo>
                  <a:pt x="4042" y="233"/>
                </a:moveTo>
                <a:cubicBezTo>
                  <a:pt x="3983" y="233"/>
                  <a:pt x="3933" y="254"/>
                  <a:pt x="3894" y="297"/>
                </a:cubicBezTo>
                <a:cubicBezTo>
                  <a:pt x="3855" y="340"/>
                  <a:pt x="3835" y="400"/>
                  <a:pt x="3835" y="476"/>
                </a:cubicBezTo>
                <a:cubicBezTo>
                  <a:pt x="3835" y="547"/>
                  <a:pt x="3855" y="603"/>
                  <a:pt x="3893" y="645"/>
                </a:cubicBezTo>
                <a:cubicBezTo>
                  <a:pt x="3931" y="687"/>
                  <a:pt x="3977" y="708"/>
                  <a:pt x="4031" y="708"/>
                </a:cubicBezTo>
                <a:cubicBezTo>
                  <a:pt x="4080" y="708"/>
                  <a:pt x="4121" y="689"/>
                  <a:pt x="4154" y="653"/>
                </a:cubicBezTo>
                <a:cubicBezTo>
                  <a:pt x="4187" y="616"/>
                  <a:pt x="4207" y="575"/>
                  <a:pt x="4214" y="531"/>
                </a:cubicBezTo>
                <a:lnTo>
                  <a:pt x="4199" y="521"/>
                </a:lnTo>
                <a:cubicBezTo>
                  <a:pt x="4184" y="560"/>
                  <a:pt x="4166" y="588"/>
                  <a:pt x="4144" y="604"/>
                </a:cubicBezTo>
                <a:cubicBezTo>
                  <a:pt x="4123" y="620"/>
                  <a:pt x="4097" y="628"/>
                  <a:pt x="4068" y="628"/>
                </a:cubicBezTo>
                <a:cubicBezTo>
                  <a:pt x="4024" y="628"/>
                  <a:pt x="3986" y="609"/>
                  <a:pt x="3953" y="571"/>
                </a:cubicBezTo>
                <a:cubicBezTo>
                  <a:pt x="3921" y="534"/>
                  <a:pt x="3904" y="481"/>
                  <a:pt x="3905" y="415"/>
                </a:cubicBezTo>
                <a:lnTo>
                  <a:pt x="4214" y="415"/>
                </a:lnTo>
                <a:cubicBezTo>
                  <a:pt x="4214" y="360"/>
                  <a:pt x="4198" y="316"/>
                  <a:pt x="4166" y="283"/>
                </a:cubicBezTo>
                <a:cubicBezTo>
                  <a:pt x="4133" y="249"/>
                  <a:pt x="4092" y="233"/>
                  <a:pt x="4042" y="233"/>
                </a:cubicBezTo>
                <a:close/>
                <a:moveTo>
                  <a:pt x="6514" y="233"/>
                </a:moveTo>
                <a:cubicBezTo>
                  <a:pt x="6454" y="233"/>
                  <a:pt x="6405" y="254"/>
                  <a:pt x="6366" y="297"/>
                </a:cubicBezTo>
                <a:cubicBezTo>
                  <a:pt x="6327" y="340"/>
                  <a:pt x="6307" y="400"/>
                  <a:pt x="6307" y="476"/>
                </a:cubicBezTo>
                <a:cubicBezTo>
                  <a:pt x="6307" y="547"/>
                  <a:pt x="6326" y="603"/>
                  <a:pt x="6364" y="645"/>
                </a:cubicBezTo>
                <a:cubicBezTo>
                  <a:pt x="6403" y="687"/>
                  <a:pt x="6449" y="708"/>
                  <a:pt x="6502" y="708"/>
                </a:cubicBezTo>
                <a:cubicBezTo>
                  <a:pt x="6552" y="708"/>
                  <a:pt x="6593" y="689"/>
                  <a:pt x="6626" y="653"/>
                </a:cubicBezTo>
                <a:cubicBezTo>
                  <a:pt x="6659" y="616"/>
                  <a:pt x="6679" y="575"/>
                  <a:pt x="6686" y="531"/>
                </a:cubicBezTo>
                <a:lnTo>
                  <a:pt x="6670" y="521"/>
                </a:lnTo>
                <a:cubicBezTo>
                  <a:pt x="6656" y="560"/>
                  <a:pt x="6638" y="588"/>
                  <a:pt x="6616" y="604"/>
                </a:cubicBezTo>
                <a:cubicBezTo>
                  <a:pt x="6594" y="620"/>
                  <a:pt x="6569" y="628"/>
                  <a:pt x="6540" y="628"/>
                </a:cubicBezTo>
                <a:cubicBezTo>
                  <a:pt x="6496" y="628"/>
                  <a:pt x="6457" y="609"/>
                  <a:pt x="6425" y="571"/>
                </a:cubicBezTo>
                <a:cubicBezTo>
                  <a:pt x="6392" y="534"/>
                  <a:pt x="6376" y="481"/>
                  <a:pt x="6376" y="415"/>
                </a:cubicBezTo>
                <a:lnTo>
                  <a:pt x="6686" y="415"/>
                </a:lnTo>
                <a:cubicBezTo>
                  <a:pt x="6686" y="360"/>
                  <a:pt x="6669" y="316"/>
                  <a:pt x="6637" y="283"/>
                </a:cubicBezTo>
                <a:cubicBezTo>
                  <a:pt x="6605" y="249"/>
                  <a:pt x="6564" y="233"/>
                  <a:pt x="6514" y="233"/>
                </a:cubicBezTo>
                <a:close/>
                <a:moveTo>
                  <a:pt x="7547" y="233"/>
                </a:moveTo>
                <a:cubicBezTo>
                  <a:pt x="7510" y="233"/>
                  <a:pt x="7475" y="243"/>
                  <a:pt x="7441" y="263"/>
                </a:cubicBezTo>
                <a:cubicBezTo>
                  <a:pt x="7408" y="282"/>
                  <a:pt x="7381" y="312"/>
                  <a:pt x="7361" y="352"/>
                </a:cubicBezTo>
                <a:cubicBezTo>
                  <a:pt x="7341" y="393"/>
                  <a:pt x="7331" y="434"/>
                  <a:pt x="7331" y="475"/>
                </a:cubicBezTo>
                <a:cubicBezTo>
                  <a:pt x="7331" y="531"/>
                  <a:pt x="7347" y="582"/>
                  <a:pt x="7381" y="627"/>
                </a:cubicBezTo>
                <a:cubicBezTo>
                  <a:pt x="7421" y="681"/>
                  <a:pt x="7474" y="708"/>
                  <a:pt x="7541" y="708"/>
                </a:cubicBezTo>
                <a:cubicBezTo>
                  <a:pt x="7583" y="708"/>
                  <a:pt x="7620" y="697"/>
                  <a:pt x="7654" y="676"/>
                </a:cubicBezTo>
                <a:cubicBezTo>
                  <a:pt x="7688" y="655"/>
                  <a:pt x="7714" y="625"/>
                  <a:pt x="7733" y="583"/>
                </a:cubicBezTo>
                <a:cubicBezTo>
                  <a:pt x="7753" y="542"/>
                  <a:pt x="7762" y="502"/>
                  <a:pt x="7762" y="462"/>
                </a:cubicBezTo>
                <a:cubicBezTo>
                  <a:pt x="7762" y="405"/>
                  <a:pt x="7745" y="354"/>
                  <a:pt x="7710" y="311"/>
                </a:cubicBezTo>
                <a:cubicBezTo>
                  <a:pt x="7669" y="259"/>
                  <a:pt x="7615" y="233"/>
                  <a:pt x="7547" y="233"/>
                </a:cubicBezTo>
                <a:close/>
                <a:moveTo>
                  <a:pt x="8937" y="247"/>
                </a:moveTo>
                <a:lnTo>
                  <a:pt x="8937" y="265"/>
                </a:lnTo>
                <a:cubicBezTo>
                  <a:pt x="8939" y="265"/>
                  <a:pt x="8940" y="265"/>
                  <a:pt x="8942" y="265"/>
                </a:cubicBezTo>
                <a:cubicBezTo>
                  <a:pt x="8963" y="265"/>
                  <a:pt x="8977" y="267"/>
                  <a:pt x="8986" y="271"/>
                </a:cubicBezTo>
                <a:cubicBezTo>
                  <a:pt x="8995" y="275"/>
                  <a:pt x="9001" y="281"/>
                  <a:pt x="9006" y="290"/>
                </a:cubicBezTo>
                <a:cubicBezTo>
                  <a:pt x="9010" y="298"/>
                  <a:pt x="9013" y="312"/>
                  <a:pt x="9013" y="333"/>
                </a:cubicBezTo>
                <a:lnTo>
                  <a:pt x="9013" y="533"/>
                </a:lnTo>
                <a:cubicBezTo>
                  <a:pt x="9013" y="575"/>
                  <a:pt x="9016" y="607"/>
                  <a:pt x="9023" y="630"/>
                </a:cubicBezTo>
                <a:cubicBezTo>
                  <a:pt x="9031" y="653"/>
                  <a:pt x="9043" y="671"/>
                  <a:pt x="9062" y="686"/>
                </a:cubicBezTo>
                <a:cubicBezTo>
                  <a:pt x="9080" y="700"/>
                  <a:pt x="9102" y="708"/>
                  <a:pt x="9127" y="708"/>
                </a:cubicBezTo>
                <a:cubicBezTo>
                  <a:pt x="9149" y="708"/>
                  <a:pt x="9171" y="702"/>
                  <a:pt x="9191" y="691"/>
                </a:cubicBezTo>
                <a:cubicBezTo>
                  <a:pt x="9211" y="681"/>
                  <a:pt x="9240" y="654"/>
                  <a:pt x="9279" y="613"/>
                </a:cubicBezTo>
                <a:lnTo>
                  <a:pt x="9279" y="708"/>
                </a:lnTo>
                <a:lnTo>
                  <a:pt x="9301" y="708"/>
                </a:lnTo>
                <a:lnTo>
                  <a:pt x="9435" y="652"/>
                </a:lnTo>
                <a:lnTo>
                  <a:pt x="9428" y="635"/>
                </a:lnTo>
                <a:cubicBezTo>
                  <a:pt x="9415" y="641"/>
                  <a:pt x="9404" y="644"/>
                  <a:pt x="9394" y="644"/>
                </a:cubicBezTo>
                <a:cubicBezTo>
                  <a:pt x="9386" y="644"/>
                  <a:pt x="9380" y="641"/>
                  <a:pt x="9375" y="637"/>
                </a:cubicBezTo>
                <a:cubicBezTo>
                  <a:pt x="9369" y="632"/>
                  <a:pt x="9365" y="624"/>
                  <a:pt x="9363" y="613"/>
                </a:cubicBezTo>
                <a:cubicBezTo>
                  <a:pt x="9361" y="601"/>
                  <a:pt x="9359" y="569"/>
                  <a:pt x="9359" y="518"/>
                </a:cubicBezTo>
                <a:lnTo>
                  <a:pt x="9359" y="247"/>
                </a:lnTo>
                <a:lnTo>
                  <a:pt x="9207" y="247"/>
                </a:lnTo>
                <a:lnTo>
                  <a:pt x="9207" y="265"/>
                </a:lnTo>
                <a:cubicBezTo>
                  <a:pt x="9236" y="265"/>
                  <a:pt x="9256" y="270"/>
                  <a:pt x="9265" y="279"/>
                </a:cubicBezTo>
                <a:cubicBezTo>
                  <a:pt x="9274" y="288"/>
                  <a:pt x="9279" y="305"/>
                  <a:pt x="9279" y="331"/>
                </a:cubicBezTo>
                <a:lnTo>
                  <a:pt x="9279" y="584"/>
                </a:lnTo>
                <a:cubicBezTo>
                  <a:pt x="9254" y="609"/>
                  <a:pt x="9233" y="625"/>
                  <a:pt x="9215" y="634"/>
                </a:cubicBezTo>
                <a:cubicBezTo>
                  <a:pt x="9198" y="643"/>
                  <a:pt x="9182" y="647"/>
                  <a:pt x="9168" y="647"/>
                </a:cubicBezTo>
                <a:cubicBezTo>
                  <a:pt x="9147" y="647"/>
                  <a:pt x="9130" y="641"/>
                  <a:pt x="9115" y="628"/>
                </a:cubicBezTo>
                <a:cubicBezTo>
                  <a:pt x="9101" y="615"/>
                  <a:pt x="9094" y="588"/>
                  <a:pt x="9094" y="546"/>
                </a:cubicBezTo>
                <a:lnTo>
                  <a:pt x="9094" y="247"/>
                </a:lnTo>
                <a:close/>
                <a:moveTo>
                  <a:pt x="9684" y="233"/>
                </a:moveTo>
                <a:cubicBezTo>
                  <a:pt x="9625" y="233"/>
                  <a:pt x="9575" y="255"/>
                  <a:pt x="9533" y="299"/>
                </a:cubicBezTo>
                <a:cubicBezTo>
                  <a:pt x="9491" y="343"/>
                  <a:pt x="9470" y="400"/>
                  <a:pt x="9470" y="471"/>
                </a:cubicBezTo>
                <a:cubicBezTo>
                  <a:pt x="9470" y="543"/>
                  <a:pt x="9489" y="601"/>
                  <a:pt x="9527" y="644"/>
                </a:cubicBezTo>
                <a:cubicBezTo>
                  <a:pt x="9565" y="686"/>
                  <a:pt x="9609" y="708"/>
                  <a:pt x="9660" y="708"/>
                </a:cubicBezTo>
                <a:cubicBezTo>
                  <a:pt x="9702" y="708"/>
                  <a:pt x="9741" y="692"/>
                  <a:pt x="9776" y="660"/>
                </a:cubicBezTo>
                <a:cubicBezTo>
                  <a:pt x="9812" y="628"/>
                  <a:pt x="9835" y="583"/>
                  <a:pt x="9847" y="524"/>
                </a:cubicBezTo>
                <a:lnTo>
                  <a:pt x="9833" y="517"/>
                </a:lnTo>
                <a:cubicBezTo>
                  <a:pt x="9816" y="556"/>
                  <a:pt x="9799" y="584"/>
                  <a:pt x="9781" y="599"/>
                </a:cubicBezTo>
                <a:cubicBezTo>
                  <a:pt x="9755" y="620"/>
                  <a:pt x="9727" y="631"/>
                  <a:pt x="9695" y="631"/>
                </a:cubicBezTo>
                <a:cubicBezTo>
                  <a:pt x="9650" y="631"/>
                  <a:pt x="9615" y="611"/>
                  <a:pt x="9589" y="570"/>
                </a:cubicBezTo>
                <a:cubicBezTo>
                  <a:pt x="9562" y="529"/>
                  <a:pt x="9549" y="482"/>
                  <a:pt x="9549" y="429"/>
                </a:cubicBezTo>
                <a:cubicBezTo>
                  <a:pt x="9549" y="376"/>
                  <a:pt x="9562" y="334"/>
                  <a:pt x="9589" y="302"/>
                </a:cubicBezTo>
                <a:cubicBezTo>
                  <a:pt x="9609" y="278"/>
                  <a:pt x="9635" y="266"/>
                  <a:pt x="9667" y="266"/>
                </a:cubicBezTo>
                <a:cubicBezTo>
                  <a:pt x="9688" y="266"/>
                  <a:pt x="9703" y="271"/>
                  <a:pt x="9715" y="281"/>
                </a:cubicBezTo>
                <a:cubicBezTo>
                  <a:pt x="9726" y="291"/>
                  <a:pt x="9733" y="305"/>
                  <a:pt x="9735" y="325"/>
                </a:cubicBezTo>
                <a:cubicBezTo>
                  <a:pt x="9736" y="344"/>
                  <a:pt x="9740" y="357"/>
                  <a:pt x="9746" y="364"/>
                </a:cubicBezTo>
                <a:cubicBezTo>
                  <a:pt x="9755" y="376"/>
                  <a:pt x="9770" y="382"/>
                  <a:pt x="9789" y="382"/>
                </a:cubicBezTo>
                <a:cubicBezTo>
                  <a:pt x="9803" y="382"/>
                  <a:pt x="9814" y="379"/>
                  <a:pt x="9822" y="371"/>
                </a:cubicBezTo>
                <a:cubicBezTo>
                  <a:pt x="9830" y="363"/>
                  <a:pt x="9834" y="353"/>
                  <a:pt x="9834" y="341"/>
                </a:cubicBezTo>
                <a:cubicBezTo>
                  <a:pt x="9834" y="316"/>
                  <a:pt x="9820" y="292"/>
                  <a:pt x="9792" y="268"/>
                </a:cubicBezTo>
                <a:cubicBezTo>
                  <a:pt x="9764" y="245"/>
                  <a:pt x="9728" y="233"/>
                  <a:pt x="9684" y="233"/>
                </a:cubicBezTo>
                <a:close/>
                <a:moveTo>
                  <a:pt x="10127" y="233"/>
                </a:moveTo>
                <a:cubicBezTo>
                  <a:pt x="10069" y="233"/>
                  <a:pt x="10019" y="255"/>
                  <a:pt x="9977" y="299"/>
                </a:cubicBezTo>
                <a:cubicBezTo>
                  <a:pt x="9935" y="343"/>
                  <a:pt x="9914" y="400"/>
                  <a:pt x="9914" y="471"/>
                </a:cubicBezTo>
                <a:cubicBezTo>
                  <a:pt x="9914" y="543"/>
                  <a:pt x="9933" y="601"/>
                  <a:pt x="9971" y="644"/>
                </a:cubicBezTo>
                <a:cubicBezTo>
                  <a:pt x="10008" y="686"/>
                  <a:pt x="10053" y="708"/>
                  <a:pt x="10104" y="708"/>
                </a:cubicBezTo>
                <a:cubicBezTo>
                  <a:pt x="10146" y="708"/>
                  <a:pt x="10185" y="692"/>
                  <a:pt x="10220" y="660"/>
                </a:cubicBezTo>
                <a:cubicBezTo>
                  <a:pt x="10255" y="628"/>
                  <a:pt x="10279" y="583"/>
                  <a:pt x="10291" y="524"/>
                </a:cubicBezTo>
                <a:lnTo>
                  <a:pt x="10277" y="517"/>
                </a:lnTo>
                <a:cubicBezTo>
                  <a:pt x="10260" y="556"/>
                  <a:pt x="10243" y="584"/>
                  <a:pt x="10225" y="599"/>
                </a:cubicBezTo>
                <a:cubicBezTo>
                  <a:pt x="10199" y="620"/>
                  <a:pt x="10171" y="631"/>
                  <a:pt x="10139" y="631"/>
                </a:cubicBezTo>
                <a:cubicBezTo>
                  <a:pt x="10094" y="631"/>
                  <a:pt x="10059" y="611"/>
                  <a:pt x="10032" y="570"/>
                </a:cubicBezTo>
                <a:cubicBezTo>
                  <a:pt x="10006" y="529"/>
                  <a:pt x="9993" y="482"/>
                  <a:pt x="9993" y="429"/>
                </a:cubicBezTo>
                <a:cubicBezTo>
                  <a:pt x="9993" y="376"/>
                  <a:pt x="10006" y="334"/>
                  <a:pt x="10033" y="302"/>
                </a:cubicBezTo>
                <a:cubicBezTo>
                  <a:pt x="10053" y="278"/>
                  <a:pt x="10079" y="266"/>
                  <a:pt x="10111" y="266"/>
                </a:cubicBezTo>
                <a:cubicBezTo>
                  <a:pt x="10131" y="266"/>
                  <a:pt x="10147" y="271"/>
                  <a:pt x="10159" y="281"/>
                </a:cubicBezTo>
                <a:cubicBezTo>
                  <a:pt x="10170" y="291"/>
                  <a:pt x="10177" y="305"/>
                  <a:pt x="10178" y="325"/>
                </a:cubicBezTo>
                <a:cubicBezTo>
                  <a:pt x="10180" y="344"/>
                  <a:pt x="10184" y="357"/>
                  <a:pt x="10189" y="364"/>
                </a:cubicBezTo>
                <a:cubicBezTo>
                  <a:pt x="10199" y="376"/>
                  <a:pt x="10214" y="382"/>
                  <a:pt x="10233" y="382"/>
                </a:cubicBezTo>
                <a:cubicBezTo>
                  <a:pt x="10247" y="382"/>
                  <a:pt x="10258" y="379"/>
                  <a:pt x="10266" y="371"/>
                </a:cubicBezTo>
                <a:cubicBezTo>
                  <a:pt x="10274" y="363"/>
                  <a:pt x="10278" y="353"/>
                  <a:pt x="10278" y="341"/>
                </a:cubicBezTo>
                <a:cubicBezTo>
                  <a:pt x="10278" y="316"/>
                  <a:pt x="10264" y="292"/>
                  <a:pt x="10236" y="268"/>
                </a:cubicBezTo>
                <a:cubicBezTo>
                  <a:pt x="10208" y="245"/>
                  <a:pt x="10171" y="233"/>
                  <a:pt x="10127" y="233"/>
                </a:cubicBezTo>
                <a:close/>
                <a:moveTo>
                  <a:pt x="10567" y="233"/>
                </a:moveTo>
                <a:cubicBezTo>
                  <a:pt x="10508" y="233"/>
                  <a:pt x="10459" y="254"/>
                  <a:pt x="10420" y="297"/>
                </a:cubicBezTo>
                <a:cubicBezTo>
                  <a:pt x="10380" y="340"/>
                  <a:pt x="10361" y="400"/>
                  <a:pt x="10361" y="476"/>
                </a:cubicBezTo>
                <a:cubicBezTo>
                  <a:pt x="10361" y="547"/>
                  <a:pt x="10380" y="603"/>
                  <a:pt x="10418" y="645"/>
                </a:cubicBezTo>
                <a:cubicBezTo>
                  <a:pt x="10456" y="687"/>
                  <a:pt x="10502" y="708"/>
                  <a:pt x="10556" y="708"/>
                </a:cubicBezTo>
                <a:cubicBezTo>
                  <a:pt x="10606" y="708"/>
                  <a:pt x="10647" y="689"/>
                  <a:pt x="10680" y="653"/>
                </a:cubicBezTo>
                <a:cubicBezTo>
                  <a:pt x="10713" y="616"/>
                  <a:pt x="10732" y="575"/>
                  <a:pt x="10739" y="531"/>
                </a:cubicBezTo>
                <a:lnTo>
                  <a:pt x="10724" y="521"/>
                </a:lnTo>
                <a:cubicBezTo>
                  <a:pt x="10709" y="560"/>
                  <a:pt x="10691" y="588"/>
                  <a:pt x="10670" y="604"/>
                </a:cubicBezTo>
                <a:cubicBezTo>
                  <a:pt x="10648" y="620"/>
                  <a:pt x="10623" y="628"/>
                  <a:pt x="10593" y="628"/>
                </a:cubicBezTo>
                <a:cubicBezTo>
                  <a:pt x="10549" y="628"/>
                  <a:pt x="10511" y="609"/>
                  <a:pt x="10479" y="571"/>
                </a:cubicBezTo>
                <a:cubicBezTo>
                  <a:pt x="10446" y="534"/>
                  <a:pt x="10430" y="481"/>
                  <a:pt x="10430" y="415"/>
                </a:cubicBezTo>
                <a:lnTo>
                  <a:pt x="10739" y="415"/>
                </a:lnTo>
                <a:cubicBezTo>
                  <a:pt x="10739" y="360"/>
                  <a:pt x="10723" y="316"/>
                  <a:pt x="10691" y="283"/>
                </a:cubicBezTo>
                <a:cubicBezTo>
                  <a:pt x="10659" y="249"/>
                  <a:pt x="10618" y="233"/>
                  <a:pt x="10567" y="233"/>
                </a:cubicBezTo>
                <a:close/>
                <a:moveTo>
                  <a:pt x="10952" y="233"/>
                </a:moveTo>
                <a:cubicBezTo>
                  <a:pt x="10912" y="233"/>
                  <a:pt x="10879" y="246"/>
                  <a:pt x="10854" y="270"/>
                </a:cubicBezTo>
                <a:cubicBezTo>
                  <a:pt x="10829" y="295"/>
                  <a:pt x="10816" y="326"/>
                  <a:pt x="10816" y="363"/>
                </a:cubicBezTo>
                <a:cubicBezTo>
                  <a:pt x="10816" y="391"/>
                  <a:pt x="10824" y="415"/>
                  <a:pt x="10838" y="433"/>
                </a:cubicBezTo>
                <a:cubicBezTo>
                  <a:pt x="10853" y="452"/>
                  <a:pt x="10884" y="473"/>
                  <a:pt x="10931" y="497"/>
                </a:cubicBezTo>
                <a:cubicBezTo>
                  <a:pt x="10978" y="520"/>
                  <a:pt x="11010" y="539"/>
                  <a:pt x="11026" y="555"/>
                </a:cubicBezTo>
                <a:cubicBezTo>
                  <a:pt x="11041" y="570"/>
                  <a:pt x="11049" y="589"/>
                  <a:pt x="11049" y="611"/>
                </a:cubicBezTo>
                <a:cubicBezTo>
                  <a:pt x="11049" y="630"/>
                  <a:pt x="11042" y="646"/>
                  <a:pt x="11028" y="659"/>
                </a:cubicBezTo>
                <a:cubicBezTo>
                  <a:pt x="11014" y="672"/>
                  <a:pt x="10996" y="679"/>
                  <a:pt x="10973" y="679"/>
                </a:cubicBezTo>
                <a:cubicBezTo>
                  <a:pt x="10941" y="679"/>
                  <a:pt x="10912" y="667"/>
                  <a:pt x="10887" y="644"/>
                </a:cubicBezTo>
                <a:cubicBezTo>
                  <a:pt x="10861" y="621"/>
                  <a:pt x="10844" y="587"/>
                  <a:pt x="10834" y="541"/>
                </a:cubicBezTo>
                <a:lnTo>
                  <a:pt x="10818" y="541"/>
                </a:lnTo>
                <a:lnTo>
                  <a:pt x="10818" y="701"/>
                </a:lnTo>
                <a:lnTo>
                  <a:pt x="10834" y="701"/>
                </a:lnTo>
                <a:cubicBezTo>
                  <a:pt x="10839" y="692"/>
                  <a:pt x="10845" y="688"/>
                  <a:pt x="10852" y="688"/>
                </a:cubicBezTo>
                <a:cubicBezTo>
                  <a:pt x="10859" y="688"/>
                  <a:pt x="10868" y="690"/>
                  <a:pt x="10878" y="693"/>
                </a:cubicBezTo>
                <a:cubicBezTo>
                  <a:pt x="10914" y="703"/>
                  <a:pt x="10945" y="708"/>
                  <a:pt x="10972" y="708"/>
                </a:cubicBezTo>
                <a:cubicBezTo>
                  <a:pt x="11010" y="708"/>
                  <a:pt x="11045" y="695"/>
                  <a:pt x="11075" y="670"/>
                </a:cubicBezTo>
                <a:cubicBezTo>
                  <a:pt x="11106" y="645"/>
                  <a:pt x="11122" y="612"/>
                  <a:pt x="11122" y="572"/>
                </a:cubicBezTo>
                <a:cubicBezTo>
                  <a:pt x="11122" y="519"/>
                  <a:pt x="11089" y="477"/>
                  <a:pt x="11022" y="444"/>
                </a:cubicBezTo>
                <a:lnTo>
                  <a:pt x="10951" y="410"/>
                </a:lnTo>
                <a:cubicBezTo>
                  <a:pt x="10920" y="395"/>
                  <a:pt x="10900" y="381"/>
                  <a:pt x="10890" y="367"/>
                </a:cubicBezTo>
                <a:cubicBezTo>
                  <a:pt x="10879" y="354"/>
                  <a:pt x="10874" y="339"/>
                  <a:pt x="10874" y="320"/>
                </a:cubicBezTo>
                <a:cubicBezTo>
                  <a:pt x="10874" y="306"/>
                  <a:pt x="10881" y="292"/>
                  <a:pt x="10895" y="280"/>
                </a:cubicBezTo>
                <a:cubicBezTo>
                  <a:pt x="10909" y="268"/>
                  <a:pt x="10927" y="262"/>
                  <a:pt x="10950" y="262"/>
                </a:cubicBezTo>
                <a:cubicBezTo>
                  <a:pt x="10980" y="262"/>
                  <a:pt x="11005" y="271"/>
                  <a:pt x="11024" y="288"/>
                </a:cubicBezTo>
                <a:cubicBezTo>
                  <a:pt x="11044" y="305"/>
                  <a:pt x="11059" y="338"/>
                  <a:pt x="11072" y="386"/>
                </a:cubicBezTo>
                <a:lnTo>
                  <a:pt x="11088" y="386"/>
                </a:lnTo>
                <a:lnTo>
                  <a:pt x="11088" y="233"/>
                </a:lnTo>
                <a:lnTo>
                  <a:pt x="11072" y="233"/>
                </a:lnTo>
                <a:cubicBezTo>
                  <a:pt x="11068" y="241"/>
                  <a:pt x="11064" y="246"/>
                  <a:pt x="11062" y="249"/>
                </a:cubicBezTo>
                <a:cubicBezTo>
                  <a:pt x="11059" y="251"/>
                  <a:pt x="11055" y="252"/>
                  <a:pt x="11049" y="252"/>
                </a:cubicBezTo>
                <a:cubicBezTo>
                  <a:pt x="11044" y="252"/>
                  <a:pt x="11033" y="250"/>
                  <a:pt x="11016" y="245"/>
                </a:cubicBezTo>
                <a:cubicBezTo>
                  <a:pt x="10991" y="237"/>
                  <a:pt x="10970" y="233"/>
                  <a:pt x="10952" y="233"/>
                </a:cubicBezTo>
                <a:close/>
                <a:moveTo>
                  <a:pt x="11341" y="233"/>
                </a:moveTo>
                <a:cubicBezTo>
                  <a:pt x="11301" y="233"/>
                  <a:pt x="11269" y="246"/>
                  <a:pt x="11243" y="270"/>
                </a:cubicBezTo>
                <a:cubicBezTo>
                  <a:pt x="11218" y="295"/>
                  <a:pt x="11206" y="326"/>
                  <a:pt x="11206" y="363"/>
                </a:cubicBezTo>
                <a:cubicBezTo>
                  <a:pt x="11206" y="391"/>
                  <a:pt x="11213" y="415"/>
                  <a:pt x="11228" y="433"/>
                </a:cubicBezTo>
                <a:cubicBezTo>
                  <a:pt x="11242" y="452"/>
                  <a:pt x="11273" y="473"/>
                  <a:pt x="11320" y="497"/>
                </a:cubicBezTo>
                <a:cubicBezTo>
                  <a:pt x="11368" y="520"/>
                  <a:pt x="11399" y="539"/>
                  <a:pt x="11415" y="555"/>
                </a:cubicBezTo>
                <a:cubicBezTo>
                  <a:pt x="11431" y="570"/>
                  <a:pt x="11438" y="589"/>
                  <a:pt x="11438" y="611"/>
                </a:cubicBezTo>
                <a:cubicBezTo>
                  <a:pt x="11438" y="630"/>
                  <a:pt x="11431" y="646"/>
                  <a:pt x="11417" y="659"/>
                </a:cubicBezTo>
                <a:cubicBezTo>
                  <a:pt x="11403" y="672"/>
                  <a:pt x="11385" y="679"/>
                  <a:pt x="11362" y="679"/>
                </a:cubicBezTo>
                <a:cubicBezTo>
                  <a:pt x="11330" y="679"/>
                  <a:pt x="11302" y="667"/>
                  <a:pt x="11276" y="644"/>
                </a:cubicBezTo>
                <a:cubicBezTo>
                  <a:pt x="11250" y="621"/>
                  <a:pt x="11233" y="587"/>
                  <a:pt x="11224" y="541"/>
                </a:cubicBezTo>
                <a:lnTo>
                  <a:pt x="11208" y="541"/>
                </a:lnTo>
                <a:lnTo>
                  <a:pt x="11208" y="701"/>
                </a:lnTo>
                <a:lnTo>
                  <a:pt x="11224" y="701"/>
                </a:lnTo>
                <a:cubicBezTo>
                  <a:pt x="11228" y="692"/>
                  <a:pt x="11234" y="688"/>
                  <a:pt x="11241" y="688"/>
                </a:cubicBezTo>
                <a:cubicBezTo>
                  <a:pt x="11248" y="688"/>
                  <a:pt x="11257" y="690"/>
                  <a:pt x="11268" y="693"/>
                </a:cubicBezTo>
                <a:cubicBezTo>
                  <a:pt x="11303" y="703"/>
                  <a:pt x="11334" y="708"/>
                  <a:pt x="11361" y="708"/>
                </a:cubicBezTo>
                <a:cubicBezTo>
                  <a:pt x="11399" y="708"/>
                  <a:pt x="11434" y="695"/>
                  <a:pt x="11465" y="670"/>
                </a:cubicBezTo>
                <a:cubicBezTo>
                  <a:pt x="11495" y="645"/>
                  <a:pt x="11511" y="612"/>
                  <a:pt x="11511" y="572"/>
                </a:cubicBezTo>
                <a:cubicBezTo>
                  <a:pt x="11511" y="519"/>
                  <a:pt x="11478" y="477"/>
                  <a:pt x="11412" y="444"/>
                </a:cubicBezTo>
                <a:lnTo>
                  <a:pt x="11340" y="410"/>
                </a:lnTo>
                <a:cubicBezTo>
                  <a:pt x="11309" y="395"/>
                  <a:pt x="11289" y="381"/>
                  <a:pt x="11279" y="367"/>
                </a:cubicBezTo>
                <a:cubicBezTo>
                  <a:pt x="11268" y="354"/>
                  <a:pt x="11263" y="339"/>
                  <a:pt x="11263" y="320"/>
                </a:cubicBezTo>
                <a:cubicBezTo>
                  <a:pt x="11263" y="306"/>
                  <a:pt x="11270" y="292"/>
                  <a:pt x="11284" y="280"/>
                </a:cubicBezTo>
                <a:cubicBezTo>
                  <a:pt x="11298" y="268"/>
                  <a:pt x="11317" y="262"/>
                  <a:pt x="11339" y="262"/>
                </a:cubicBezTo>
                <a:cubicBezTo>
                  <a:pt x="11369" y="262"/>
                  <a:pt x="11394" y="271"/>
                  <a:pt x="11413" y="288"/>
                </a:cubicBezTo>
                <a:cubicBezTo>
                  <a:pt x="11433" y="305"/>
                  <a:pt x="11449" y="338"/>
                  <a:pt x="11461" y="386"/>
                </a:cubicBezTo>
                <a:lnTo>
                  <a:pt x="11477" y="386"/>
                </a:lnTo>
                <a:lnTo>
                  <a:pt x="11477" y="233"/>
                </a:lnTo>
                <a:lnTo>
                  <a:pt x="11461" y="233"/>
                </a:lnTo>
                <a:cubicBezTo>
                  <a:pt x="11457" y="241"/>
                  <a:pt x="11454" y="246"/>
                  <a:pt x="11451" y="249"/>
                </a:cubicBezTo>
                <a:cubicBezTo>
                  <a:pt x="11448" y="251"/>
                  <a:pt x="11444" y="252"/>
                  <a:pt x="11438" y="252"/>
                </a:cubicBezTo>
                <a:cubicBezTo>
                  <a:pt x="11433" y="252"/>
                  <a:pt x="11422" y="250"/>
                  <a:pt x="11405" y="245"/>
                </a:cubicBezTo>
                <a:cubicBezTo>
                  <a:pt x="11380" y="237"/>
                  <a:pt x="11359" y="233"/>
                  <a:pt x="11341" y="233"/>
                </a:cubicBezTo>
                <a:close/>
                <a:moveTo>
                  <a:pt x="193" y="17"/>
                </a:moveTo>
                <a:cubicBezTo>
                  <a:pt x="137" y="17"/>
                  <a:pt x="91" y="34"/>
                  <a:pt x="54" y="68"/>
                </a:cubicBezTo>
                <a:cubicBezTo>
                  <a:pt x="18" y="102"/>
                  <a:pt x="0" y="143"/>
                  <a:pt x="0" y="191"/>
                </a:cubicBezTo>
                <a:cubicBezTo>
                  <a:pt x="0" y="218"/>
                  <a:pt x="6" y="243"/>
                  <a:pt x="18" y="266"/>
                </a:cubicBezTo>
                <a:cubicBezTo>
                  <a:pt x="30" y="289"/>
                  <a:pt x="49" y="310"/>
                  <a:pt x="72" y="329"/>
                </a:cubicBezTo>
                <a:cubicBezTo>
                  <a:pt x="96" y="347"/>
                  <a:pt x="137" y="373"/>
                  <a:pt x="193" y="405"/>
                </a:cubicBezTo>
                <a:cubicBezTo>
                  <a:pt x="250" y="436"/>
                  <a:pt x="285" y="457"/>
                  <a:pt x="297" y="467"/>
                </a:cubicBezTo>
                <a:cubicBezTo>
                  <a:pt x="316" y="481"/>
                  <a:pt x="330" y="497"/>
                  <a:pt x="339" y="513"/>
                </a:cubicBezTo>
                <a:cubicBezTo>
                  <a:pt x="348" y="530"/>
                  <a:pt x="353" y="546"/>
                  <a:pt x="353" y="562"/>
                </a:cubicBezTo>
                <a:cubicBezTo>
                  <a:pt x="353" y="592"/>
                  <a:pt x="341" y="617"/>
                  <a:pt x="317" y="639"/>
                </a:cubicBezTo>
                <a:cubicBezTo>
                  <a:pt x="293" y="660"/>
                  <a:pt x="261" y="671"/>
                  <a:pt x="221" y="671"/>
                </a:cubicBezTo>
                <a:cubicBezTo>
                  <a:pt x="186" y="671"/>
                  <a:pt x="153" y="663"/>
                  <a:pt x="124" y="647"/>
                </a:cubicBezTo>
                <a:cubicBezTo>
                  <a:pt x="94" y="632"/>
                  <a:pt x="72" y="612"/>
                  <a:pt x="58" y="589"/>
                </a:cubicBezTo>
                <a:cubicBezTo>
                  <a:pt x="44" y="565"/>
                  <a:pt x="32" y="529"/>
                  <a:pt x="24" y="482"/>
                </a:cubicBezTo>
                <a:lnTo>
                  <a:pt x="6" y="482"/>
                </a:lnTo>
                <a:lnTo>
                  <a:pt x="6" y="709"/>
                </a:lnTo>
                <a:lnTo>
                  <a:pt x="24" y="709"/>
                </a:lnTo>
                <a:cubicBezTo>
                  <a:pt x="26" y="694"/>
                  <a:pt x="30" y="684"/>
                  <a:pt x="34" y="679"/>
                </a:cubicBezTo>
                <a:cubicBezTo>
                  <a:pt x="39" y="674"/>
                  <a:pt x="46" y="671"/>
                  <a:pt x="54" y="671"/>
                </a:cubicBezTo>
                <a:cubicBezTo>
                  <a:pt x="62" y="671"/>
                  <a:pt x="82" y="677"/>
                  <a:pt x="114" y="687"/>
                </a:cubicBezTo>
                <a:cubicBezTo>
                  <a:pt x="146" y="697"/>
                  <a:pt x="167" y="703"/>
                  <a:pt x="177" y="705"/>
                </a:cubicBezTo>
                <a:cubicBezTo>
                  <a:pt x="194" y="708"/>
                  <a:pt x="212" y="709"/>
                  <a:pt x="231" y="709"/>
                </a:cubicBezTo>
                <a:cubicBezTo>
                  <a:pt x="292" y="709"/>
                  <a:pt x="342" y="691"/>
                  <a:pt x="381" y="655"/>
                </a:cubicBezTo>
                <a:cubicBezTo>
                  <a:pt x="420" y="618"/>
                  <a:pt x="439" y="575"/>
                  <a:pt x="439" y="525"/>
                </a:cubicBezTo>
                <a:cubicBezTo>
                  <a:pt x="439" y="499"/>
                  <a:pt x="433" y="473"/>
                  <a:pt x="421" y="449"/>
                </a:cubicBezTo>
                <a:cubicBezTo>
                  <a:pt x="409" y="425"/>
                  <a:pt x="391" y="404"/>
                  <a:pt x="369" y="387"/>
                </a:cubicBezTo>
                <a:cubicBezTo>
                  <a:pt x="346" y="369"/>
                  <a:pt x="304" y="343"/>
                  <a:pt x="242" y="310"/>
                </a:cubicBezTo>
                <a:cubicBezTo>
                  <a:pt x="166" y="269"/>
                  <a:pt x="118" y="237"/>
                  <a:pt x="98" y="212"/>
                </a:cubicBezTo>
                <a:cubicBezTo>
                  <a:pt x="84" y="196"/>
                  <a:pt x="77" y="177"/>
                  <a:pt x="77" y="157"/>
                </a:cubicBezTo>
                <a:cubicBezTo>
                  <a:pt x="77" y="131"/>
                  <a:pt x="88" y="107"/>
                  <a:pt x="110" y="87"/>
                </a:cubicBezTo>
                <a:cubicBezTo>
                  <a:pt x="132" y="66"/>
                  <a:pt x="160" y="56"/>
                  <a:pt x="194" y="56"/>
                </a:cubicBezTo>
                <a:cubicBezTo>
                  <a:pt x="224" y="56"/>
                  <a:pt x="253" y="63"/>
                  <a:pt x="281" y="79"/>
                </a:cubicBezTo>
                <a:cubicBezTo>
                  <a:pt x="309" y="94"/>
                  <a:pt x="331" y="115"/>
                  <a:pt x="346" y="141"/>
                </a:cubicBezTo>
                <a:cubicBezTo>
                  <a:pt x="361" y="167"/>
                  <a:pt x="372" y="202"/>
                  <a:pt x="377" y="246"/>
                </a:cubicBezTo>
                <a:lnTo>
                  <a:pt x="395" y="246"/>
                </a:lnTo>
                <a:lnTo>
                  <a:pt x="395" y="17"/>
                </a:lnTo>
                <a:lnTo>
                  <a:pt x="377" y="17"/>
                </a:lnTo>
                <a:cubicBezTo>
                  <a:pt x="374" y="32"/>
                  <a:pt x="370" y="42"/>
                  <a:pt x="364" y="47"/>
                </a:cubicBezTo>
                <a:cubicBezTo>
                  <a:pt x="359" y="52"/>
                  <a:pt x="352" y="55"/>
                  <a:pt x="344" y="55"/>
                </a:cubicBezTo>
                <a:cubicBezTo>
                  <a:pt x="336" y="55"/>
                  <a:pt x="323" y="51"/>
                  <a:pt x="305" y="42"/>
                </a:cubicBezTo>
                <a:cubicBezTo>
                  <a:pt x="266" y="25"/>
                  <a:pt x="229" y="17"/>
                  <a:pt x="193" y="17"/>
                </a:cubicBezTo>
                <a:close/>
                <a:moveTo>
                  <a:pt x="4749" y="17"/>
                </a:moveTo>
                <a:cubicBezTo>
                  <a:pt x="4692" y="17"/>
                  <a:pt x="4646" y="34"/>
                  <a:pt x="4609" y="68"/>
                </a:cubicBezTo>
                <a:cubicBezTo>
                  <a:pt x="4573" y="102"/>
                  <a:pt x="4555" y="143"/>
                  <a:pt x="4555" y="191"/>
                </a:cubicBezTo>
                <a:cubicBezTo>
                  <a:pt x="4555" y="218"/>
                  <a:pt x="4561" y="243"/>
                  <a:pt x="4573" y="266"/>
                </a:cubicBezTo>
                <a:cubicBezTo>
                  <a:pt x="4586" y="289"/>
                  <a:pt x="4604" y="310"/>
                  <a:pt x="4628" y="329"/>
                </a:cubicBezTo>
                <a:cubicBezTo>
                  <a:pt x="4652" y="347"/>
                  <a:pt x="4692" y="373"/>
                  <a:pt x="4749" y="405"/>
                </a:cubicBezTo>
                <a:cubicBezTo>
                  <a:pt x="4805" y="436"/>
                  <a:pt x="4840" y="457"/>
                  <a:pt x="4853" y="467"/>
                </a:cubicBezTo>
                <a:cubicBezTo>
                  <a:pt x="4871" y="481"/>
                  <a:pt x="4885" y="497"/>
                  <a:pt x="4894" y="513"/>
                </a:cubicBezTo>
                <a:cubicBezTo>
                  <a:pt x="4903" y="530"/>
                  <a:pt x="4908" y="546"/>
                  <a:pt x="4908" y="562"/>
                </a:cubicBezTo>
                <a:cubicBezTo>
                  <a:pt x="4908" y="592"/>
                  <a:pt x="4896" y="617"/>
                  <a:pt x="4872" y="639"/>
                </a:cubicBezTo>
                <a:cubicBezTo>
                  <a:pt x="4849" y="660"/>
                  <a:pt x="4817" y="671"/>
                  <a:pt x="4776" y="671"/>
                </a:cubicBezTo>
                <a:cubicBezTo>
                  <a:pt x="4741" y="671"/>
                  <a:pt x="4708" y="663"/>
                  <a:pt x="4679" y="647"/>
                </a:cubicBezTo>
                <a:cubicBezTo>
                  <a:pt x="4649" y="632"/>
                  <a:pt x="4628" y="612"/>
                  <a:pt x="4613" y="589"/>
                </a:cubicBezTo>
                <a:cubicBezTo>
                  <a:pt x="4599" y="565"/>
                  <a:pt x="4588" y="529"/>
                  <a:pt x="4579" y="482"/>
                </a:cubicBezTo>
                <a:lnTo>
                  <a:pt x="4561" y="482"/>
                </a:lnTo>
                <a:lnTo>
                  <a:pt x="4561" y="709"/>
                </a:lnTo>
                <a:lnTo>
                  <a:pt x="4579" y="709"/>
                </a:lnTo>
                <a:cubicBezTo>
                  <a:pt x="4581" y="694"/>
                  <a:pt x="4585" y="684"/>
                  <a:pt x="4590" y="679"/>
                </a:cubicBezTo>
                <a:cubicBezTo>
                  <a:pt x="4594" y="674"/>
                  <a:pt x="4601" y="671"/>
                  <a:pt x="4609" y="671"/>
                </a:cubicBezTo>
                <a:cubicBezTo>
                  <a:pt x="4617" y="671"/>
                  <a:pt x="4637" y="677"/>
                  <a:pt x="4669" y="687"/>
                </a:cubicBezTo>
                <a:cubicBezTo>
                  <a:pt x="4701" y="697"/>
                  <a:pt x="4722" y="703"/>
                  <a:pt x="4732" y="705"/>
                </a:cubicBezTo>
                <a:cubicBezTo>
                  <a:pt x="4749" y="708"/>
                  <a:pt x="4767" y="709"/>
                  <a:pt x="4786" y="709"/>
                </a:cubicBezTo>
                <a:cubicBezTo>
                  <a:pt x="4847" y="709"/>
                  <a:pt x="4897" y="691"/>
                  <a:pt x="4936" y="655"/>
                </a:cubicBezTo>
                <a:cubicBezTo>
                  <a:pt x="4975" y="618"/>
                  <a:pt x="4995" y="575"/>
                  <a:pt x="4995" y="525"/>
                </a:cubicBezTo>
                <a:cubicBezTo>
                  <a:pt x="4995" y="499"/>
                  <a:pt x="4988" y="473"/>
                  <a:pt x="4976" y="449"/>
                </a:cubicBezTo>
                <a:cubicBezTo>
                  <a:pt x="4964" y="425"/>
                  <a:pt x="4947" y="404"/>
                  <a:pt x="4924" y="387"/>
                </a:cubicBezTo>
                <a:cubicBezTo>
                  <a:pt x="4901" y="369"/>
                  <a:pt x="4859" y="343"/>
                  <a:pt x="4797" y="310"/>
                </a:cubicBezTo>
                <a:cubicBezTo>
                  <a:pt x="4722" y="269"/>
                  <a:pt x="4673" y="237"/>
                  <a:pt x="4653" y="212"/>
                </a:cubicBezTo>
                <a:cubicBezTo>
                  <a:pt x="4639" y="196"/>
                  <a:pt x="4632" y="177"/>
                  <a:pt x="4632" y="157"/>
                </a:cubicBezTo>
                <a:cubicBezTo>
                  <a:pt x="4632" y="131"/>
                  <a:pt x="4643" y="107"/>
                  <a:pt x="4666" y="87"/>
                </a:cubicBezTo>
                <a:cubicBezTo>
                  <a:pt x="4688" y="66"/>
                  <a:pt x="4716" y="56"/>
                  <a:pt x="4750" y="56"/>
                </a:cubicBezTo>
                <a:cubicBezTo>
                  <a:pt x="4779" y="56"/>
                  <a:pt x="4808" y="63"/>
                  <a:pt x="4836" y="79"/>
                </a:cubicBezTo>
                <a:cubicBezTo>
                  <a:pt x="4864" y="94"/>
                  <a:pt x="4886" y="115"/>
                  <a:pt x="4901" y="141"/>
                </a:cubicBezTo>
                <a:cubicBezTo>
                  <a:pt x="4916" y="167"/>
                  <a:pt x="4927" y="202"/>
                  <a:pt x="4933" y="246"/>
                </a:cubicBezTo>
                <a:lnTo>
                  <a:pt x="4951" y="246"/>
                </a:lnTo>
                <a:lnTo>
                  <a:pt x="4951" y="17"/>
                </a:lnTo>
                <a:lnTo>
                  <a:pt x="4933" y="17"/>
                </a:lnTo>
                <a:cubicBezTo>
                  <a:pt x="4929" y="32"/>
                  <a:pt x="4925" y="42"/>
                  <a:pt x="4920" y="47"/>
                </a:cubicBezTo>
                <a:cubicBezTo>
                  <a:pt x="4914" y="52"/>
                  <a:pt x="4907" y="55"/>
                  <a:pt x="4899" y="55"/>
                </a:cubicBezTo>
                <a:cubicBezTo>
                  <a:pt x="4891" y="55"/>
                  <a:pt x="4879" y="51"/>
                  <a:pt x="4860" y="42"/>
                </a:cubicBezTo>
                <a:cubicBezTo>
                  <a:pt x="4821" y="25"/>
                  <a:pt x="4784" y="17"/>
                  <a:pt x="4749" y="17"/>
                </a:cubicBezTo>
                <a:close/>
                <a:moveTo>
                  <a:pt x="8636" y="17"/>
                </a:moveTo>
                <a:cubicBezTo>
                  <a:pt x="8580" y="17"/>
                  <a:pt x="8534" y="34"/>
                  <a:pt x="8497" y="68"/>
                </a:cubicBezTo>
                <a:cubicBezTo>
                  <a:pt x="8461" y="102"/>
                  <a:pt x="8442" y="143"/>
                  <a:pt x="8442" y="191"/>
                </a:cubicBezTo>
                <a:cubicBezTo>
                  <a:pt x="8442" y="218"/>
                  <a:pt x="8449" y="243"/>
                  <a:pt x="8461" y="266"/>
                </a:cubicBezTo>
                <a:cubicBezTo>
                  <a:pt x="8473" y="289"/>
                  <a:pt x="8491" y="310"/>
                  <a:pt x="8515" y="329"/>
                </a:cubicBezTo>
                <a:cubicBezTo>
                  <a:pt x="8539" y="347"/>
                  <a:pt x="8580" y="373"/>
                  <a:pt x="8636" y="405"/>
                </a:cubicBezTo>
                <a:cubicBezTo>
                  <a:pt x="8693" y="436"/>
                  <a:pt x="8728" y="457"/>
                  <a:pt x="8740" y="467"/>
                </a:cubicBezTo>
                <a:cubicBezTo>
                  <a:pt x="8759" y="481"/>
                  <a:pt x="8773" y="497"/>
                  <a:pt x="8782" y="513"/>
                </a:cubicBezTo>
                <a:cubicBezTo>
                  <a:pt x="8791" y="530"/>
                  <a:pt x="8795" y="546"/>
                  <a:pt x="8795" y="562"/>
                </a:cubicBezTo>
                <a:cubicBezTo>
                  <a:pt x="8795" y="592"/>
                  <a:pt x="8784" y="617"/>
                  <a:pt x="8760" y="639"/>
                </a:cubicBezTo>
                <a:cubicBezTo>
                  <a:pt x="8736" y="660"/>
                  <a:pt x="8704" y="671"/>
                  <a:pt x="8664" y="671"/>
                </a:cubicBezTo>
                <a:cubicBezTo>
                  <a:pt x="8628" y="671"/>
                  <a:pt x="8596" y="663"/>
                  <a:pt x="8567" y="647"/>
                </a:cubicBezTo>
                <a:cubicBezTo>
                  <a:pt x="8537" y="632"/>
                  <a:pt x="8515" y="612"/>
                  <a:pt x="8501" y="589"/>
                </a:cubicBezTo>
                <a:cubicBezTo>
                  <a:pt x="8487" y="565"/>
                  <a:pt x="8475" y="529"/>
                  <a:pt x="8467" y="482"/>
                </a:cubicBezTo>
                <a:lnTo>
                  <a:pt x="8449" y="482"/>
                </a:lnTo>
                <a:lnTo>
                  <a:pt x="8449" y="709"/>
                </a:lnTo>
                <a:lnTo>
                  <a:pt x="8467" y="709"/>
                </a:lnTo>
                <a:cubicBezTo>
                  <a:pt x="8469" y="694"/>
                  <a:pt x="8473" y="684"/>
                  <a:pt x="8477" y="679"/>
                </a:cubicBezTo>
                <a:cubicBezTo>
                  <a:pt x="8482" y="674"/>
                  <a:pt x="8488" y="671"/>
                  <a:pt x="8497" y="671"/>
                </a:cubicBezTo>
                <a:cubicBezTo>
                  <a:pt x="8505" y="671"/>
                  <a:pt x="8525" y="677"/>
                  <a:pt x="8557" y="687"/>
                </a:cubicBezTo>
                <a:cubicBezTo>
                  <a:pt x="8589" y="697"/>
                  <a:pt x="8610" y="703"/>
                  <a:pt x="8620" y="705"/>
                </a:cubicBezTo>
                <a:cubicBezTo>
                  <a:pt x="8637" y="708"/>
                  <a:pt x="8655" y="709"/>
                  <a:pt x="8674" y="709"/>
                </a:cubicBezTo>
                <a:cubicBezTo>
                  <a:pt x="8735" y="709"/>
                  <a:pt x="8785" y="691"/>
                  <a:pt x="8824" y="655"/>
                </a:cubicBezTo>
                <a:cubicBezTo>
                  <a:pt x="8863" y="618"/>
                  <a:pt x="8882" y="575"/>
                  <a:pt x="8882" y="525"/>
                </a:cubicBezTo>
                <a:cubicBezTo>
                  <a:pt x="8882" y="499"/>
                  <a:pt x="8876" y="473"/>
                  <a:pt x="8864" y="449"/>
                </a:cubicBezTo>
                <a:cubicBezTo>
                  <a:pt x="8852" y="425"/>
                  <a:pt x="8834" y="404"/>
                  <a:pt x="8812" y="387"/>
                </a:cubicBezTo>
                <a:cubicBezTo>
                  <a:pt x="8789" y="369"/>
                  <a:pt x="8747" y="343"/>
                  <a:pt x="8685" y="310"/>
                </a:cubicBezTo>
                <a:cubicBezTo>
                  <a:pt x="8609" y="269"/>
                  <a:pt x="8561" y="237"/>
                  <a:pt x="8541" y="212"/>
                </a:cubicBezTo>
                <a:cubicBezTo>
                  <a:pt x="8527" y="196"/>
                  <a:pt x="8520" y="177"/>
                  <a:pt x="8520" y="157"/>
                </a:cubicBezTo>
                <a:cubicBezTo>
                  <a:pt x="8520" y="131"/>
                  <a:pt x="8531" y="107"/>
                  <a:pt x="8553" y="87"/>
                </a:cubicBezTo>
                <a:cubicBezTo>
                  <a:pt x="8575" y="66"/>
                  <a:pt x="8603" y="56"/>
                  <a:pt x="8637" y="56"/>
                </a:cubicBezTo>
                <a:cubicBezTo>
                  <a:pt x="8667" y="56"/>
                  <a:pt x="8696" y="63"/>
                  <a:pt x="8724" y="79"/>
                </a:cubicBezTo>
                <a:cubicBezTo>
                  <a:pt x="8752" y="94"/>
                  <a:pt x="8774" y="115"/>
                  <a:pt x="8789" y="141"/>
                </a:cubicBezTo>
                <a:cubicBezTo>
                  <a:pt x="8804" y="167"/>
                  <a:pt x="8814" y="202"/>
                  <a:pt x="8820" y="246"/>
                </a:cubicBezTo>
                <a:lnTo>
                  <a:pt x="8838" y="246"/>
                </a:lnTo>
                <a:lnTo>
                  <a:pt x="8838" y="17"/>
                </a:lnTo>
                <a:lnTo>
                  <a:pt x="8820" y="17"/>
                </a:lnTo>
                <a:cubicBezTo>
                  <a:pt x="8817" y="32"/>
                  <a:pt x="8813" y="42"/>
                  <a:pt x="8807" y="47"/>
                </a:cubicBezTo>
                <a:cubicBezTo>
                  <a:pt x="8802" y="52"/>
                  <a:pt x="8795" y="55"/>
                  <a:pt x="8787" y="55"/>
                </a:cubicBezTo>
                <a:cubicBezTo>
                  <a:pt x="8779" y="55"/>
                  <a:pt x="8766" y="51"/>
                  <a:pt x="8748" y="42"/>
                </a:cubicBezTo>
                <a:cubicBezTo>
                  <a:pt x="8709" y="25"/>
                  <a:pt x="8671" y="17"/>
                  <a:pt x="8636" y="17"/>
                </a:cubicBezTo>
                <a:close/>
                <a:moveTo>
                  <a:pt x="2416" y="694"/>
                </a:moveTo>
                <a:cubicBezTo>
                  <a:pt x="2456" y="699"/>
                  <a:pt x="2512" y="703"/>
                  <a:pt x="2585" y="705"/>
                </a:cubicBezTo>
                <a:cubicBezTo>
                  <a:pt x="2636" y="706"/>
                  <a:pt x="2669" y="711"/>
                  <a:pt x="2686" y="718"/>
                </a:cubicBezTo>
                <a:cubicBezTo>
                  <a:pt x="2703" y="725"/>
                  <a:pt x="2711" y="737"/>
                  <a:pt x="2711" y="754"/>
                </a:cubicBezTo>
                <a:cubicBezTo>
                  <a:pt x="2711" y="777"/>
                  <a:pt x="2697" y="799"/>
                  <a:pt x="2669" y="820"/>
                </a:cubicBezTo>
                <a:cubicBezTo>
                  <a:pt x="2641" y="841"/>
                  <a:pt x="2598" y="851"/>
                  <a:pt x="2540" y="851"/>
                </a:cubicBezTo>
                <a:cubicBezTo>
                  <a:pt x="2478" y="851"/>
                  <a:pt x="2431" y="841"/>
                  <a:pt x="2398" y="821"/>
                </a:cubicBezTo>
                <a:cubicBezTo>
                  <a:pt x="2380" y="809"/>
                  <a:pt x="2370" y="795"/>
                  <a:pt x="2370" y="780"/>
                </a:cubicBezTo>
                <a:cubicBezTo>
                  <a:pt x="2370" y="768"/>
                  <a:pt x="2374" y="755"/>
                  <a:pt x="2382" y="740"/>
                </a:cubicBezTo>
                <a:cubicBezTo>
                  <a:pt x="2390" y="726"/>
                  <a:pt x="2401" y="710"/>
                  <a:pt x="2416" y="694"/>
                </a:cubicBezTo>
                <a:close/>
                <a:moveTo>
                  <a:pt x="5916" y="694"/>
                </a:moveTo>
                <a:cubicBezTo>
                  <a:pt x="5955" y="699"/>
                  <a:pt x="6012" y="703"/>
                  <a:pt x="6085" y="705"/>
                </a:cubicBezTo>
                <a:cubicBezTo>
                  <a:pt x="6135" y="706"/>
                  <a:pt x="6169" y="711"/>
                  <a:pt x="6186" y="718"/>
                </a:cubicBezTo>
                <a:cubicBezTo>
                  <a:pt x="6202" y="725"/>
                  <a:pt x="6210" y="737"/>
                  <a:pt x="6210" y="754"/>
                </a:cubicBezTo>
                <a:cubicBezTo>
                  <a:pt x="6210" y="777"/>
                  <a:pt x="6196" y="799"/>
                  <a:pt x="6169" y="820"/>
                </a:cubicBezTo>
                <a:cubicBezTo>
                  <a:pt x="6141" y="841"/>
                  <a:pt x="6098" y="851"/>
                  <a:pt x="6039" y="851"/>
                </a:cubicBezTo>
                <a:cubicBezTo>
                  <a:pt x="5978" y="851"/>
                  <a:pt x="5930" y="841"/>
                  <a:pt x="5898" y="821"/>
                </a:cubicBezTo>
                <a:cubicBezTo>
                  <a:pt x="5879" y="809"/>
                  <a:pt x="5870" y="795"/>
                  <a:pt x="5870" y="780"/>
                </a:cubicBezTo>
                <a:cubicBezTo>
                  <a:pt x="5870" y="768"/>
                  <a:pt x="5874" y="755"/>
                  <a:pt x="5881" y="740"/>
                </a:cubicBezTo>
                <a:cubicBezTo>
                  <a:pt x="5889" y="726"/>
                  <a:pt x="5901" y="710"/>
                  <a:pt x="5916" y="694"/>
                </a:cubicBezTo>
                <a:close/>
                <a:moveTo>
                  <a:pt x="2515" y="233"/>
                </a:moveTo>
                <a:cubicBezTo>
                  <a:pt x="2463" y="233"/>
                  <a:pt x="2420" y="249"/>
                  <a:pt x="2386" y="281"/>
                </a:cubicBezTo>
                <a:cubicBezTo>
                  <a:pt x="2353" y="313"/>
                  <a:pt x="2336" y="351"/>
                  <a:pt x="2336" y="395"/>
                </a:cubicBezTo>
                <a:cubicBezTo>
                  <a:pt x="2336" y="424"/>
                  <a:pt x="2344" y="451"/>
                  <a:pt x="2358" y="475"/>
                </a:cubicBezTo>
                <a:cubicBezTo>
                  <a:pt x="2373" y="499"/>
                  <a:pt x="2394" y="517"/>
                  <a:pt x="2421" y="531"/>
                </a:cubicBezTo>
                <a:cubicBezTo>
                  <a:pt x="2388" y="559"/>
                  <a:pt x="2366" y="580"/>
                  <a:pt x="2357" y="596"/>
                </a:cubicBezTo>
                <a:cubicBezTo>
                  <a:pt x="2348" y="611"/>
                  <a:pt x="2343" y="624"/>
                  <a:pt x="2343" y="636"/>
                </a:cubicBezTo>
                <a:cubicBezTo>
                  <a:pt x="2343" y="646"/>
                  <a:pt x="2347" y="655"/>
                  <a:pt x="2354" y="663"/>
                </a:cubicBezTo>
                <a:cubicBezTo>
                  <a:pt x="2361" y="671"/>
                  <a:pt x="2373" y="680"/>
                  <a:pt x="2390" y="690"/>
                </a:cubicBezTo>
                <a:cubicBezTo>
                  <a:pt x="2359" y="722"/>
                  <a:pt x="2342" y="740"/>
                  <a:pt x="2340" y="743"/>
                </a:cubicBezTo>
                <a:cubicBezTo>
                  <a:pt x="2323" y="764"/>
                  <a:pt x="2311" y="781"/>
                  <a:pt x="2306" y="793"/>
                </a:cubicBezTo>
                <a:cubicBezTo>
                  <a:pt x="2302" y="801"/>
                  <a:pt x="2300" y="809"/>
                  <a:pt x="2300" y="816"/>
                </a:cubicBezTo>
                <a:cubicBezTo>
                  <a:pt x="2300" y="834"/>
                  <a:pt x="2312" y="851"/>
                  <a:pt x="2337" y="867"/>
                </a:cubicBezTo>
                <a:cubicBezTo>
                  <a:pt x="2380" y="895"/>
                  <a:pt x="2433" y="910"/>
                  <a:pt x="2496" y="910"/>
                </a:cubicBezTo>
                <a:cubicBezTo>
                  <a:pt x="2578" y="910"/>
                  <a:pt x="2644" y="886"/>
                  <a:pt x="2695" y="838"/>
                </a:cubicBezTo>
                <a:cubicBezTo>
                  <a:pt x="2729" y="806"/>
                  <a:pt x="2747" y="772"/>
                  <a:pt x="2747" y="735"/>
                </a:cubicBezTo>
                <a:cubicBezTo>
                  <a:pt x="2747" y="708"/>
                  <a:pt x="2738" y="686"/>
                  <a:pt x="2719" y="667"/>
                </a:cubicBezTo>
                <a:cubicBezTo>
                  <a:pt x="2701" y="649"/>
                  <a:pt x="2677" y="638"/>
                  <a:pt x="2647" y="634"/>
                </a:cubicBezTo>
                <a:cubicBezTo>
                  <a:pt x="2627" y="631"/>
                  <a:pt x="2584" y="629"/>
                  <a:pt x="2517" y="627"/>
                </a:cubicBezTo>
                <a:cubicBezTo>
                  <a:pt x="2480" y="626"/>
                  <a:pt x="2457" y="625"/>
                  <a:pt x="2448" y="624"/>
                </a:cubicBezTo>
                <a:cubicBezTo>
                  <a:pt x="2433" y="621"/>
                  <a:pt x="2422" y="618"/>
                  <a:pt x="2417" y="612"/>
                </a:cubicBezTo>
                <a:cubicBezTo>
                  <a:pt x="2411" y="607"/>
                  <a:pt x="2409" y="602"/>
                  <a:pt x="2409" y="596"/>
                </a:cubicBezTo>
                <a:cubicBezTo>
                  <a:pt x="2409" y="590"/>
                  <a:pt x="2411" y="582"/>
                  <a:pt x="2416" y="573"/>
                </a:cubicBezTo>
                <a:cubicBezTo>
                  <a:pt x="2421" y="563"/>
                  <a:pt x="2431" y="552"/>
                  <a:pt x="2445" y="540"/>
                </a:cubicBezTo>
                <a:cubicBezTo>
                  <a:pt x="2468" y="547"/>
                  <a:pt x="2491" y="550"/>
                  <a:pt x="2513" y="550"/>
                </a:cubicBezTo>
                <a:cubicBezTo>
                  <a:pt x="2567" y="550"/>
                  <a:pt x="2610" y="535"/>
                  <a:pt x="2642" y="505"/>
                </a:cubicBezTo>
                <a:cubicBezTo>
                  <a:pt x="2673" y="476"/>
                  <a:pt x="2689" y="440"/>
                  <a:pt x="2689" y="398"/>
                </a:cubicBezTo>
                <a:cubicBezTo>
                  <a:pt x="2689" y="362"/>
                  <a:pt x="2680" y="332"/>
                  <a:pt x="2662" y="309"/>
                </a:cubicBezTo>
                <a:lnTo>
                  <a:pt x="2720" y="309"/>
                </a:lnTo>
                <a:cubicBezTo>
                  <a:pt x="2734" y="309"/>
                  <a:pt x="2742" y="308"/>
                  <a:pt x="2745" y="307"/>
                </a:cubicBezTo>
                <a:cubicBezTo>
                  <a:pt x="2747" y="306"/>
                  <a:pt x="2749" y="305"/>
                  <a:pt x="2750" y="303"/>
                </a:cubicBezTo>
                <a:cubicBezTo>
                  <a:pt x="2752" y="300"/>
                  <a:pt x="2752" y="294"/>
                  <a:pt x="2752" y="286"/>
                </a:cubicBezTo>
                <a:cubicBezTo>
                  <a:pt x="2752" y="278"/>
                  <a:pt x="2751" y="273"/>
                  <a:pt x="2750" y="270"/>
                </a:cubicBezTo>
                <a:cubicBezTo>
                  <a:pt x="2749" y="268"/>
                  <a:pt x="2747" y="267"/>
                  <a:pt x="2745" y="266"/>
                </a:cubicBezTo>
                <a:cubicBezTo>
                  <a:pt x="2742" y="265"/>
                  <a:pt x="2734" y="265"/>
                  <a:pt x="2720" y="265"/>
                </a:cubicBezTo>
                <a:lnTo>
                  <a:pt x="2625" y="265"/>
                </a:lnTo>
                <a:cubicBezTo>
                  <a:pt x="2594" y="244"/>
                  <a:pt x="2557" y="233"/>
                  <a:pt x="2515" y="233"/>
                </a:cubicBezTo>
                <a:close/>
                <a:moveTo>
                  <a:pt x="6014" y="233"/>
                </a:moveTo>
                <a:cubicBezTo>
                  <a:pt x="5962" y="233"/>
                  <a:pt x="5919" y="249"/>
                  <a:pt x="5886" y="281"/>
                </a:cubicBezTo>
                <a:cubicBezTo>
                  <a:pt x="5853" y="313"/>
                  <a:pt x="5836" y="351"/>
                  <a:pt x="5836" y="395"/>
                </a:cubicBezTo>
                <a:cubicBezTo>
                  <a:pt x="5836" y="424"/>
                  <a:pt x="5843" y="451"/>
                  <a:pt x="5858" y="475"/>
                </a:cubicBezTo>
                <a:cubicBezTo>
                  <a:pt x="5873" y="499"/>
                  <a:pt x="5894" y="517"/>
                  <a:pt x="5921" y="531"/>
                </a:cubicBezTo>
                <a:cubicBezTo>
                  <a:pt x="5887" y="559"/>
                  <a:pt x="5866" y="580"/>
                  <a:pt x="5857" y="596"/>
                </a:cubicBezTo>
                <a:cubicBezTo>
                  <a:pt x="5847" y="611"/>
                  <a:pt x="5843" y="624"/>
                  <a:pt x="5843" y="636"/>
                </a:cubicBezTo>
                <a:cubicBezTo>
                  <a:pt x="5843" y="646"/>
                  <a:pt x="5846" y="655"/>
                  <a:pt x="5853" y="663"/>
                </a:cubicBezTo>
                <a:cubicBezTo>
                  <a:pt x="5860" y="671"/>
                  <a:pt x="5872" y="680"/>
                  <a:pt x="5889" y="690"/>
                </a:cubicBezTo>
                <a:cubicBezTo>
                  <a:pt x="5858" y="722"/>
                  <a:pt x="5842" y="740"/>
                  <a:pt x="5839" y="743"/>
                </a:cubicBezTo>
                <a:cubicBezTo>
                  <a:pt x="5822" y="764"/>
                  <a:pt x="5811" y="781"/>
                  <a:pt x="5805" y="793"/>
                </a:cubicBezTo>
                <a:cubicBezTo>
                  <a:pt x="5802" y="801"/>
                  <a:pt x="5800" y="809"/>
                  <a:pt x="5800" y="816"/>
                </a:cubicBezTo>
                <a:cubicBezTo>
                  <a:pt x="5800" y="834"/>
                  <a:pt x="5812" y="851"/>
                  <a:pt x="5836" y="867"/>
                </a:cubicBezTo>
                <a:cubicBezTo>
                  <a:pt x="5880" y="895"/>
                  <a:pt x="5933" y="910"/>
                  <a:pt x="5996" y="910"/>
                </a:cubicBezTo>
                <a:cubicBezTo>
                  <a:pt x="6077" y="910"/>
                  <a:pt x="6144" y="886"/>
                  <a:pt x="6194" y="838"/>
                </a:cubicBezTo>
                <a:cubicBezTo>
                  <a:pt x="6229" y="806"/>
                  <a:pt x="6246" y="772"/>
                  <a:pt x="6246" y="735"/>
                </a:cubicBezTo>
                <a:cubicBezTo>
                  <a:pt x="6246" y="708"/>
                  <a:pt x="6237" y="686"/>
                  <a:pt x="6219" y="667"/>
                </a:cubicBezTo>
                <a:cubicBezTo>
                  <a:pt x="6201" y="649"/>
                  <a:pt x="6177" y="638"/>
                  <a:pt x="6146" y="634"/>
                </a:cubicBezTo>
                <a:cubicBezTo>
                  <a:pt x="6127" y="631"/>
                  <a:pt x="6083" y="629"/>
                  <a:pt x="6016" y="627"/>
                </a:cubicBezTo>
                <a:cubicBezTo>
                  <a:pt x="5980" y="626"/>
                  <a:pt x="5957" y="625"/>
                  <a:pt x="5948" y="624"/>
                </a:cubicBezTo>
                <a:cubicBezTo>
                  <a:pt x="5932" y="621"/>
                  <a:pt x="5922" y="618"/>
                  <a:pt x="5916" y="612"/>
                </a:cubicBezTo>
                <a:cubicBezTo>
                  <a:pt x="5911" y="607"/>
                  <a:pt x="5908" y="602"/>
                  <a:pt x="5908" y="596"/>
                </a:cubicBezTo>
                <a:cubicBezTo>
                  <a:pt x="5908" y="590"/>
                  <a:pt x="5911" y="582"/>
                  <a:pt x="5916" y="573"/>
                </a:cubicBezTo>
                <a:cubicBezTo>
                  <a:pt x="5921" y="563"/>
                  <a:pt x="5930" y="552"/>
                  <a:pt x="5945" y="540"/>
                </a:cubicBezTo>
                <a:cubicBezTo>
                  <a:pt x="5968" y="547"/>
                  <a:pt x="5991" y="550"/>
                  <a:pt x="6013" y="550"/>
                </a:cubicBezTo>
                <a:cubicBezTo>
                  <a:pt x="6066" y="550"/>
                  <a:pt x="6109" y="535"/>
                  <a:pt x="6141" y="505"/>
                </a:cubicBezTo>
                <a:cubicBezTo>
                  <a:pt x="6173" y="476"/>
                  <a:pt x="6189" y="440"/>
                  <a:pt x="6189" y="398"/>
                </a:cubicBezTo>
                <a:cubicBezTo>
                  <a:pt x="6189" y="362"/>
                  <a:pt x="6180" y="332"/>
                  <a:pt x="6162" y="309"/>
                </a:cubicBezTo>
                <a:lnTo>
                  <a:pt x="6220" y="309"/>
                </a:lnTo>
                <a:cubicBezTo>
                  <a:pt x="6234" y="309"/>
                  <a:pt x="6242" y="308"/>
                  <a:pt x="6244" y="307"/>
                </a:cubicBezTo>
                <a:cubicBezTo>
                  <a:pt x="6247" y="306"/>
                  <a:pt x="6249" y="305"/>
                  <a:pt x="6250" y="303"/>
                </a:cubicBezTo>
                <a:cubicBezTo>
                  <a:pt x="6251" y="300"/>
                  <a:pt x="6252" y="294"/>
                  <a:pt x="6252" y="286"/>
                </a:cubicBezTo>
                <a:cubicBezTo>
                  <a:pt x="6252" y="278"/>
                  <a:pt x="6251" y="273"/>
                  <a:pt x="6249" y="270"/>
                </a:cubicBezTo>
                <a:cubicBezTo>
                  <a:pt x="6248" y="268"/>
                  <a:pt x="6246" y="267"/>
                  <a:pt x="6244" y="266"/>
                </a:cubicBezTo>
                <a:cubicBezTo>
                  <a:pt x="6242" y="265"/>
                  <a:pt x="6234" y="265"/>
                  <a:pt x="6220" y="265"/>
                </a:cubicBezTo>
                <a:lnTo>
                  <a:pt x="6125" y="265"/>
                </a:lnTo>
                <a:cubicBezTo>
                  <a:pt x="6094" y="244"/>
                  <a:pt x="6057" y="233"/>
                  <a:pt x="6014" y="233"/>
                </a:cubicBezTo>
                <a:close/>
              </a:path>
            </a:pathLst>
          </a:custGeom>
          <a:solidFill>
            <a:srgbClr val="FFCC00"/>
          </a:solid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7772400" y="5334000"/>
            <a:ext cx="838199" cy="774700"/>
          </a:xfrm>
          <a:custGeom>
            <a:avLst/>
            <a:gdLst/>
            <a:ahLst/>
            <a:cxnLst/>
            <a:rect l="0" t="0" r="0" b="0"/>
            <a:pathLst>
              <a:path w="120000" h="120000" extrusionOk="0"/>
            </a:pathLst>
          </a:custGeom>
          <a:solidFill>
            <a:srgbClr val="2E175B"/>
          </a:solidFill>
          <a:ln w="38100" cap="rnd">
            <a:solidFill>
              <a:srgbClr val="FFCC00"/>
            </a:solidFill>
            <a:prstDash val="solid"/>
            <a:miter/>
            <a:headEnd type="none" w="med" len="med"/>
            <a:tailEnd type="none" w="med" len="med"/>
          </a:ln>
        </p:spPr>
      </p:sp>
      <p:sp>
        <p:nvSpPr>
          <p:cNvPr id="102" name="Shape 102"/>
          <p:cNvSpPr txBox="1"/>
          <p:nvPr/>
        </p:nvSpPr>
        <p:spPr>
          <a:xfrm>
            <a:off x="819975" y="1295400"/>
            <a:ext cx="7391399" cy="5015400"/>
          </a:xfrm>
          <a:prstGeom prst="rect">
            <a:avLst/>
          </a:prstGeom>
          <a:noFill/>
          <a:ln>
            <a:noFill/>
          </a:ln>
        </p:spPr>
        <p:txBody>
          <a:bodyPr lIns="91425" tIns="45700" rIns="91425" bIns="45700" anchor="t" anchorCtr="0">
            <a:noAutofit/>
          </a:bodyPr>
          <a:lstStyle/>
          <a:p>
            <a:pPr lvl="0" algn="ctr" rtl="0">
              <a:buClr>
                <a:schemeClr val="dk1"/>
              </a:buClr>
              <a:buSzPct val="25000"/>
              <a:buFont typeface="Arial"/>
              <a:buNone/>
            </a:pPr>
            <a:r>
              <a:rPr lang="en-US" sz="3000" b="1">
                <a:solidFill>
                  <a:srgbClr val="FFFFFF"/>
                </a:solidFill>
                <a:latin typeface="Oswald"/>
                <a:ea typeface="Oswald"/>
                <a:cs typeface="Oswald"/>
                <a:sym typeface="Oswald"/>
              </a:rPr>
              <a:t>Supporting Students &amp; Teachers </a:t>
            </a:r>
          </a:p>
          <a:p>
            <a:pPr lvl="0" algn="ctr" rtl="0">
              <a:buClr>
                <a:schemeClr val="dk1"/>
              </a:buClr>
              <a:buSzPct val="25000"/>
              <a:buFont typeface="Arial"/>
              <a:buNone/>
            </a:pPr>
            <a:r>
              <a:rPr lang="en-US" sz="3000" b="1">
                <a:solidFill>
                  <a:srgbClr val="FFFFFF"/>
                </a:solidFill>
                <a:latin typeface="Oswald"/>
                <a:ea typeface="Oswald"/>
                <a:cs typeface="Oswald"/>
                <a:sym typeface="Oswald"/>
              </a:rPr>
              <a:t>Under the 3rd Grade Reading Guarantee</a:t>
            </a:r>
          </a:p>
          <a:p>
            <a:endParaRPr lang="en-US" sz="3000" b="1">
              <a:solidFill>
                <a:srgbClr val="FFFFFF"/>
              </a:solidFill>
              <a:latin typeface="Oswald"/>
              <a:ea typeface="Oswald"/>
              <a:cs typeface="Oswald"/>
              <a:sym typeface="Oswald"/>
            </a:endParaRPr>
          </a:p>
          <a:p>
            <a:pPr marL="457200" marR="0" lvl="0" indent="-355600" algn="l" rtl="0">
              <a:lnSpc>
                <a:spcPct val="100000"/>
              </a:lnSpc>
              <a:spcBef>
                <a:spcPts val="0"/>
              </a:spcBef>
              <a:spcAft>
                <a:spcPts val="0"/>
              </a:spcAft>
              <a:buClr>
                <a:srgbClr val="FFFFFF"/>
              </a:buClr>
              <a:buSzPct val="100000"/>
              <a:buFont typeface="Oswald"/>
              <a:buChar char="★"/>
            </a:pPr>
            <a:r>
              <a:rPr lang="en-US" sz="2000" b="1" u="sng">
                <a:solidFill>
                  <a:srgbClr val="FFFFFF"/>
                </a:solidFill>
                <a:latin typeface="Oswald"/>
                <a:ea typeface="Oswald"/>
                <a:cs typeface="Oswald"/>
                <a:sym typeface="Oswald"/>
              </a:rPr>
              <a:t>Instructional Strategies that Work</a:t>
            </a:r>
          </a:p>
          <a:p>
            <a:pPr marL="914400" marR="0" lvl="1" indent="-342900" algn="l"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Reading Workshop Framework</a:t>
            </a:r>
          </a:p>
          <a:p>
            <a:pPr marL="1371600" marR="0" lvl="2" indent="-342900" algn="l"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Mini-lessons on reading strategies</a:t>
            </a:r>
          </a:p>
          <a:p>
            <a:pPr marL="1371600" marR="0" lvl="2" indent="-342900" algn="l"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Independent reading &amp; writing w/conferencing </a:t>
            </a:r>
          </a:p>
          <a:p>
            <a:pPr marL="1371600" marR="0" lvl="2" indent="-342900" algn="l"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Small group instruction for all students</a:t>
            </a:r>
          </a:p>
          <a:p>
            <a:pPr marL="1371600" marR="0" lvl="2" indent="-342900" algn="l"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Students not on track provided additional reading group</a:t>
            </a:r>
          </a:p>
          <a:p>
            <a:pPr marL="1371600" marR="0" lvl="2" indent="-342900" algn="l"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Flexible grouping based on needs</a:t>
            </a:r>
          </a:p>
          <a:p>
            <a:pPr marL="1371600" marR="0" lvl="2" indent="-342900" algn="l"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Frequent formative &amp; summative assessments used to guide instructional decisions</a:t>
            </a:r>
          </a:p>
          <a:p>
            <a:endParaRPr lang="en-US" sz="1800">
              <a:solidFill>
                <a:srgbClr val="FFFFFF"/>
              </a:solidFill>
              <a:latin typeface="Oswald"/>
              <a:ea typeface="Oswald"/>
              <a:cs typeface="Oswald"/>
              <a:sym typeface="Oswald"/>
            </a:endParaRPr>
          </a:p>
          <a:p>
            <a:pPr marL="457200" marR="0" lvl="0" indent="-355600" algn="l" rtl="0">
              <a:lnSpc>
                <a:spcPct val="100000"/>
              </a:lnSpc>
              <a:spcBef>
                <a:spcPts val="0"/>
              </a:spcBef>
              <a:spcAft>
                <a:spcPts val="0"/>
              </a:spcAft>
              <a:buClr>
                <a:srgbClr val="FFFFFF"/>
              </a:buClr>
              <a:buSzPct val="100000"/>
              <a:buFont typeface="Oswald"/>
              <a:buChar char="★"/>
            </a:pPr>
            <a:r>
              <a:rPr lang="en-US" sz="2000" b="1" u="sng">
                <a:solidFill>
                  <a:srgbClr val="FFFFFF"/>
                </a:solidFill>
                <a:latin typeface="Oswald"/>
                <a:ea typeface="Oswald"/>
                <a:cs typeface="Oswald"/>
                <a:sym typeface="Oswald"/>
              </a:rPr>
              <a:t>Structures that support our work</a:t>
            </a:r>
          </a:p>
          <a:p>
            <a:pPr marL="914400" lvl="1" indent="-342900" rtl="0">
              <a:buClr>
                <a:srgbClr val="FFFFFF"/>
              </a:buClr>
              <a:buSzPct val="100000"/>
              <a:buFont typeface="Oswald"/>
              <a:buChar char="○"/>
            </a:pPr>
            <a:r>
              <a:rPr lang="en-US" sz="1800">
                <a:solidFill>
                  <a:srgbClr val="FFFFFF"/>
                </a:solidFill>
                <a:latin typeface="Oswald"/>
                <a:ea typeface="Oswald"/>
                <a:cs typeface="Oswald"/>
                <a:sym typeface="Oswald"/>
              </a:rPr>
              <a:t>NNI period built daily into the master schedule</a:t>
            </a:r>
          </a:p>
          <a:p>
            <a:pPr marL="914400" lvl="1" indent="-342900" rtl="0">
              <a:buClr>
                <a:srgbClr val="FFFFFF"/>
              </a:buClr>
              <a:buSzPct val="100000"/>
              <a:buFont typeface="Oswald"/>
              <a:buChar char="○"/>
            </a:pPr>
            <a:r>
              <a:rPr lang="en-US" sz="1800">
                <a:solidFill>
                  <a:srgbClr val="FFFFFF"/>
                </a:solidFill>
                <a:latin typeface="Oswald"/>
                <a:ea typeface="Oswald"/>
                <a:cs typeface="Oswald"/>
                <a:sym typeface="Oswald"/>
              </a:rPr>
              <a:t>Common scheduling within the grade level</a:t>
            </a:r>
          </a:p>
          <a:p>
            <a:pPr marL="914400" lvl="1" indent="-342900" rtl="0">
              <a:buClr>
                <a:srgbClr val="FFFFFF"/>
              </a:buClr>
              <a:buSzPct val="100000"/>
              <a:buFont typeface="Oswald"/>
              <a:buChar char="○"/>
            </a:pPr>
            <a:r>
              <a:rPr lang="en-US" sz="1800">
                <a:solidFill>
                  <a:srgbClr val="FFFFFF"/>
                </a:solidFill>
                <a:latin typeface="Oswald"/>
                <a:ea typeface="Oswald"/>
                <a:cs typeface="Oswald"/>
                <a:sym typeface="Oswald"/>
              </a:rPr>
              <a:t>Inclusion model for supporting SWD</a:t>
            </a:r>
          </a:p>
          <a:p>
            <a:endParaRPr lang="en-US" sz="1800">
              <a:solidFill>
                <a:srgbClr val="FFFFFF"/>
              </a:solidFill>
              <a:latin typeface="Oswald"/>
              <a:ea typeface="Oswald"/>
              <a:cs typeface="Oswald"/>
              <a:sym typeface="Oswald"/>
            </a:endParaRPr>
          </a:p>
          <a:p>
            <a:endParaRPr lang="en-US" sz="1800">
              <a:solidFill>
                <a:srgbClr val="FFFFFF"/>
              </a:solidFill>
              <a:latin typeface="Oswald"/>
              <a:ea typeface="Oswald"/>
              <a:cs typeface="Oswald"/>
              <a:sym typeface="Oswald"/>
            </a:endParaRPr>
          </a:p>
          <a:p>
            <a:endParaRPr lang="en-US" sz="1800">
              <a:solidFill>
                <a:srgbClr val="FFFFFF"/>
              </a:solidFill>
              <a:latin typeface="Oswald"/>
              <a:ea typeface="Oswald"/>
              <a:cs typeface="Oswald"/>
              <a:sym typeface="Oswald"/>
            </a:endParaRPr>
          </a:p>
          <a:p>
            <a:endParaRPr lang="en-US" sz="1800">
              <a:solidFill>
                <a:srgbClr val="FFFFFF"/>
              </a:solidFill>
              <a:latin typeface="Oswald"/>
              <a:ea typeface="Oswald"/>
              <a:cs typeface="Oswald"/>
              <a:sym typeface="Oswald"/>
            </a:endParaRPr>
          </a:p>
          <a:p>
            <a:endParaRPr lang="en-US" sz="1800">
              <a:solidFill>
                <a:srgbClr val="FFFFFF"/>
              </a:solidFill>
              <a:latin typeface="Oswald"/>
              <a:ea typeface="Oswald"/>
              <a:cs typeface="Oswald"/>
              <a:sym typeface="Oswald"/>
            </a:endParaRPr>
          </a:p>
        </p:txBody>
      </p:sp>
      <p:sp>
        <p:nvSpPr>
          <p:cNvPr id="103" name="Shape 103"/>
          <p:cNvSpPr/>
          <p:nvPr/>
        </p:nvSpPr>
        <p:spPr>
          <a:xfrm>
            <a:off x="617150" y="324826"/>
            <a:ext cx="4583668" cy="658228"/>
          </a:xfrm>
          <a:custGeom>
            <a:avLst/>
            <a:gdLst/>
            <a:ahLst/>
            <a:cxnLst/>
            <a:rect l="0" t="0" r="0" b="0"/>
            <a:pathLst>
              <a:path w="7458" h="1071" extrusionOk="0">
                <a:moveTo>
                  <a:pt x="3498" y="0"/>
                </a:moveTo>
                <a:cubicBezTo>
                  <a:pt x="3484" y="0"/>
                  <a:pt x="3472" y="4"/>
                  <a:pt x="3463" y="14"/>
                </a:cubicBezTo>
                <a:cubicBezTo>
                  <a:pt x="3453" y="24"/>
                  <a:pt x="3448" y="35"/>
                  <a:pt x="3448" y="49"/>
                </a:cubicBezTo>
                <a:cubicBezTo>
                  <a:pt x="3448" y="62"/>
                  <a:pt x="3453" y="74"/>
                  <a:pt x="3463" y="84"/>
                </a:cubicBezTo>
                <a:cubicBezTo>
                  <a:pt x="3473" y="94"/>
                  <a:pt x="3484" y="99"/>
                  <a:pt x="3498" y="99"/>
                </a:cubicBezTo>
                <a:cubicBezTo>
                  <a:pt x="3512" y="99"/>
                  <a:pt x="3523" y="94"/>
                  <a:pt x="3533" y="84"/>
                </a:cubicBezTo>
                <a:cubicBezTo>
                  <a:pt x="3543" y="74"/>
                  <a:pt x="3547" y="62"/>
                  <a:pt x="3547" y="49"/>
                </a:cubicBezTo>
                <a:cubicBezTo>
                  <a:pt x="3547" y="35"/>
                  <a:pt x="3543" y="24"/>
                  <a:pt x="3533" y="14"/>
                </a:cubicBezTo>
                <a:cubicBezTo>
                  <a:pt x="3523" y="4"/>
                  <a:pt x="3512" y="0"/>
                  <a:pt x="3498" y="0"/>
                </a:cubicBezTo>
                <a:close/>
                <a:moveTo>
                  <a:pt x="6581" y="0"/>
                </a:moveTo>
                <a:cubicBezTo>
                  <a:pt x="6567" y="0"/>
                  <a:pt x="6555" y="4"/>
                  <a:pt x="6545" y="14"/>
                </a:cubicBezTo>
                <a:cubicBezTo>
                  <a:pt x="6536" y="24"/>
                  <a:pt x="6531" y="35"/>
                  <a:pt x="6531" y="49"/>
                </a:cubicBezTo>
                <a:cubicBezTo>
                  <a:pt x="6531" y="62"/>
                  <a:pt x="6536" y="74"/>
                  <a:pt x="6545" y="84"/>
                </a:cubicBezTo>
                <a:cubicBezTo>
                  <a:pt x="6555" y="94"/>
                  <a:pt x="6567" y="99"/>
                  <a:pt x="6581" y="99"/>
                </a:cubicBezTo>
                <a:cubicBezTo>
                  <a:pt x="6594" y="99"/>
                  <a:pt x="6606" y="94"/>
                  <a:pt x="6615" y="84"/>
                </a:cubicBezTo>
                <a:cubicBezTo>
                  <a:pt x="6625" y="74"/>
                  <a:pt x="6630" y="62"/>
                  <a:pt x="6630" y="49"/>
                </a:cubicBezTo>
                <a:cubicBezTo>
                  <a:pt x="6630" y="35"/>
                  <a:pt x="6625" y="24"/>
                  <a:pt x="6615" y="14"/>
                </a:cubicBezTo>
                <a:cubicBezTo>
                  <a:pt x="6606" y="4"/>
                  <a:pt x="6594" y="0"/>
                  <a:pt x="6581" y="0"/>
                </a:cubicBezTo>
                <a:close/>
                <a:moveTo>
                  <a:pt x="4663" y="69"/>
                </a:moveTo>
                <a:cubicBezTo>
                  <a:pt x="4706" y="69"/>
                  <a:pt x="4740" y="82"/>
                  <a:pt x="4766" y="108"/>
                </a:cubicBezTo>
                <a:cubicBezTo>
                  <a:pt x="4792" y="134"/>
                  <a:pt x="4805" y="167"/>
                  <a:pt x="4805" y="208"/>
                </a:cubicBezTo>
                <a:cubicBezTo>
                  <a:pt x="4805" y="251"/>
                  <a:pt x="4789" y="286"/>
                  <a:pt x="4756" y="313"/>
                </a:cubicBezTo>
                <a:cubicBezTo>
                  <a:pt x="4724" y="340"/>
                  <a:pt x="4677" y="354"/>
                  <a:pt x="4614" y="354"/>
                </a:cubicBezTo>
                <a:cubicBezTo>
                  <a:pt x="4611" y="354"/>
                  <a:pt x="4607" y="354"/>
                  <a:pt x="4603" y="354"/>
                </a:cubicBezTo>
                <a:cubicBezTo>
                  <a:pt x="4598" y="354"/>
                  <a:pt x="4593" y="354"/>
                  <a:pt x="4586" y="354"/>
                </a:cubicBezTo>
                <a:lnTo>
                  <a:pt x="4586" y="78"/>
                </a:lnTo>
                <a:cubicBezTo>
                  <a:pt x="4619" y="72"/>
                  <a:pt x="4644" y="69"/>
                  <a:pt x="4663" y="69"/>
                </a:cubicBezTo>
                <a:close/>
                <a:moveTo>
                  <a:pt x="2097" y="268"/>
                </a:moveTo>
                <a:cubicBezTo>
                  <a:pt x="2115" y="268"/>
                  <a:pt x="2132" y="273"/>
                  <a:pt x="2148" y="283"/>
                </a:cubicBezTo>
                <a:cubicBezTo>
                  <a:pt x="2164" y="294"/>
                  <a:pt x="2176" y="308"/>
                  <a:pt x="2184" y="326"/>
                </a:cubicBezTo>
                <a:cubicBezTo>
                  <a:pt x="2189" y="338"/>
                  <a:pt x="2193" y="358"/>
                  <a:pt x="2194" y="387"/>
                </a:cubicBezTo>
                <a:lnTo>
                  <a:pt x="1987" y="387"/>
                </a:lnTo>
                <a:cubicBezTo>
                  <a:pt x="1991" y="349"/>
                  <a:pt x="2003" y="320"/>
                  <a:pt x="2025" y="299"/>
                </a:cubicBezTo>
                <a:cubicBezTo>
                  <a:pt x="2046" y="278"/>
                  <a:pt x="2070" y="268"/>
                  <a:pt x="2097" y="268"/>
                </a:cubicBezTo>
                <a:close/>
                <a:moveTo>
                  <a:pt x="5264" y="268"/>
                </a:moveTo>
                <a:cubicBezTo>
                  <a:pt x="5282" y="268"/>
                  <a:pt x="5299" y="273"/>
                  <a:pt x="5315" y="283"/>
                </a:cubicBezTo>
                <a:cubicBezTo>
                  <a:pt x="5331" y="294"/>
                  <a:pt x="5343" y="308"/>
                  <a:pt x="5351" y="326"/>
                </a:cubicBezTo>
                <a:cubicBezTo>
                  <a:pt x="5356" y="338"/>
                  <a:pt x="5360" y="358"/>
                  <a:pt x="5361" y="387"/>
                </a:cubicBezTo>
                <a:lnTo>
                  <a:pt x="5154" y="387"/>
                </a:lnTo>
                <a:cubicBezTo>
                  <a:pt x="5158" y="349"/>
                  <a:pt x="5170" y="320"/>
                  <a:pt x="5192" y="299"/>
                </a:cubicBezTo>
                <a:cubicBezTo>
                  <a:pt x="5213" y="278"/>
                  <a:pt x="5237" y="268"/>
                  <a:pt x="5264" y="268"/>
                </a:cubicBezTo>
                <a:close/>
                <a:moveTo>
                  <a:pt x="7449" y="257"/>
                </a:moveTo>
                <a:cubicBezTo>
                  <a:pt x="7475" y="257"/>
                  <a:pt x="7497" y="268"/>
                  <a:pt x="7513" y="289"/>
                </a:cubicBezTo>
                <a:cubicBezTo>
                  <a:pt x="7536" y="318"/>
                  <a:pt x="7547" y="359"/>
                  <a:pt x="7547" y="411"/>
                </a:cubicBezTo>
                <a:cubicBezTo>
                  <a:pt x="7547" y="450"/>
                  <a:pt x="7539" y="479"/>
                  <a:pt x="7523" y="498"/>
                </a:cubicBezTo>
                <a:cubicBezTo>
                  <a:pt x="7507" y="517"/>
                  <a:pt x="7487" y="526"/>
                  <a:pt x="7462" y="526"/>
                </a:cubicBezTo>
                <a:cubicBezTo>
                  <a:pt x="7436" y="526"/>
                  <a:pt x="7414" y="515"/>
                  <a:pt x="7397" y="494"/>
                </a:cubicBezTo>
                <a:cubicBezTo>
                  <a:pt x="7375" y="465"/>
                  <a:pt x="7364" y="425"/>
                  <a:pt x="7364" y="374"/>
                </a:cubicBezTo>
                <a:cubicBezTo>
                  <a:pt x="7364" y="334"/>
                  <a:pt x="7372" y="305"/>
                  <a:pt x="7389" y="286"/>
                </a:cubicBezTo>
                <a:cubicBezTo>
                  <a:pt x="7405" y="266"/>
                  <a:pt x="7425" y="257"/>
                  <a:pt x="7449" y="257"/>
                </a:cubicBezTo>
                <a:close/>
                <a:moveTo>
                  <a:pt x="5776" y="427"/>
                </a:moveTo>
                <a:lnTo>
                  <a:pt x="5776" y="598"/>
                </a:lnTo>
                <a:cubicBezTo>
                  <a:pt x="5736" y="630"/>
                  <a:pt x="5703" y="646"/>
                  <a:pt x="5679" y="646"/>
                </a:cubicBezTo>
                <a:cubicBezTo>
                  <a:pt x="5660" y="646"/>
                  <a:pt x="5644" y="639"/>
                  <a:pt x="5630" y="623"/>
                </a:cubicBezTo>
                <a:cubicBezTo>
                  <a:pt x="5616" y="608"/>
                  <a:pt x="5609" y="588"/>
                  <a:pt x="5609" y="565"/>
                </a:cubicBezTo>
                <a:cubicBezTo>
                  <a:pt x="5609" y="546"/>
                  <a:pt x="5615" y="529"/>
                  <a:pt x="5626" y="514"/>
                </a:cubicBezTo>
                <a:cubicBezTo>
                  <a:pt x="5637" y="498"/>
                  <a:pt x="5655" y="483"/>
                  <a:pt x="5681" y="469"/>
                </a:cubicBezTo>
                <a:cubicBezTo>
                  <a:pt x="5695" y="461"/>
                  <a:pt x="5727" y="447"/>
                  <a:pt x="5776" y="427"/>
                </a:cubicBezTo>
                <a:close/>
                <a:moveTo>
                  <a:pt x="6179" y="263"/>
                </a:moveTo>
                <a:cubicBezTo>
                  <a:pt x="6194" y="263"/>
                  <a:pt x="6210" y="268"/>
                  <a:pt x="6226" y="277"/>
                </a:cubicBezTo>
                <a:cubicBezTo>
                  <a:pt x="6242" y="286"/>
                  <a:pt x="6255" y="300"/>
                  <a:pt x="6265" y="318"/>
                </a:cubicBezTo>
                <a:cubicBezTo>
                  <a:pt x="6275" y="337"/>
                  <a:pt x="6281" y="357"/>
                  <a:pt x="6283" y="379"/>
                </a:cubicBezTo>
                <a:lnTo>
                  <a:pt x="6283" y="609"/>
                </a:lnTo>
                <a:cubicBezTo>
                  <a:pt x="6255" y="639"/>
                  <a:pt x="6226" y="654"/>
                  <a:pt x="6197" y="654"/>
                </a:cubicBezTo>
                <a:cubicBezTo>
                  <a:pt x="6162" y="654"/>
                  <a:pt x="6130" y="636"/>
                  <a:pt x="6101" y="601"/>
                </a:cubicBezTo>
                <a:cubicBezTo>
                  <a:pt x="6072" y="566"/>
                  <a:pt x="6058" y="516"/>
                  <a:pt x="6058" y="450"/>
                </a:cubicBezTo>
                <a:cubicBezTo>
                  <a:pt x="6058" y="385"/>
                  <a:pt x="6073" y="336"/>
                  <a:pt x="6103" y="302"/>
                </a:cubicBezTo>
                <a:cubicBezTo>
                  <a:pt x="6125" y="276"/>
                  <a:pt x="6151" y="263"/>
                  <a:pt x="6179" y="263"/>
                </a:cubicBezTo>
                <a:close/>
                <a:moveTo>
                  <a:pt x="3517" y="233"/>
                </a:moveTo>
                <a:lnTo>
                  <a:pt x="3382" y="288"/>
                </a:lnTo>
                <a:lnTo>
                  <a:pt x="3389" y="306"/>
                </a:lnTo>
                <a:cubicBezTo>
                  <a:pt x="3402" y="301"/>
                  <a:pt x="3413" y="298"/>
                  <a:pt x="3422" y="298"/>
                </a:cubicBezTo>
                <a:cubicBezTo>
                  <a:pt x="3431" y="298"/>
                  <a:pt x="3437" y="300"/>
                  <a:pt x="3442" y="305"/>
                </a:cubicBezTo>
                <a:cubicBezTo>
                  <a:pt x="3447" y="309"/>
                  <a:pt x="3451" y="316"/>
                  <a:pt x="3453" y="326"/>
                </a:cubicBezTo>
                <a:cubicBezTo>
                  <a:pt x="3456" y="340"/>
                  <a:pt x="3458" y="372"/>
                  <a:pt x="3458" y="420"/>
                </a:cubicBezTo>
                <a:lnTo>
                  <a:pt x="3458" y="593"/>
                </a:lnTo>
                <a:cubicBezTo>
                  <a:pt x="3458" y="620"/>
                  <a:pt x="3455" y="639"/>
                  <a:pt x="3451" y="649"/>
                </a:cubicBezTo>
                <a:cubicBezTo>
                  <a:pt x="3446" y="659"/>
                  <a:pt x="3441" y="666"/>
                  <a:pt x="3433" y="670"/>
                </a:cubicBezTo>
                <a:cubicBezTo>
                  <a:pt x="3426" y="674"/>
                  <a:pt x="3411" y="676"/>
                  <a:pt x="3389" y="676"/>
                </a:cubicBezTo>
                <a:lnTo>
                  <a:pt x="3389" y="694"/>
                </a:lnTo>
                <a:lnTo>
                  <a:pt x="3606" y="694"/>
                </a:lnTo>
                <a:lnTo>
                  <a:pt x="3606" y="676"/>
                </a:lnTo>
                <a:cubicBezTo>
                  <a:pt x="3585" y="676"/>
                  <a:pt x="3571" y="674"/>
                  <a:pt x="3563" y="669"/>
                </a:cubicBezTo>
                <a:cubicBezTo>
                  <a:pt x="3555" y="665"/>
                  <a:pt x="3549" y="658"/>
                  <a:pt x="3545" y="649"/>
                </a:cubicBezTo>
                <a:cubicBezTo>
                  <a:pt x="3541" y="639"/>
                  <a:pt x="3539" y="621"/>
                  <a:pt x="3539" y="593"/>
                </a:cubicBezTo>
                <a:lnTo>
                  <a:pt x="3539" y="233"/>
                </a:lnTo>
                <a:close/>
                <a:moveTo>
                  <a:pt x="3771" y="233"/>
                </a:moveTo>
                <a:lnTo>
                  <a:pt x="3637" y="288"/>
                </a:lnTo>
                <a:lnTo>
                  <a:pt x="3644" y="306"/>
                </a:lnTo>
                <a:cubicBezTo>
                  <a:pt x="3657" y="301"/>
                  <a:pt x="3668" y="298"/>
                  <a:pt x="3677" y="298"/>
                </a:cubicBezTo>
                <a:cubicBezTo>
                  <a:pt x="3685" y="298"/>
                  <a:pt x="3692" y="300"/>
                  <a:pt x="3697" y="305"/>
                </a:cubicBezTo>
                <a:cubicBezTo>
                  <a:pt x="3702" y="309"/>
                  <a:pt x="3706" y="317"/>
                  <a:pt x="3708" y="329"/>
                </a:cubicBezTo>
                <a:cubicBezTo>
                  <a:pt x="3711" y="340"/>
                  <a:pt x="3712" y="373"/>
                  <a:pt x="3712" y="427"/>
                </a:cubicBezTo>
                <a:lnTo>
                  <a:pt x="3712" y="593"/>
                </a:lnTo>
                <a:cubicBezTo>
                  <a:pt x="3712" y="625"/>
                  <a:pt x="3708" y="647"/>
                  <a:pt x="3700" y="659"/>
                </a:cubicBezTo>
                <a:cubicBezTo>
                  <a:pt x="3692" y="671"/>
                  <a:pt x="3677" y="676"/>
                  <a:pt x="3654" y="676"/>
                </a:cubicBezTo>
                <a:lnTo>
                  <a:pt x="3644" y="676"/>
                </a:lnTo>
                <a:lnTo>
                  <a:pt x="3644" y="694"/>
                </a:lnTo>
                <a:lnTo>
                  <a:pt x="3865" y="694"/>
                </a:lnTo>
                <a:lnTo>
                  <a:pt x="3865" y="676"/>
                </a:lnTo>
                <a:cubicBezTo>
                  <a:pt x="3841" y="676"/>
                  <a:pt x="3825" y="674"/>
                  <a:pt x="3817" y="670"/>
                </a:cubicBezTo>
                <a:cubicBezTo>
                  <a:pt x="3809" y="665"/>
                  <a:pt x="3802" y="658"/>
                  <a:pt x="3798" y="649"/>
                </a:cubicBezTo>
                <a:cubicBezTo>
                  <a:pt x="3794" y="642"/>
                  <a:pt x="3792" y="623"/>
                  <a:pt x="3792" y="593"/>
                </a:cubicBezTo>
                <a:lnTo>
                  <a:pt x="3792" y="357"/>
                </a:lnTo>
                <a:cubicBezTo>
                  <a:pt x="3831" y="315"/>
                  <a:pt x="3869" y="293"/>
                  <a:pt x="3908" y="293"/>
                </a:cubicBezTo>
                <a:cubicBezTo>
                  <a:pt x="3933" y="293"/>
                  <a:pt x="3951" y="303"/>
                  <a:pt x="3962" y="321"/>
                </a:cubicBezTo>
                <a:cubicBezTo>
                  <a:pt x="3972" y="339"/>
                  <a:pt x="3978" y="369"/>
                  <a:pt x="3978" y="410"/>
                </a:cubicBezTo>
                <a:lnTo>
                  <a:pt x="3978" y="593"/>
                </a:lnTo>
                <a:cubicBezTo>
                  <a:pt x="3978" y="618"/>
                  <a:pt x="3977" y="634"/>
                  <a:pt x="3976" y="639"/>
                </a:cubicBezTo>
                <a:cubicBezTo>
                  <a:pt x="3972" y="651"/>
                  <a:pt x="3967" y="660"/>
                  <a:pt x="3958" y="667"/>
                </a:cubicBezTo>
                <a:cubicBezTo>
                  <a:pt x="3950" y="673"/>
                  <a:pt x="3935" y="676"/>
                  <a:pt x="3915" y="676"/>
                </a:cubicBezTo>
                <a:lnTo>
                  <a:pt x="3905" y="676"/>
                </a:lnTo>
                <a:lnTo>
                  <a:pt x="3905" y="694"/>
                </a:lnTo>
                <a:lnTo>
                  <a:pt x="4126" y="694"/>
                </a:lnTo>
                <a:lnTo>
                  <a:pt x="4126" y="676"/>
                </a:lnTo>
                <a:cubicBezTo>
                  <a:pt x="4105" y="676"/>
                  <a:pt x="4090" y="674"/>
                  <a:pt x="4082" y="669"/>
                </a:cubicBezTo>
                <a:cubicBezTo>
                  <a:pt x="4074" y="665"/>
                  <a:pt x="4069" y="659"/>
                  <a:pt x="4065" y="650"/>
                </a:cubicBezTo>
                <a:cubicBezTo>
                  <a:pt x="4060" y="640"/>
                  <a:pt x="4058" y="621"/>
                  <a:pt x="4058" y="593"/>
                </a:cubicBezTo>
                <a:lnTo>
                  <a:pt x="4058" y="402"/>
                </a:lnTo>
                <a:cubicBezTo>
                  <a:pt x="4058" y="361"/>
                  <a:pt x="4055" y="332"/>
                  <a:pt x="4047" y="312"/>
                </a:cubicBezTo>
                <a:cubicBezTo>
                  <a:pt x="4037" y="284"/>
                  <a:pt x="4023" y="264"/>
                  <a:pt x="4005" y="252"/>
                </a:cubicBezTo>
                <a:cubicBezTo>
                  <a:pt x="3988" y="240"/>
                  <a:pt x="3967" y="233"/>
                  <a:pt x="3942" y="233"/>
                </a:cubicBezTo>
                <a:cubicBezTo>
                  <a:pt x="3895" y="233"/>
                  <a:pt x="3845" y="265"/>
                  <a:pt x="3792" y="328"/>
                </a:cubicBezTo>
                <a:lnTo>
                  <a:pt x="3792" y="233"/>
                </a:lnTo>
                <a:close/>
                <a:moveTo>
                  <a:pt x="4398" y="32"/>
                </a:moveTo>
                <a:lnTo>
                  <a:pt x="4398" y="50"/>
                </a:lnTo>
                <a:lnTo>
                  <a:pt x="4423" y="50"/>
                </a:lnTo>
                <a:cubicBezTo>
                  <a:pt x="4448" y="50"/>
                  <a:pt x="4467" y="57"/>
                  <a:pt x="4479" y="71"/>
                </a:cubicBezTo>
                <a:cubicBezTo>
                  <a:pt x="4489" y="81"/>
                  <a:pt x="4493" y="107"/>
                  <a:pt x="4493" y="149"/>
                </a:cubicBezTo>
                <a:lnTo>
                  <a:pt x="4493" y="577"/>
                </a:lnTo>
                <a:cubicBezTo>
                  <a:pt x="4493" y="614"/>
                  <a:pt x="4490" y="638"/>
                  <a:pt x="4483" y="648"/>
                </a:cubicBezTo>
                <a:cubicBezTo>
                  <a:pt x="4471" y="667"/>
                  <a:pt x="4451" y="676"/>
                  <a:pt x="4423" y="676"/>
                </a:cubicBezTo>
                <a:lnTo>
                  <a:pt x="4398" y="676"/>
                </a:lnTo>
                <a:lnTo>
                  <a:pt x="4398" y="694"/>
                </a:lnTo>
                <a:lnTo>
                  <a:pt x="4682" y="694"/>
                </a:lnTo>
                <a:lnTo>
                  <a:pt x="4682" y="676"/>
                </a:lnTo>
                <a:lnTo>
                  <a:pt x="4656" y="676"/>
                </a:lnTo>
                <a:cubicBezTo>
                  <a:pt x="4631" y="676"/>
                  <a:pt x="4612" y="669"/>
                  <a:pt x="4600" y="654"/>
                </a:cubicBezTo>
                <a:cubicBezTo>
                  <a:pt x="4591" y="644"/>
                  <a:pt x="4586" y="618"/>
                  <a:pt x="4586" y="577"/>
                </a:cubicBezTo>
                <a:lnTo>
                  <a:pt x="4586" y="384"/>
                </a:lnTo>
                <a:cubicBezTo>
                  <a:pt x="4592" y="385"/>
                  <a:pt x="4597" y="385"/>
                  <a:pt x="4602" y="385"/>
                </a:cubicBezTo>
                <a:cubicBezTo>
                  <a:pt x="4606" y="385"/>
                  <a:pt x="4611" y="385"/>
                  <a:pt x="4615" y="385"/>
                </a:cubicBezTo>
                <a:cubicBezTo>
                  <a:pt x="4626" y="385"/>
                  <a:pt x="4639" y="385"/>
                  <a:pt x="4656" y="384"/>
                </a:cubicBezTo>
                <a:lnTo>
                  <a:pt x="4880" y="694"/>
                </a:lnTo>
                <a:lnTo>
                  <a:pt x="5057" y="694"/>
                </a:lnTo>
                <a:lnTo>
                  <a:pt x="5057" y="676"/>
                </a:lnTo>
                <a:cubicBezTo>
                  <a:pt x="5020" y="672"/>
                  <a:pt x="4991" y="663"/>
                  <a:pt x="4969" y="648"/>
                </a:cubicBezTo>
                <a:cubicBezTo>
                  <a:pt x="4946" y="634"/>
                  <a:pt x="4919" y="605"/>
                  <a:pt x="4888" y="562"/>
                </a:cubicBezTo>
                <a:lnTo>
                  <a:pt x="4751" y="372"/>
                </a:lnTo>
                <a:cubicBezTo>
                  <a:pt x="4807" y="359"/>
                  <a:pt x="4848" y="338"/>
                  <a:pt x="4875" y="308"/>
                </a:cubicBezTo>
                <a:cubicBezTo>
                  <a:pt x="4901" y="278"/>
                  <a:pt x="4915" y="243"/>
                  <a:pt x="4915" y="202"/>
                </a:cubicBezTo>
                <a:cubicBezTo>
                  <a:pt x="4915" y="164"/>
                  <a:pt x="4903" y="131"/>
                  <a:pt x="4880" y="104"/>
                </a:cubicBezTo>
                <a:cubicBezTo>
                  <a:pt x="4856" y="76"/>
                  <a:pt x="4828" y="57"/>
                  <a:pt x="4795" y="47"/>
                </a:cubicBezTo>
                <a:cubicBezTo>
                  <a:pt x="4761" y="37"/>
                  <a:pt x="4709" y="32"/>
                  <a:pt x="4639" y="32"/>
                </a:cubicBezTo>
                <a:close/>
                <a:moveTo>
                  <a:pt x="6600" y="233"/>
                </a:moveTo>
                <a:lnTo>
                  <a:pt x="6465" y="288"/>
                </a:lnTo>
                <a:lnTo>
                  <a:pt x="6472" y="306"/>
                </a:lnTo>
                <a:cubicBezTo>
                  <a:pt x="6485" y="301"/>
                  <a:pt x="6496" y="298"/>
                  <a:pt x="6505" y="298"/>
                </a:cubicBezTo>
                <a:cubicBezTo>
                  <a:pt x="6513" y="298"/>
                  <a:pt x="6520" y="300"/>
                  <a:pt x="6525" y="305"/>
                </a:cubicBezTo>
                <a:cubicBezTo>
                  <a:pt x="6530" y="309"/>
                  <a:pt x="6533" y="316"/>
                  <a:pt x="6536" y="326"/>
                </a:cubicBezTo>
                <a:cubicBezTo>
                  <a:pt x="6539" y="340"/>
                  <a:pt x="6540" y="372"/>
                  <a:pt x="6540" y="420"/>
                </a:cubicBezTo>
                <a:lnTo>
                  <a:pt x="6540" y="593"/>
                </a:lnTo>
                <a:cubicBezTo>
                  <a:pt x="6540" y="620"/>
                  <a:pt x="6538" y="639"/>
                  <a:pt x="6533" y="649"/>
                </a:cubicBezTo>
                <a:cubicBezTo>
                  <a:pt x="6529" y="659"/>
                  <a:pt x="6523" y="666"/>
                  <a:pt x="6516" y="670"/>
                </a:cubicBezTo>
                <a:cubicBezTo>
                  <a:pt x="6508" y="674"/>
                  <a:pt x="6493" y="676"/>
                  <a:pt x="6472" y="676"/>
                </a:cubicBezTo>
                <a:lnTo>
                  <a:pt x="6472" y="694"/>
                </a:lnTo>
                <a:lnTo>
                  <a:pt x="6689" y="694"/>
                </a:lnTo>
                <a:lnTo>
                  <a:pt x="6689" y="676"/>
                </a:lnTo>
                <a:cubicBezTo>
                  <a:pt x="6668" y="676"/>
                  <a:pt x="6653" y="674"/>
                  <a:pt x="6645" y="669"/>
                </a:cubicBezTo>
                <a:cubicBezTo>
                  <a:pt x="6637" y="665"/>
                  <a:pt x="6631" y="658"/>
                  <a:pt x="6627" y="649"/>
                </a:cubicBezTo>
                <a:cubicBezTo>
                  <a:pt x="6623" y="639"/>
                  <a:pt x="6621" y="621"/>
                  <a:pt x="6621" y="593"/>
                </a:cubicBezTo>
                <a:lnTo>
                  <a:pt x="6621" y="233"/>
                </a:lnTo>
                <a:close/>
                <a:moveTo>
                  <a:pt x="6854" y="233"/>
                </a:moveTo>
                <a:lnTo>
                  <a:pt x="6719" y="288"/>
                </a:lnTo>
                <a:lnTo>
                  <a:pt x="6727" y="306"/>
                </a:lnTo>
                <a:cubicBezTo>
                  <a:pt x="6739" y="301"/>
                  <a:pt x="6750" y="298"/>
                  <a:pt x="6759" y="298"/>
                </a:cubicBezTo>
                <a:cubicBezTo>
                  <a:pt x="6768" y="298"/>
                  <a:pt x="6774" y="300"/>
                  <a:pt x="6779" y="305"/>
                </a:cubicBezTo>
                <a:cubicBezTo>
                  <a:pt x="6785" y="309"/>
                  <a:pt x="6788" y="317"/>
                  <a:pt x="6791" y="329"/>
                </a:cubicBezTo>
                <a:cubicBezTo>
                  <a:pt x="6793" y="340"/>
                  <a:pt x="6794" y="373"/>
                  <a:pt x="6794" y="427"/>
                </a:cubicBezTo>
                <a:lnTo>
                  <a:pt x="6794" y="593"/>
                </a:lnTo>
                <a:cubicBezTo>
                  <a:pt x="6794" y="625"/>
                  <a:pt x="6790" y="647"/>
                  <a:pt x="6782" y="659"/>
                </a:cubicBezTo>
                <a:cubicBezTo>
                  <a:pt x="6774" y="671"/>
                  <a:pt x="6759" y="676"/>
                  <a:pt x="6736" y="676"/>
                </a:cubicBezTo>
                <a:lnTo>
                  <a:pt x="6727" y="676"/>
                </a:lnTo>
                <a:lnTo>
                  <a:pt x="6727" y="694"/>
                </a:lnTo>
                <a:lnTo>
                  <a:pt x="6948" y="694"/>
                </a:lnTo>
                <a:lnTo>
                  <a:pt x="6948" y="676"/>
                </a:lnTo>
                <a:cubicBezTo>
                  <a:pt x="6923" y="676"/>
                  <a:pt x="6907" y="674"/>
                  <a:pt x="6899" y="670"/>
                </a:cubicBezTo>
                <a:cubicBezTo>
                  <a:pt x="6891" y="665"/>
                  <a:pt x="6885" y="658"/>
                  <a:pt x="6880" y="649"/>
                </a:cubicBezTo>
                <a:cubicBezTo>
                  <a:pt x="6877" y="642"/>
                  <a:pt x="6875" y="623"/>
                  <a:pt x="6875" y="593"/>
                </a:cubicBezTo>
                <a:lnTo>
                  <a:pt x="6875" y="357"/>
                </a:lnTo>
                <a:cubicBezTo>
                  <a:pt x="6913" y="315"/>
                  <a:pt x="6952" y="293"/>
                  <a:pt x="6991" y="293"/>
                </a:cubicBezTo>
                <a:cubicBezTo>
                  <a:pt x="7016" y="293"/>
                  <a:pt x="7034" y="303"/>
                  <a:pt x="7044" y="321"/>
                </a:cubicBezTo>
                <a:cubicBezTo>
                  <a:pt x="7055" y="339"/>
                  <a:pt x="7060" y="369"/>
                  <a:pt x="7060" y="410"/>
                </a:cubicBezTo>
                <a:lnTo>
                  <a:pt x="7060" y="593"/>
                </a:lnTo>
                <a:cubicBezTo>
                  <a:pt x="7060" y="618"/>
                  <a:pt x="7059" y="634"/>
                  <a:pt x="7058" y="639"/>
                </a:cubicBezTo>
                <a:cubicBezTo>
                  <a:pt x="7055" y="651"/>
                  <a:pt x="7049" y="660"/>
                  <a:pt x="7041" y="667"/>
                </a:cubicBezTo>
                <a:cubicBezTo>
                  <a:pt x="7032" y="673"/>
                  <a:pt x="7018" y="676"/>
                  <a:pt x="6997" y="676"/>
                </a:cubicBezTo>
                <a:lnTo>
                  <a:pt x="6988" y="676"/>
                </a:lnTo>
                <a:lnTo>
                  <a:pt x="6988" y="694"/>
                </a:lnTo>
                <a:lnTo>
                  <a:pt x="7209" y="694"/>
                </a:lnTo>
                <a:lnTo>
                  <a:pt x="7209" y="676"/>
                </a:lnTo>
                <a:cubicBezTo>
                  <a:pt x="7187" y="676"/>
                  <a:pt x="7173" y="674"/>
                  <a:pt x="7165" y="669"/>
                </a:cubicBezTo>
                <a:cubicBezTo>
                  <a:pt x="7157" y="665"/>
                  <a:pt x="7151" y="659"/>
                  <a:pt x="7147" y="650"/>
                </a:cubicBezTo>
                <a:cubicBezTo>
                  <a:pt x="7143" y="640"/>
                  <a:pt x="7141" y="621"/>
                  <a:pt x="7141" y="593"/>
                </a:cubicBezTo>
                <a:lnTo>
                  <a:pt x="7141" y="402"/>
                </a:lnTo>
                <a:cubicBezTo>
                  <a:pt x="7141" y="361"/>
                  <a:pt x="7137" y="332"/>
                  <a:pt x="7130" y="312"/>
                </a:cubicBezTo>
                <a:cubicBezTo>
                  <a:pt x="7119" y="284"/>
                  <a:pt x="7105" y="264"/>
                  <a:pt x="7088" y="252"/>
                </a:cubicBezTo>
                <a:cubicBezTo>
                  <a:pt x="7070" y="240"/>
                  <a:pt x="7049" y="233"/>
                  <a:pt x="7025" y="233"/>
                </a:cubicBezTo>
                <a:cubicBezTo>
                  <a:pt x="6977" y="233"/>
                  <a:pt x="6927" y="265"/>
                  <a:pt x="6875" y="328"/>
                </a:cubicBezTo>
                <a:lnTo>
                  <a:pt x="6875" y="233"/>
                </a:lnTo>
                <a:close/>
                <a:moveTo>
                  <a:pt x="5708" y="233"/>
                </a:moveTo>
                <a:cubicBezTo>
                  <a:pt x="5656" y="233"/>
                  <a:pt x="5616" y="245"/>
                  <a:pt x="5587" y="269"/>
                </a:cubicBezTo>
                <a:cubicBezTo>
                  <a:pt x="5559" y="292"/>
                  <a:pt x="5544" y="318"/>
                  <a:pt x="5544" y="346"/>
                </a:cubicBezTo>
                <a:cubicBezTo>
                  <a:pt x="5544" y="360"/>
                  <a:pt x="5548" y="372"/>
                  <a:pt x="5556" y="380"/>
                </a:cubicBezTo>
                <a:cubicBezTo>
                  <a:pt x="5564" y="389"/>
                  <a:pt x="5573" y="393"/>
                  <a:pt x="5585" y="393"/>
                </a:cubicBezTo>
                <a:cubicBezTo>
                  <a:pt x="5598" y="393"/>
                  <a:pt x="5608" y="389"/>
                  <a:pt x="5615" y="381"/>
                </a:cubicBezTo>
                <a:cubicBezTo>
                  <a:pt x="5623" y="373"/>
                  <a:pt x="5627" y="361"/>
                  <a:pt x="5627" y="346"/>
                </a:cubicBezTo>
                <a:lnTo>
                  <a:pt x="5626" y="318"/>
                </a:lnTo>
                <a:cubicBezTo>
                  <a:pt x="5626" y="304"/>
                  <a:pt x="5632" y="291"/>
                  <a:pt x="5645" y="280"/>
                </a:cubicBezTo>
                <a:cubicBezTo>
                  <a:pt x="5657" y="269"/>
                  <a:pt x="5673" y="263"/>
                  <a:pt x="5693" y="263"/>
                </a:cubicBezTo>
                <a:cubicBezTo>
                  <a:pt x="5720" y="263"/>
                  <a:pt x="5741" y="271"/>
                  <a:pt x="5755" y="288"/>
                </a:cubicBezTo>
                <a:cubicBezTo>
                  <a:pt x="5769" y="305"/>
                  <a:pt x="5776" y="335"/>
                  <a:pt x="5776" y="380"/>
                </a:cubicBezTo>
                <a:lnTo>
                  <a:pt x="5776" y="397"/>
                </a:lnTo>
                <a:cubicBezTo>
                  <a:pt x="5700" y="425"/>
                  <a:pt x="5645" y="449"/>
                  <a:pt x="5611" y="469"/>
                </a:cubicBezTo>
                <a:cubicBezTo>
                  <a:pt x="5578" y="488"/>
                  <a:pt x="5555" y="509"/>
                  <a:pt x="5542" y="531"/>
                </a:cubicBezTo>
                <a:cubicBezTo>
                  <a:pt x="5532" y="547"/>
                  <a:pt x="5527" y="566"/>
                  <a:pt x="5527" y="588"/>
                </a:cubicBezTo>
                <a:cubicBezTo>
                  <a:pt x="5527" y="622"/>
                  <a:pt x="5537" y="650"/>
                  <a:pt x="5557" y="671"/>
                </a:cubicBezTo>
                <a:cubicBezTo>
                  <a:pt x="5577" y="693"/>
                  <a:pt x="5603" y="703"/>
                  <a:pt x="5634" y="703"/>
                </a:cubicBezTo>
                <a:cubicBezTo>
                  <a:pt x="5654" y="703"/>
                  <a:pt x="5672" y="699"/>
                  <a:pt x="5690" y="691"/>
                </a:cubicBezTo>
                <a:cubicBezTo>
                  <a:pt x="5702" y="685"/>
                  <a:pt x="5730" y="665"/>
                  <a:pt x="5776" y="629"/>
                </a:cubicBezTo>
                <a:cubicBezTo>
                  <a:pt x="5777" y="656"/>
                  <a:pt x="5782" y="675"/>
                  <a:pt x="5791" y="686"/>
                </a:cubicBezTo>
                <a:cubicBezTo>
                  <a:pt x="5800" y="697"/>
                  <a:pt x="5813" y="703"/>
                  <a:pt x="5829" y="703"/>
                </a:cubicBezTo>
                <a:cubicBezTo>
                  <a:pt x="5862" y="703"/>
                  <a:pt x="5897" y="678"/>
                  <a:pt x="5934" y="629"/>
                </a:cubicBezTo>
                <a:lnTo>
                  <a:pt x="5934" y="602"/>
                </a:lnTo>
                <a:cubicBezTo>
                  <a:pt x="5914" y="622"/>
                  <a:pt x="5901" y="633"/>
                  <a:pt x="5894" y="638"/>
                </a:cubicBezTo>
                <a:cubicBezTo>
                  <a:pt x="5890" y="640"/>
                  <a:pt x="5886" y="641"/>
                  <a:pt x="5880" y="641"/>
                </a:cubicBezTo>
                <a:cubicBezTo>
                  <a:pt x="5875" y="641"/>
                  <a:pt x="5871" y="639"/>
                  <a:pt x="5867" y="636"/>
                </a:cubicBezTo>
                <a:cubicBezTo>
                  <a:pt x="5864" y="633"/>
                  <a:pt x="5861" y="627"/>
                  <a:pt x="5859" y="617"/>
                </a:cubicBezTo>
                <a:cubicBezTo>
                  <a:pt x="5858" y="607"/>
                  <a:pt x="5857" y="581"/>
                  <a:pt x="5857" y="539"/>
                </a:cubicBezTo>
                <a:lnTo>
                  <a:pt x="5857" y="387"/>
                </a:lnTo>
                <a:cubicBezTo>
                  <a:pt x="5857" y="343"/>
                  <a:pt x="5854" y="315"/>
                  <a:pt x="5848" y="301"/>
                </a:cubicBezTo>
                <a:cubicBezTo>
                  <a:pt x="5839" y="279"/>
                  <a:pt x="5825" y="263"/>
                  <a:pt x="5806" y="253"/>
                </a:cubicBezTo>
                <a:cubicBezTo>
                  <a:pt x="5780" y="240"/>
                  <a:pt x="5748" y="233"/>
                  <a:pt x="5708" y="233"/>
                </a:cubicBezTo>
                <a:close/>
                <a:moveTo>
                  <a:pt x="494" y="247"/>
                </a:moveTo>
                <a:lnTo>
                  <a:pt x="494" y="265"/>
                </a:lnTo>
                <a:cubicBezTo>
                  <a:pt x="496" y="265"/>
                  <a:pt x="497" y="265"/>
                  <a:pt x="499" y="265"/>
                </a:cubicBezTo>
                <a:cubicBezTo>
                  <a:pt x="520" y="265"/>
                  <a:pt x="534" y="267"/>
                  <a:pt x="543" y="271"/>
                </a:cubicBezTo>
                <a:cubicBezTo>
                  <a:pt x="552" y="275"/>
                  <a:pt x="558" y="281"/>
                  <a:pt x="563" y="290"/>
                </a:cubicBezTo>
                <a:cubicBezTo>
                  <a:pt x="568" y="298"/>
                  <a:pt x="570" y="312"/>
                  <a:pt x="570" y="333"/>
                </a:cubicBezTo>
                <a:lnTo>
                  <a:pt x="570" y="533"/>
                </a:lnTo>
                <a:cubicBezTo>
                  <a:pt x="570" y="575"/>
                  <a:pt x="573" y="607"/>
                  <a:pt x="581" y="630"/>
                </a:cubicBezTo>
                <a:cubicBezTo>
                  <a:pt x="588" y="653"/>
                  <a:pt x="600" y="671"/>
                  <a:pt x="619" y="686"/>
                </a:cubicBezTo>
                <a:cubicBezTo>
                  <a:pt x="637" y="700"/>
                  <a:pt x="659" y="708"/>
                  <a:pt x="684" y="708"/>
                </a:cubicBezTo>
                <a:cubicBezTo>
                  <a:pt x="707" y="708"/>
                  <a:pt x="728" y="702"/>
                  <a:pt x="748" y="691"/>
                </a:cubicBezTo>
                <a:cubicBezTo>
                  <a:pt x="768" y="681"/>
                  <a:pt x="798" y="654"/>
                  <a:pt x="836" y="613"/>
                </a:cubicBezTo>
                <a:lnTo>
                  <a:pt x="836" y="708"/>
                </a:lnTo>
                <a:lnTo>
                  <a:pt x="858" y="708"/>
                </a:lnTo>
                <a:lnTo>
                  <a:pt x="992" y="652"/>
                </a:lnTo>
                <a:lnTo>
                  <a:pt x="985" y="635"/>
                </a:lnTo>
                <a:cubicBezTo>
                  <a:pt x="972" y="641"/>
                  <a:pt x="961" y="644"/>
                  <a:pt x="951" y="644"/>
                </a:cubicBezTo>
                <a:cubicBezTo>
                  <a:pt x="944" y="644"/>
                  <a:pt x="937" y="641"/>
                  <a:pt x="932" y="637"/>
                </a:cubicBezTo>
                <a:cubicBezTo>
                  <a:pt x="926" y="632"/>
                  <a:pt x="923" y="624"/>
                  <a:pt x="920" y="613"/>
                </a:cubicBezTo>
                <a:cubicBezTo>
                  <a:pt x="918" y="601"/>
                  <a:pt x="916" y="569"/>
                  <a:pt x="916" y="518"/>
                </a:cubicBezTo>
                <a:lnTo>
                  <a:pt x="916" y="247"/>
                </a:lnTo>
                <a:lnTo>
                  <a:pt x="764" y="247"/>
                </a:lnTo>
                <a:lnTo>
                  <a:pt x="764" y="265"/>
                </a:lnTo>
                <a:cubicBezTo>
                  <a:pt x="793" y="265"/>
                  <a:pt x="813" y="270"/>
                  <a:pt x="822" y="279"/>
                </a:cubicBezTo>
                <a:cubicBezTo>
                  <a:pt x="831" y="288"/>
                  <a:pt x="836" y="305"/>
                  <a:pt x="836" y="331"/>
                </a:cubicBezTo>
                <a:lnTo>
                  <a:pt x="836" y="584"/>
                </a:lnTo>
                <a:cubicBezTo>
                  <a:pt x="812" y="609"/>
                  <a:pt x="790" y="625"/>
                  <a:pt x="773" y="634"/>
                </a:cubicBezTo>
                <a:cubicBezTo>
                  <a:pt x="755" y="643"/>
                  <a:pt x="739" y="647"/>
                  <a:pt x="725" y="647"/>
                </a:cubicBezTo>
                <a:cubicBezTo>
                  <a:pt x="705" y="647"/>
                  <a:pt x="687" y="641"/>
                  <a:pt x="673" y="628"/>
                </a:cubicBezTo>
                <a:cubicBezTo>
                  <a:pt x="658" y="615"/>
                  <a:pt x="651" y="588"/>
                  <a:pt x="651" y="546"/>
                </a:cubicBezTo>
                <a:lnTo>
                  <a:pt x="651" y="247"/>
                </a:lnTo>
                <a:close/>
                <a:moveTo>
                  <a:pt x="1241" y="233"/>
                </a:moveTo>
                <a:cubicBezTo>
                  <a:pt x="1182" y="233"/>
                  <a:pt x="1132" y="255"/>
                  <a:pt x="1090" y="299"/>
                </a:cubicBezTo>
                <a:cubicBezTo>
                  <a:pt x="1048" y="343"/>
                  <a:pt x="1027" y="400"/>
                  <a:pt x="1027" y="471"/>
                </a:cubicBezTo>
                <a:cubicBezTo>
                  <a:pt x="1027" y="543"/>
                  <a:pt x="1046" y="601"/>
                  <a:pt x="1084" y="644"/>
                </a:cubicBezTo>
                <a:cubicBezTo>
                  <a:pt x="1122" y="686"/>
                  <a:pt x="1166" y="708"/>
                  <a:pt x="1217" y="708"/>
                </a:cubicBezTo>
                <a:cubicBezTo>
                  <a:pt x="1259" y="708"/>
                  <a:pt x="1298" y="692"/>
                  <a:pt x="1333" y="660"/>
                </a:cubicBezTo>
                <a:cubicBezTo>
                  <a:pt x="1369" y="628"/>
                  <a:pt x="1392" y="583"/>
                  <a:pt x="1404" y="524"/>
                </a:cubicBezTo>
                <a:lnTo>
                  <a:pt x="1390" y="517"/>
                </a:lnTo>
                <a:cubicBezTo>
                  <a:pt x="1373" y="556"/>
                  <a:pt x="1356" y="584"/>
                  <a:pt x="1338" y="599"/>
                </a:cubicBezTo>
                <a:cubicBezTo>
                  <a:pt x="1312" y="620"/>
                  <a:pt x="1284" y="631"/>
                  <a:pt x="1252" y="631"/>
                </a:cubicBezTo>
                <a:cubicBezTo>
                  <a:pt x="1207" y="631"/>
                  <a:pt x="1172" y="611"/>
                  <a:pt x="1146" y="570"/>
                </a:cubicBezTo>
                <a:cubicBezTo>
                  <a:pt x="1120" y="529"/>
                  <a:pt x="1106" y="482"/>
                  <a:pt x="1106" y="429"/>
                </a:cubicBezTo>
                <a:cubicBezTo>
                  <a:pt x="1106" y="376"/>
                  <a:pt x="1120" y="334"/>
                  <a:pt x="1146" y="302"/>
                </a:cubicBezTo>
                <a:cubicBezTo>
                  <a:pt x="1166" y="278"/>
                  <a:pt x="1192" y="266"/>
                  <a:pt x="1225" y="266"/>
                </a:cubicBezTo>
                <a:cubicBezTo>
                  <a:pt x="1245" y="266"/>
                  <a:pt x="1261" y="271"/>
                  <a:pt x="1272" y="281"/>
                </a:cubicBezTo>
                <a:cubicBezTo>
                  <a:pt x="1283" y="291"/>
                  <a:pt x="1290" y="305"/>
                  <a:pt x="1292" y="325"/>
                </a:cubicBezTo>
                <a:cubicBezTo>
                  <a:pt x="1293" y="344"/>
                  <a:pt x="1297" y="357"/>
                  <a:pt x="1303" y="364"/>
                </a:cubicBezTo>
                <a:cubicBezTo>
                  <a:pt x="1312" y="376"/>
                  <a:pt x="1327" y="382"/>
                  <a:pt x="1346" y="382"/>
                </a:cubicBezTo>
                <a:cubicBezTo>
                  <a:pt x="1361" y="382"/>
                  <a:pt x="1372" y="379"/>
                  <a:pt x="1380" y="371"/>
                </a:cubicBezTo>
                <a:cubicBezTo>
                  <a:pt x="1388" y="363"/>
                  <a:pt x="1392" y="353"/>
                  <a:pt x="1392" y="341"/>
                </a:cubicBezTo>
                <a:cubicBezTo>
                  <a:pt x="1392" y="316"/>
                  <a:pt x="1377" y="292"/>
                  <a:pt x="1349" y="268"/>
                </a:cubicBezTo>
                <a:cubicBezTo>
                  <a:pt x="1321" y="245"/>
                  <a:pt x="1285" y="233"/>
                  <a:pt x="1241" y="233"/>
                </a:cubicBezTo>
                <a:close/>
                <a:moveTo>
                  <a:pt x="1685" y="233"/>
                </a:moveTo>
                <a:cubicBezTo>
                  <a:pt x="1626" y="233"/>
                  <a:pt x="1576" y="255"/>
                  <a:pt x="1534" y="299"/>
                </a:cubicBezTo>
                <a:cubicBezTo>
                  <a:pt x="1492" y="343"/>
                  <a:pt x="1471" y="400"/>
                  <a:pt x="1471" y="471"/>
                </a:cubicBezTo>
                <a:cubicBezTo>
                  <a:pt x="1471" y="543"/>
                  <a:pt x="1490" y="601"/>
                  <a:pt x="1528" y="644"/>
                </a:cubicBezTo>
                <a:cubicBezTo>
                  <a:pt x="1566" y="686"/>
                  <a:pt x="1610" y="708"/>
                  <a:pt x="1661" y="708"/>
                </a:cubicBezTo>
                <a:cubicBezTo>
                  <a:pt x="1703" y="708"/>
                  <a:pt x="1742" y="692"/>
                  <a:pt x="1777" y="660"/>
                </a:cubicBezTo>
                <a:cubicBezTo>
                  <a:pt x="1812" y="628"/>
                  <a:pt x="1836" y="583"/>
                  <a:pt x="1848" y="524"/>
                </a:cubicBezTo>
                <a:lnTo>
                  <a:pt x="1834" y="517"/>
                </a:lnTo>
                <a:cubicBezTo>
                  <a:pt x="1817" y="556"/>
                  <a:pt x="1800" y="584"/>
                  <a:pt x="1782" y="599"/>
                </a:cubicBezTo>
                <a:cubicBezTo>
                  <a:pt x="1756" y="620"/>
                  <a:pt x="1728" y="631"/>
                  <a:pt x="1696" y="631"/>
                </a:cubicBezTo>
                <a:cubicBezTo>
                  <a:pt x="1651" y="631"/>
                  <a:pt x="1616" y="611"/>
                  <a:pt x="1590" y="570"/>
                </a:cubicBezTo>
                <a:cubicBezTo>
                  <a:pt x="1563" y="529"/>
                  <a:pt x="1550" y="482"/>
                  <a:pt x="1550" y="429"/>
                </a:cubicBezTo>
                <a:cubicBezTo>
                  <a:pt x="1550" y="376"/>
                  <a:pt x="1563" y="334"/>
                  <a:pt x="1590" y="302"/>
                </a:cubicBezTo>
                <a:cubicBezTo>
                  <a:pt x="1610" y="278"/>
                  <a:pt x="1636" y="266"/>
                  <a:pt x="1668" y="266"/>
                </a:cubicBezTo>
                <a:cubicBezTo>
                  <a:pt x="1689" y="266"/>
                  <a:pt x="1704" y="271"/>
                  <a:pt x="1716" y="281"/>
                </a:cubicBezTo>
                <a:cubicBezTo>
                  <a:pt x="1727" y="291"/>
                  <a:pt x="1734" y="305"/>
                  <a:pt x="1736" y="325"/>
                </a:cubicBezTo>
                <a:cubicBezTo>
                  <a:pt x="1737" y="344"/>
                  <a:pt x="1741" y="357"/>
                  <a:pt x="1747" y="364"/>
                </a:cubicBezTo>
                <a:cubicBezTo>
                  <a:pt x="1756" y="376"/>
                  <a:pt x="1771" y="382"/>
                  <a:pt x="1790" y="382"/>
                </a:cubicBezTo>
                <a:cubicBezTo>
                  <a:pt x="1804" y="382"/>
                  <a:pt x="1815" y="379"/>
                  <a:pt x="1823" y="371"/>
                </a:cubicBezTo>
                <a:cubicBezTo>
                  <a:pt x="1831" y="363"/>
                  <a:pt x="1835" y="353"/>
                  <a:pt x="1835" y="341"/>
                </a:cubicBezTo>
                <a:cubicBezTo>
                  <a:pt x="1835" y="316"/>
                  <a:pt x="1821" y="292"/>
                  <a:pt x="1793" y="268"/>
                </a:cubicBezTo>
                <a:cubicBezTo>
                  <a:pt x="1765" y="245"/>
                  <a:pt x="1729" y="233"/>
                  <a:pt x="1685" y="233"/>
                </a:cubicBezTo>
                <a:close/>
                <a:moveTo>
                  <a:pt x="2125" y="233"/>
                </a:moveTo>
                <a:cubicBezTo>
                  <a:pt x="2065" y="233"/>
                  <a:pt x="2016" y="254"/>
                  <a:pt x="1977" y="297"/>
                </a:cubicBezTo>
                <a:cubicBezTo>
                  <a:pt x="1938" y="340"/>
                  <a:pt x="1918" y="400"/>
                  <a:pt x="1918" y="476"/>
                </a:cubicBezTo>
                <a:cubicBezTo>
                  <a:pt x="1918" y="547"/>
                  <a:pt x="1937" y="603"/>
                  <a:pt x="1975" y="645"/>
                </a:cubicBezTo>
                <a:cubicBezTo>
                  <a:pt x="2014" y="687"/>
                  <a:pt x="2060" y="708"/>
                  <a:pt x="2113" y="708"/>
                </a:cubicBezTo>
                <a:cubicBezTo>
                  <a:pt x="2163" y="708"/>
                  <a:pt x="2204" y="689"/>
                  <a:pt x="2237" y="653"/>
                </a:cubicBezTo>
                <a:cubicBezTo>
                  <a:pt x="2270" y="616"/>
                  <a:pt x="2290" y="575"/>
                  <a:pt x="2296" y="531"/>
                </a:cubicBezTo>
                <a:lnTo>
                  <a:pt x="2281" y="521"/>
                </a:lnTo>
                <a:cubicBezTo>
                  <a:pt x="2267" y="560"/>
                  <a:pt x="2248" y="588"/>
                  <a:pt x="2227" y="604"/>
                </a:cubicBezTo>
                <a:cubicBezTo>
                  <a:pt x="2205" y="620"/>
                  <a:pt x="2180" y="628"/>
                  <a:pt x="2150" y="628"/>
                </a:cubicBezTo>
                <a:cubicBezTo>
                  <a:pt x="2106" y="628"/>
                  <a:pt x="2068" y="609"/>
                  <a:pt x="2036" y="571"/>
                </a:cubicBezTo>
                <a:cubicBezTo>
                  <a:pt x="2003" y="534"/>
                  <a:pt x="1987" y="481"/>
                  <a:pt x="1987" y="415"/>
                </a:cubicBezTo>
                <a:lnTo>
                  <a:pt x="2296" y="415"/>
                </a:lnTo>
                <a:cubicBezTo>
                  <a:pt x="2296" y="360"/>
                  <a:pt x="2280" y="316"/>
                  <a:pt x="2248" y="283"/>
                </a:cubicBezTo>
                <a:cubicBezTo>
                  <a:pt x="2216" y="249"/>
                  <a:pt x="2175" y="233"/>
                  <a:pt x="2125" y="233"/>
                </a:cubicBezTo>
                <a:close/>
                <a:moveTo>
                  <a:pt x="2509" y="233"/>
                </a:moveTo>
                <a:cubicBezTo>
                  <a:pt x="2469" y="233"/>
                  <a:pt x="2437" y="246"/>
                  <a:pt x="2411" y="270"/>
                </a:cubicBezTo>
                <a:cubicBezTo>
                  <a:pt x="2386" y="295"/>
                  <a:pt x="2374" y="326"/>
                  <a:pt x="2374" y="363"/>
                </a:cubicBezTo>
                <a:cubicBezTo>
                  <a:pt x="2374" y="391"/>
                  <a:pt x="2381" y="415"/>
                  <a:pt x="2395" y="433"/>
                </a:cubicBezTo>
                <a:cubicBezTo>
                  <a:pt x="2410" y="452"/>
                  <a:pt x="2441" y="473"/>
                  <a:pt x="2488" y="497"/>
                </a:cubicBezTo>
                <a:cubicBezTo>
                  <a:pt x="2535" y="520"/>
                  <a:pt x="2567" y="539"/>
                  <a:pt x="2583" y="555"/>
                </a:cubicBezTo>
                <a:cubicBezTo>
                  <a:pt x="2599" y="570"/>
                  <a:pt x="2606" y="589"/>
                  <a:pt x="2606" y="611"/>
                </a:cubicBezTo>
                <a:cubicBezTo>
                  <a:pt x="2606" y="630"/>
                  <a:pt x="2599" y="646"/>
                  <a:pt x="2585" y="659"/>
                </a:cubicBezTo>
                <a:cubicBezTo>
                  <a:pt x="2571" y="672"/>
                  <a:pt x="2553" y="679"/>
                  <a:pt x="2530" y="679"/>
                </a:cubicBezTo>
                <a:cubicBezTo>
                  <a:pt x="2498" y="679"/>
                  <a:pt x="2470" y="667"/>
                  <a:pt x="2444" y="644"/>
                </a:cubicBezTo>
                <a:cubicBezTo>
                  <a:pt x="2418" y="621"/>
                  <a:pt x="2401" y="587"/>
                  <a:pt x="2392" y="541"/>
                </a:cubicBezTo>
                <a:lnTo>
                  <a:pt x="2375" y="541"/>
                </a:lnTo>
                <a:lnTo>
                  <a:pt x="2375" y="701"/>
                </a:lnTo>
                <a:lnTo>
                  <a:pt x="2392" y="701"/>
                </a:lnTo>
                <a:cubicBezTo>
                  <a:pt x="2396" y="692"/>
                  <a:pt x="2402" y="688"/>
                  <a:pt x="2409" y="688"/>
                </a:cubicBezTo>
                <a:cubicBezTo>
                  <a:pt x="2416" y="688"/>
                  <a:pt x="2425" y="690"/>
                  <a:pt x="2436" y="693"/>
                </a:cubicBezTo>
                <a:cubicBezTo>
                  <a:pt x="2471" y="703"/>
                  <a:pt x="2502" y="708"/>
                  <a:pt x="2529" y="708"/>
                </a:cubicBezTo>
                <a:cubicBezTo>
                  <a:pt x="2567" y="708"/>
                  <a:pt x="2602" y="695"/>
                  <a:pt x="2632" y="670"/>
                </a:cubicBezTo>
                <a:cubicBezTo>
                  <a:pt x="2663" y="645"/>
                  <a:pt x="2679" y="612"/>
                  <a:pt x="2679" y="572"/>
                </a:cubicBezTo>
                <a:cubicBezTo>
                  <a:pt x="2679" y="519"/>
                  <a:pt x="2646" y="477"/>
                  <a:pt x="2580" y="444"/>
                </a:cubicBezTo>
                <a:lnTo>
                  <a:pt x="2508" y="410"/>
                </a:lnTo>
                <a:cubicBezTo>
                  <a:pt x="2477" y="395"/>
                  <a:pt x="2457" y="381"/>
                  <a:pt x="2447" y="367"/>
                </a:cubicBezTo>
                <a:cubicBezTo>
                  <a:pt x="2436" y="354"/>
                  <a:pt x="2431" y="339"/>
                  <a:pt x="2431" y="320"/>
                </a:cubicBezTo>
                <a:cubicBezTo>
                  <a:pt x="2431" y="306"/>
                  <a:pt x="2438" y="292"/>
                  <a:pt x="2452" y="280"/>
                </a:cubicBezTo>
                <a:cubicBezTo>
                  <a:pt x="2466" y="268"/>
                  <a:pt x="2485" y="262"/>
                  <a:pt x="2507" y="262"/>
                </a:cubicBezTo>
                <a:cubicBezTo>
                  <a:pt x="2537" y="262"/>
                  <a:pt x="2562" y="271"/>
                  <a:pt x="2581" y="288"/>
                </a:cubicBezTo>
                <a:cubicBezTo>
                  <a:pt x="2601" y="305"/>
                  <a:pt x="2617" y="338"/>
                  <a:pt x="2629" y="386"/>
                </a:cubicBezTo>
                <a:lnTo>
                  <a:pt x="2645" y="386"/>
                </a:lnTo>
                <a:lnTo>
                  <a:pt x="2645" y="233"/>
                </a:lnTo>
                <a:lnTo>
                  <a:pt x="2629" y="233"/>
                </a:lnTo>
                <a:cubicBezTo>
                  <a:pt x="2625" y="241"/>
                  <a:pt x="2622" y="246"/>
                  <a:pt x="2619" y="249"/>
                </a:cubicBezTo>
                <a:cubicBezTo>
                  <a:pt x="2616" y="251"/>
                  <a:pt x="2612" y="252"/>
                  <a:pt x="2606" y="252"/>
                </a:cubicBezTo>
                <a:cubicBezTo>
                  <a:pt x="2601" y="252"/>
                  <a:pt x="2590" y="250"/>
                  <a:pt x="2573" y="245"/>
                </a:cubicBezTo>
                <a:cubicBezTo>
                  <a:pt x="2548" y="237"/>
                  <a:pt x="2527" y="233"/>
                  <a:pt x="2509" y="233"/>
                </a:cubicBezTo>
                <a:close/>
                <a:moveTo>
                  <a:pt x="2898" y="233"/>
                </a:moveTo>
                <a:cubicBezTo>
                  <a:pt x="2858" y="233"/>
                  <a:pt x="2826" y="246"/>
                  <a:pt x="2800" y="270"/>
                </a:cubicBezTo>
                <a:cubicBezTo>
                  <a:pt x="2775" y="295"/>
                  <a:pt x="2763" y="326"/>
                  <a:pt x="2763" y="363"/>
                </a:cubicBezTo>
                <a:cubicBezTo>
                  <a:pt x="2763" y="391"/>
                  <a:pt x="2770" y="415"/>
                  <a:pt x="2785" y="433"/>
                </a:cubicBezTo>
                <a:cubicBezTo>
                  <a:pt x="2799" y="452"/>
                  <a:pt x="2830" y="473"/>
                  <a:pt x="2877" y="497"/>
                </a:cubicBezTo>
                <a:cubicBezTo>
                  <a:pt x="2925" y="520"/>
                  <a:pt x="2956" y="539"/>
                  <a:pt x="2972" y="555"/>
                </a:cubicBezTo>
                <a:cubicBezTo>
                  <a:pt x="2988" y="570"/>
                  <a:pt x="2996" y="589"/>
                  <a:pt x="2996" y="611"/>
                </a:cubicBezTo>
                <a:cubicBezTo>
                  <a:pt x="2996" y="630"/>
                  <a:pt x="2988" y="646"/>
                  <a:pt x="2974" y="659"/>
                </a:cubicBezTo>
                <a:cubicBezTo>
                  <a:pt x="2960" y="672"/>
                  <a:pt x="2942" y="679"/>
                  <a:pt x="2919" y="679"/>
                </a:cubicBezTo>
                <a:cubicBezTo>
                  <a:pt x="2888" y="679"/>
                  <a:pt x="2859" y="667"/>
                  <a:pt x="2833" y="644"/>
                </a:cubicBezTo>
                <a:cubicBezTo>
                  <a:pt x="2807" y="621"/>
                  <a:pt x="2790" y="587"/>
                  <a:pt x="2781" y="541"/>
                </a:cubicBezTo>
                <a:lnTo>
                  <a:pt x="2765" y="541"/>
                </a:lnTo>
                <a:lnTo>
                  <a:pt x="2765" y="701"/>
                </a:lnTo>
                <a:lnTo>
                  <a:pt x="2781" y="701"/>
                </a:lnTo>
                <a:cubicBezTo>
                  <a:pt x="2785" y="692"/>
                  <a:pt x="2791" y="688"/>
                  <a:pt x="2798" y="688"/>
                </a:cubicBezTo>
                <a:cubicBezTo>
                  <a:pt x="2805" y="688"/>
                  <a:pt x="2814" y="690"/>
                  <a:pt x="2825" y="693"/>
                </a:cubicBezTo>
                <a:cubicBezTo>
                  <a:pt x="2860" y="703"/>
                  <a:pt x="2891" y="708"/>
                  <a:pt x="2918" y="708"/>
                </a:cubicBezTo>
                <a:cubicBezTo>
                  <a:pt x="2957" y="708"/>
                  <a:pt x="2991" y="695"/>
                  <a:pt x="3022" y="670"/>
                </a:cubicBezTo>
                <a:cubicBezTo>
                  <a:pt x="3052" y="645"/>
                  <a:pt x="3068" y="612"/>
                  <a:pt x="3068" y="572"/>
                </a:cubicBezTo>
                <a:cubicBezTo>
                  <a:pt x="3068" y="519"/>
                  <a:pt x="3035" y="477"/>
                  <a:pt x="2969" y="444"/>
                </a:cubicBezTo>
                <a:lnTo>
                  <a:pt x="2897" y="410"/>
                </a:lnTo>
                <a:cubicBezTo>
                  <a:pt x="2867" y="395"/>
                  <a:pt x="2846" y="381"/>
                  <a:pt x="2836" y="367"/>
                </a:cubicBezTo>
                <a:cubicBezTo>
                  <a:pt x="2826" y="354"/>
                  <a:pt x="2820" y="339"/>
                  <a:pt x="2820" y="320"/>
                </a:cubicBezTo>
                <a:cubicBezTo>
                  <a:pt x="2820" y="306"/>
                  <a:pt x="2827" y="292"/>
                  <a:pt x="2841" y="280"/>
                </a:cubicBezTo>
                <a:cubicBezTo>
                  <a:pt x="2855" y="268"/>
                  <a:pt x="2874" y="262"/>
                  <a:pt x="2896" y="262"/>
                </a:cubicBezTo>
                <a:cubicBezTo>
                  <a:pt x="2926" y="262"/>
                  <a:pt x="2951" y="271"/>
                  <a:pt x="2970" y="288"/>
                </a:cubicBezTo>
                <a:cubicBezTo>
                  <a:pt x="2990" y="305"/>
                  <a:pt x="3006" y="338"/>
                  <a:pt x="3018" y="386"/>
                </a:cubicBezTo>
                <a:lnTo>
                  <a:pt x="3034" y="386"/>
                </a:lnTo>
                <a:lnTo>
                  <a:pt x="3034" y="233"/>
                </a:lnTo>
                <a:lnTo>
                  <a:pt x="3018" y="233"/>
                </a:lnTo>
                <a:cubicBezTo>
                  <a:pt x="3014" y="241"/>
                  <a:pt x="3011" y="246"/>
                  <a:pt x="3008" y="249"/>
                </a:cubicBezTo>
                <a:cubicBezTo>
                  <a:pt x="3005" y="251"/>
                  <a:pt x="3001" y="252"/>
                  <a:pt x="2996" y="252"/>
                </a:cubicBezTo>
                <a:cubicBezTo>
                  <a:pt x="2990" y="252"/>
                  <a:pt x="2979" y="250"/>
                  <a:pt x="2962" y="245"/>
                </a:cubicBezTo>
                <a:cubicBezTo>
                  <a:pt x="2937" y="237"/>
                  <a:pt x="2916" y="233"/>
                  <a:pt x="2898" y="233"/>
                </a:cubicBezTo>
                <a:close/>
                <a:moveTo>
                  <a:pt x="5291" y="233"/>
                </a:moveTo>
                <a:cubicBezTo>
                  <a:pt x="5232" y="233"/>
                  <a:pt x="5183" y="254"/>
                  <a:pt x="5144" y="297"/>
                </a:cubicBezTo>
                <a:cubicBezTo>
                  <a:pt x="5105" y="340"/>
                  <a:pt x="5085" y="400"/>
                  <a:pt x="5085" y="476"/>
                </a:cubicBezTo>
                <a:cubicBezTo>
                  <a:pt x="5085" y="547"/>
                  <a:pt x="5104" y="603"/>
                  <a:pt x="5142" y="645"/>
                </a:cubicBezTo>
                <a:cubicBezTo>
                  <a:pt x="5181" y="687"/>
                  <a:pt x="5227" y="708"/>
                  <a:pt x="5280" y="708"/>
                </a:cubicBezTo>
                <a:cubicBezTo>
                  <a:pt x="5330" y="708"/>
                  <a:pt x="5371" y="689"/>
                  <a:pt x="5404" y="653"/>
                </a:cubicBezTo>
                <a:cubicBezTo>
                  <a:pt x="5437" y="616"/>
                  <a:pt x="5457" y="575"/>
                  <a:pt x="5463" y="531"/>
                </a:cubicBezTo>
                <a:lnTo>
                  <a:pt x="5448" y="521"/>
                </a:lnTo>
                <a:cubicBezTo>
                  <a:pt x="5434" y="560"/>
                  <a:pt x="5415" y="588"/>
                  <a:pt x="5394" y="604"/>
                </a:cubicBezTo>
                <a:cubicBezTo>
                  <a:pt x="5372" y="620"/>
                  <a:pt x="5347" y="628"/>
                  <a:pt x="5317" y="628"/>
                </a:cubicBezTo>
                <a:cubicBezTo>
                  <a:pt x="5273" y="628"/>
                  <a:pt x="5235" y="609"/>
                  <a:pt x="5203" y="571"/>
                </a:cubicBezTo>
                <a:cubicBezTo>
                  <a:pt x="5170" y="534"/>
                  <a:pt x="5154" y="481"/>
                  <a:pt x="5154" y="415"/>
                </a:cubicBezTo>
                <a:lnTo>
                  <a:pt x="5463" y="415"/>
                </a:lnTo>
                <a:cubicBezTo>
                  <a:pt x="5463" y="360"/>
                  <a:pt x="5447" y="316"/>
                  <a:pt x="5415" y="283"/>
                </a:cubicBezTo>
                <a:cubicBezTo>
                  <a:pt x="5383" y="249"/>
                  <a:pt x="5342" y="233"/>
                  <a:pt x="5291" y="233"/>
                </a:cubicBezTo>
                <a:close/>
                <a:moveTo>
                  <a:pt x="6341" y="0"/>
                </a:moveTo>
                <a:lnTo>
                  <a:pt x="6208" y="54"/>
                </a:lnTo>
                <a:lnTo>
                  <a:pt x="6214" y="71"/>
                </a:lnTo>
                <a:cubicBezTo>
                  <a:pt x="6228" y="66"/>
                  <a:pt x="6240" y="63"/>
                  <a:pt x="6248" y="63"/>
                </a:cubicBezTo>
                <a:cubicBezTo>
                  <a:pt x="6256" y="63"/>
                  <a:pt x="6262" y="66"/>
                  <a:pt x="6268" y="70"/>
                </a:cubicBezTo>
                <a:cubicBezTo>
                  <a:pt x="6273" y="74"/>
                  <a:pt x="6277" y="82"/>
                  <a:pt x="6279" y="94"/>
                </a:cubicBezTo>
                <a:cubicBezTo>
                  <a:pt x="6281" y="105"/>
                  <a:pt x="6283" y="137"/>
                  <a:pt x="6283" y="188"/>
                </a:cubicBezTo>
                <a:lnTo>
                  <a:pt x="6283" y="270"/>
                </a:lnTo>
                <a:cubicBezTo>
                  <a:pt x="6257" y="245"/>
                  <a:pt x="6224" y="233"/>
                  <a:pt x="6185" y="233"/>
                </a:cubicBezTo>
                <a:cubicBezTo>
                  <a:pt x="6122" y="233"/>
                  <a:pt x="6070" y="260"/>
                  <a:pt x="6029" y="313"/>
                </a:cubicBezTo>
                <a:cubicBezTo>
                  <a:pt x="5989" y="366"/>
                  <a:pt x="5969" y="425"/>
                  <a:pt x="5969" y="489"/>
                </a:cubicBezTo>
                <a:cubicBezTo>
                  <a:pt x="5969" y="553"/>
                  <a:pt x="5987" y="605"/>
                  <a:pt x="6023" y="646"/>
                </a:cubicBezTo>
                <a:cubicBezTo>
                  <a:pt x="6060" y="687"/>
                  <a:pt x="6103" y="708"/>
                  <a:pt x="6151" y="708"/>
                </a:cubicBezTo>
                <a:cubicBezTo>
                  <a:pt x="6175" y="708"/>
                  <a:pt x="6198" y="703"/>
                  <a:pt x="6219" y="693"/>
                </a:cubicBezTo>
                <a:cubicBezTo>
                  <a:pt x="6240" y="683"/>
                  <a:pt x="6261" y="666"/>
                  <a:pt x="6283" y="644"/>
                </a:cubicBezTo>
                <a:lnTo>
                  <a:pt x="6283" y="708"/>
                </a:lnTo>
                <a:lnTo>
                  <a:pt x="6305" y="708"/>
                </a:lnTo>
                <a:lnTo>
                  <a:pt x="6438" y="652"/>
                </a:lnTo>
                <a:lnTo>
                  <a:pt x="6433" y="635"/>
                </a:lnTo>
                <a:cubicBezTo>
                  <a:pt x="6418" y="641"/>
                  <a:pt x="6406" y="644"/>
                  <a:pt x="6397" y="644"/>
                </a:cubicBezTo>
                <a:cubicBezTo>
                  <a:pt x="6390" y="644"/>
                  <a:pt x="6384" y="641"/>
                  <a:pt x="6379" y="637"/>
                </a:cubicBezTo>
                <a:cubicBezTo>
                  <a:pt x="6373" y="632"/>
                  <a:pt x="6369" y="624"/>
                  <a:pt x="6367" y="613"/>
                </a:cubicBezTo>
                <a:cubicBezTo>
                  <a:pt x="6364" y="601"/>
                  <a:pt x="6363" y="569"/>
                  <a:pt x="6363" y="517"/>
                </a:cubicBezTo>
                <a:lnTo>
                  <a:pt x="6363" y="0"/>
                </a:lnTo>
                <a:close/>
                <a:moveTo>
                  <a:pt x="193" y="17"/>
                </a:moveTo>
                <a:cubicBezTo>
                  <a:pt x="137" y="17"/>
                  <a:pt x="91" y="34"/>
                  <a:pt x="54" y="68"/>
                </a:cubicBezTo>
                <a:cubicBezTo>
                  <a:pt x="18" y="102"/>
                  <a:pt x="0" y="143"/>
                  <a:pt x="0" y="191"/>
                </a:cubicBezTo>
                <a:cubicBezTo>
                  <a:pt x="0" y="218"/>
                  <a:pt x="6" y="243"/>
                  <a:pt x="18" y="266"/>
                </a:cubicBezTo>
                <a:cubicBezTo>
                  <a:pt x="30" y="289"/>
                  <a:pt x="49" y="310"/>
                  <a:pt x="72" y="329"/>
                </a:cubicBezTo>
                <a:cubicBezTo>
                  <a:pt x="96" y="347"/>
                  <a:pt x="137" y="373"/>
                  <a:pt x="193" y="405"/>
                </a:cubicBezTo>
                <a:cubicBezTo>
                  <a:pt x="250" y="436"/>
                  <a:pt x="285" y="457"/>
                  <a:pt x="297" y="467"/>
                </a:cubicBezTo>
                <a:cubicBezTo>
                  <a:pt x="316" y="481"/>
                  <a:pt x="330" y="497"/>
                  <a:pt x="339" y="513"/>
                </a:cubicBezTo>
                <a:cubicBezTo>
                  <a:pt x="348" y="530"/>
                  <a:pt x="353" y="546"/>
                  <a:pt x="353" y="562"/>
                </a:cubicBezTo>
                <a:cubicBezTo>
                  <a:pt x="353" y="592"/>
                  <a:pt x="341" y="617"/>
                  <a:pt x="317" y="639"/>
                </a:cubicBezTo>
                <a:cubicBezTo>
                  <a:pt x="293" y="660"/>
                  <a:pt x="261" y="671"/>
                  <a:pt x="221" y="671"/>
                </a:cubicBezTo>
                <a:cubicBezTo>
                  <a:pt x="186" y="671"/>
                  <a:pt x="153" y="663"/>
                  <a:pt x="124" y="647"/>
                </a:cubicBezTo>
                <a:cubicBezTo>
                  <a:pt x="94" y="632"/>
                  <a:pt x="72" y="612"/>
                  <a:pt x="58" y="589"/>
                </a:cubicBezTo>
                <a:cubicBezTo>
                  <a:pt x="44" y="565"/>
                  <a:pt x="32" y="529"/>
                  <a:pt x="24" y="482"/>
                </a:cubicBezTo>
                <a:lnTo>
                  <a:pt x="6" y="482"/>
                </a:lnTo>
                <a:lnTo>
                  <a:pt x="6" y="709"/>
                </a:lnTo>
                <a:lnTo>
                  <a:pt x="24" y="709"/>
                </a:lnTo>
                <a:cubicBezTo>
                  <a:pt x="26" y="694"/>
                  <a:pt x="30" y="684"/>
                  <a:pt x="34" y="679"/>
                </a:cubicBezTo>
                <a:cubicBezTo>
                  <a:pt x="39" y="674"/>
                  <a:pt x="46" y="671"/>
                  <a:pt x="54" y="671"/>
                </a:cubicBezTo>
                <a:cubicBezTo>
                  <a:pt x="62" y="671"/>
                  <a:pt x="82" y="677"/>
                  <a:pt x="114" y="687"/>
                </a:cubicBezTo>
                <a:cubicBezTo>
                  <a:pt x="146" y="697"/>
                  <a:pt x="167" y="703"/>
                  <a:pt x="177" y="705"/>
                </a:cubicBezTo>
                <a:cubicBezTo>
                  <a:pt x="194" y="708"/>
                  <a:pt x="212" y="709"/>
                  <a:pt x="231" y="709"/>
                </a:cubicBezTo>
                <a:cubicBezTo>
                  <a:pt x="292" y="709"/>
                  <a:pt x="342" y="691"/>
                  <a:pt x="381" y="655"/>
                </a:cubicBezTo>
                <a:cubicBezTo>
                  <a:pt x="420" y="618"/>
                  <a:pt x="439" y="575"/>
                  <a:pt x="439" y="525"/>
                </a:cubicBezTo>
                <a:cubicBezTo>
                  <a:pt x="439" y="499"/>
                  <a:pt x="433" y="473"/>
                  <a:pt x="421" y="449"/>
                </a:cubicBezTo>
                <a:cubicBezTo>
                  <a:pt x="409" y="425"/>
                  <a:pt x="391" y="404"/>
                  <a:pt x="369" y="387"/>
                </a:cubicBezTo>
                <a:cubicBezTo>
                  <a:pt x="346" y="369"/>
                  <a:pt x="304" y="343"/>
                  <a:pt x="242" y="310"/>
                </a:cubicBezTo>
                <a:cubicBezTo>
                  <a:pt x="166" y="269"/>
                  <a:pt x="118" y="237"/>
                  <a:pt x="98" y="212"/>
                </a:cubicBezTo>
                <a:cubicBezTo>
                  <a:pt x="84" y="196"/>
                  <a:pt x="77" y="177"/>
                  <a:pt x="77" y="157"/>
                </a:cubicBezTo>
                <a:cubicBezTo>
                  <a:pt x="77" y="131"/>
                  <a:pt x="88" y="107"/>
                  <a:pt x="110" y="87"/>
                </a:cubicBezTo>
                <a:cubicBezTo>
                  <a:pt x="132" y="66"/>
                  <a:pt x="160" y="56"/>
                  <a:pt x="194" y="56"/>
                </a:cubicBezTo>
                <a:cubicBezTo>
                  <a:pt x="224" y="56"/>
                  <a:pt x="253" y="63"/>
                  <a:pt x="281" y="79"/>
                </a:cubicBezTo>
                <a:cubicBezTo>
                  <a:pt x="309" y="94"/>
                  <a:pt x="331" y="115"/>
                  <a:pt x="346" y="141"/>
                </a:cubicBezTo>
                <a:cubicBezTo>
                  <a:pt x="361" y="167"/>
                  <a:pt x="372" y="202"/>
                  <a:pt x="377" y="246"/>
                </a:cubicBezTo>
                <a:lnTo>
                  <a:pt x="395" y="246"/>
                </a:lnTo>
                <a:lnTo>
                  <a:pt x="395" y="17"/>
                </a:lnTo>
                <a:lnTo>
                  <a:pt x="377" y="17"/>
                </a:lnTo>
                <a:cubicBezTo>
                  <a:pt x="374" y="32"/>
                  <a:pt x="370" y="42"/>
                  <a:pt x="364" y="47"/>
                </a:cubicBezTo>
                <a:cubicBezTo>
                  <a:pt x="359" y="52"/>
                  <a:pt x="352" y="55"/>
                  <a:pt x="344" y="55"/>
                </a:cubicBezTo>
                <a:cubicBezTo>
                  <a:pt x="336" y="55"/>
                  <a:pt x="323" y="51"/>
                  <a:pt x="305" y="42"/>
                </a:cubicBezTo>
                <a:cubicBezTo>
                  <a:pt x="266" y="25"/>
                  <a:pt x="229" y="17"/>
                  <a:pt x="193" y="17"/>
                </a:cubicBezTo>
                <a:close/>
                <a:moveTo>
                  <a:pt x="7359" y="694"/>
                </a:moveTo>
                <a:cubicBezTo>
                  <a:pt x="7399" y="699"/>
                  <a:pt x="7455" y="703"/>
                  <a:pt x="7528" y="705"/>
                </a:cubicBezTo>
                <a:cubicBezTo>
                  <a:pt x="7578" y="706"/>
                  <a:pt x="7612" y="711"/>
                  <a:pt x="7629" y="718"/>
                </a:cubicBezTo>
                <a:cubicBezTo>
                  <a:pt x="7645" y="725"/>
                  <a:pt x="7654" y="737"/>
                  <a:pt x="7654" y="754"/>
                </a:cubicBezTo>
                <a:cubicBezTo>
                  <a:pt x="7654" y="777"/>
                  <a:pt x="7640" y="799"/>
                  <a:pt x="7612" y="820"/>
                </a:cubicBezTo>
                <a:cubicBezTo>
                  <a:pt x="7584" y="841"/>
                  <a:pt x="7541" y="851"/>
                  <a:pt x="7482" y="851"/>
                </a:cubicBezTo>
                <a:cubicBezTo>
                  <a:pt x="7421" y="851"/>
                  <a:pt x="7374" y="841"/>
                  <a:pt x="7341" y="821"/>
                </a:cubicBezTo>
                <a:cubicBezTo>
                  <a:pt x="7322" y="809"/>
                  <a:pt x="7313" y="795"/>
                  <a:pt x="7313" y="780"/>
                </a:cubicBezTo>
                <a:cubicBezTo>
                  <a:pt x="7313" y="768"/>
                  <a:pt x="7317" y="755"/>
                  <a:pt x="7325" y="740"/>
                </a:cubicBezTo>
                <a:cubicBezTo>
                  <a:pt x="7333" y="726"/>
                  <a:pt x="7344" y="710"/>
                  <a:pt x="7359" y="694"/>
                </a:cubicBezTo>
                <a:close/>
                <a:moveTo>
                  <a:pt x="7458" y="233"/>
                </a:moveTo>
                <a:cubicBezTo>
                  <a:pt x="7405" y="233"/>
                  <a:pt x="7363" y="249"/>
                  <a:pt x="7329" y="281"/>
                </a:cubicBezTo>
                <a:cubicBezTo>
                  <a:pt x="7296" y="313"/>
                  <a:pt x="7279" y="351"/>
                  <a:pt x="7279" y="395"/>
                </a:cubicBezTo>
                <a:cubicBezTo>
                  <a:pt x="7279" y="424"/>
                  <a:pt x="7287" y="451"/>
                  <a:pt x="7301" y="475"/>
                </a:cubicBezTo>
                <a:cubicBezTo>
                  <a:pt x="7316" y="499"/>
                  <a:pt x="7337" y="517"/>
                  <a:pt x="7364" y="531"/>
                </a:cubicBezTo>
                <a:cubicBezTo>
                  <a:pt x="7331" y="559"/>
                  <a:pt x="7309" y="580"/>
                  <a:pt x="7300" y="596"/>
                </a:cubicBezTo>
                <a:cubicBezTo>
                  <a:pt x="7291" y="611"/>
                  <a:pt x="7286" y="624"/>
                  <a:pt x="7286" y="636"/>
                </a:cubicBezTo>
                <a:cubicBezTo>
                  <a:pt x="7286" y="646"/>
                  <a:pt x="7290" y="655"/>
                  <a:pt x="7297" y="663"/>
                </a:cubicBezTo>
                <a:cubicBezTo>
                  <a:pt x="7304" y="671"/>
                  <a:pt x="7316" y="680"/>
                  <a:pt x="7333" y="690"/>
                </a:cubicBezTo>
                <a:cubicBezTo>
                  <a:pt x="7302" y="722"/>
                  <a:pt x="7285" y="740"/>
                  <a:pt x="7283" y="743"/>
                </a:cubicBezTo>
                <a:cubicBezTo>
                  <a:pt x="7265" y="764"/>
                  <a:pt x="7254" y="781"/>
                  <a:pt x="7249" y="793"/>
                </a:cubicBezTo>
                <a:cubicBezTo>
                  <a:pt x="7245" y="801"/>
                  <a:pt x="7243" y="809"/>
                  <a:pt x="7243" y="816"/>
                </a:cubicBezTo>
                <a:cubicBezTo>
                  <a:pt x="7243" y="834"/>
                  <a:pt x="7255" y="851"/>
                  <a:pt x="7280" y="867"/>
                </a:cubicBezTo>
                <a:cubicBezTo>
                  <a:pt x="7323" y="895"/>
                  <a:pt x="7376" y="910"/>
                  <a:pt x="7439" y="910"/>
                </a:cubicBezTo>
                <a:cubicBezTo>
                  <a:pt x="7521" y="910"/>
                  <a:pt x="7587" y="886"/>
                  <a:pt x="7638" y="838"/>
                </a:cubicBezTo>
                <a:cubicBezTo>
                  <a:pt x="7672" y="806"/>
                  <a:pt x="7689" y="772"/>
                  <a:pt x="7689" y="735"/>
                </a:cubicBezTo>
                <a:cubicBezTo>
                  <a:pt x="7689" y="708"/>
                  <a:pt x="7680" y="686"/>
                  <a:pt x="7662" y="667"/>
                </a:cubicBezTo>
                <a:cubicBezTo>
                  <a:pt x="7644" y="649"/>
                  <a:pt x="7620" y="638"/>
                  <a:pt x="7590" y="634"/>
                </a:cubicBezTo>
                <a:cubicBezTo>
                  <a:pt x="7570" y="631"/>
                  <a:pt x="7527" y="629"/>
                  <a:pt x="7459" y="627"/>
                </a:cubicBezTo>
                <a:cubicBezTo>
                  <a:pt x="7423" y="626"/>
                  <a:pt x="7400" y="625"/>
                  <a:pt x="7391" y="624"/>
                </a:cubicBezTo>
                <a:cubicBezTo>
                  <a:pt x="7375" y="621"/>
                  <a:pt x="7365" y="618"/>
                  <a:pt x="7360" y="612"/>
                </a:cubicBezTo>
                <a:cubicBezTo>
                  <a:pt x="7354" y="607"/>
                  <a:pt x="7352" y="602"/>
                  <a:pt x="7352" y="596"/>
                </a:cubicBezTo>
                <a:cubicBezTo>
                  <a:pt x="7352" y="590"/>
                  <a:pt x="7354" y="582"/>
                  <a:pt x="7359" y="573"/>
                </a:cubicBezTo>
                <a:cubicBezTo>
                  <a:pt x="7364" y="563"/>
                  <a:pt x="7374" y="552"/>
                  <a:pt x="7388" y="540"/>
                </a:cubicBezTo>
                <a:cubicBezTo>
                  <a:pt x="7411" y="547"/>
                  <a:pt x="7434" y="550"/>
                  <a:pt x="7456" y="550"/>
                </a:cubicBezTo>
                <a:cubicBezTo>
                  <a:pt x="7510" y="550"/>
                  <a:pt x="7553" y="535"/>
                  <a:pt x="7584" y="505"/>
                </a:cubicBezTo>
                <a:cubicBezTo>
                  <a:pt x="7616" y="476"/>
                  <a:pt x="7632" y="440"/>
                  <a:pt x="7632" y="398"/>
                </a:cubicBezTo>
                <a:cubicBezTo>
                  <a:pt x="7632" y="362"/>
                  <a:pt x="7623" y="332"/>
                  <a:pt x="7605" y="309"/>
                </a:cubicBezTo>
                <a:lnTo>
                  <a:pt x="7663" y="309"/>
                </a:lnTo>
                <a:cubicBezTo>
                  <a:pt x="7677" y="309"/>
                  <a:pt x="7685" y="308"/>
                  <a:pt x="7688" y="307"/>
                </a:cubicBezTo>
                <a:cubicBezTo>
                  <a:pt x="7690" y="306"/>
                  <a:pt x="7692" y="305"/>
                  <a:pt x="7693" y="303"/>
                </a:cubicBezTo>
                <a:cubicBezTo>
                  <a:pt x="7694" y="300"/>
                  <a:pt x="7695" y="294"/>
                  <a:pt x="7695" y="286"/>
                </a:cubicBezTo>
                <a:cubicBezTo>
                  <a:pt x="7695" y="278"/>
                  <a:pt x="7694" y="273"/>
                  <a:pt x="7692" y="270"/>
                </a:cubicBezTo>
                <a:cubicBezTo>
                  <a:pt x="7691" y="268"/>
                  <a:pt x="7690" y="267"/>
                  <a:pt x="7687" y="266"/>
                </a:cubicBezTo>
                <a:cubicBezTo>
                  <a:pt x="7685" y="265"/>
                  <a:pt x="7677" y="265"/>
                  <a:pt x="7663" y="265"/>
                </a:cubicBezTo>
                <a:lnTo>
                  <a:pt x="7568" y="265"/>
                </a:lnTo>
                <a:cubicBezTo>
                  <a:pt x="7537" y="244"/>
                  <a:pt x="7500" y="233"/>
                  <a:pt x="7458" y="233"/>
                </a:cubicBezTo>
                <a:close/>
              </a:path>
            </a:pathLst>
          </a:custGeom>
          <a:solidFill>
            <a:srgbClr val="FFCC00"/>
          </a:solid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p:nvPr/>
        </p:nvSpPr>
        <p:spPr>
          <a:xfrm>
            <a:off x="7772400" y="5334000"/>
            <a:ext cx="838199" cy="774700"/>
          </a:xfrm>
          <a:custGeom>
            <a:avLst/>
            <a:gdLst/>
            <a:ahLst/>
            <a:cxnLst/>
            <a:rect l="0" t="0" r="0" b="0"/>
            <a:pathLst>
              <a:path w="120000" h="120000" extrusionOk="0"/>
            </a:pathLst>
          </a:custGeom>
          <a:solidFill>
            <a:srgbClr val="2E175B"/>
          </a:solidFill>
          <a:ln w="38100" cap="rnd">
            <a:solidFill>
              <a:srgbClr val="FFCC00"/>
            </a:solidFill>
            <a:prstDash val="solid"/>
            <a:miter/>
            <a:headEnd type="none" w="med" len="med"/>
            <a:tailEnd type="none" w="med" len="med"/>
          </a:ln>
        </p:spPr>
      </p:sp>
      <p:sp>
        <p:nvSpPr>
          <p:cNvPr id="110" name="Shape 110"/>
          <p:cNvSpPr txBox="1"/>
          <p:nvPr/>
        </p:nvSpPr>
        <p:spPr>
          <a:xfrm>
            <a:off x="876300" y="1295400"/>
            <a:ext cx="7619999" cy="4786800"/>
          </a:xfrm>
          <a:prstGeom prst="rect">
            <a:avLst/>
          </a:prstGeom>
          <a:noFill/>
          <a:ln>
            <a:noFill/>
          </a:ln>
        </p:spPr>
        <p:txBody>
          <a:bodyPr lIns="91425" tIns="45700" rIns="91425" bIns="45700" anchor="t" anchorCtr="0">
            <a:noAutofit/>
          </a:bodyPr>
          <a:lstStyle/>
          <a:p>
            <a:pPr lvl="0" algn="ctr" rtl="0">
              <a:buClr>
                <a:schemeClr val="dk1"/>
              </a:buClr>
              <a:buSzPct val="25000"/>
              <a:buFont typeface="Arial"/>
              <a:buNone/>
            </a:pPr>
            <a:r>
              <a:rPr lang="en-US" sz="3000" b="1">
                <a:solidFill>
                  <a:srgbClr val="FFFFFF"/>
                </a:solidFill>
                <a:latin typeface="Oswald"/>
                <a:ea typeface="Oswald"/>
                <a:cs typeface="Oswald"/>
                <a:sym typeface="Oswald"/>
              </a:rPr>
              <a:t>Supporting Students &amp; Teachers </a:t>
            </a:r>
          </a:p>
          <a:p>
            <a:pPr lvl="0" algn="ctr" rtl="0">
              <a:buClr>
                <a:schemeClr val="dk1"/>
              </a:buClr>
              <a:buSzPct val="25000"/>
              <a:buFont typeface="Arial"/>
              <a:buNone/>
            </a:pPr>
            <a:r>
              <a:rPr lang="en-US" sz="3000" b="1">
                <a:solidFill>
                  <a:srgbClr val="FFFFFF"/>
                </a:solidFill>
                <a:latin typeface="Oswald"/>
                <a:ea typeface="Oswald"/>
                <a:cs typeface="Oswald"/>
                <a:sym typeface="Oswald"/>
              </a:rPr>
              <a:t>Under the 3rd Grade Reading Guarantee</a:t>
            </a:r>
          </a:p>
          <a:p>
            <a:endParaRPr lang="en-US" sz="3000" b="1">
              <a:solidFill>
                <a:srgbClr val="FFFFFF"/>
              </a:solidFill>
              <a:latin typeface="Oswald"/>
              <a:ea typeface="Oswald"/>
              <a:cs typeface="Oswald"/>
              <a:sym typeface="Oswald"/>
            </a:endParaRPr>
          </a:p>
          <a:p>
            <a:pPr marL="457200" marR="0" lvl="0" indent="-355600" rtl="0">
              <a:lnSpc>
                <a:spcPct val="100000"/>
              </a:lnSpc>
              <a:spcBef>
                <a:spcPts val="0"/>
              </a:spcBef>
              <a:spcAft>
                <a:spcPts val="0"/>
              </a:spcAft>
              <a:buClr>
                <a:srgbClr val="FFFFFF"/>
              </a:buClr>
              <a:buSzPct val="100000"/>
              <a:buFont typeface="Oswald"/>
              <a:buChar char="★"/>
            </a:pPr>
            <a:r>
              <a:rPr lang="en-US" sz="2000" b="1" u="sng">
                <a:solidFill>
                  <a:srgbClr val="FFFFFF"/>
                </a:solidFill>
                <a:latin typeface="Oswald"/>
                <a:ea typeface="Oswald"/>
                <a:cs typeface="Oswald"/>
                <a:sym typeface="Oswald"/>
              </a:rPr>
              <a:t>Resources that support our work</a:t>
            </a:r>
          </a:p>
          <a:p>
            <a:pPr marL="914400" marR="0" lvl="1" indent="-342900"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Leveled book room</a:t>
            </a:r>
          </a:p>
          <a:p>
            <a:pPr marL="914400" marR="0" lvl="1" indent="-342900"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Well-stocked classroom libraries</a:t>
            </a:r>
          </a:p>
          <a:p>
            <a:pPr marL="914400" marR="0" lvl="1" indent="-342900"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LLI training for HQT &amp; instructional practices for at-risk students</a:t>
            </a:r>
          </a:p>
          <a:p>
            <a:pPr marL="914400" marR="0" lvl="1" indent="-342900"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In-district Professional Development Opportunities</a:t>
            </a:r>
          </a:p>
          <a:p>
            <a:endParaRPr lang="en-US" sz="1800">
              <a:solidFill>
                <a:srgbClr val="FFFFFF"/>
              </a:solidFill>
              <a:latin typeface="Oswald"/>
              <a:ea typeface="Oswald"/>
              <a:cs typeface="Oswald"/>
              <a:sym typeface="Oswald"/>
            </a:endParaRPr>
          </a:p>
          <a:p>
            <a:pPr marL="457200" marR="0" lvl="0" indent="-355600" rtl="0">
              <a:lnSpc>
                <a:spcPct val="100000"/>
              </a:lnSpc>
              <a:spcBef>
                <a:spcPts val="0"/>
              </a:spcBef>
              <a:spcAft>
                <a:spcPts val="0"/>
              </a:spcAft>
              <a:buClr>
                <a:srgbClr val="FFFFFF"/>
              </a:buClr>
              <a:buSzPct val="100000"/>
              <a:buFont typeface="Oswald"/>
              <a:buChar char="★"/>
            </a:pPr>
            <a:r>
              <a:rPr lang="en-US" sz="2000" b="1" u="sng">
                <a:solidFill>
                  <a:srgbClr val="FFFFFF"/>
                </a:solidFill>
                <a:latin typeface="Oswald"/>
                <a:ea typeface="Oswald"/>
                <a:cs typeface="Oswald"/>
                <a:sym typeface="Oswald"/>
              </a:rPr>
              <a:t>Meeting the Requirements of 3RG</a:t>
            </a:r>
          </a:p>
          <a:p>
            <a:pPr marL="914400" marR="0" lvl="1" indent="-342900"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Assignment of HQT to work with Students identified as not on track </a:t>
            </a:r>
            <a:br>
              <a:rPr lang="en-US" sz="1800">
                <a:solidFill>
                  <a:srgbClr val="FFFFFF"/>
                </a:solidFill>
                <a:latin typeface="Oswald"/>
                <a:ea typeface="Oswald"/>
                <a:cs typeface="Oswald"/>
                <a:sym typeface="Oswald"/>
              </a:rPr>
            </a:br>
            <a:r>
              <a:rPr lang="en-US" sz="1800">
                <a:solidFill>
                  <a:srgbClr val="FFFFFF"/>
                </a:solidFill>
                <a:latin typeface="Oswald"/>
                <a:ea typeface="Oswald"/>
                <a:cs typeface="Oswald"/>
                <a:sym typeface="Oswald"/>
              </a:rPr>
              <a:t>and at-risk of retention under 3RG</a:t>
            </a:r>
          </a:p>
          <a:p>
            <a:pPr marL="914400" marR="0" lvl="1" indent="-342900"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Aligning our intervention assistance team process to </a:t>
            </a:r>
            <a:br>
              <a:rPr lang="en-US" sz="1800">
                <a:solidFill>
                  <a:srgbClr val="FFFFFF"/>
                </a:solidFill>
                <a:latin typeface="Oswald"/>
                <a:ea typeface="Oswald"/>
                <a:cs typeface="Oswald"/>
                <a:sym typeface="Oswald"/>
              </a:rPr>
            </a:br>
            <a:r>
              <a:rPr lang="en-US" sz="1800">
                <a:solidFill>
                  <a:srgbClr val="FFFFFF"/>
                </a:solidFill>
                <a:latin typeface="Oswald"/>
                <a:ea typeface="Oswald"/>
                <a:cs typeface="Oswald"/>
                <a:sym typeface="Oswald"/>
              </a:rPr>
              <a:t>meet requirements of 3RG</a:t>
            </a:r>
          </a:p>
          <a:p>
            <a:pPr marL="914400" marR="0" lvl="1" indent="-342900" rtl="0">
              <a:lnSpc>
                <a:spcPct val="100000"/>
              </a:lnSpc>
              <a:spcBef>
                <a:spcPts val="0"/>
              </a:spcBef>
              <a:spcAft>
                <a:spcPts val="0"/>
              </a:spcAft>
              <a:buClr>
                <a:srgbClr val="FFFFFF"/>
              </a:buClr>
              <a:buSzPct val="100000"/>
              <a:buFont typeface="Oswald"/>
              <a:buChar char="○"/>
            </a:pPr>
            <a:r>
              <a:rPr lang="en-US" sz="1800" u="sng">
                <a:solidFill>
                  <a:srgbClr val="FFFFFF"/>
                </a:solidFill>
                <a:latin typeface="Oswald"/>
                <a:ea typeface="Oswald"/>
                <a:cs typeface="Oswald"/>
                <a:sym typeface="Oswald"/>
                <a:hlinkClick r:id="rId3"/>
              </a:rPr>
              <a:t>Record of Intervention Sheet</a:t>
            </a:r>
            <a:r>
              <a:rPr lang="en-US" sz="1800">
                <a:solidFill>
                  <a:srgbClr val="FFFFFF"/>
                </a:solidFill>
                <a:latin typeface="Oswald"/>
                <a:ea typeface="Oswald"/>
                <a:cs typeface="Oswald"/>
                <a:sym typeface="Oswald"/>
              </a:rPr>
              <a:t> vs. RIMP</a:t>
            </a:r>
          </a:p>
        </p:txBody>
      </p:sp>
      <p:sp>
        <p:nvSpPr>
          <p:cNvPr id="111" name="Shape 111"/>
          <p:cNvSpPr/>
          <p:nvPr/>
        </p:nvSpPr>
        <p:spPr>
          <a:xfrm>
            <a:off x="617150" y="324826"/>
            <a:ext cx="4583668" cy="658228"/>
          </a:xfrm>
          <a:custGeom>
            <a:avLst/>
            <a:gdLst/>
            <a:ahLst/>
            <a:cxnLst/>
            <a:rect l="0" t="0" r="0" b="0"/>
            <a:pathLst>
              <a:path w="7458" h="1071" extrusionOk="0">
                <a:moveTo>
                  <a:pt x="3498" y="0"/>
                </a:moveTo>
                <a:cubicBezTo>
                  <a:pt x="3484" y="0"/>
                  <a:pt x="3472" y="4"/>
                  <a:pt x="3463" y="14"/>
                </a:cubicBezTo>
                <a:cubicBezTo>
                  <a:pt x="3453" y="24"/>
                  <a:pt x="3448" y="35"/>
                  <a:pt x="3448" y="49"/>
                </a:cubicBezTo>
                <a:cubicBezTo>
                  <a:pt x="3448" y="62"/>
                  <a:pt x="3453" y="74"/>
                  <a:pt x="3463" y="84"/>
                </a:cubicBezTo>
                <a:cubicBezTo>
                  <a:pt x="3473" y="94"/>
                  <a:pt x="3484" y="99"/>
                  <a:pt x="3498" y="99"/>
                </a:cubicBezTo>
                <a:cubicBezTo>
                  <a:pt x="3512" y="99"/>
                  <a:pt x="3523" y="94"/>
                  <a:pt x="3533" y="84"/>
                </a:cubicBezTo>
                <a:cubicBezTo>
                  <a:pt x="3543" y="74"/>
                  <a:pt x="3547" y="62"/>
                  <a:pt x="3547" y="49"/>
                </a:cubicBezTo>
                <a:cubicBezTo>
                  <a:pt x="3547" y="35"/>
                  <a:pt x="3543" y="24"/>
                  <a:pt x="3533" y="14"/>
                </a:cubicBezTo>
                <a:cubicBezTo>
                  <a:pt x="3523" y="4"/>
                  <a:pt x="3512" y="0"/>
                  <a:pt x="3498" y="0"/>
                </a:cubicBezTo>
                <a:close/>
                <a:moveTo>
                  <a:pt x="6581" y="0"/>
                </a:moveTo>
                <a:cubicBezTo>
                  <a:pt x="6567" y="0"/>
                  <a:pt x="6555" y="4"/>
                  <a:pt x="6545" y="14"/>
                </a:cubicBezTo>
                <a:cubicBezTo>
                  <a:pt x="6536" y="24"/>
                  <a:pt x="6531" y="35"/>
                  <a:pt x="6531" y="49"/>
                </a:cubicBezTo>
                <a:cubicBezTo>
                  <a:pt x="6531" y="62"/>
                  <a:pt x="6536" y="74"/>
                  <a:pt x="6545" y="84"/>
                </a:cubicBezTo>
                <a:cubicBezTo>
                  <a:pt x="6555" y="94"/>
                  <a:pt x="6567" y="99"/>
                  <a:pt x="6581" y="99"/>
                </a:cubicBezTo>
                <a:cubicBezTo>
                  <a:pt x="6594" y="99"/>
                  <a:pt x="6606" y="94"/>
                  <a:pt x="6615" y="84"/>
                </a:cubicBezTo>
                <a:cubicBezTo>
                  <a:pt x="6625" y="74"/>
                  <a:pt x="6630" y="62"/>
                  <a:pt x="6630" y="49"/>
                </a:cubicBezTo>
                <a:cubicBezTo>
                  <a:pt x="6630" y="35"/>
                  <a:pt x="6625" y="24"/>
                  <a:pt x="6615" y="14"/>
                </a:cubicBezTo>
                <a:cubicBezTo>
                  <a:pt x="6606" y="4"/>
                  <a:pt x="6594" y="0"/>
                  <a:pt x="6581" y="0"/>
                </a:cubicBezTo>
                <a:close/>
                <a:moveTo>
                  <a:pt x="4663" y="69"/>
                </a:moveTo>
                <a:cubicBezTo>
                  <a:pt x="4706" y="69"/>
                  <a:pt x="4740" y="82"/>
                  <a:pt x="4766" y="108"/>
                </a:cubicBezTo>
                <a:cubicBezTo>
                  <a:pt x="4792" y="134"/>
                  <a:pt x="4805" y="167"/>
                  <a:pt x="4805" y="208"/>
                </a:cubicBezTo>
                <a:cubicBezTo>
                  <a:pt x="4805" y="251"/>
                  <a:pt x="4789" y="286"/>
                  <a:pt x="4756" y="313"/>
                </a:cubicBezTo>
                <a:cubicBezTo>
                  <a:pt x="4724" y="340"/>
                  <a:pt x="4677" y="354"/>
                  <a:pt x="4614" y="354"/>
                </a:cubicBezTo>
                <a:cubicBezTo>
                  <a:pt x="4611" y="354"/>
                  <a:pt x="4607" y="354"/>
                  <a:pt x="4603" y="354"/>
                </a:cubicBezTo>
                <a:cubicBezTo>
                  <a:pt x="4598" y="354"/>
                  <a:pt x="4593" y="354"/>
                  <a:pt x="4586" y="354"/>
                </a:cubicBezTo>
                <a:lnTo>
                  <a:pt x="4586" y="78"/>
                </a:lnTo>
                <a:cubicBezTo>
                  <a:pt x="4619" y="72"/>
                  <a:pt x="4644" y="69"/>
                  <a:pt x="4663" y="69"/>
                </a:cubicBezTo>
                <a:close/>
                <a:moveTo>
                  <a:pt x="2097" y="268"/>
                </a:moveTo>
                <a:cubicBezTo>
                  <a:pt x="2115" y="268"/>
                  <a:pt x="2132" y="273"/>
                  <a:pt x="2148" y="283"/>
                </a:cubicBezTo>
                <a:cubicBezTo>
                  <a:pt x="2164" y="294"/>
                  <a:pt x="2176" y="308"/>
                  <a:pt x="2184" y="326"/>
                </a:cubicBezTo>
                <a:cubicBezTo>
                  <a:pt x="2189" y="338"/>
                  <a:pt x="2193" y="358"/>
                  <a:pt x="2194" y="387"/>
                </a:cubicBezTo>
                <a:lnTo>
                  <a:pt x="1987" y="387"/>
                </a:lnTo>
                <a:cubicBezTo>
                  <a:pt x="1991" y="349"/>
                  <a:pt x="2003" y="320"/>
                  <a:pt x="2025" y="299"/>
                </a:cubicBezTo>
                <a:cubicBezTo>
                  <a:pt x="2046" y="278"/>
                  <a:pt x="2070" y="268"/>
                  <a:pt x="2097" y="268"/>
                </a:cubicBezTo>
                <a:close/>
                <a:moveTo>
                  <a:pt x="5264" y="268"/>
                </a:moveTo>
                <a:cubicBezTo>
                  <a:pt x="5282" y="268"/>
                  <a:pt x="5299" y="273"/>
                  <a:pt x="5315" y="283"/>
                </a:cubicBezTo>
                <a:cubicBezTo>
                  <a:pt x="5331" y="294"/>
                  <a:pt x="5343" y="308"/>
                  <a:pt x="5351" y="326"/>
                </a:cubicBezTo>
                <a:cubicBezTo>
                  <a:pt x="5356" y="338"/>
                  <a:pt x="5360" y="358"/>
                  <a:pt x="5361" y="387"/>
                </a:cubicBezTo>
                <a:lnTo>
                  <a:pt x="5154" y="387"/>
                </a:lnTo>
                <a:cubicBezTo>
                  <a:pt x="5158" y="349"/>
                  <a:pt x="5170" y="320"/>
                  <a:pt x="5192" y="299"/>
                </a:cubicBezTo>
                <a:cubicBezTo>
                  <a:pt x="5213" y="278"/>
                  <a:pt x="5237" y="268"/>
                  <a:pt x="5264" y="268"/>
                </a:cubicBezTo>
                <a:close/>
                <a:moveTo>
                  <a:pt x="7449" y="257"/>
                </a:moveTo>
                <a:cubicBezTo>
                  <a:pt x="7475" y="257"/>
                  <a:pt x="7497" y="268"/>
                  <a:pt x="7513" y="289"/>
                </a:cubicBezTo>
                <a:cubicBezTo>
                  <a:pt x="7536" y="318"/>
                  <a:pt x="7547" y="359"/>
                  <a:pt x="7547" y="411"/>
                </a:cubicBezTo>
                <a:cubicBezTo>
                  <a:pt x="7547" y="450"/>
                  <a:pt x="7539" y="479"/>
                  <a:pt x="7523" y="498"/>
                </a:cubicBezTo>
                <a:cubicBezTo>
                  <a:pt x="7507" y="517"/>
                  <a:pt x="7487" y="526"/>
                  <a:pt x="7462" y="526"/>
                </a:cubicBezTo>
                <a:cubicBezTo>
                  <a:pt x="7436" y="526"/>
                  <a:pt x="7414" y="515"/>
                  <a:pt x="7397" y="494"/>
                </a:cubicBezTo>
                <a:cubicBezTo>
                  <a:pt x="7375" y="465"/>
                  <a:pt x="7364" y="425"/>
                  <a:pt x="7364" y="374"/>
                </a:cubicBezTo>
                <a:cubicBezTo>
                  <a:pt x="7364" y="334"/>
                  <a:pt x="7372" y="305"/>
                  <a:pt x="7389" y="286"/>
                </a:cubicBezTo>
                <a:cubicBezTo>
                  <a:pt x="7405" y="266"/>
                  <a:pt x="7425" y="257"/>
                  <a:pt x="7449" y="257"/>
                </a:cubicBezTo>
                <a:close/>
                <a:moveTo>
                  <a:pt x="5776" y="427"/>
                </a:moveTo>
                <a:lnTo>
                  <a:pt x="5776" y="598"/>
                </a:lnTo>
                <a:cubicBezTo>
                  <a:pt x="5736" y="630"/>
                  <a:pt x="5703" y="646"/>
                  <a:pt x="5679" y="646"/>
                </a:cubicBezTo>
                <a:cubicBezTo>
                  <a:pt x="5660" y="646"/>
                  <a:pt x="5644" y="639"/>
                  <a:pt x="5630" y="623"/>
                </a:cubicBezTo>
                <a:cubicBezTo>
                  <a:pt x="5616" y="608"/>
                  <a:pt x="5609" y="588"/>
                  <a:pt x="5609" y="565"/>
                </a:cubicBezTo>
                <a:cubicBezTo>
                  <a:pt x="5609" y="546"/>
                  <a:pt x="5615" y="529"/>
                  <a:pt x="5626" y="514"/>
                </a:cubicBezTo>
                <a:cubicBezTo>
                  <a:pt x="5637" y="498"/>
                  <a:pt x="5655" y="483"/>
                  <a:pt x="5681" y="469"/>
                </a:cubicBezTo>
                <a:cubicBezTo>
                  <a:pt x="5695" y="461"/>
                  <a:pt x="5727" y="447"/>
                  <a:pt x="5776" y="427"/>
                </a:cubicBezTo>
                <a:close/>
                <a:moveTo>
                  <a:pt x="6179" y="263"/>
                </a:moveTo>
                <a:cubicBezTo>
                  <a:pt x="6194" y="263"/>
                  <a:pt x="6210" y="268"/>
                  <a:pt x="6226" y="277"/>
                </a:cubicBezTo>
                <a:cubicBezTo>
                  <a:pt x="6242" y="286"/>
                  <a:pt x="6255" y="300"/>
                  <a:pt x="6265" y="318"/>
                </a:cubicBezTo>
                <a:cubicBezTo>
                  <a:pt x="6275" y="337"/>
                  <a:pt x="6281" y="357"/>
                  <a:pt x="6283" y="379"/>
                </a:cubicBezTo>
                <a:lnTo>
                  <a:pt x="6283" y="609"/>
                </a:lnTo>
                <a:cubicBezTo>
                  <a:pt x="6255" y="639"/>
                  <a:pt x="6226" y="654"/>
                  <a:pt x="6197" y="654"/>
                </a:cubicBezTo>
                <a:cubicBezTo>
                  <a:pt x="6162" y="654"/>
                  <a:pt x="6130" y="636"/>
                  <a:pt x="6101" y="601"/>
                </a:cubicBezTo>
                <a:cubicBezTo>
                  <a:pt x="6072" y="566"/>
                  <a:pt x="6058" y="516"/>
                  <a:pt x="6058" y="450"/>
                </a:cubicBezTo>
                <a:cubicBezTo>
                  <a:pt x="6058" y="385"/>
                  <a:pt x="6073" y="336"/>
                  <a:pt x="6103" y="302"/>
                </a:cubicBezTo>
                <a:cubicBezTo>
                  <a:pt x="6125" y="276"/>
                  <a:pt x="6151" y="263"/>
                  <a:pt x="6179" y="263"/>
                </a:cubicBezTo>
                <a:close/>
                <a:moveTo>
                  <a:pt x="3517" y="233"/>
                </a:moveTo>
                <a:lnTo>
                  <a:pt x="3382" y="288"/>
                </a:lnTo>
                <a:lnTo>
                  <a:pt x="3389" y="306"/>
                </a:lnTo>
                <a:cubicBezTo>
                  <a:pt x="3402" y="301"/>
                  <a:pt x="3413" y="298"/>
                  <a:pt x="3422" y="298"/>
                </a:cubicBezTo>
                <a:cubicBezTo>
                  <a:pt x="3431" y="298"/>
                  <a:pt x="3437" y="300"/>
                  <a:pt x="3442" y="305"/>
                </a:cubicBezTo>
                <a:cubicBezTo>
                  <a:pt x="3447" y="309"/>
                  <a:pt x="3451" y="316"/>
                  <a:pt x="3453" y="326"/>
                </a:cubicBezTo>
                <a:cubicBezTo>
                  <a:pt x="3456" y="340"/>
                  <a:pt x="3458" y="372"/>
                  <a:pt x="3458" y="420"/>
                </a:cubicBezTo>
                <a:lnTo>
                  <a:pt x="3458" y="593"/>
                </a:lnTo>
                <a:cubicBezTo>
                  <a:pt x="3458" y="620"/>
                  <a:pt x="3455" y="639"/>
                  <a:pt x="3451" y="649"/>
                </a:cubicBezTo>
                <a:cubicBezTo>
                  <a:pt x="3446" y="659"/>
                  <a:pt x="3441" y="666"/>
                  <a:pt x="3433" y="670"/>
                </a:cubicBezTo>
                <a:cubicBezTo>
                  <a:pt x="3426" y="674"/>
                  <a:pt x="3411" y="676"/>
                  <a:pt x="3389" y="676"/>
                </a:cubicBezTo>
                <a:lnTo>
                  <a:pt x="3389" y="694"/>
                </a:lnTo>
                <a:lnTo>
                  <a:pt x="3606" y="694"/>
                </a:lnTo>
                <a:lnTo>
                  <a:pt x="3606" y="676"/>
                </a:lnTo>
                <a:cubicBezTo>
                  <a:pt x="3585" y="676"/>
                  <a:pt x="3571" y="674"/>
                  <a:pt x="3563" y="669"/>
                </a:cubicBezTo>
                <a:cubicBezTo>
                  <a:pt x="3555" y="665"/>
                  <a:pt x="3549" y="658"/>
                  <a:pt x="3545" y="649"/>
                </a:cubicBezTo>
                <a:cubicBezTo>
                  <a:pt x="3541" y="639"/>
                  <a:pt x="3539" y="621"/>
                  <a:pt x="3539" y="593"/>
                </a:cubicBezTo>
                <a:lnTo>
                  <a:pt x="3539" y="233"/>
                </a:lnTo>
                <a:close/>
                <a:moveTo>
                  <a:pt x="3771" y="233"/>
                </a:moveTo>
                <a:lnTo>
                  <a:pt x="3637" y="288"/>
                </a:lnTo>
                <a:lnTo>
                  <a:pt x="3644" y="306"/>
                </a:lnTo>
                <a:cubicBezTo>
                  <a:pt x="3657" y="301"/>
                  <a:pt x="3668" y="298"/>
                  <a:pt x="3677" y="298"/>
                </a:cubicBezTo>
                <a:cubicBezTo>
                  <a:pt x="3685" y="298"/>
                  <a:pt x="3692" y="300"/>
                  <a:pt x="3697" y="305"/>
                </a:cubicBezTo>
                <a:cubicBezTo>
                  <a:pt x="3702" y="309"/>
                  <a:pt x="3706" y="317"/>
                  <a:pt x="3708" y="329"/>
                </a:cubicBezTo>
                <a:cubicBezTo>
                  <a:pt x="3711" y="340"/>
                  <a:pt x="3712" y="373"/>
                  <a:pt x="3712" y="427"/>
                </a:cubicBezTo>
                <a:lnTo>
                  <a:pt x="3712" y="593"/>
                </a:lnTo>
                <a:cubicBezTo>
                  <a:pt x="3712" y="625"/>
                  <a:pt x="3708" y="647"/>
                  <a:pt x="3700" y="659"/>
                </a:cubicBezTo>
                <a:cubicBezTo>
                  <a:pt x="3692" y="671"/>
                  <a:pt x="3677" y="676"/>
                  <a:pt x="3654" y="676"/>
                </a:cubicBezTo>
                <a:lnTo>
                  <a:pt x="3644" y="676"/>
                </a:lnTo>
                <a:lnTo>
                  <a:pt x="3644" y="694"/>
                </a:lnTo>
                <a:lnTo>
                  <a:pt x="3865" y="694"/>
                </a:lnTo>
                <a:lnTo>
                  <a:pt x="3865" y="676"/>
                </a:lnTo>
                <a:cubicBezTo>
                  <a:pt x="3841" y="676"/>
                  <a:pt x="3825" y="674"/>
                  <a:pt x="3817" y="670"/>
                </a:cubicBezTo>
                <a:cubicBezTo>
                  <a:pt x="3809" y="665"/>
                  <a:pt x="3802" y="658"/>
                  <a:pt x="3798" y="649"/>
                </a:cubicBezTo>
                <a:cubicBezTo>
                  <a:pt x="3794" y="642"/>
                  <a:pt x="3792" y="623"/>
                  <a:pt x="3792" y="593"/>
                </a:cubicBezTo>
                <a:lnTo>
                  <a:pt x="3792" y="357"/>
                </a:lnTo>
                <a:cubicBezTo>
                  <a:pt x="3831" y="315"/>
                  <a:pt x="3869" y="293"/>
                  <a:pt x="3908" y="293"/>
                </a:cubicBezTo>
                <a:cubicBezTo>
                  <a:pt x="3933" y="293"/>
                  <a:pt x="3951" y="303"/>
                  <a:pt x="3962" y="321"/>
                </a:cubicBezTo>
                <a:cubicBezTo>
                  <a:pt x="3972" y="339"/>
                  <a:pt x="3978" y="369"/>
                  <a:pt x="3978" y="410"/>
                </a:cubicBezTo>
                <a:lnTo>
                  <a:pt x="3978" y="593"/>
                </a:lnTo>
                <a:cubicBezTo>
                  <a:pt x="3978" y="618"/>
                  <a:pt x="3977" y="634"/>
                  <a:pt x="3976" y="639"/>
                </a:cubicBezTo>
                <a:cubicBezTo>
                  <a:pt x="3972" y="651"/>
                  <a:pt x="3967" y="660"/>
                  <a:pt x="3958" y="667"/>
                </a:cubicBezTo>
                <a:cubicBezTo>
                  <a:pt x="3950" y="673"/>
                  <a:pt x="3935" y="676"/>
                  <a:pt x="3915" y="676"/>
                </a:cubicBezTo>
                <a:lnTo>
                  <a:pt x="3905" y="676"/>
                </a:lnTo>
                <a:lnTo>
                  <a:pt x="3905" y="694"/>
                </a:lnTo>
                <a:lnTo>
                  <a:pt x="4126" y="694"/>
                </a:lnTo>
                <a:lnTo>
                  <a:pt x="4126" y="676"/>
                </a:lnTo>
                <a:cubicBezTo>
                  <a:pt x="4105" y="676"/>
                  <a:pt x="4090" y="674"/>
                  <a:pt x="4082" y="669"/>
                </a:cubicBezTo>
                <a:cubicBezTo>
                  <a:pt x="4074" y="665"/>
                  <a:pt x="4069" y="659"/>
                  <a:pt x="4065" y="650"/>
                </a:cubicBezTo>
                <a:cubicBezTo>
                  <a:pt x="4060" y="640"/>
                  <a:pt x="4058" y="621"/>
                  <a:pt x="4058" y="593"/>
                </a:cubicBezTo>
                <a:lnTo>
                  <a:pt x="4058" y="402"/>
                </a:lnTo>
                <a:cubicBezTo>
                  <a:pt x="4058" y="361"/>
                  <a:pt x="4055" y="332"/>
                  <a:pt x="4047" y="312"/>
                </a:cubicBezTo>
                <a:cubicBezTo>
                  <a:pt x="4037" y="284"/>
                  <a:pt x="4023" y="264"/>
                  <a:pt x="4005" y="252"/>
                </a:cubicBezTo>
                <a:cubicBezTo>
                  <a:pt x="3988" y="240"/>
                  <a:pt x="3967" y="233"/>
                  <a:pt x="3942" y="233"/>
                </a:cubicBezTo>
                <a:cubicBezTo>
                  <a:pt x="3895" y="233"/>
                  <a:pt x="3845" y="265"/>
                  <a:pt x="3792" y="328"/>
                </a:cubicBezTo>
                <a:lnTo>
                  <a:pt x="3792" y="233"/>
                </a:lnTo>
                <a:close/>
                <a:moveTo>
                  <a:pt x="4398" y="32"/>
                </a:moveTo>
                <a:lnTo>
                  <a:pt x="4398" y="50"/>
                </a:lnTo>
                <a:lnTo>
                  <a:pt x="4423" y="50"/>
                </a:lnTo>
                <a:cubicBezTo>
                  <a:pt x="4448" y="50"/>
                  <a:pt x="4467" y="57"/>
                  <a:pt x="4479" y="71"/>
                </a:cubicBezTo>
                <a:cubicBezTo>
                  <a:pt x="4489" y="81"/>
                  <a:pt x="4493" y="107"/>
                  <a:pt x="4493" y="149"/>
                </a:cubicBezTo>
                <a:lnTo>
                  <a:pt x="4493" y="577"/>
                </a:lnTo>
                <a:cubicBezTo>
                  <a:pt x="4493" y="614"/>
                  <a:pt x="4490" y="638"/>
                  <a:pt x="4483" y="648"/>
                </a:cubicBezTo>
                <a:cubicBezTo>
                  <a:pt x="4471" y="667"/>
                  <a:pt x="4451" y="676"/>
                  <a:pt x="4423" y="676"/>
                </a:cubicBezTo>
                <a:lnTo>
                  <a:pt x="4398" y="676"/>
                </a:lnTo>
                <a:lnTo>
                  <a:pt x="4398" y="694"/>
                </a:lnTo>
                <a:lnTo>
                  <a:pt x="4682" y="694"/>
                </a:lnTo>
                <a:lnTo>
                  <a:pt x="4682" y="676"/>
                </a:lnTo>
                <a:lnTo>
                  <a:pt x="4656" y="676"/>
                </a:lnTo>
                <a:cubicBezTo>
                  <a:pt x="4631" y="676"/>
                  <a:pt x="4612" y="669"/>
                  <a:pt x="4600" y="654"/>
                </a:cubicBezTo>
                <a:cubicBezTo>
                  <a:pt x="4591" y="644"/>
                  <a:pt x="4586" y="618"/>
                  <a:pt x="4586" y="577"/>
                </a:cubicBezTo>
                <a:lnTo>
                  <a:pt x="4586" y="384"/>
                </a:lnTo>
                <a:cubicBezTo>
                  <a:pt x="4592" y="385"/>
                  <a:pt x="4597" y="385"/>
                  <a:pt x="4602" y="385"/>
                </a:cubicBezTo>
                <a:cubicBezTo>
                  <a:pt x="4606" y="385"/>
                  <a:pt x="4611" y="385"/>
                  <a:pt x="4615" y="385"/>
                </a:cubicBezTo>
                <a:cubicBezTo>
                  <a:pt x="4626" y="385"/>
                  <a:pt x="4639" y="385"/>
                  <a:pt x="4656" y="384"/>
                </a:cubicBezTo>
                <a:lnTo>
                  <a:pt x="4880" y="694"/>
                </a:lnTo>
                <a:lnTo>
                  <a:pt x="5057" y="694"/>
                </a:lnTo>
                <a:lnTo>
                  <a:pt x="5057" y="676"/>
                </a:lnTo>
                <a:cubicBezTo>
                  <a:pt x="5020" y="672"/>
                  <a:pt x="4991" y="663"/>
                  <a:pt x="4969" y="648"/>
                </a:cubicBezTo>
                <a:cubicBezTo>
                  <a:pt x="4946" y="634"/>
                  <a:pt x="4919" y="605"/>
                  <a:pt x="4888" y="562"/>
                </a:cubicBezTo>
                <a:lnTo>
                  <a:pt x="4751" y="372"/>
                </a:lnTo>
                <a:cubicBezTo>
                  <a:pt x="4807" y="359"/>
                  <a:pt x="4848" y="338"/>
                  <a:pt x="4875" y="308"/>
                </a:cubicBezTo>
                <a:cubicBezTo>
                  <a:pt x="4901" y="278"/>
                  <a:pt x="4915" y="243"/>
                  <a:pt x="4915" y="202"/>
                </a:cubicBezTo>
                <a:cubicBezTo>
                  <a:pt x="4915" y="164"/>
                  <a:pt x="4903" y="131"/>
                  <a:pt x="4880" y="104"/>
                </a:cubicBezTo>
                <a:cubicBezTo>
                  <a:pt x="4856" y="76"/>
                  <a:pt x="4828" y="57"/>
                  <a:pt x="4795" y="47"/>
                </a:cubicBezTo>
                <a:cubicBezTo>
                  <a:pt x="4761" y="37"/>
                  <a:pt x="4709" y="32"/>
                  <a:pt x="4639" y="32"/>
                </a:cubicBezTo>
                <a:close/>
                <a:moveTo>
                  <a:pt x="6600" y="233"/>
                </a:moveTo>
                <a:lnTo>
                  <a:pt x="6465" y="288"/>
                </a:lnTo>
                <a:lnTo>
                  <a:pt x="6472" y="306"/>
                </a:lnTo>
                <a:cubicBezTo>
                  <a:pt x="6485" y="301"/>
                  <a:pt x="6496" y="298"/>
                  <a:pt x="6505" y="298"/>
                </a:cubicBezTo>
                <a:cubicBezTo>
                  <a:pt x="6513" y="298"/>
                  <a:pt x="6520" y="300"/>
                  <a:pt x="6525" y="305"/>
                </a:cubicBezTo>
                <a:cubicBezTo>
                  <a:pt x="6530" y="309"/>
                  <a:pt x="6533" y="316"/>
                  <a:pt x="6536" y="326"/>
                </a:cubicBezTo>
                <a:cubicBezTo>
                  <a:pt x="6539" y="340"/>
                  <a:pt x="6540" y="372"/>
                  <a:pt x="6540" y="420"/>
                </a:cubicBezTo>
                <a:lnTo>
                  <a:pt x="6540" y="593"/>
                </a:lnTo>
                <a:cubicBezTo>
                  <a:pt x="6540" y="620"/>
                  <a:pt x="6538" y="639"/>
                  <a:pt x="6533" y="649"/>
                </a:cubicBezTo>
                <a:cubicBezTo>
                  <a:pt x="6529" y="659"/>
                  <a:pt x="6523" y="666"/>
                  <a:pt x="6516" y="670"/>
                </a:cubicBezTo>
                <a:cubicBezTo>
                  <a:pt x="6508" y="674"/>
                  <a:pt x="6493" y="676"/>
                  <a:pt x="6472" y="676"/>
                </a:cubicBezTo>
                <a:lnTo>
                  <a:pt x="6472" y="694"/>
                </a:lnTo>
                <a:lnTo>
                  <a:pt x="6689" y="694"/>
                </a:lnTo>
                <a:lnTo>
                  <a:pt x="6689" y="676"/>
                </a:lnTo>
                <a:cubicBezTo>
                  <a:pt x="6668" y="676"/>
                  <a:pt x="6653" y="674"/>
                  <a:pt x="6645" y="669"/>
                </a:cubicBezTo>
                <a:cubicBezTo>
                  <a:pt x="6637" y="665"/>
                  <a:pt x="6631" y="658"/>
                  <a:pt x="6627" y="649"/>
                </a:cubicBezTo>
                <a:cubicBezTo>
                  <a:pt x="6623" y="639"/>
                  <a:pt x="6621" y="621"/>
                  <a:pt x="6621" y="593"/>
                </a:cubicBezTo>
                <a:lnTo>
                  <a:pt x="6621" y="233"/>
                </a:lnTo>
                <a:close/>
                <a:moveTo>
                  <a:pt x="6854" y="233"/>
                </a:moveTo>
                <a:lnTo>
                  <a:pt x="6719" y="288"/>
                </a:lnTo>
                <a:lnTo>
                  <a:pt x="6727" y="306"/>
                </a:lnTo>
                <a:cubicBezTo>
                  <a:pt x="6739" y="301"/>
                  <a:pt x="6750" y="298"/>
                  <a:pt x="6759" y="298"/>
                </a:cubicBezTo>
                <a:cubicBezTo>
                  <a:pt x="6768" y="298"/>
                  <a:pt x="6774" y="300"/>
                  <a:pt x="6779" y="305"/>
                </a:cubicBezTo>
                <a:cubicBezTo>
                  <a:pt x="6785" y="309"/>
                  <a:pt x="6788" y="317"/>
                  <a:pt x="6791" y="329"/>
                </a:cubicBezTo>
                <a:cubicBezTo>
                  <a:pt x="6793" y="340"/>
                  <a:pt x="6794" y="373"/>
                  <a:pt x="6794" y="427"/>
                </a:cubicBezTo>
                <a:lnTo>
                  <a:pt x="6794" y="593"/>
                </a:lnTo>
                <a:cubicBezTo>
                  <a:pt x="6794" y="625"/>
                  <a:pt x="6790" y="647"/>
                  <a:pt x="6782" y="659"/>
                </a:cubicBezTo>
                <a:cubicBezTo>
                  <a:pt x="6774" y="671"/>
                  <a:pt x="6759" y="676"/>
                  <a:pt x="6736" y="676"/>
                </a:cubicBezTo>
                <a:lnTo>
                  <a:pt x="6727" y="676"/>
                </a:lnTo>
                <a:lnTo>
                  <a:pt x="6727" y="694"/>
                </a:lnTo>
                <a:lnTo>
                  <a:pt x="6948" y="694"/>
                </a:lnTo>
                <a:lnTo>
                  <a:pt x="6948" y="676"/>
                </a:lnTo>
                <a:cubicBezTo>
                  <a:pt x="6923" y="676"/>
                  <a:pt x="6907" y="674"/>
                  <a:pt x="6899" y="670"/>
                </a:cubicBezTo>
                <a:cubicBezTo>
                  <a:pt x="6891" y="665"/>
                  <a:pt x="6885" y="658"/>
                  <a:pt x="6880" y="649"/>
                </a:cubicBezTo>
                <a:cubicBezTo>
                  <a:pt x="6877" y="642"/>
                  <a:pt x="6875" y="623"/>
                  <a:pt x="6875" y="593"/>
                </a:cubicBezTo>
                <a:lnTo>
                  <a:pt x="6875" y="357"/>
                </a:lnTo>
                <a:cubicBezTo>
                  <a:pt x="6913" y="315"/>
                  <a:pt x="6952" y="293"/>
                  <a:pt x="6991" y="293"/>
                </a:cubicBezTo>
                <a:cubicBezTo>
                  <a:pt x="7016" y="293"/>
                  <a:pt x="7034" y="303"/>
                  <a:pt x="7044" y="321"/>
                </a:cubicBezTo>
                <a:cubicBezTo>
                  <a:pt x="7055" y="339"/>
                  <a:pt x="7060" y="369"/>
                  <a:pt x="7060" y="410"/>
                </a:cubicBezTo>
                <a:lnTo>
                  <a:pt x="7060" y="593"/>
                </a:lnTo>
                <a:cubicBezTo>
                  <a:pt x="7060" y="618"/>
                  <a:pt x="7059" y="634"/>
                  <a:pt x="7058" y="639"/>
                </a:cubicBezTo>
                <a:cubicBezTo>
                  <a:pt x="7055" y="651"/>
                  <a:pt x="7049" y="660"/>
                  <a:pt x="7041" y="667"/>
                </a:cubicBezTo>
                <a:cubicBezTo>
                  <a:pt x="7032" y="673"/>
                  <a:pt x="7018" y="676"/>
                  <a:pt x="6997" y="676"/>
                </a:cubicBezTo>
                <a:lnTo>
                  <a:pt x="6988" y="676"/>
                </a:lnTo>
                <a:lnTo>
                  <a:pt x="6988" y="694"/>
                </a:lnTo>
                <a:lnTo>
                  <a:pt x="7209" y="694"/>
                </a:lnTo>
                <a:lnTo>
                  <a:pt x="7209" y="676"/>
                </a:lnTo>
                <a:cubicBezTo>
                  <a:pt x="7187" y="676"/>
                  <a:pt x="7173" y="674"/>
                  <a:pt x="7165" y="669"/>
                </a:cubicBezTo>
                <a:cubicBezTo>
                  <a:pt x="7157" y="665"/>
                  <a:pt x="7151" y="659"/>
                  <a:pt x="7147" y="650"/>
                </a:cubicBezTo>
                <a:cubicBezTo>
                  <a:pt x="7143" y="640"/>
                  <a:pt x="7141" y="621"/>
                  <a:pt x="7141" y="593"/>
                </a:cubicBezTo>
                <a:lnTo>
                  <a:pt x="7141" y="402"/>
                </a:lnTo>
                <a:cubicBezTo>
                  <a:pt x="7141" y="361"/>
                  <a:pt x="7137" y="332"/>
                  <a:pt x="7130" y="312"/>
                </a:cubicBezTo>
                <a:cubicBezTo>
                  <a:pt x="7119" y="284"/>
                  <a:pt x="7105" y="264"/>
                  <a:pt x="7088" y="252"/>
                </a:cubicBezTo>
                <a:cubicBezTo>
                  <a:pt x="7070" y="240"/>
                  <a:pt x="7049" y="233"/>
                  <a:pt x="7025" y="233"/>
                </a:cubicBezTo>
                <a:cubicBezTo>
                  <a:pt x="6977" y="233"/>
                  <a:pt x="6927" y="265"/>
                  <a:pt x="6875" y="328"/>
                </a:cubicBezTo>
                <a:lnTo>
                  <a:pt x="6875" y="233"/>
                </a:lnTo>
                <a:close/>
                <a:moveTo>
                  <a:pt x="5708" y="233"/>
                </a:moveTo>
                <a:cubicBezTo>
                  <a:pt x="5656" y="233"/>
                  <a:pt x="5616" y="245"/>
                  <a:pt x="5587" y="269"/>
                </a:cubicBezTo>
                <a:cubicBezTo>
                  <a:pt x="5559" y="292"/>
                  <a:pt x="5544" y="318"/>
                  <a:pt x="5544" y="346"/>
                </a:cubicBezTo>
                <a:cubicBezTo>
                  <a:pt x="5544" y="360"/>
                  <a:pt x="5548" y="372"/>
                  <a:pt x="5556" y="380"/>
                </a:cubicBezTo>
                <a:cubicBezTo>
                  <a:pt x="5564" y="389"/>
                  <a:pt x="5573" y="393"/>
                  <a:pt x="5585" y="393"/>
                </a:cubicBezTo>
                <a:cubicBezTo>
                  <a:pt x="5598" y="393"/>
                  <a:pt x="5608" y="389"/>
                  <a:pt x="5615" y="381"/>
                </a:cubicBezTo>
                <a:cubicBezTo>
                  <a:pt x="5623" y="373"/>
                  <a:pt x="5627" y="361"/>
                  <a:pt x="5627" y="346"/>
                </a:cubicBezTo>
                <a:lnTo>
                  <a:pt x="5626" y="318"/>
                </a:lnTo>
                <a:cubicBezTo>
                  <a:pt x="5626" y="304"/>
                  <a:pt x="5632" y="291"/>
                  <a:pt x="5645" y="280"/>
                </a:cubicBezTo>
                <a:cubicBezTo>
                  <a:pt x="5657" y="269"/>
                  <a:pt x="5673" y="263"/>
                  <a:pt x="5693" y="263"/>
                </a:cubicBezTo>
                <a:cubicBezTo>
                  <a:pt x="5720" y="263"/>
                  <a:pt x="5741" y="271"/>
                  <a:pt x="5755" y="288"/>
                </a:cubicBezTo>
                <a:cubicBezTo>
                  <a:pt x="5769" y="305"/>
                  <a:pt x="5776" y="335"/>
                  <a:pt x="5776" y="380"/>
                </a:cubicBezTo>
                <a:lnTo>
                  <a:pt x="5776" y="397"/>
                </a:lnTo>
                <a:cubicBezTo>
                  <a:pt x="5700" y="425"/>
                  <a:pt x="5645" y="449"/>
                  <a:pt x="5611" y="469"/>
                </a:cubicBezTo>
                <a:cubicBezTo>
                  <a:pt x="5578" y="488"/>
                  <a:pt x="5555" y="509"/>
                  <a:pt x="5542" y="531"/>
                </a:cubicBezTo>
                <a:cubicBezTo>
                  <a:pt x="5532" y="547"/>
                  <a:pt x="5527" y="566"/>
                  <a:pt x="5527" y="588"/>
                </a:cubicBezTo>
                <a:cubicBezTo>
                  <a:pt x="5527" y="622"/>
                  <a:pt x="5537" y="650"/>
                  <a:pt x="5557" y="671"/>
                </a:cubicBezTo>
                <a:cubicBezTo>
                  <a:pt x="5577" y="693"/>
                  <a:pt x="5603" y="703"/>
                  <a:pt x="5634" y="703"/>
                </a:cubicBezTo>
                <a:cubicBezTo>
                  <a:pt x="5654" y="703"/>
                  <a:pt x="5672" y="699"/>
                  <a:pt x="5690" y="691"/>
                </a:cubicBezTo>
                <a:cubicBezTo>
                  <a:pt x="5702" y="685"/>
                  <a:pt x="5730" y="665"/>
                  <a:pt x="5776" y="629"/>
                </a:cubicBezTo>
                <a:cubicBezTo>
                  <a:pt x="5777" y="656"/>
                  <a:pt x="5782" y="675"/>
                  <a:pt x="5791" y="686"/>
                </a:cubicBezTo>
                <a:cubicBezTo>
                  <a:pt x="5800" y="697"/>
                  <a:pt x="5813" y="703"/>
                  <a:pt x="5829" y="703"/>
                </a:cubicBezTo>
                <a:cubicBezTo>
                  <a:pt x="5862" y="703"/>
                  <a:pt x="5897" y="678"/>
                  <a:pt x="5934" y="629"/>
                </a:cubicBezTo>
                <a:lnTo>
                  <a:pt x="5934" y="602"/>
                </a:lnTo>
                <a:cubicBezTo>
                  <a:pt x="5914" y="622"/>
                  <a:pt x="5901" y="633"/>
                  <a:pt x="5894" y="638"/>
                </a:cubicBezTo>
                <a:cubicBezTo>
                  <a:pt x="5890" y="640"/>
                  <a:pt x="5886" y="641"/>
                  <a:pt x="5880" y="641"/>
                </a:cubicBezTo>
                <a:cubicBezTo>
                  <a:pt x="5875" y="641"/>
                  <a:pt x="5871" y="639"/>
                  <a:pt x="5867" y="636"/>
                </a:cubicBezTo>
                <a:cubicBezTo>
                  <a:pt x="5864" y="633"/>
                  <a:pt x="5861" y="627"/>
                  <a:pt x="5859" y="617"/>
                </a:cubicBezTo>
                <a:cubicBezTo>
                  <a:pt x="5858" y="607"/>
                  <a:pt x="5857" y="581"/>
                  <a:pt x="5857" y="539"/>
                </a:cubicBezTo>
                <a:lnTo>
                  <a:pt x="5857" y="387"/>
                </a:lnTo>
                <a:cubicBezTo>
                  <a:pt x="5857" y="343"/>
                  <a:pt x="5854" y="315"/>
                  <a:pt x="5848" y="301"/>
                </a:cubicBezTo>
                <a:cubicBezTo>
                  <a:pt x="5839" y="279"/>
                  <a:pt x="5825" y="263"/>
                  <a:pt x="5806" y="253"/>
                </a:cubicBezTo>
                <a:cubicBezTo>
                  <a:pt x="5780" y="240"/>
                  <a:pt x="5748" y="233"/>
                  <a:pt x="5708" y="233"/>
                </a:cubicBezTo>
                <a:close/>
                <a:moveTo>
                  <a:pt x="494" y="247"/>
                </a:moveTo>
                <a:lnTo>
                  <a:pt x="494" y="265"/>
                </a:lnTo>
                <a:cubicBezTo>
                  <a:pt x="496" y="265"/>
                  <a:pt x="497" y="265"/>
                  <a:pt x="499" y="265"/>
                </a:cubicBezTo>
                <a:cubicBezTo>
                  <a:pt x="520" y="265"/>
                  <a:pt x="534" y="267"/>
                  <a:pt x="543" y="271"/>
                </a:cubicBezTo>
                <a:cubicBezTo>
                  <a:pt x="552" y="275"/>
                  <a:pt x="558" y="281"/>
                  <a:pt x="563" y="290"/>
                </a:cubicBezTo>
                <a:cubicBezTo>
                  <a:pt x="568" y="298"/>
                  <a:pt x="570" y="312"/>
                  <a:pt x="570" y="333"/>
                </a:cubicBezTo>
                <a:lnTo>
                  <a:pt x="570" y="533"/>
                </a:lnTo>
                <a:cubicBezTo>
                  <a:pt x="570" y="575"/>
                  <a:pt x="573" y="607"/>
                  <a:pt x="581" y="630"/>
                </a:cubicBezTo>
                <a:cubicBezTo>
                  <a:pt x="588" y="653"/>
                  <a:pt x="600" y="671"/>
                  <a:pt x="619" y="686"/>
                </a:cubicBezTo>
                <a:cubicBezTo>
                  <a:pt x="637" y="700"/>
                  <a:pt x="659" y="708"/>
                  <a:pt x="684" y="708"/>
                </a:cubicBezTo>
                <a:cubicBezTo>
                  <a:pt x="707" y="708"/>
                  <a:pt x="728" y="702"/>
                  <a:pt x="748" y="691"/>
                </a:cubicBezTo>
                <a:cubicBezTo>
                  <a:pt x="768" y="681"/>
                  <a:pt x="798" y="654"/>
                  <a:pt x="836" y="613"/>
                </a:cubicBezTo>
                <a:lnTo>
                  <a:pt x="836" y="708"/>
                </a:lnTo>
                <a:lnTo>
                  <a:pt x="858" y="708"/>
                </a:lnTo>
                <a:lnTo>
                  <a:pt x="992" y="652"/>
                </a:lnTo>
                <a:lnTo>
                  <a:pt x="985" y="635"/>
                </a:lnTo>
                <a:cubicBezTo>
                  <a:pt x="972" y="641"/>
                  <a:pt x="961" y="644"/>
                  <a:pt x="951" y="644"/>
                </a:cubicBezTo>
                <a:cubicBezTo>
                  <a:pt x="944" y="644"/>
                  <a:pt x="937" y="641"/>
                  <a:pt x="932" y="637"/>
                </a:cubicBezTo>
                <a:cubicBezTo>
                  <a:pt x="926" y="632"/>
                  <a:pt x="923" y="624"/>
                  <a:pt x="920" y="613"/>
                </a:cubicBezTo>
                <a:cubicBezTo>
                  <a:pt x="918" y="601"/>
                  <a:pt x="916" y="569"/>
                  <a:pt x="916" y="518"/>
                </a:cubicBezTo>
                <a:lnTo>
                  <a:pt x="916" y="247"/>
                </a:lnTo>
                <a:lnTo>
                  <a:pt x="764" y="247"/>
                </a:lnTo>
                <a:lnTo>
                  <a:pt x="764" y="265"/>
                </a:lnTo>
                <a:cubicBezTo>
                  <a:pt x="793" y="265"/>
                  <a:pt x="813" y="270"/>
                  <a:pt x="822" y="279"/>
                </a:cubicBezTo>
                <a:cubicBezTo>
                  <a:pt x="831" y="288"/>
                  <a:pt x="836" y="305"/>
                  <a:pt x="836" y="331"/>
                </a:cubicBezTo>
                <a:lnTo>
                  <a:pt x="836" y="584"/>
                </a:lnTo>
                <a:cubicBezTo>
                  <a:pt x="812" y="609"/>
                  <a:pt x="790" y="625"/>
                  <a:pt x="773" y="634"/>
                </a:cubicBezTo>
                <a:cubicBezTo>
                  <a:pt x="755" y="643"/>
                  <a:pt x="739" y="647"/>
                  <a:pt x="725" y="647"/>
                </a:cubicBezTo>
                <a:cubicBezTo>
                  <a:pt x="705" y="647"/>
                  <a:pt x="687" y="641"/>
                  <a:pt x="673" y="628"/>
                </a:cubicBezTo>
                <a:cubicBezTo>
                  <a:pt x="658" y="615"/>
                  <a:pt x="651" y="588"/>
                  <a:pt x="651" y="546"/>
                </a:cubicBezTo>
                <a:lnTo>
                  <a:pt x="651" y="247"/>
                </a:lnTo>
                <a:close/>
                <a:moveTo>
                  <a:pt x="1241" y="233"/>
                </a:moveTo>
                <a:cubicBezTo>
                  <a:pt x="1182" y="233"/>
                  <a:pt x="1132" y="255"/>
                  <a:pt x="1090" y="299"/>
                </a:cubicBezTo>
                <a:cubicBezTo>
                  <a:pt x="1048" y="343"/>
                  <a:pt x="1027" y="400"/>
                  <a:pt x="1027" y="471"/>
                </a:cubicBezTo>
                <a:cubicBezTo>
                  <a:pt x="1027" y="543"/>
                  <a:pt x="1046" y="601"/>
                  <a:pt x="1084" y="644"/>
                </a:cubicBezTo>
                <a:cubicBezTo>
                  <a:pt x="1122" y="686"/>
                  <a:pt x="1166" y="708"/>
                  <a:pt x="1217" y="708"/>
                </a:cubicBezTo>
                <a:cubicBezTo>
                  <a:pt x="1259" y="708"/>
                  <a:pt x="1298" y="692"/>
                  <a:pt x="1333" y="660"/>
                </a:cubicBezTo>
                <a:cubicBezTo>
                  <a:pt x="1369" y="628"/>
                  <a:pt x="1392" y="583"/>
                  <a:pt x="1404" y="524"/>
                </a:cubicBezTo>
                <a:lnTo>
                  <a:pt x="1390" y="517"/>
                </a:lnTo>
                <a:cubicBezTo>
                  <a:pt x="1373" y="556"/>
                  <a:pt x="1356" y="584"/>
                  <a:pt x="1338" y="599"/>
                </a:cubicBezTo>
                <a:cubicBezTo>
                  <a:pt x="1312" y="620"/>
                  <a:pt x="1284" y="631"/>
                  <a:pt x="1252" y="631"/>
                </a:cubicBezTo>
                <a:cubicBezTo>
                  <a:pt x="1207" y="631"/>
                  <a:pt x="1172" y="611"/>
                  <a:pt x="1146" y="570"/>
                </a:cubicBezTo>
                <a:cubicBezTo>
                  <a:pt x="1120" y="529"/>
                  <a:pt x="1106" y="482"/>
                  <a:pt x="1106" y="429"/>
                </a:cubicBezTo>
                <a:cubicBezTo>
                  <a:pt x="1106" y="376"/>
                  <a:pt x="1120" y="334"/>
                  <a:pt x="1146" y="302"/>
                </a:cubicBezTo>
                <a:cubicBezTo>
                  <a:pt x="1166" y="278"/>
                  <a:pt x="1192" y="266"/>
                  <a:pt x="1225" y="266"/>
                </a:cubicBezTo>
                <a:cubicBezTo>
                  <a:pt x="1245" y="266"/>
                  <a:pt x="1261" y="271"/>
                  <a:pt x="1272" y="281"/>
                </a:cubicBezTo>
                <a:cubicBezTo>
                  <a:pt x="1283" y="291"/>
                  <a:pt x="1290" y="305"/>
                  <a:pt x="1292" y="325"/>
                </a:cubicBezTo>
                <a:cubicBezTo>
                  <a:pt x="1293" y="344"/>
                  <a:pt x="1297" y="357"/>
                  <a:pt x="1303" y="364"/>
                </a:cubicBezTo>
                <a:cubicBezTo>
                  <a:pt x="1312" y="376"/>
                  <a:pt x="1327" y="382"/>
                  <a:pt x="1346" y="382"/>
                </a:cubicBezTo>
                <a:cubicBezTo>
                  <a:pt x="1361" y="382"/>
                  <a:pt x="1372" y="379"/>
                  <a:pt x="1380" y="371"/>
                </a:cubicBezTo>
                <a:cubicBezTo>
                  <a:pt x="1388" y="363"/>
                  <a:pt x="1392" y="353"/>
                  <a:pt x="1392" y="341"/>
                </a:cubicBezTo>
                <a:cubicBezTo>
                  <a:pt x="1392" y="316"/>
                  <a:pt x="1377" y="292"/>
                  <a:pt x="1349" y="268"/>
                </a:cubicBezTo>
                <a:cubicBezTo>
                  <a:pt x="1321" y="245"/>
                  <a:pt x="1285" y="233"/>
                  <a:pt x="1241" y="233"/>
                </a:cubicBezTo>
                <a:close/>
                <a:moveTo>
                  <a:pt x="1685" y="233"/>
                </a:moveTo>
                <a:cubicBezTo>
                  <a:pt x="1626" y="233"/>
                  <a:pt x="1576" y="255"/>
                  <a:pt x="1534" y="299"/>
                </a:cubicBezTo>
                <a:cubicBezTo>
                  <a:pt x="1492" y="343"/>
                  <a:pt x="1471" y="400"/>
                  <a:pt x="1471" y="471"/>
                </a:cubicBezTo>
                <a:cubicBezTo>
                  <a:pt x="1471" y="543"/>
                  <a:pt x="1490" y="601"/>
                  <a:pt x="1528" y="644"/>
                </a:cubicBezTo>
                <a:cubicBezTo>
                  <a:pt x="1566" y="686"/>
                  <a:pt x="1610" y="708"/>
                  <a:pt x="1661" y="708"/>
                </a:cubicBezTo>
                <a:cubicBezTo>
                  <a:pt x="1703" y="708"/>
                  <a:pt x="1742" y="692"/>
                  <a:pt x="1777" y="660"/>
                </a:cubicBezTo>
                <a:cubicBezTo>
                  <a:pt x="1812" y="628"/>
                  <a:pt x="1836" y="583"/>
                  <a:pt x="1848" y="524"/>
                </a:cubicBezTo>
                <a:lnTo>
                  <a:pt x="1834" y="517"/>
                </a:lnTo>
                <a:cubicBezTo>
                  <a:pt x="1817" y="556"/>
                  <a:pt x="1800" y="584"/>
                  <a:pt x="1782" y="599"/>
                </a:cubicBezTo>
                <a:cubicBezTo>
                  <a:pt x="1756" y="620"/>
                  <a:pt x="1728" y="631"/>
                  <a:pt x="1696" y="631"/>
                </a:cubicBezTo>
                <a:cubicBezTo>
                  <a:pt x="1651" y="631"/>
                  <a:pt x="1616" y="611"/>
                  <a:pt x="1590" y="570"/>
                </a:cubicBezTo>
                <a:cubicBezTo>
                  <a:pt x="1563" y="529"/>
                  <a:pt x="1550" y="482"/>
                  <a:pt x="1550" y="429"/>
                </a:cubicBezTo>
                <a:cubicBezTo>
                  <a:pt x="1550" y="376"/>
                  <a:pt x="1563" y="334"/>
                  <a:pt x="1590" y="302"/>
                </a:cubicBezTo>
                <a:cubicBezTo>
                  <a:pt x="1610" y="278"/>
                  <a:pt x="1636" y="266"/>
                  <a:pt x="1668" y="266"/>
                </a:cubicBezTo>
                <a:cubicBezTo>
                  <a:pt x="1689" y="266"/>
                  <a:pt x="1704" y="271"/>
                  <a:pt x="1716" y="281"/>
                </a:cubicBezTo>
                <a:cubicBezTo>
                  <a:pt x="1727" y="291"/>
                  <a:pt x="1734" y="305"/>
                  <a:pt x="1736" y="325"/>
                </a:cubicBezTo>
                <a:cubicBezTo>
                  <a:pt x="1737" y="344"/>
                  <a:pt x="1741" y="357"/>
                  <a:pt x="1747" y="364"/>
                </a:cubicBezTo>
                <a:cubicBezTo>
                  <a:pt x="1756" y="376"/>
                  <a:pt x="1771" y="382"/>
                  <a:pt x="1790" y="382"/>
                </a:cubicBezTo>
                <a:cubicBezTo>
                  <a:pt x="1804" y="382"/>
                  <a:pt x="1815" y="379"/>
                  <a:pt x="1823" y="371"/>
                </a:cubicBezTo>
                <a:cubicBezTo>
                  <a:pt x="1831" y="363"/>
                  <a:pt x="1835" y="353"/>
                  <a:pt x="1835" y="341"/>
                </a:cubicBezTo>
                <a:cubicBezTo>
                  <a:pt x="1835" y="316"/>
                  <a:pt x="1821" y="292"/>
                  <a:pt x="1793" y="268"/>
                </a:cubicBezTo>
                <a:cubicBezTo>
                  <a:pt x="1765" y="245"/>
                  <a:pt x="1729" y="233"/>
                  <a:pt x="1685" y="233"/>
                </a:cubicBezTo>
                <a:close/>
                <a:moveTo>
                  <a:pt x="2125" y="233"/>
                </a:moveTo>
                <a:cubicBezTo>
                  <a:pt x="2065" y="233"/>
                  <a:pt x="2016" y="254"/>
                  <a:pt x="1977" y="297"/>
                </a:cubicBezTo>
                <a:cubicBezTo>
                  <a:pt x="1938" y="340"/>
                  <a:pt x="1918" y="400"/>
                  <a:pt x="1918" y="476"/>
                </a:cubicBezTo>
                <a:cubicBezTo>
                  <a:pt x="1918" y="547"/>
                  <a:pt x="1937" y="603"/>
                  <a:pt x="1975" y="645"/>
                </a:cubicBezTo>
                <a:cubicBezTo>
                  <a:pt x="2014" y="687"/>
                  <a:pt x="2060" y="708"/>
                  <a:pt x="2113" y="708"/>
                </a:cubicBezTo>
                <a:cubicBezTo>
                  <a:pt x="2163" y="708"/>
                  <a:pt x="2204" y="689"/>
                  <a:pt x="2237" y="653"/>
                </a:cubicBezTo>
                <a:cubicBezTo>
                  <a:pt x="2270" y="616"/>
                  <a:pt x="2290" y="575"/>
                  <a:pt x="2296" y="531"/>
                </a:cubicBezTo>
                <a:lnTo>
                  <a:pt x="2281" y="521"/>
                </a:lnTo>
                <a:cubicBezTo>
                  <a:pt x="2267" y="560"/>
                  <a:pt x="2248" y="588"/>
                  <a:pt x="2227" y="604"/>
                </a:cubicBezTo>
                <a:cubicBezTo>
                  <a:pt x="2205" y="620"/>
                  <a:pt x="2180" y="628"/>
                  <a:pt x="2150" y="628"/>
                </a:cubicBezTo>
                <a:cubicBezTo>
                  <a:pt x="2106" y="628"/>
                  <a:pt x="2068" y="609"/>
                  <a:pt x="2036" y="571"/>
                </a:cubicBezTo>
                <a:cubicBezTo>
                  <a:pt x="2003" y="534"/>
                  <a:pt x="1987" y="481"/>
                  <a:pt x="1987" y="415"/>
                </a:cubicBezTo>
                <a:lnTo>
                  <a:pt x="2296" y="415"/>
                </a:lnTo>
                <a:cubicBezTo>
                  <a:pt x="2296" y="360"/>
                  <a:pt x="2280" y="316"/>
                  <a:pt x="2248" y="283"/>
                </a:cubicBezTo>
                <a:cubicBezTo>
                  <a:pt x="2216" y="249"/>
                  <a:pt x="2175" y="233"/>
                  <a:pt x="2125" y="233"/>
                </a:cubicBezTo>
                <a:close/>
                <a:moveTo>
                  <a:pt x="2509" y="233"/>
                </a:moveTo>
                <a:cubicBezTo>
                  <a:pt x="2469" y="233"/>
                  <a:pt x="2437" y="246"/>
                  <a:pt x="2411" y="270"/>
                </a:cubicBezTo>
                <a:cubicBezTo>
                  <a:pt x="2386" y="295"/>
                  <a:pt x="2374" y="326"/>
                  <a:pt x="2374" y="363"/>
                </a:cubicBezTo>
                <a:cubicBezTo>
                  <a:pt x="2374" y="391"/>
                  <a:pt x="2381" y="415"/>
                  <a:pt x="2395" y="433"/>
                </a:cubicBezTo>
                <a:cubicBezTo>
                  <a:pt x="2410" y="452"/>
                  <a:pt x="2441" y="473"/>
                  <a:pt x="2488" y="497"/>
                </a:cubicBezTo>
                <a:cubicBezTo>
                  <a:pt x="2535" y="520"/>
                  <a:pt x="2567" y="539"/>
                  <a:pt x="2583" y="555"/>
                </a:cubicBezTo>
                <a:cubicBezTo>
                  <a:pt x="2599" y="570"/>
                  <a:pt x="2606" y="589"/>
                  <a:pt x="2606" y="611"/>
                </a:cubicBezTo>
                <a:cubicBezTo>
                  <a:pt x="2606" y="630"/>
                  <a:pt x="2599" y="646"/>
                  <a:pt x="2585" y="659"/>
                </a:cubicBezTo>
                <a:cubicBezTo>
                  <a:pt x="2571" y="672"/>
                  <a:pt x="2553" y="679"/>
                  <a:pt x="2530" y="679"/>
                </a:cubicBezTo>
                <a:cubicBezTo>
                  <a:pt x="2498" y="679"/>
                  <a:pt x="2470" y="667"/>
                  <a:pt x="2444" y="644"/>
                </a:cubicBezTo>
                <a:cubicBezTo>
                  <a:pt x="2418" y="621"/>
                  <a:pt x="2401" y="587"/>
                  <a:pt x="2392" y="541"/>
                </a:cubicBezTo>
                <a:lnTo>
                  <a:pt x="2375" y="541"/>
                </a:lnTo>
                <a:lnTo>
                  <a:pt x="2375" y="701"/>
                </a:lnTo>
                <a:lnTo>
                  <a:pt x="2392" y="701"/>
                </a:lnTo>
                <a:cubicBezTo>
                  <a:pt x="2396" y="692"/>
                  <a:pt x="2402" y="688"/>
                  <a:pt x="2409" y="688"/>
                </a:cubicBezTo>
                <a:cubicBezTo>
                  <a:pt x="2416" y="688"/>
                  <a:pt x="2425" y="690"/>
                  <a:pt x="2436" y="693"/>
                </a:cubicBezTo>
                <a:cubicBezTo>
                  <a:pt x="2471" y="703"/>
                  <a:pt x="2502" y="708"/>
                  <a:pt x="2529" y="708"/>
                </a:cubicBezTo>
                <a:cubicBezTo>
                  <a:pt x="2567" y="708"/>
                  <a:pt x="2602" y="695"/>
                  <a:pt x="2632" y="670"/>
                </a:cubicBezTo>
                <a:cubicBezTo>
                  <a:pt x="2663" y="645"/>
                  <a:pt x="2679" y="612"/>
                  <a:pt x="2679" y="572"/>
                </a:cubicBezTo>
                <a:cubicBezTo>
                  <a:pt x="2679" y="519"/>
                  <a:pt x="2646" y="477"/>
                  <a:pt x="2580" y="444"/>
                </a:cubicBezTo>
                <a:lnTo>
                  <a:pt x="2508" y="410"/>
                </a:lnTo>
                <a:cubicBezTo>
                  <a:pt x="2477" y="395"/>
                  <a:pt x="2457" y="381"/>
                  <a:pt x="2447" y="367"/>
                </a:cubicBezTo>
                <a:cubicBezTo>
                  <a:pt x="2436" y="354"/>
                  <a:pt x="2431" y="339"/>
                  <a:pt x="2431" y="320"/>
                </a:cubicBezTo>
                <a:cubicBezTo>
                  <a:pt x="2431" y="306"/>
                  <a:pt x="2438" y="292"/>
                  <a:pt x="2452" y="280"/>
                </a:cubicBezTo>
                <a:cubicBezTo>
                  <a:pt x="2466" y="268"/>
                  <a:pt x="2485" y="262"/>
                  <a:pt x="2507" y="262"/>
                </a:cubicBezTo>
                <a:cubicBezTo>
                  <a:pt x="2537" y="262"/>
                  <a:pt x="2562" y="271"/>
                  <a:pt x="2581" y="288"/>
                </a:cubicBezTo>
                <a:cubicBezTo>
                  <a:pt x="2601" y="305"/>
                  <a:pt x="2617" y="338"/>
                  <a:pt x="2629" y="386"/>
                </a:cubicBezTo>
                <a:lnTo>
                  <a:pt x="2645" y="386"/>
                </a:lnTo>
                <a:lnTo>
                  <a:pt x="2645" y="233"/>
                </a:lnTo>
                <a:lnTo>
                  <a:pt x="2629" y="233"/>
                </a:lnTo>
                <a:cubicBezTo>
                  <a:pt x="2625" y="241"/>
                  <a:pt x="2622" y="246"/>
                  <a:pt x="2619" y="249"/>
                </a:cubicBezTo>
                <a:cubicBezTo>
                  <a:pt x="2616" y="251"/>
                  <a:pt x="2612" y="252"/>
                  <a:pt x="2606" y="252"/>
                </a:cubicBezTo>
                <a:cubicBezTo>
                  <a:pt x="2601" y="252"/>
                  <a:pt x="2590" y="250"/>
                  <a:pt x="2573" y="245"/>
                </a:cubicBezTo>
                <a:cubicBezTo>
                  <a:pt x="2548" y="237"/>
                  <a:pt x="2527" y="233"/>
                  <a:pt x="2509" y="233"/>
                </a:cubicBezTo>
                <a:close/>
                <a:moveTo>
                  <a:pt x="2898" y="233"/>
                </a:moveTo>
                <a:cubicBezTo>
                  <a:pt x="2858" y="233"/>
                  <a:pt x="2826" y="246"/>
                  <a:pt x="2800" y="270"/>
                </a:cubicBezTo>
                <a:cubicBezTo>
                  <a:pt x="2775" y="295"/>
                  <a:pt x="2763" y="326"/>
                  <a:pt x="2763" y="363"/>
                </a:cubicBezTo>
                <a:cubicBezTo>
                  <a:pt x="2763" y="391"/>
                  <a:pt x="2770" y="415"/>
                  <a:pt x="2785" y="433"/>
                </a:cubicBezTo>
                <a:cubicBezTo>
                  <a:pt x="2799" y="452"/>
                  <a:pt x="2830" y="473"/>
                  <a:pt x="2877" y="497"/>
                </a:cubicBezTo>
                <a:cubicBezTo>
                  <a:pt x="2925" y="520"/>
                  <a:pt x="2956" y="539"/>
                  <a:pt x="2972" y="555"/>
                </a:cubicBezTo>
                <a:cubicBezTo>
                  <a:pt x="2988" y="570"/>
                  <a:pt x="2996" y="589"/>
                  <a:pt x="2996" y="611"/>
                </a:cubicBezTo>
                <a:cubicBezTo>
                  <a:pt x="2996" y="630"/>
                  <a:pt x="2988" y="646"/>
                  <a:pt x="2974" y="659"/>
                </a:cubicBezTo>
                <a:cubicBezTo>
                  <a:pt x="2960" y="672"/>
                  <a:pt x="2942" y="679"/>
                  <a:pt x="2919" y="679"/>
                </a:cubicBezTo>
                <a:cubicBezTo>
                  <a:pt x="2888" y="679"/>
                  <a:pt x="2859" y="667"/>
                  <a:pt x="2833" y="644"/>
                </a:cubicBezTo>
                <a:cubicBezTo>
                  <a:pt x="2807" y="621"/>
                  <a:pt x="2790" y="587"/>
                  <a:pt x="2781" y="541"/>
                </a:cubicBezTo>
                <a:lnTo>
                  <a:pt x="2765" y="541"/>
                </a:lnTo>
                <a:lnTo>
                  <a:pt x="2765" y="701"/>
                </a:lnTo>
                <a:lnTo>
                  <a:pt x="2781" y="701"/>
                </a:lnTo>
                <a:cubicBezTo>
                  <a:pt x="2785" y="692"/>
                  <a:pt x="2791" y="688"/>
                  <a:pt x="2798" y="688"/>
                </a:cubicBezTo>
                <a:cubicBezTo>
                  <a:pt x="2805" y="688"/>
                  <a:pt x="2814" y="690"/>
                  <a:pt x="2825" y="693"/>
                </a:cubicBezTo>
                <a:cubicBezTo>
                  <a:pt x="2860" y="703"/>
                  <a:pt x="2891" y="708"/>
                  <a:pt x="2918" y="708"/>
                </a:cubicBezTo>
                <a:cubicBezTo>
                  <a:pt x="2957" y="708"/>
                  <a:pt x="2991" y="695"/>
                  <a:pt x="3022" y="670"/>
                </a:cubicBezTo>
                <a:cubicBezTo>
                  <a:pt x="3052" y="645"/>
                  <a:pt x="3068" y="612"/>
                  <a:pt x="3068" y="572"/>
                </a:cubicBezTo>
                <a:cubicBezTo>
                  <a:pt x="3068" y="519"/>
                  <a:pt x="3035" y="477"/>
                  <a:pt x="2969" y="444"/>
                </a:cubicBezTo>
                <a:lnTo>
                  <a:pt x="2897" y="410"/>
                </a:lnTo>
                <a:cubicBezTo>
                  <a:pt x="2867" y="395"/>
                  <a:pt x="2846" y="381"/>
                  <a:pt x="2836" y="367"/>
                </a:cubicBezTo>
                <a:cubicBezTo>
                  <a:pt x="2826" y="354"/>
                  <a:pt x="2820" y="339"/>
                  <a:pt x="2820" y="320"/>
                </a:cubicBezTo>
                <a:cubicBezTo>
                  <a:pt x="2820" y="306"/>
                  <a:pt x="2827" y="292"/>
                  <a:pt x="2841" y="280"/>
                </a:cubicBezTo>
                <a:cubicBezTo>
                  <a:pt x="2855" y="268"/>
                  <a:pt x="2874" y="262"/>
                  <a:pt x="2896" y="262"/>
                </a:cubicBezTo>
                <a:cubicBezTo>
                  <a:pt x="2926" y="262"/>
                  <a:pt x="2951" y="271"/>
                  <a:pt x="2970" y="288"/>
                </a:cubicBezTo>
                <a:cubicBezTo>
                  <a:pt x="2990" y="305"/>
                  <a:pt x="3006" y="338"/>
                  <a:pt x="3018" y="386"/>
                </a:cubicBezTo>
                <a:lnTo>
                  <a:pt x="3034" y="386"/>
                </a:lnTo>
                <a:lnTo>
                  <a:pt x="3034" y="233"/>
                </a:lnTo>
                <a:lnTo>
                  <a:pt x="3018" y="233"/>
                </a:lnTo>
                <a:cubicBezTo>
                  <a:pt x="3014" y="241"/>
                  <a:pt x="3011" y="246"/>
                  <a:pt x="3008" y="249"/>
                </a:cubicBezTo>
                <a:cubicBezTo>
                  <a:pt x="3005" y="251"/>
                  <a:pt x="3001" y="252"/>
                  <a:pt x="2996" y="252"/>
                </a:cubicBezTo>
                <a:cubicBezTo>
                  <a:pt x="2990" y="252"/>
                  <a:pt x="2979" y="250"/>
                  <a:pt x="2962" y="245"/>
                </a:cubicBezTo>
                <a:cubicBezTo>
                  <a:pt x="2937" y="237"/>
                  <a:pt x="2916" y="233"/>
                  <a:pt x="2898" y="233"/>
                </a:cubicBezTo>
                <a:close/>
                <a:moveTo>
                  <a:pt x="5291" y="233"/>
                </a:moveTo>
                <a:cubicBezTo>
                  <a:pt x="5232" y="233"/>
                  <a:pt x="5183" y="254"/>
                  <a:pt x="5144" y="297"/>
                </a:cubicBezTo>
                <a:cubicBezTo>
                  <a:pt x="5105" y="340"/>
                  <a:pt x="5085" y="400"/>
                  <a:pt x="5085" y="476"/>
                </a:cubicBezTo>
                <a:cubicBezTo>
                  <a:pt x="5085" y="547"/>
                  <a:pt x="5104" y="603"/>
                  <a:pt x="5142" y="645"/>
                </a:cubicBezTo>
                <a:cubicBezTo>
                  <a:pt x="5181" y="687"/>
                  <a:pt x="5227" y="708"/>
                  <a:pt x="5280" y="708"/>
                </a:cubicBezTo>
                <a:cubicBezTo>
                  <a:pt x="5330" y="708"/>
                  <a:pt x="5371" y="689"/>
                  <a:pt x="5404" y="653"/>
                </a:cubicBezTo>
                <a:cubicBezTo>
                  <a:pt x="5437" y="616"/>
                  <a:pt x="5457" y="575"/>
                  <a:pt x="5463" y="531"/>
                </a:cubicBezTo>
                <a:lnTo>
                  <a:pt x="5448" y="521"/>
                </a:lnTo>
                <a:cubicBezTo>
                  <a:pt x="5434" y="560"/>
                  <a:pt x="5415" y="588"/>
                  <a:pt x="5394" y="604"/>
                </a:cubicBezTo>
                <a:cubicBezTo>
                  <a:pt x="5372" y="620"/>
                  <a:pt x="5347" y="628"/>
                  <a:pt x="5317" y="628"/>
                </a:cubicBezTo>
                <a:cubicBezTo>
                  <a:pt x="5273" y="628"/>
                  <a:pt x="5235" y="609"/>
                  <a:pt x="5203" y="571"/>
                </a:cubicBezTo>
                <a:cubicBezTo>
                  <a:pt x="5170" y="534"/>
                  <a:pt x="5154" y="481"/>
                  <a:pt x="5154" y="415"/>
                </a:cubicBezTo>
                <a:lnTo>
                  <a:pt x="5463" y="415"/>
                </a:lnTo>
                <a:cubicBezTo>
                  <a:pt x="5463" y="360"/>
                  <a:pt x="5447" y="316"/>
                  <a:pt x="5415" y="283"/>
                </a:cubicBezTo>
                <a:cubicBezTo>
                  <a:pt x="5383" y="249"/>
                  <a:pt x="5342" y="233"/>
                  <a:pt x="5291" y="233"/>
                </a:cubicBezTo>
                <a:close/>
                <a:moveTo>
                  <a:pt x="6341" y="0"/>
                </a:moveTo>
                <a:lnTo>
                  <a:pt x="6208" y="54"/>
                </a:lnTo>
                <a:lnTo>
                  <a:pt x="6214" y="71"/>
                </a:lnTo>
                <a:cubicBezTo>
                  <a:pt x="6228" y="66"/>
                  <a:pt x="6240" y="63"/>
                  <a:pt x="6248" y="63"/>
                </a:cubicBezTo>
                <a:cubicBezTo>
                  <a:pt x="6256" y="63"/>
                  <a:pt x="6262" y="66"/>
                  <a:pt x="6268" y="70"/>
                </a:cubicBezTo>
                <a:cubicBezTo>
                  <a:pt x="6273" y="74"/>
                  <a:pt x="6277" y="82"/>
                  <a:pt x="6279" y="94"/>
                </a:cubicBezTo>
                <a:cubicBezTo>
                  <a:pt x="6281" y="105"/>
                  <a:pt x="6283" y="137"/>
                  <a:pt x="6283" y="188"/>
                </a:cubicBezTo>
                <a:lnTo>
                  <a:pt x="6283" y="270"/>
                </a:lnTo>
                <a:cubicBezTo>
                  <a:pt x="6257" y="245"/>
                  <a:pt x="6224" y="233"/>
                  <a:pt x="6185" y="233"/>
                </a:cubicBezTo>
                <a:cubicBezTo>
                  <a:pt x="6122" y="233"/>
                  <a:pt x="6070" y="260"/>
                  <a:pt x="6029" y="313"/>
                </a:cubicBezTo>
                <a:cubicBezTo>
                  <a:pt x="5989" y="366"/>
                  <a:pt x="5969" y="425"/>
                  <a:pt x="5969" y="489"/>
                </a:cubicBezTo>
                <a:cubicBezTo>
                  <a:pt x="5969" y="553"/>
                  <a:pt x="5987" y="605"/>
                  <a:pt x="6023" y="646"/>
                </a:cubicBezTo>
                <a:cubicBezTo>
                  <a:pt x="6060" y="687"/>
                  <a:pt x="6103" y="708"/>
                  <a:pt x="6151" y="708"/>
                </a:cubicBezTo>
                <a:cubicBezTo>
                  <a:pt x="6175" y="708"/>
                  <a:pt x="6198" y="703"/>
                  <a:pt x="6219" y="693"/>
                </a:cubicBezTo>
                <a:cubicBezTo>
                  <a:pt x="6240" y="683"/>
                  <a:pt x="6261" y="666"/>
                  <a:pt x="6283" y="644"/>
                </a:cubicBezTo>
                <a:lnTo>
                  <a:pt x="6283" y="708"/>
                </a:lnTo>
                <a:lnTo>
                  <a:pt x="6305" y="708"/>
                </a:lnTo>
                <a:lnTo>
                  <a:pt x="6438" y="652"/>
                </a:lnTo>
                <a:lnTo>
                  <a:pt x="6433" y="635"/>
                </a:lnTo>
                <a:cubicBezTo>
                  <a:pt x="6418" y="641"/>
                  <a:pt x="6406" y="644"/>
                  <a:pt x="6397" y="644"/>
                </a:cubicBezTo>
                <a:cubicBezTo>
                  <a:pt x="6390" y="644"/>
                  <a:pt x="6384" y="641"/>
                  <a:pt x="6379" y="637"/>
                </a:cubicBezTo>
                <a:cubicBezTo>
                  <a:pt x="6373" y="632"/>
                  <a:pt x="6369" y="624"/>
                  <a:pt x="6367" y="613"/>
                </a:cubicBezTo>
                <a:cubicBezTo>
                  <a:pt x="6364" y="601"/>
                  <a:pt x="6363" y="569"/>
                  <a:pt x="6363" y="517"/>
                </a:cubicBezTo>
                <a:lnTo>
                  <a:pt x="6363" y="0"/>
                </a:lnTo>
                <a:close/>
                <a:moveTo>
                  <a:pt x="193" y="17"/>
                </a:moveTo>
                <a:cubicBezTo>
                  <a:pt x="137" y="17"/>
                  <a:pt x="91" y="34"/>
                  <a:pt x="54" y="68"/>
                </a:cubicBezTo>
                <a:cubicBezTo>
                  <a:pt x="18" y="102"/>
                  <a:pt x="0" y="143"/>
                  <a:pt x="0" y="191"/>
                </a:cubicBezTo>
                <a:cubicBezTo>
                  <a:pt x="0" y="218"/>
                  <a:pt x="6" y="243"/>
                  <a:pt x="18" y="266"/>
                </a:cubicBezTo>
                <a:cubicBezTo>
                  <a:pt x="30" y="289"/>
                  <a:pt x="49" y="310"/>
                  <a:pt x="72" y="329"/>
                </a:cubicBezTo>
                <a:cubicBezTo>
                  <a:pt x="96" y="347"/>
                  <a:pt x="137" y="373"/>
                  <a:pt x="193" y="405"/>
                </a:cubicBezTo>
                <a:cubicBezTo>
                  <a:pt x="250" y="436"/>
                  <a:pt x="285" y="457"/>
                  <a:pt x="297" y="467"/>
                </a:cubicBezTo>
                <a:cubicBezTo>
                  <a:pt x="316" y="481"/>
                  <a:pt x="330" y="497"/>
                  <a:pt x="339" y="513"/>
                </a:cubicBezTo>
                <a:cubicBezTo>
                  <a:pt x="348" y="530"/>
                  <a:pt x="353" y="546"/>
                  <a:pt x="353" y="562"/>
                </a:cubicBezTo>
                <a:cubicBezTo>
                  <a:pt x="353" y="592"/>
                  <a:pt x="341" y="617"/>
                  <a:pt x="317" y="639"/>
                </a:cubicBezTo>
                <a:cubicBezTo>
                  <a:pt x="293" y="660"/>
                  <a:pt x="261" y="671"/>
                  <a:pt x="221" y="671"/>
                </a:cubicBezTo>
                <a:cubicBezTo>
                  <a:pt x="186" y="671"/>
                  <a:pt x="153" y="663"/>
                  <a:pt x="124" y="647"/>
                </a:cubicBezTo>
                <a:cubicBezTo>
                  <a:pt x="94" y="632"/>
                  <a:pt x="72" y="612"/>
                  <a:pt x="58" y="589"/>
                </a:cubicBezTo>
                <a:cubicBezTo>
                  <a:pt x="44" y="565"/>
                  <a:pt x="32" y="529"/>
                  <a:pt x="24" y="482"/>
                </a:cubicBezTo>
                <a:lnTo>
                  <a:pt x="6" y="482"/>
                </a:lnTo>
                <a:lnTo>
                  <a:pt x="6" y="709"/>
                </a:lnTo>
                <a:lnTo>
                  <a:pt x="24" y="709"/>
                </a:lnTo>
                <a:cubicBezTo>
                  <a:pt x="26" y="694"/>
                  <a:pt x="30" y="684"/>
                  <a:pt x="34" y="679"/>
                </a:cubicBezTo>
                <a:cubicBezTo>
                  <a:pt x="39" y="674"/>
                  <a:pt x="46" y="671"/>
                  <a:pt x="54" y="671"/>
                </a:cubicBezTo>
                <a:cubicBezTo>
                  <a:pt x="62" y="671"/>
                  <a:pt x="82" y="677"/>
                  <a:pt x="114" y="687"/>
                </a:cubicBezTo>
                <a:cubicBezTo>
                  <a:pt x="146" y="697"/>
                  <a:pt x="167" y="703"/>
                  <a:pt x="177" y="705"/>
                </a:cubicBezTo>
                <a:cubicBezTo>
                  <a:pt x="194" y="708"/>
                  <a:pt x="212" y="709"/>
                  <a:pt x="231" y="709"/>
                </a:cubicBezTo>
                <a:cubicBezTo>
                  <a:pt x="292" y="709"/>
                  <a:pt x="342" y="691"/>
                  <a:pt x="381" y="655"/>
                </a:cubicBezTo>
                <a:cubicBezTo>
                  <a:pt x="420" y="618"/>
                  <a:pt x="439" y="575"/>
                  <a:pt x="439" y="525"/>
                </a:cubicBezTo>
                <a:cubicBezTo>
                  <a:pt x="439" y="499"/>
                  <a:pt x="433" y="473"/>
                  <a:pt x="421" y="449"/>
                </a:cubicBezTo>
                <a:cubicBezTo>
                  <a:pt x="409" y="425"/>
                  <a:pt x="391" y="404"/>
                  <a:pt x="369" y="387"/>
                </a:cubicBezTo>
                <a:cubicBezTo>
                  <a:pt x="346" y="369"/>
                  <a:pt x="304" y="343"/>
                  <a:pt x="242" y="310"/>
                </a:cubicBezTo>
                <a:cubicBezTo>
                  <a:pt x="166" y="269"/>
                  <a:pt x="118" y="237"/>
                  <a:pt x="98" y="212"/>
                </a:cubicBezTo>
                <a:cubicBezTo>
                  <a:pt x="84" y="196"/>
                  <a:pt x="77" y="177"/>
                  <a:pt x="77" y="157"/>
                </a:cubicBezTo>
                <a:cubicBezTo>
                  <a:pt x="77" y="131"/>
                  <a:pt x="88" y="107"/>
                  <a:pt x="110" y="87"/>
                </a:cubicBezTo>
                <a:cubicBezTo>
                  <a:pt x="132" y="66"/>
                  <a:pt x="160" y="56"/>
                  <a:pt x="194" y="56"/>
                </a:cubicBezTo>
                <a:cubicBezTo>
                  <a:pt x="224" y="56"/>
                  <a:pt x="253" y="63"/>
                  <a:pt x="281" y="79"/>
                </a:cubicBezTo>
                <a:cubicBezTo>
                  <a:pt x="309" y="94"/>
                  <a:pt x="331" y="115"/>
                  <a:pt x="346" y="141"/>
                </a:cubicBezTo>
                <a:cubicBezTo>
                  <a:pt x="361" y="167"/>
                  <a:pt x="372" y="202"/>
                  <a:pt x="377" y="246"/>
                </a:cubicBezTo>
                <a:lnTo>
                  <a:pt x="395" y="246"/>
                </a:lnTo>
                <a:lnTo>
                  <a:pt x="395" y="17"/>
                </a:lnTo>
                <a:lnTo>
                  <a:pt x="377" y="17"/>
                </a:lnTo>
                <a:cubicBezTo>
                  <a:pt x="374" y="32"/>
                  <a:pt x="370" y="42"/>
                  <a:pt x="364" y="47"/>
                </a:cubicBezTo>
                <a:cubicBezTo>
                  <a:pt x="359" y="52"/>
                  <a:pt x="352" y="55"/>
                  <a:pt x="344" y="55"/>
                </a:cubicBezTo>
                <a:cubicBezTo>
                  <a:pt x="336" y="55"/>
                  <a:pt x="323" y="51"/>
                  <a:pt x="305" y="42"/>
                </a:cubicBezTo>
                <a:cubicBezTo>
                  <a:pt x="266" y="25"/>
                  <a:pt x="229" y="17"/>
                  <a:pt x="193" y="17"/>
                </a:cubicBezTo>
                <a:close/>
                <a:moveTo>
                  <a:pt x="7359" y="694"/>
                </a:moveTo>
                <a:cubicBezTo>
                  <a:pt x="7399" y="699"/>
                  <a:pt x="7455" y="703"/>
                  <a:pt x="7528" y="705"/>
                </a:cubicBezTo>
                <a:cubicBezTo>
                  <a:pt x="7578" y="706"/>
                  <a:pt x="7612" y="711"/>
                  <a:pt x="7629" y="718"/>
                </a:cubicBezTo>
                <a:cubicBezTo>
                  <a:pt x="7645" y="725"/>
                  <a:pt x="7654" y="737"/>
                  <a:pt x="7654" y="754"/>
                </a:cubicBezTo>
                <a:cubicBezTo>
                  <a:pt x="7654" y="777"/>
                  <a:pt x="7640" y="799"/>
                  <a:pt x="7612" y="820"/>
                </a:cubicBezTo>
                <a:cubicBezTo>
                  <a:pt x="7584" y="841"/>
                  <a:pt x="7541" y="851"/>
                  <a:pt x="7482" y="851"/>
                </a:cubicBezTo>
                <a:cubicBezTo>
                  <a:pt x="7421" y="851"/>
                  <a:pt x="7374" y="841"/>
                  <a:pt x="7341" y="821"/>
                </a:cubicBezTo>
                <a:cubicBezTo>
                  <a:pt x="7322" y="809"/>
                  <a:pt x="7313" y="795"/>
                  <a:pt x="7313" y="780"/>
                </a:cubicBezTo>
                <a:cubicBezTo>
                  <a:pt x="7313" y="768"/>
                  <a:pt x="7317" y="755"/>
                  <a:pt x="7325" y="740"/>
                </a:cubicBezTo>
                <a:cubicBezTo>
                  <a:pt x="7333" y="726"/>
                  <a:pt x="7344" y="710"/>
                  <a:pt x="7359" y="694"/>
                </a:cubicBezTo>
                <a:close/>
                <a:moveTo>
                  <a:pt x="7458" y="233"/>
                </a:moveTo>
                <a:cubicBezTo>
                  <a:pt x="7405" y="233"/>
                  <a:pt x="7363" y="249"/>
                  <a:pt x="7329" y="281"/>
                </a:cubicBezTo>
                <a:cubicBezTo>
                  <a:pt x="7296" y="313"/>
                  <a:pt x="7279" y="351"/>
                  <a:pt x="7279" y="395"/>
                </a:cubicBezTo>
                <a:cubicBezTo>
                  <a:pt x="7279" y="424"/>
                  <a:pt x="7287" y="451"/>
                  <a:pt x="7301" y="475"/>
                </a:cubicBezTo>
                <a:cubicBezTo>
                  <a:pt x="7316" y="499"/>
                  <a:pt x="7337" y="517"/>
                  <a:pt x="7364" y="531"/>
                </a:cubicBezTo>
                <a:cubicBezTo>
                  <a:pt x="7331" y="559"/>
                  <a:pt x="7309" y="580"/>
                  <a:pt x="7300" y="596"/>
                </a:cubicBezTo>
                <a:cubicBezTo>
                  <a:pt x="7291" y="611"/>
                  <a:pt x="7286" y="624"/>
                  <a:pt x="7286" y="636"/>
                </a:cubicBezTo>
                <a:cubicBezTo>
                  <a:pt x="7286" y="646"/>
                  <a:pt x="7290" y="655"/>
                  <a:pt x="7297" y="663"/>
                </a:cubicBezTo>
                <a:cubicBezTo>
                  <a:pt x="7304" y="671"/>
                  <a:pt x="7316" y="680"/>
                  <a:pt x="7333" y="690"/>
                </a:cubicBezTo>
                <a:cubicBezTo>
                  <a:pt x="7302" y="722"/>
                  <a:pt x="7285" y="740"/>
                  <a:pt x="7283" y="743"/>
                </a:cubicBezTo>
                <a:cubicBezTo>
                  <a:pt x="7265" y="764"/>
                  <a:pt x="7254" y="781"/>
                  <a:pt x="7249" y="793"/>
                </a:cubicBezTo>
                <a:cubicBezTo>
                  <a:pt x="7245" y="801"/>
                  <a:pt x="7243" y="809"/>
                  <a:pt x="7243" y="816"/>
                </a:cubicBezTo>
                <a:cubicBezTo>
                  <a:pt x="7243" y="834"/>
                  <a:pt x="7255" y="851"/>
                  <a:pt x="7280" y="867"/>
                </a:cubicBezTo>
                <a:cubicBezTo>
                  <a:pt x="7323" y="895"/>
                  <a:pt x="7376" y="910"/>
                  <a:pt x="7439" y="910"/>
                </a:cubicBezTo>
                <a:cubicBezTo>
                  <a:pt x="7521" y="910"/>
                  <a:pt x="7587" y="886"/>
                  <a:pt x="7638" y="838"/>
                </a:cubicBezTo>
                <a:cubicBezTo>
                  <a:pt x="7672" y="806"/>
                  <a:pt x="7689" y="772"/>
                  <a:pt x="7689" y="735"/>
                </a:cubicBezTo>
                <a:cubicBezTo>
                  <a:pt x="7689" y="708"/>
                  <a:pt x="7680" y="686"/>
                  <a:pt x="7662" y="667"/>
                </a:cubicBezTo>
                <a:cubicBezTo>
                  <a:pt x="7644" y="649"/>
                  <a:pt x="7620" y="638"/>
                  <a:pt x="7590" y="634"/>
                </a:cubicBezTo>
                <a:cubicBezTo>
                  <a:pt x="7570" y="631"/>
                  <a:pt x="7527" y="629"/>
                  <a:pt x="7459" y="627"/>
                </a:cubicBezTo>
                <a:cubicBezTo>
                  <a:pt x="7423" y="626"/>
                  <a:pt x="7400" y="625"/>
                  <a:pt x="7391" y="624"/>
                </a:cubicBezTo>
                <a:cubicBezTo>
                  <a:pt x="7375" y="621"/>
                  <a:pt x="7365" y="618"/>
                  <a:pt x="7360" y="612"/>
                </a:cubicBezTo>
                <a:cubicBezTo>
                  <a:pt x="7354" y="607"/>
                  <a:pt x="7352" y="602"/>
                  <a:pt x="7352" y="596"/>
                </a:cubicBezTo>
                <a:cubicBezTo>
                  <a:pt x="7352" y="590"/>
                  <a:pt x="7354" y="582"/>
                  <a:pt x="7359" y="573"/>
                </a:cubicBezTo>
                <a:cubicBezTo>
                  <a:pt x="7364" y="563"/>
                  <a:pt x="7374" y="552"/>
                  <a:pt x="7388" y="540"/>
                </a:cubicBezTo>
                <a:cubicBezTo>
                  <a:pt x="7411" y="547"/>
                  <a:pt x="7434" y="550"/>
                  <a:pt x="7456" y="550"/>
                </a:cubicBezTo>
                <a:cubicBezTo>
                  <a:pt x="7510" y="550"/>
                  <a:pt x="7553" y="535"/>
                  <a:pt x="7584" y="505"/>
                </a:cubicBezTo>
                <a:cubicBezTo>
                  <a:pt x="7616" y="476"/>
                  <a:pt x="7632" y="440"/>
                  <a:pt x="7632" y="398"/>
                </a:cubicBezTo>
                <a:cubicBezTo>
                  <a:pt x="7632" y="362"/>
                  <a:pt x="7623" y="332"/>
                  <a:pt x="7605" y="309"/>
                </a:cubicBezTo>
                <a:lnTo>
                  <a:pt x="7663" y="309"/>
                </a:lnTo>
                <a:cubicBezTo>
                  <a:pt x="7677" y="309"/>
                  <a:pt x="7685" y="308"/>
                  <a:pt x="7688" y="307"/>
                </a:cubicBezTo>
                <a:cubicBezTo>
                  <a:pt x="7690" y="306"/>
                  <a:pt x="7692" y="305"/>
                  <a:pt x="7693" y="303"/>
                </a:cubicBezTo>
                <a:cubicBezTo>
                  <a:pt x="7694" y="300"/>
                  <a:pt x="7695" y="294"/>
                  <a:pt x="7695" y="286"/>
                </a:cubicBezTo>
                <a:cubicBezTo>
                  <a:pt x="7695" y="278"/>
                  <a:pt x="7694" y="273"/>
                  <a:pt x="7692" y="270"/>
                </a:cubicBezTo>
                <a:cubicBezTo>
                  <a:pt x="7691" y="268"/>
                  <a:pt x="7690" y="267"/>
                  <a:pt x="7687" y="266"/>
                </a:cubicBezTo>
                <a:cubicBezTo>
                  <a:pt x="7685" y="265"/>
                  <a:pt x="7677" y="265"/>
                  <a:pt x="7663" y="265"/>
                </a:cubicBezTo>
                <a:lnTo>
                  <a:pt x="7568" y="265"/>
                </a:lnTo>
                <a:cubicBezTo>
                  <a:pt x="7537" y="244"/>
                  <a:pt x="7500" y="233"/>
                  <a:pt x="7458" y="233"/>
                </a:cubicBezTo>
                <a:close/>
              </a:path>
            </a:pathLst>
          </a:custGeom>
          <a:solidFill>
            <a:srgbClr val="FFCC00"/>
          </a:solid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p:nvPr/>
        </p:nvSpPr>
        <p:spPr>
          <a:xfrm>
            <a:off x="724350" y="1310825"/>
            <a:ext cx="8143200" cy="5439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1">
                <a:solidFill>
                  <a:srgbClr val="FFFFFF"/>
                </a:solidFill>
                <a:latin typeface="Oswald"/>
                <a:ea typeface="Oswald"/>
                <a:cs typeface="Oswald"/>
                <a:sym typeface="Oswald"/>
              </a:rPr>
              <a:t>Impact of the 3rd Grade Reading Guarantee in the Classroom</a:t>
            </a:r>
          </a:p>
          <a:p>
            <a:endParaRPr lang="en-US" sz="2400" b="1">
              <a:solidFill>
                <a:srgbClr val="FFFFFF"/>
              </a:solidFill>
              <a:latin typeface="Oswald"/>
              <a:ea typeface="Oswald"/>
              <a:cs typeface="Oswald"/>
              <a:sym typeface="Oswald"/>
            </a:endParaRPr>
          </a:p>
          <a:p>
            <a:pPr marL="457200" marR="0" lvl="0" indent="-355600" algn="l" rtl="0">
              <a:lnSpc>
                <a:spcPct val="100000"/>
              </a:lnSpc>
              <a:spcBef>
                <a:spcPts val="0"/>
              </a:spcBef>
              <a:spcAft>
                <a:spcPts val="0"/>
              </a:spcAft>
              <a:buClr>
                <a:srgbClr val="FFFFFF"/>
              </a:buClr>
              <a:buSzPct val="100000"/>
              <a:buFont typeface="Oswald"/>
              <a:buChar char="★"/>
            </a:pPr>
            <a:r>
              <a:rPr lang="en-US" sz="2000" b="1" i="0" u="sng" strike="noStrike" cap="none" baseline="0">
                <a:solidFill>
                  <a:srgbClr val="FFFFFF"/>
                </a:solidFill>
                <a:latin typeface="Oswald"/>
                <a:ea typeface="Oswald"/>
                <a:cs typeface="Oswald"/>
                <a:sym typeface="Oswald"/>
              </a:rPr>
              <a:t>Use of data and the </a:t>
            </a:r>
            <a:r>
              <a:rPr lang="en-US" sz="2000" b="1" u="sng">
                <a:solidFill>
                  <a:srgbClr val="FFFFFF"/>
                </a:solidFill>
                <a:latin typeface="Oswald"/>
                <a:ea typeface="Oswald"/>
                <a:cs typeface="Oswald"/>
                <a:sym typeface="Oswald"/>
              </a:rPr>
              <a:t>TBT</a:t>
            </a:r>
            <a:r>
              <a:rPr lang="en-US" sz="2000" b="1" i="0" u="sng" strike="noStrike" cap="none" baseline="0">
                <a:solidFill>
                  <a:srgbClr val="FFFFFF"/>
                </a:solidFill>
                <a:latin typeface="Oswald"/>
                <a:ea typeface="Oswald"/>
                <a:cs typeface="Oswald"/>
                <a:sym typeface="Oswald"/>
              </a:rPr>
              <a:t> 5 step process to support the </a:t>
            </a:r>
            <a:r>
              <a:rPr lang="en-US" sz="2000" b="1" u="sng">
                <a:solidFill>
                  <a:srgbClr val="FFFFFF"/>
                </a:solidFill>
                <a:latin typeface="Oswald"/>
                <a:ea typeface="Oswald"/>
                <a:cs typeface="Oswald"/>
                <a:sym typeface="Oswald"/>
              </a:rPr>
              <a:t>guarantee</a:t>
            </a:r>
          </a:p>
          <a:p>
            <a:pPr marL="914400" marR="0" lvl="1" indent="-342900" algn="l"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Flexible grouping based on diagnostics, fall OAA scores, SCA’s</a:t>
            </a:r>
          </a:p>
          <a:p>
            <a:pPr marL="914400" marR="0" lvl="1" indent="-342900" algn="l"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Team goals based on previous years data focused on content </a:t>
            </a:r>
            <a:br>
              <a:rPr lang="en-US" sz="1800">
                <a:solidFill>
                  <a:srgbClr val="FFFFFF"/>
                </a:solidFill>
                <a:latin typeface="Oswald"/>
                <a:ea typeface="Oswald"/>
                <a:cs typeface="Oswald"/>
                <a:sym typeface="Oswald"/>
              </a:rPr>
            </a:br>
            <a:r>
              <a:rPr lang="en-US" sz="1800">
                <a:solidFill>
                  <a:srgbClr val="FFFFFF"/>
                </a:solidFill>
                <a:latin typeface="Oswald"/>
                <a:ea typeface="Oswald"/>
                <a:cs typeface="Oswald"/>
                <a:sym typeface="Oswald"/>
              </a:rPr>
              <a:t>standards and quintiles of students</a:t>
            </a:r>
          </a:p>
          <a:p>
            <a:endParaRPr lang="en-US" sz="1800">
              <a:solidFill>
                <a:srgbClr val="FFFFFF"/>
              </a:solidFill>
              <a:latin typeface="Oswald"/>
              <a:ea typeface="Oswald"/>
              <a:cs typeface="Oswald"/>
              <a:sym typeface="Oswald"/>
            </a:endParaRPr>
          </a:p>
          <a:p>
            <a:pPr marL="457200" marR="0" lvl="0" indent="-355600" algn="l" rtl="0">
              <a:lnSpc>
                <a:spcPct val="100000"/>
              </a:lnSpc>
              <a:spcBef>
                <a:spcPts val="0"/>
              </a:spcBef>
              <a:spcAft>
                <a:spcPts val="0"/>
              </a:spcAft>
              <a:buClr>
                <a:srgbClr val="FFFFFF"/>
              </a:buClr>
              <a:buSzPct val="100000"/>
              <a:buFont typeface="Oswald"/>
              <a:buChar char="★"/>
            </a:pPr>
            <a:r>
              <a:rPr lang="en-US" sz="2000" b="1" u="sng">
                <a:solidFill>
                  <a:srgbClr val="FFFFFF"/>
                </a:solidFill>
                <a:latin typeface="Oswald"/>
                <a:ea typeface="Oswald"/>
                <a:cs typeface="Oswald"/>
                <a:sym typeface="Oswald"/>
              </a:rPr>
              <a:t>Core Instructional Strategies</a:t>
            </a:r>
          </a:p>
          <a:p>
            <a:pPr marL="914400" marR="0" lvl="1" indent="-342900" algn="l"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Increased exposure and time with books</a:t>
            </a:r>
          </a:p>
          <a:p>
            <a:pPr marL="914400" marR="0" lvl="1" indent="-342900" algn="l"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Explicit vocabulary instruction </a:t>
            </a:r>
          </a:p>
          <a:p>
            <a:pPr marL="914400" marR="0" lvl="1" indent="-342900" algn="l"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Identifying details or clues to support answers </a:t>
            </a:r>
          </a:p>
          <a:p>
            <a:pPr marL="914400" marR="0" lvl="1" indent="-342900" algn="l"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Close reading</a:t>
            </a:r>
          </a:p>
          <a:p>
            <a:endParaRPr lang="en-US" sz="1800">
              <a:solidFill>
                <a:srgbClr val="FFFFFF"/>
              </a:solidFill>
              <a:latin typeface="Oswald"/>
              <a:ea typeface="Oswald"/>
              <a:cs typeface="Oswald"/>
              <a:sym typeface="Oswald"/>
            </a:endParaRPr>
          </a:p>
          <a:p>
            <a:pPr marL="457200" marR="0" lvl="0" indent="-355600" algn="l" rtl="0">
              <a:lnSpc>
                <a:spcPct val="100000"/>
              </a:lnSpc>
              <a:spcBef>
                <a:spcPts val="0"/>
              </a:spcBef>
              <a:spcAft>
                <a:spcPts val="0"/>
              </a:spcAft>
              <a:buClr>
                <a:srgbClr val="FFFFFF"/>
              </a:buClr>
              <a:buSzPct val="100000"/>
              <a:buFont typeface="Oswald"/>
              <a:buChar char="★"/>
            </a:pPr>
            <a:r>
              <a:rPr lang="en-US" sz="2000" b="1" u="sng">
                <a:solidFill>
                  <a:srgbClr val="FFFFFF"/>
                </a:solidFill>
                <a:latin typeface="Oswald"/>
                <a:ea typeface="Oswald"/>
                <a:cs typeface="Oswald"/>
                <a:sym typeface="Oswald"/>
              </a:rPr>
              <a:t>Use of State Diagnostics</a:t>
            </a:r>
          </a:p>
          <a:p>
            <a:pPr marL="914400" marR="0" lvl="1" indent="-342900" algn="l"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S</a:t>
            </a:r>
            <a:r>
              <a:rPr lang="en-US" sz="1800" b="0" i="0" u="none" strike="noStrike" cap="none" baseline="0">
                <a:solidFill>
                  <a:srgbClr val="FFFFFF"/>
                </a:solidFill>
                <a:latin typeface="Oswald"/>
                <a:ea typeface="Oswald"/>
                <a:cs typeface="Oswald"/>
                <a:sym typeface="Oswald"/>
              </a:rPr>
              <a:t>trengths</a:t>
            </a:r>
            <a:r>
              <a:rPr lang="en-US" sz="1800">
                <a:solidFill>
                  <a:srgbClr val="FFFFFF"/>
                </a:solidFill>
                <a:latin typeface="Oswald"/>
                <a:ea typeface="Oswald"/>
                <a:cs typeface="Oswald"/>
                <a:sym typeface="Oswald"/>
              </a:rPr>
              <a:t>:  provides data for short term grouping of students </a:t>
            </a:r>
            <a:br>
              <a:rPr lang="en-US" sz="1800">
                <a:solidFill>
                  <a:srgbClr val="FFFFFF"/>
                </a:solidFill>
                <a:latin typeface="Oswald"/>
                <a:ea typeface="Oswald"/>
                <a:cs typeface="Oswald"/>
                <a:sym typeface="Oswald"/>
              </a:rPr>
            </a:br>
            <a:r>
              <a:rPr lang="en-US" sz="1800">
                <a:solidFill>
                  <a:srgbClr val="FFFFFF"/>
                </a:solidFill>
                <a:latin typeface="Oswald"/>
                <a:ea typeface="Oswald"/>
                <a:cs typeface="Oswald"/>
                <a:sym typeface="Oswald"/>
              </a:rPr>
              <a:t>and content standard/skill focus.  We continually refine </a:t>
            </a:r>
            <a:br>
              <a:rPr lang="en-US" sz="1800">
                <a:solidFill>
                  <a:srgbClr val="FFFFFF"/>
                </a:solidFill>
                <a:latin typeface="Oswald"/>
                <a:ea typeface="Oswald"/>
                <a:cs typeface="Oswald"/>
                <a:sym typeface="Oswald"/>
              </a:rPr>
            </a:br>
            <a:r>
              <a:rPr lang="en-US" sz="1800">
                <a:solidFill>
                  <a:srgbClr val="FFFFFF"/>
                </a:solidFill>
                <a:latin typeface="Oswald"/>
                <a:ea typeface="Oswald"/>
                <a:cs typeface="Oswald"/>
                <a:sym typeface="Oswald"/>
              </a:rPr>
              <a:t>this practice.</a:t>
            </a:r>
          </a:p>
          <a:p>
            <a:pPr marL="914400" marR="0" lvl="1" indent="-342900" algn="l" rtl="0">
              <a:lnSpc>
                <a:spcPct val="100000"/>
              </a:lnSpc>
              <a:spcBef>
                <a:spcPts val="0"/>
              </a:spcBef>
              <a:spcAft>
                <a:spcPts val="0"/>
              </a:spcAft>
              <a:buClr>
                <a:srgbClr val="FFFFFF"/>
              </a:buClr>
              <a:buSzPct val="100000"/>
              <a:buFont typeface="Oswald"/>
              <a:buChar char="○"/>
            </a:pPr>
            <a:r>
              <a:rPr lang="en-US" sz="1800">
                <a:solidFill>
                  <a:srgbClr val="FFFFFF"/>
                </a:solidFill>
                <a:latin typeface="Oswald"/>
                <a:ea typeface="Oswald"/>
                <a:cs typeface="Oswald"/>
                <a:sym typeface="Oswald"/>
              </a:rPr>
              <a:t>C</a:t>
            </a:r>
            <a:r>
              <a:rPr lang="en-US" sz="1800" b="0" i="0" u="none" strike="noStrike" cap="none" baseline="0">
                <a:solidFill>
                  <a:srgbClr val="FFFFFF"/>
                </a:solidFill>
                <a:latin typeface="Oswald"/>
                <a:ea typeface="Oswald"/>
                <a:cs typeface="Oswald"/>
                <a:sym typeface="Oswald"/>
              </a:rPr>
              <a:t>hallenges</a:t>
            </a:r>
            <a:r>
              <a:rPr lang="en-US" sz="1800">
                <a:solidFill>
                  <a:srgbClr val="FFFFFF"/>
                </a:solidFill>
                <a:latin typeface="Oswald"/>
                <a:ea typeface="Oswald"/>
                <a:cs typeface="Oswald"/>
                <a:sym typeface="Oswald"/>
              </a:rPr>
              <a:t>:  time to score and analyze data; misidentifying </a:t>
            </a:r>
            <a:br>
              <a:rPr lang="en-US" sz="1800">
                <a:solidFill>
                  <a:srgbClr val="FFFFFF"/>
                </a:solidFill>
                <a:latin typeface="Oswald"/>
                <a:ea typeface="Oswald"/>
                <a:cs typeface="Oswald"/>
                <a:sym typeface="Oswald"/>
              </a:rPr>
            </a:br>
            <a:r>
              <a:rPr lang="en-US" sz="1800">
                <a:solidFill>
                  <a:srgbClr val="FFFFFF"/>
                </a:solidFill>
                <a:latin typeface="Oswald"/>
                <a:ea typeface="Oswald"/>
                <a:cs typeface="Oswald"/>
                <a:sym typeface="Oswald"/>
              </a:rPr>
              <a:t>students as not on track; inconsistent analysis of data </a:t>
            </a:r>
            <a:br>
              <a:rPr lang="en-US" sz="1800">
                <a:solidFill>
                  <a:srgbClr val="FFFFFF"/>
                </a:solidFill>
                <a:latin typeface="Oswald"/>
                <a:ea typeface="Oswald"/>
                <a:cs typeface="Oswald"/>
                <a:sym typeface="Oswald"/>
              </a:rPr>
            </a:br>
            <a:r>
              <a:rPr lang="en-US" sz="1800">
                <a:solidFill>
                  <a:srgbClr val="FFFFFF"/>
                </a:solidFill>
                <a:latin typeface="Oswald"/>
                <a:ea typeface="Oswald"/>
                <a:cs typeface="Oswald"/>
                <a:sym typeface="Oswald"/>
              </a:rPr>
              <a:t>from district to district</a:t>
            </a:r>
          </a:p>
        </p:txBody>
      </p:sp>
      <p:sp>
        <p:nvSpPr>
          <p:cNvPr id="118" name="Shape 118"/>
          <p:cNvSpPr/>
          <p:nvPr/>
        </p:nvSpPr>
        <p:spPr>
          <a:xfrm>
            <a:off x="617150" y="324826"/>
            <a:ext cx="6632736" cy="658228"/>
          </a:xfrm>
          <a:custGeom>
            <a:avLst/>
            <a:gdLst/>
            <a:ahLst/>
            <a:cxnLst/>
            <a:rect l="0" t="0" r="0" b="0"/>
            <a:pathLst>
              <a:path w="10792" h="1071" extrusionOk="0">
                <a:moveTo>
                  <a:pt x="2182" y="0"/>
                </a:moveTo>
                <a:cubicBezTo>
                  <a:pt x="2168" y="0"/>
                  <a:pt x="2156" y="4"/>
                  <a:pt x="2147" y="14"/>
                </a:cubicBezTo>
                <a:cubicBezTo>
                  <a:pt x="2137" y="24"/>
                  <a:pt x="2132" y="35"/>
                  <a:pt x="2132" y="49"/>
                </a:cubicBezTo>
                <a:cubicBezTo>
                  <a:pt x="2132" y="62"/>
                  <a:pt x="2137" y="74"/>
                  <a:pt x="2147" y="84"/>
                </a:cubicBezTo>
                <a:cubicBezTo>
                  <a:pt x="2157" y="94"/>
                  <a:pt x="2168" y="99"/>
                  <a:pt x="2182" y="99"/>
                </a:cubicBezTo>
                <a:cubicBezTo>
                  <a:pt x="2196" y="99"/>
                  <a:pt x="2207" y="94"/>
                  <a:pt x="2217" y="84"/>
                </a:cubicBezTo>
                <a:cubicBezTo>
                  <a:pt x="2227" y="74"/>
                  <a:pt x="2231" y="62"/>
                  <a:pt x="2231" y="49"/>
                </a:cubicBezTo>
                <a:cubicBezTo>
                  <a:pt x="2231" y="35"/>
                  <a:pt x="2227" y="24"/>
                  <a:pt x="2217" y="14"/>
                </a:cubicBezTo>
                <a:cubicBezTo>
                  <a:pt x="2207" y="4"/>
                  <a:pt x="2196" y="0"/>
                  <a:pt x="2182" y="0"/>
                </a:cubicBezTo>
                <a:close/>
                <a:moveTo>
                  <a:pt x="265" y="69"/>
                </a:moveTo>
                <a:cubicBezTo>
                  <a:pt x="307" y="69"/>
                  <a:pt x="342" y="82"/>
                  <a:pt x="367" y="108"/>
                </a:cubicBezTo>
                <a:cubicBezTo>
                  <a:pt x="393" y="134"/>
                  <a:pt x="406" y="167"/>
                  <a:pt x="406" y="208"/>
                </a:cubicBezTo>
                <a:cubicBezTo>
                  <a:pt x="406" y="251"/>
                  <a:pt x="390" y="286"/>
                  <a:pt x="358" y="313"/>
                </a:cubicBezTo>
                <a:cubicBezTo>
                  <a:pt x="326" y="340"/>
                  <a:pt x="278" y="354"/>
                  <a:pt x="215" y="354"/>
                </a:cubicBezTo>
                <a:cubicBezTo>
                  <a:pt x="212" y="354"/>
                  <a:pt x="209" y="354"/>
                  <a:pt x="204" y="354"/>
                </a:cubicBezTo>
                <a:cubicBezTo>
                  <a:pt x="200" y="354"/>
                  <a:pt x="194" y="354"/>
                  <a:pt x="188" y="354"/>
                </a:cubicBezTo>
                <a:lnTo>
                  <a:pt x="188" y="78"/>
                </a:lnTo>
                <a:cubicBezTo>
                  <a:pt x="220" y="72"/>
                  <a:pt x="246" y="69"/>
                  <a:pt x="265" y="69"/>
                </a:cubicBezTo>
                <a:close/>
                <a:moveTo>
                  <a:pt x="866" y="268"/>
                </a:moveTo>
                <a:cubicBezTo>
                  <a:pt x="883" y="268"/>
                  <a:pt x="900" y="273"/>
                  <a:pt x="916" y="283"/>
                </a:cubicBezTo>
                <a:cubicBezTo>
                  <a:pt x="932" y="294"/>
                  <a:pt x="944" y="308"/>
                  <a:pt x="953" y="326"/>
                </a:cubicBezTo>
                <a:cubicBezTo>
                  <a:pt x="958" y="338"/>
                  <a:pt x="961" y="358"/>
                  <a:pt x="963" y="387"/>
                </a:cubicBezTo>
                <a:lnTo>
                  <a:pt x="756" y="387"/>
                </a:lnTo>
                <a:cubicBezTo>
                  <a:pt x="759" y="349"/>
                  <a:pt x="772" y="320"/>
                  <a:pt x="793" y="299"/>
                </a:cubicBezTo>
                <a:cubicBezTo>
                  <a:pt x="814" y="278"/>
                  <a:pt x="839" y="268"/>
                  <a:pt x="866" y="268"/>
                </a:cubicBezTo>
                <a:close/>
                <a:moveTo>
                  <a:pt x="5531" y="268"/>
                </a:moveTo>
                <a:cubicBezTo>
                  <a:pt x="5548" y="268"/>
                  <a:pt x="5565" y="273"/>
                  <a:pt x="5581" y="283"/>
                </a:cubicBezTo>
                <a:cubicBezTo>
                  <a:pt x="5597" y="294"/>
                  <a:pt x="5610" y="308"/>
                  <a:pt x="5618" y="326"/>
                </a:cubicBezTo>
                <a:cubicBezTo>
                  <a:pt x="5623" y="338"/>
                  <a:pt x="5626" y="358"/>
                  <a:pt x="5628" y="387"/>
                </a:cubicBezTo>
                <a:lnTo>
                  <a:pt x="5421" y="387"/>
                </a:lnTo>
                <a:cubicBezTo>
                  <a:pt x="5424" y="349"/>
                  <a:pt x="5437" y="320"/>
                  <a:pt x="5458" y="299"/>
                </a:cubicBezTo>
                <a:cubicBezTo>
                  <a:pt x="5480" y="278"/>
                  <a:pt x="5504" y="268"/>
                  <a:pt x="5531" y="268"/>
                </a:cubicBezTo>
                <a:close/>
                <a:moveTo>
                  <a:pt x="10141" y="268"/>
                </a:moveTo>
                <a:cubicBezTo>
                  <a:pt x="10158" y="268"/>
                  <a:pt x="10175" y="273"/>
                  <a:pt x="10191" y="283"/>
                </a:cubicBezTo>
                <a:cubicBezTo>
                  <a:pt x="10207" y="294"/>
                  <a:pt x="10219" y="308"/>
                  <a:pt x="10228" y="326"/>
                </a:cubicBezTo>
                <a:cubicBezTo>
                  <a:pt x="10233" y="338"/>
                  <a:pt x="10236" y="358"/>
                  <a:pt x="10238" y="387"/>
                </a:cubicBezTo>
                <a:lnTo>
                  <a:pt x="10031" y="387"/>
                </a:lnTo>
                <a:cubicBezTo>
                  <a:pt x="10034" y="349"/>
                  <a:pt x="10047" y="320"/>
                  <a:pt x="10068" y="299"/>
                </a:cubicBezTo>
                <a:cubicBezTo>
                  <a:pt x="10089" y="278"/>
                  <a:pt x="10114" y="268"/>
                  <a:pt x="10141" y="268"/>
                </a:cubicBezTo>
                <a:close/>
                <a:moveTo>
                  <a:pt x="11084" y="268"/>
                </a:moveTo>
                <a:cubicBezTo>
                  <a:pt x="11102" y="268"/>
                  <a:pt x="11119" y="273"/>
                  <a:pt x="11135" y="283"/>
                </a:cubicBezTo>
                <a:cubicBezTo>
                  <a:pt x="11151" y="294"/>
                  <a:pt x="11163" y="308"/>
                  <a:pt x="11171" y="326"/>
                </a:cubicBezTo>
                <a:cubicBezTo>
                  <a:pt x="11177" y="338"/>
                  <a:pt x="11180" y="358"/>
                  <a:pt x="11182" y="387"/>
                </a:cubicBezTo>
                <a:lnTo>
                  <a:pt x="10975" y="387"/>
                </a:lnTo>
                <a:cubicBezTo>
                  <a:pt x="10978" y="349"/>
                  <a:pt x="10991" y="320"/>
                  <a:pt x="11012" y="299"/>
                </a:cubicBezTo>
                <a:cubicBezTo>
                  <a:pt x="11033" y="278"/>
                  <a:pt x="11057" y="268"/>
                  <a:pt x="11084" y="268"/>
                </a:cubicBezTo>
                <a:close/>
                <a:moveTo>
                  <a:pt x="3051" y="257"/>
                </a:moveTo>
                <a:cubicBezTo>
                  <a:pt x="3077" y="257"/>
                  <a:pt x="3098" y="268"/>
                  <a:pt x="3115" y="289"/>
                </a:cubicBezTo>
                <a:cubicBezTo>
                  <a:pt x="3137" y="318"/>
                  <a:pt x="3148" y="359"/>
                  <a:pt x="3148" y="411"/>
                </a:cubicBezTo>
                <a:cubicBezTo>
                  <a:pt x="3148" y="450"/>
                  <a:pt x="3140" y="479"/>
                  <a:pt x="3125" y="498"/>
                </a:cubicBezTo>
                <a:cubicBezTo>
                  <a:pt x="3109" y="517"/>
                  <a:pt x="3088" y="526"/>
                  <a:pt x="3063" y="526"/>
                </a:cubicBezTo>
                <a:cubicBezTo>
                  <a:pt x="3037" y="526"/>
                  <a:pt x="3016" y="515"/>
                  <a:pt x="2999" y="494"/>
                </a:cubicBezTo>
                <a:cubicBezTo>
                  <a:pt x="2977" y="465"/>
                  <a:pt x="2966" y="425"/>
                  <a:pt x="2966" y="374"/>
                </a:cubicBezTo>
                <a:cubicBezTo>
                  <a:pt x="2966" y="334"/>
                  <a:pt x="2974" y="305"/>
                  <a:pt x="2990" y="286"/>
                </a:cubicBezTo>
                <a:cubicBezTo>
                  <a:pt x="3006" y="266"/>
                  <a:pt x="3027" y="257"/>
                  <a:pt x="3051" y="257"/>
                </a:cubicBezTo>
                <a:close/>
                <a:moveTo>
                  <a:pt x="1378" y="427"/>
                </a:moveTo>
                <a:lnTo>
                  <a:pt x="1378" y="598"/>
                </a:lnTo>
                <a:cubicBezTo>
                  <a:pt x="1338" y="630"/>
                  <a:pt x="1305" y="646"/>
                  <a:pt x="1280" y="646"/>
                </a:cubicBezTo>
                <a:cubicBezTo>
                  <a:pt x="1262" y="646"/>
                  <a:pt x="1246" y="639"/>
                  <a:pt x="1232" y="623"/>
                </a:cubicBezTo>
                <a:cubicBezTo>
                  <a:pt x="1218" y="608"/>
                  <a:pt x="1211" y="588"/>
                  <a:pt x="1211" y="565"/>
                </a:cubicBezTo>
                <a:cubicBezTo>
                  <a:pt x="1211" y="546"/>
                  <a:pt x="1216" y="529"/>
                  <a:pt x="1228" y="514"/>
                </a:cubicBezTo>
                <a:cubicBezTo>
                  <a:pt x="1239" y="498"/>
                  <a:pt x="1257" y="483"/>
                  <a:pt x="1283" y="469"/>
                </a:cubicBezTo>
                <a:cubicBezTo>
                  <a:pt x="1297" y="461"/>
                  <a:pt x="1329" y="447"/>
                  <a:pt x="1378" y="427"/>
                </a:cubicBezTo>
                <a:close/>
                <a:moveTo>
                  <a:pt x="3850" y="427"/>
                </a:moveTo>
                <a:lnTo>
                  <a:pt x="3850" y="598"/>
                </a:lnTo>
                <a:cubicBezTo>
                  <a:pt x="3809" y="630"/>
                  <a:pt x="3777" y="646"/>
                  <a:pt x="3752" y="646"/>
                </a:cubicBezTo>
                <a:cubicBezTo>
                  <a:pt x="3734" y="646"/>
                  <a:pt x="3718" y="639"/>
                  <a:pt x="3704" y="623"/>
                </a:cubicBezTo>
                <a:cubicBezTo>
                  <a:pt x="3690" y="608"/>
                  <a:pt x="3683" y="588"/>
                  <a:pt x="3683" y="565"/>
                </a:cubicBezTo>
                <a:cubicBezTo>
                  <a:pt x="3683" y="546"/>
                  <a:pt x="3688" y="529"/>
                  <a:pt x="3699" y="514"/>
                </a:cubicBezTo>
                <a:cubicBezTo>
                  <a:pt x="3710" y="498"/>
                  <a:pt x="3729" y="483"/>
                  <a:pt x="3754" y="469"/>
                </a:cubicBezTo>
                <a:cubicBezTo>
                  <a:pt x="3769" y="461"/>
                  <a:pt x="3800" y="447"/>
                  <a:pt x="3850" y="427"/>
                </a:cubicBezTo>
                <a:close/>
                <a:moveTo>
                  <a:pt x="1781" y="263"/>
                </a:moveTo>
                <a:cubicBezTo>
                  <a:pt x="1796" y="263"/>
                  <a:pt x="1812" y="268"/>
                  <a:pt x="1828" y="277"/>
                </a:cubicBezTo>
                <a:cubicBezTo>
                  <a:pt x="1844" y="286"/>
                  <a:pt x="1857" y="300"/>
                  <a:pt x="1867" y="318"/>
                </a:cubicBezTo>
                <a:cubicBezTo>
                  <a:pt x="1876" y="337"/>
                  <a:pt x="1882" y="357"/>
                  <a:pt x="1884" y="379"/>
                </a:cubicBezTo>
                <a:lnTo>
                  <a:pt x="1884" y="609"/>
                </a:lnTo>
                <a:cubicBezTo>
                  <a:pt x="1857" y="639"/>
                  <a:pt x="1828" y="654"/>
                  <a:pt x="1798" y="654"/>
                </a:cubicBezTo>
                <a:cubicBezTo>
                  <a:pt x="1763" y="654"/>
                  <a:pt x="1731" y="636"/>
                  <a:pt x="1703" y="601"/>
                </a:cubicBezTo>
                <a:cubicBezTo>
                  <a:pt x="1674" y="566"/>
                  <a:pt x="1660" y="516"/>
                  <a:pt x="1660" y="450"/>
                </a:cubicBezTo>
                <a:cubicBezTo>
                  <a:pt x="1660" y="385"/>
                  <a:pt x="1674" y="336"/>
                  <a:pt x="1704" y="302"/>
                </a:cubicBezTo>
                <a:cubicBezTo>
                  <a:pt x="1727" y="276"/>
                  <a:pt x="1752" y="263"/>
                  <a:pt x="1781" y="263"/>
                </a:cubicBezTo>
                <a:close/>
                <a:moveTo>
                  <a:pt x="8807" y="263"/>
                </a:moveTo>
                <a:cubicBezTo>
                  <a:pt x="8822" y="263"/>
                  <a:pt x="8838" y="268"/>
                  <a:pt x="8854" y="277"/>
                </a:cubicBezTo>
                <a:cubicBezTo>
                  <a:pt x="8870" y="286"/>
                  <a:pt x="8883" y="300"/>
                  <a:pt x="8893" y="318"/>
                </a:cubicBezTo>
                <a:cubicBezTo>
                  <a:pt x="8903" y="337"/>
                  <a:pt x="8909" y="357"/>
                  <a:pt x="8911" y="379"/>
                </a:cubicBezTo>
                <a:lnTo>
                  <a:pt x="8911" y="609"/>
                </a:lnTo>
                <a:cubicBezTo>
                  <a:pt x="8883" y="639"/>
                  <a:pt x="8854" y="654"/>
                  <a:pt x="8825" y="654"/>
                </a:cubicBezTo>
                <a:cubicBezTo>
                  <a:pt x="8790" y="654"/>
                  <a:pt x="8758" y="636"/>
                  <a:pt x="8729" y="601"/>
                </a:cubicBezTo>
                <a:cubicBezTo>
                  <a:pt x="8700" y="566"/>
                  <a:pt x="8686" y="516"/>
                  <a:pt x="8686" y="450"/>
                </a:cubicBezTo>
                <a:cubicBezTo>
                  <a:pt x="8686" y="385"/>
                  <a:pt x="8701" y="336"/>
                  <a:pt x="8730" y="302"/>
                </a:cubicBezTo>
                <a:cubicBezTo>
                  <a:pt x="8753" y="276"/>
                  <a:pt x="8778" y="263"/>
                  <a:pt x="8807" y="263"/>
                </a:cubicBezTo>
                <a:close/>
                <a:moveTo>
                  <a:pt x="7298" y="265"/>
                </a:moveTo>
                <a:cubicBezTo>
                  <a:pt x="7334" y="265"/>
                  <a:pt x="7364" y="281"/>
                  <a:pt x="7387" y="312"/>
                </a:cubicBezTo>
                <a:cubicBezTo>
                  <a:pt x="7421" y="358"/>
                  <a:pt x="7438" y="420"/>
                  <a:pt x="7438" y="500"/>
                </a:cubicBezTo>
                <a:cubicBezTo>
                  <a:pt x="7438" y="563"/>
                  <a:pt x="7428" y="608"/>
                  <a:pt x="7407" y="634"/>
                </a:cubicBezTo>
                <a:cubicBezTo>
                  <a:pt x="7387" y="660"/>
                  <a:pt x="7361" y="673"/>
                  <a:pt x="7329" y="673"/>
                </a:cubicBezTo>
                <a:cubicBezTo>
                  <a:pt x="7287" y="673"/>
                  <a:pt x="7253" y="649"/>
                  <a:pt x="7227" y="602"/>
                </a:cubicBezTo>
                <a:cubicBezTo>
                  <a:pt x="7201" y="555"/>
                  <a:pt x="7188" y="499"/>
                  <a:pt x="7188" y="434"/>
                </a:cubicBezTo>
                <a:cubicBezTo>
                  <a:pt x="7188" y="393"/>
                  <a:pt x="7193" y="360"/>
                  <a:pt x="7204" y="334"/>
                </a:cubicBezTo>
                <a:cubicBezTo>
                  <a:pt x="7215" y="309"/>
                  <a:pt x="7229" y="291"/>
                  <a:pt x="7246" y="281"/>
                </a:cubicBezTo>
                <a:cubicBezTo>
                  <a:pt x="7264" y="270"/>
                  <a:pt x="7281" y="265"/>
                  <a:pt x="7298" y="265"/>
                </a:cubicBezTo>
                <a:close/>
                <a:moveTo>
                  <a:pt x="0" y="32"/>
                </a:moveTo>
                <a:lnTo>
                  <a:pt x="0" y="50"/>
                </a:lnTo>
                <a:lnTo>
                  <a:pt x="24" y="50"/>
                </a:lnTo>
                <a:cubicBezTo>
                  <a:pt x="49" y="50"/>
                  <a:pt x="68" y="57"/>
                  <a:pt x="81" y="71"/>
                </a:cubicBezTo>
                <a:cubicBezTo>
                  <a:pt x="90" y="81"/>
                  <a:pt x="95" y="107"/>
                  <a:pt x="95" y="149"/>
                </a:cubicBezTo>
                <a:lnTo>
                  <a:pt x="95" y="577"/>
                </a:lnTo>
                <a:cubicBezTo>
                  <a:pt x="95" y="614"/>
                  <a:pt x="91" y="638"/>
                  <a:pt x="84" y="648"/>
                </a:cubicBezTo>
                <a:cubicBezTo>
                  <a:pt x="72" y="667"/>
                  <a:pt x="52" y="676"/>
                  <a:pt x="24" y="676"/>
                </a:cubicBezTo>
                <a:lnTo>
                  <a:pt x="0" y="676"/>
                </a:lnTo>
                <a:lnTo>
                  <a:pt x="0" y="694"/>
                </a:lnTo>
                <a:lnTo>
                  <a:pt x="283" y="694"/>
                </a:lnTo>
                <a:lnTo>
                  <a:pt x="283" y="676"/>
                </a:lnTo>
                <a:lnTo>
                  <a:pt x="257" y="676"/>
                </a:lnTo>
                <a:cubicBezTo>
                  <a:pt x="233" y="676"/>
                  <a:pt x="214" y="669"/>
                  <a:pt x="202" y="654"/>
                </a:cubicBezTo>
                <a:cubicBezTo>
                  <a:pt x="193" y="644"/>
                  <a:pt x="188" y="618"/>
                  <a:pt x="188" y="577"/>
                </a:cubicBezTo>
                <a:lnTo>
                  <a:pt x="188" y="384"/>
                </a:lnTo>
                <a:cubicBezTo>
                  <a:pt x="193" y="385"/>
                  <a:pt x="198" y="385"/>
                  <a:pt x="203" y="385"/>
                </a:cubicBezTo>
                <a:cubicBezTo>
                  <a:pt x="208" y="385"/>
                  <a:pt x="213" y="385"/>
                  <a:pt x="217" y="385"/>
                </a:cubicBezTo>
                <a:cubicBezTo>
                  <a:pt x="227" y="385"/>
                  <a:pt x="241" y="385"/>
                  <a:pt x="257" y="384"/>
                </a:cubicBezTo>
                <a:lnTo>
                  <a:pt x="481" y="694"/>
                </a:lnTo>
                <a:lnTo>
                  <a:pt x="658" y="694"/>
                </a:lnTo>
                <a:lnTo>
                  <a:pt x="658" y="676"/>
                </a:lnTo>
                <a:cubicBezTo>
                  <a:pt x="622" y="672"/>
                  <a:pt x="593" y="663"/>
                  <a:pt x="570" y="648"/>
                </a:cubicBezTo>
                <a:cubicBezTo>
                  <a:pt x="548" y="634"/>
                  <a:pt x="521" y="605"/>
                  <a:pt x="490" y="562"/>
                </a:cubicBezTo>
                <a:lnTo>
                  <a:pt x="353" y="372"/>
                </a:lnTo>
                <a:cubicBezTo>
                  <a:pt x="409" y="359"/>
                  <a:pt x="450" y="338"/>
                  <a:pt x="476" y="308"/>
                </a:cubicBezTo>
                <a:cubicBezTo>
                  <a:pt x="503" y="278"/>
                  <a:pt x="516" y="243"/>
                  <a:pt x="516" y="202"/>
                </a:cubicBezTo>
                <a:cubicBezTo>
                  <a:pt x="516" y="164"/>
                  <a:pt x="504" y="131"/>
                  <a:pt x="481" y="104"/>
                </a:cubicBezTo>
                <a:cubicBezTo>
                  <a:pt x="458" y="76"/>
                  <a:pt x="430" y="57"/>
                  <a:pt x="396" y="47"/>
                </a:cubicBezTo>
                <a:cubicBezTo>
                  <a:pt x="363" y="37"/>
                  <a:pt x="311" y="32"/>
                  <a:pt x="241" y="32"/>
                </a:cubicBezTo>
                <a:close/>
                <a:moveTo>
                  <a:pt x="2201" y="233"/>
                </a:moveTo>
                <a:lnTo>
                  <a:pt x="2066" y="288"/>
                </a:lnTo>
                <a:lnTo>
                  <a:pt x="2073" y="306"/>
                </a:lnTo>
                <a:cubicBezTo>
                  <a:pt x="2086" y="301"/>
                  <a:pt x="2097" y="298"/>
                  <a:pt x="2106" y="298"/>
                </a:cubicBezTo>
                <a:cubicBezTo>
                  <a:pt x="2115" y="298"/>
                  <a:pt x="2122" y="300"/>
                  <a:pt x="2126" y="305"/>
                </a:cubicBezTo>
                <a:cubicBezTo>
                  <a:pt x="2131" y="309"/>
                  <a:pt x="2135" y="316"/>
                  <a:pt x="2137" y="326"/>
                </a:cubicBezTo>
                <a:cubicBezTo>
                  <a:pt x="2140" y="340"/>
                  <a:pt x="2142" y="372"/>
                  <a:pt x="2142" y="420"/>
                </a:cubicBezTo>
                <a:lnTo>
                  <a:pt x="2142" y="593"/>
                </a:lnTo>
                <a:cubicBezTo>
                  <a:pt x="2142" y="620"/>
                  <a:pt x="2139" y="639"/>
                  <a:pt x="2135" y="649"/>
                </a:cubicBezTo>
                <a:cubicBezTo>
                  <a:pt x="2131" y="659"/>
                  <a:pt x="2125" y="666"/>
                  <a:pt x="2117" y="670"/>
                </a:cubicBezTo>
                <a:cubicBezTo>
                  <a:pt x="2110" y="674"/>
                  <a:pt x="2095" y="676"/>
                  <a:pt x="2073" y="676"/>
                </a:cubicBezTo>
                <a:lnTo>
                  <a:pt x="2073" y="694"/>
                </a:lnTo>
                <a:lnTo>
                  <a:pt x="2291" y="694"/>
                </a:lnTo>
                <a:lnTo>
                  <a:pt x="2291" y="676"/>
                </a:lnTo>
                <a:cubicBezTo>
                  <a:pt x="2269" y="676"/>
                  <a:pt x="2255" y="674"/>
                  <a:pt x="2247" y="669"/>
                </a:cubicBezTo>
                <a:cubicBezTo>
                  <a:pt x="2239" y="665"/>
                  <a:pt x="2233" y="658"/>
                  <a:pt x="2229" y="649"/>
                </a:cubicBezTo>
                <a:cubicBezTo>
                  <a:pt x="2225" y="639"/>
                  <a:pt x="2223" y="621"/>
                  <a:pt x="2223" y="593"/>
                </a:cubicBezTo>
                <a:lnTo>
                  <a:pt x="2223" y="233"/>
                </a:lnTo>
                <a:close/>
                <a:moveTo>
                  <a:pt x="2456" y="233"/>
                </a:moveTo>
                <a:lnTo>
                  <a:pt x="2321" y="288"/>
                </a:lnTo>
                <a:lnTo>
                  <a:pt x="2328" y="306"/>
                </a:lnTo>
                <a:cubicBezTo>
                  <a:pt x="2341" y="301"/>
                  <a:pt x="2352" y="298"/>
                  <a:pt x="2361" y="298"/>
                </a:cubicBezTo>
                <a:cubicBezTo>
                  <a:pt x="2369" y="298"/>
                  <a:pt x="2376" y="300"/>
                  <a:pt x="2381" y="305"/>
                </a:cubicBezTo>
                <a:cubicBezTo>
                  <a:pt x="2386" y="309"/>
                  <a:pt x="2390" y="317"/>
                  <a:pt x="2392" y="329"/>
                </a:cubicBezTo>
                <a:cubicBezTo>
                  <a:pt x="2395" y="340"/>
                  <a:pt x="2396" y="373"/>
                  <a:pt x="2396" y="427"/>
                </a:cubicBezTo>
                <a:lnTo>
                  <a:pt x="2396" y="593"/>
                </a:lnTo>
                <a:cubicBezTo>
                  <a:pt x="2396" y="625"/>
                  <a:pt x="2392" y="647"/>
                  <a:pt x="2384" y="659"/>
                </a:cubicBezTo>
                <a:cubicBezTo>
                  <a:pt x="2376" y="671"/>
                  <a:pt x="2361" y="676"/>
                  <a:pt x="2338" y="676"/>
                </a:cubicBezTo>
                <a:lnTo>
                  <a:pt x="2328" y="676"/>
                </a:lnTo>
                <a:lnTo>
                  <a:pt x="2328" y="694"/>
                </a:lnTo>
                <a:lnTo>
                  <a:pt x="2549" y="694"/>
                </a:lnTo>
                <a:lnTo>
                  <a:pt x="2549" y="676"/>
                </a:lnTo>
                <a:cubicBezTo>
                  <a:pt x="2525" y="676"/>
                  <a:pt x="2509" y="674"/>
                  <a:pt x="2501" y="670"/>
                </a:cubicBezTo>
                <a:cubicBezTo>
                  <a:pt x="2493" y="665"/>
                  <a:pt x="2486" y="658"/>
                  <a:pt x="2482" y="649"/>
                </a:cubicBezTo>
                <a:cubicBezTo>
                  <a:pt x="2478" y="642"/>
                  <a:pt x="2477" y="623"/>
                  <a:pt x="2477" y="593"/>
                </a:cubicBezTo>
                <a:lnTo>
                  <a:pt x="2477" y="357"/>
                </a:lnTo>
                <a:cubicBezTo>
                  <a:pt x="2515" y="315"/>
                  <a:pt x="2554" y="293"/>
                  <a:pt x="2592" y="293"/>
                </a:cubicBezTo>
                <a:cubicBezTo>
                  <a:pt x="2617" y="293"/>
                  <a:pt x="2635" y="303"/>
                  <a:pt x="2646" y="321"/>
                </a:cubicBezTo>
                <a:cubicBezTo>
                  <a:pt x="2656" y="339"/>
                  <a:pt x="2662" y="369"/>
                  <a:pt x="2662" y="410"/>
                </a:cubicBezTo>
                <a:lnTo>
                  <a:pt x="2662" y="593"/>
                </a:lnTo>
                <a:cubicBezTo>
                  <a:pt x="2662" y="618"/>
                  <a:pt x="2661" y="634"/>
                  <a:pt x="2660" y="639"/>
                </a:cubicBezTo>
                <a:cubicBezTo>
                  <a:pt x="2656" y="651"/>
                  <a:pt x="2651" y="660"/>
                  <a:pt x="2642" y="667"/>
                </a:cubicBezTo>
                <a:cubicBezTo>
                  <a:pt x="2634" y="673"/>
                  <a:pt x="2619" y="676"/>
                  <a:pt x="2599" y="676"/>
                </a:cubicBezTo>
                <a:lnTo>
                  <a:pt x="2589" y="676"/>
                </a:lnTo>
                <a:lnTo>
                  <a:pt x="2589" y="694"/>
                </a:lnTo>
                <a:lnTo>
                  <a:pt x="2811" y="694"/>
                </a:lnTo>
                <a:lnTo>
                  <a:pt x="2811" y="676"/>
                </a:lnTo>
                <a:cubicBezTo>
                  <a:pt x="2789" y="676"/>
                  <a:pt x="2774" y="674"/>
                  <a:pt x="2766" y="669"/>
                </a:cubicBezTo>
                <a:cubicBezTo>
                  <a:pt x="2758" y="665"/>
                  <a:pt x="2753" y="659"/>
                  <a:pt x="2749" y="650"/>
                </a:cubicBezTo>
                <a:cubicBezTo>
                  <a:pt x="2744" y="640"/>
                  <a:pt x="2742" y="621"/>
                  <a:pt x="2742" y="593"/>
                </a:cubicBezTo>
                <a:lnTo>
                  <a:pt x="2742" y="402"/>
                </a:lnTo>
                <a:cubicBezTo>
                  <a:pt x="2742" y="361"/>
                  <a:pt x="2739" y="332"/>
                  <a:pt x="2731" y="312"/>
                </a:cubicBezTo>
                <a:cubicBezTo>
                  <a:pt x="2721" y="284"/>
                  <a:pt x="2707" y="264"/>
                  <a:pt x="2689" y="252"/>
                </a:cubicBezTo>
                <a:cubicBezTo>
                  <a:pt x="2672" y="240"/>
                  <a:pt x="2651" y="233"/>
                  <a:pt x="2626" y="233"/>
                </a:cubicBezTo>
                <a:cubicBezTo>
                  <a:pt x="2579" y="233"/>
                  <a:pt x="2529" y="265"/>
                  <a:pt x="2477" y="328"/>
                </a:cubicBezTo>
                <a:lnTo>
                  <a:pt x="2477" y="233"/>
                </a:lnTo>
                <a:close/>
                <a:moveTo>
                  <a:pt x="4955" y="0"/>
                </a:moveTo>
                <a:lnTo>
                  <a:pt x="4821" y="54"/>
                </a:lnTo>
                <a:lnTo>
                  <a:pt x="4828" y="71"/>
                </a:lnTo>
                <a:cubicBezTo>
                  <a:pt x="4843" y="66"/>
                  <a:pt x="4854" y="63"/>
                  <a:pt x="4861" y="63"/>
                </a:cubicBezTo>
                <a:cubicBezTo>
                  <a:pt x="4869" y="63"/>
                  <a:pt x="4876" y="66"/>
                  <a:pt x="4881" y="70"/>
                </a:cubicBezTo>
                <a:cubicBezTo>
                  <a:pt x="4886" y="74"/>
                  <a:pt x="4890" y="82"/>
                  <a:pt x="4892" y="94"/>
                </a:cubicBezTo>
                <a:cubicBezTo>
                  <a:pt x="4895" y="105"/>
                  <a:pt x="4896" y="137"/>
                  <a:pt x="4896" y="188"/>
                </a:cubicBezTo>
                <a:lnTo>
                  <a:pt x="4896" y="593"/>
                </a:lnTo>
                <a:cubicBezTo>
                  <a:pt x="4896" y="621"/>
                  <a:pt x="4894" y="639"/>
                  <a:pt x="4890" y="648"/>
                </a:cubicBezTo>
                <a:cubicBezTo>
                  <a:pt x="4886" y="658"/>
                  <a:pt x="4881" y="664"/>
                  <a:pt x="4875" y="667"/>
                </a:cubicBezTo>
                <a:cubicBezTo>
                  <a:pt x="4863" y="673"/>
                  <a:pt x="4847" y="676"/>
                  <a:pt x="4828" y="676"/>
                </a:cubicBezTo>
                <a:lnTo>
                  <a:pt x="4828" y="694"/>
                </a:lnTo>
                <a:lnTo>
                  <a:pt x="5049" y="694"/>
                </a:lnTo>
                <a:lnTo>
                  <a:pt x="5049" y="676"/>
                </a:lnTo>
                <a:cubicBezTo>
                  <a:pt x="5027" y="676"/>
                  <a:pt x="5010" y="674"/>
                  <a:pt x="5001" y="669"/>
                </a:cubicBezTo>
                <a:cubicBezTo>
                  <a:pt x="4992" y="664"/>
                  <a:pt x="4986" y="657"/>
                  <a:pt x="4982" y="650"/>
                </a:cubicBezTo>
                <a:cubicBezTo>
                  <a:pt x="4979" y="642"/>
                  <a:pt x="4977" y="623"/>
                  <a:pt x="4977" y="593"/>
                </a:cubicBezTo>
                <a:lnTo>
                  <a:pt x="4977" y="356"/>
                </a:lnTo>
                <a:cubicBezTo>
                  <a:pt x="5001" y="331"/>
                  <a:pt x="5022" y="314"/>
                  <a:pt x="5039" y="305"/>
                </a:cubicBezTo>
                <a:cubicBezTo>
                  <a:pt x="5056" y="297"/>
                  <a:pt x="5073" y="292"/>
                  <a:pt x="5089" y="292"/>
                </a:cubicBezTo>
                <a:cubicBezTo>
                  <a:pt x="5104" y="292"/>
                  <a:pt x="5118" y="296"/>
                  <a:pt x="5129" y="304"/>
                </a:cubicBezTo>
                <a:cubicBezTo>
                  <a:pt x="5140" y="312"/>
                  <a:pt x="5148" y="323"/>
                  <a:pt x="5153" y="338"/>
                </a:cubicBezTo>
                <a:cubicBezTo>
                  <a:pt x="5158" y="354"/>
                  <a:pt x="5161" y="386"/>
                  <a:pt x="5161" y="435"/>
                </a:cubicBezTo>
                <a:lnTo>
                  <a:pt x="5161" y="593"/>
                </a:lnTo>
                <a:cubicBezTo>
                  <a:pt x="5161" y="618"/>
                  <a:pt x="5160" y="633"/>
                  <a:pt x="5159" y="639"/>
                </a:cubicBezTo>
                <a:cubicBezTo>
                  <a:pt x="5156" y="651"/>
                  <a:pt x="5150" y="660"/>
                  <a:pt x="5142" y="667"/>
                </a:cubicBezTo>
                <a:cubicBezTo>
                  <a:pt x="5134" y="673"/>
                  <a:pt x="5119" y="676"/>
                  <a:pt x="5099" y="676"/>
                </a:cubicBezTo>
                <a:lnTo>
                  <a:pt x="5088" y="676"/>
                </a:lnTo>
                <a:lnTo>
                  <a:pt x="5088" y="694"/>
                </a:lnTo>
                <a:lnTo>
                  <a:pt x="5308" y="694"/>
                </a:lnTo>
                <a:lnTo>
                  <a:pt x="5308" y="676"/>
                </a:lnTo>
                <a:cubicBezTo>
                  <a:pt x="5287" y="676"/>
                  <a:pt x="5273" y="674"/>
                  <a:pt x="5265" y="669"/>
                </a:cubicBezTo>
                <a:cubicBezTo>
                  <a:pt x="5257" y="665"/>
                  <a:pt x="5252" y="659"/>
                  <a:pt x="5249" y="651"/>
                </a:cubicBezTo>
                <a:cubicBezTo>
                  <a:pt x="5244" y="640"/>
                  <a:pt x="5242" y="621"/>
                  <a:pt x="5242" y="593"/>
                </a:cubicBezTo>
                <a:lnTo>
                  <a:pt x="5242" y="435"/>
                </a:lnTo>
                <a:cubicBezTo>
                  <a:pt x="5242" y="379"/>
                  <a:pt x="5239" y="341"/>
                  <a:pt x="5232" y="320"/>
                </a:cubicBezTo>
                <a:cubicBezTo>
                  <a:pt x="5224" y="290"/>
                  <a:pt x="5210" y="268"/>
                  <a:pt x="5192" y="254"/>
                </a:cubicBezTo>
                <a:cubicBezTo>
                  <a:pt x="5174" y="240"/>
                  <a:pt x="5152" y="233"/>
                  <a:pt x="5126" y="233"/>
                </a:cubicBezTo>
                <a:cubicBezTo>
                  <a:pt x="5105" y="233"/>
                  <a:pt x="5084" y="239"/>
                  <a:pt x="5063" y="250"/>
                </a:cubicBezTo>
                <a:cubicBezTo>
                  <a:pt x="5042" y="261"/>
                  <a:pt x="5013" y="287"/>
                  <a:pt x="4977" y="327"/>
                </a:cubicBezTo>
                <a:lnTo>
                  <a:pt x="4977" y="0"/>
                </a:lnTo>
                <a:close/>
                <a:moveTo>
                  <a:pt x="6872" y="233"/>
                </a:moveTo>
                <a:lnTo>
                  <a:pt x="6737" y="288"/>
                </a:lnTo>
                <a:lnTo>
                  <a:pt x="6742" y="306"/>
                </a:lnTo>
                <a:cubicBezTo>
                  <a:pt x="6754" y="301"/>
                  <a:pt x="6766" y="298"/>
                  <a:pt x="6776" y="298"/>
                </a:cubicBezTo>
                <a:cubicBezTo>
                  <a:pt x="6784" y="298"/>
                  <a:pt x="6791" y="301"/>
                  <a:pt x="6797" y="305"/>
                </a:cubicBezTo>
                <a:cubicBezTo>
                  <a:pt x="6803" y="310"/>
                  <a:pt x="6807" y="317"/>
                  <a:pt x="6809" y="327"/>
                </a:cubicBezTo>
                <a:cubicBezTo>
                  <a:pt x="6811" y="337"/>
                  <a:pt x="6812" y="368"/>
                  <a:pt x="6812" y="420"/>
                </a:cubicBezTo>
                <a:lnTo>
                  <a:pt x="6812" y="593"/>
                </a:lnTo>
                <a:cubicBezTo>
                  <a:pt x="6812" y="619"/>
                  <a:pt x="6811" y="635"/>
                  <a:pt x="6810" y="641"/>
                </a:cubicBezTo>
                <a:cubicBezTo>
                  <a:pt x="6806" y="652"/>
                  <a:pt x="6801" y="660"/>
                  <a:pt x="6792" y="666"/>
                </a:cubicBezTo>
                <a:cubicBezTo>
                  <a:pt x="6781" y="673"/>
                  <a:pt x="6764" y="676"/>
                  <a:pt x="6742" y="676"/>
                </a:cubicBezTo>
                <a:lnTo>
                  <a:pt x="6742" y="694"/>
                </a:lnTo>
                <a:lnTo>
                  <a:pt x="6971" y="694"/>
                </a:lnTo>
                <a:lnTo>
                  <a:pt x="6971" y="676"/>
                </a:lnTo>
                <a:cubicBezTo>
                  <a:pt x="6951" y="676"/>
                  <a:pt x="6935" y="673"/>
                  <a:pt x="6924" y="667"/>
                </a:cubicBezTo>
                <a:cubicBezTo>
                  <a:pt x="6914" y="662"/>
                  <a:pt x="6906" y="654"/>
                  <a:pt x="6902" y="645"/>
                </a:cubicBezTo>
                <a:cubicBezTo>
                  <a:pt x="6896" y="633"/>
                  <a:pt x="6893" y="614"/>
                  <a:pt x="6893" y="589"/>
                </a:cubicBezTo>
                <a:lnTo>
                  <a:pt x="6893" y="375"/>
                </a:lnTo>
                <a:cubicBezTo>
                  <a:pt x="6908" y="344"/>
                  <a:pt x="6923" y="322"/>
                  <a:pt x="6938" y="309"/>
                </a:cubicBezTo>
                <a:cubicBezTo>
                  <a:pt x="6945" y="303"/>
                  <a:pt x="6951" y="299"/>
                  <a:pt x="6957" y="299"/>
                </a:cubicBezTo>
                <a:cubicBezTo>
                  <a:pt x="6964" y="299"/>
                  <a:pt x="6974" y="305"/>
                  <a:pt x="6988" y="316"/>
                </a:cubicBezTo>
                <a:cubicBezTo>
                  <a:pt x="7003" y="327"/>
                  <a:pt x="7015" y="333"/>
                  <a:pt x="7027" y="333"/>
                </a:cubicBezTo>
                <a:cubicBezTo>
                  <a:pt x="7039" y="333"/>
                  <a:pt x="7049" y="329"/>
                  <a:pt x="7057" y="320"/>
                </a:cubicBezTo>
                <a:cubicBezTo>
                  <a:pt x="7066" y="311"/>
                  <a:pt x="7070" y="300"/>
                  <a:pt x="7070" y="288"/>
                </a:cubicBezTo>
                <a:cubicBezTo>
                  <a:pt x="7070" y="273"/>
                  <a:pt x="7064" y="261"/>
                  <a:pt x="7052" y="250"/>
                </a:cubicBezTo>
                <a:cubicBezTo>
                  <a:pt x="7041" y="239"/>
                  <a:pt x="7026" y="233"/>
                  <a:pt x="7008" y="233"/>
                </a:cubicBezTo>
                <a:cubicBezTo>
                  <a:pt x="6968" y="233"/>
                  <a:pt x="6930" y="267"/>
                  <a:pt x="6893" y="334"/>
                </a:cubicBezTo>
                <a:lnTo>
                  <a:pt x="6893" y="233"/>
                </a:lnTo>
                <a:close/>
                <a:moveTo>
                  <a:pt x="8204" y="233"/>
                </a:moveTo>
                <a:lnTo>
                  <a:pt x="8069" y="288"/>
                </a:lnTo>
                <a:lnTo>
                  <a:pt x="8077" y="306"/>
                </a:lnTo>
                <a:cubicBezTo>
                  <a:pt x="8089" y="301"/>
                  <a:pt x="8100" y="298"/>
                  <a:pt x="8109" y="298"/>
                </a:cubicBezTo>
                <a:cubicBezTo>
                  <a:pt x="8118" y="298"/>
                  <a:pt x="8125" y="300"/>
                  <a:pt x="8130" y="305"/>
                </a:cubicBezTo>
                <a:cubicBezTo>
                  <a:pt x="8135" y="309"/>
                  <a:pt x="8138" y="317"/>
                  <a:pt x="8141" y="329"/>
                </a:cubicBezTo>
                <a:cubicBezTo>
                  <a:pt x="8143" y="340"/>
                  <a:pt x="8145" y="373"/>
                  <a:pt x="8145" y="427"/>
                </a:cubicBezTo>
                <a:lnTo>
                  <a:pt x="8145" y="593"/>
                </a:lnTo>
                <a:cubicBezTo>
                  <a:pt x="8145" y="625"/>
                  <a:pt x="8141" y="647"/>
                  <a:pt x="8132" y="659"/>
                </a:cubicBezTo>
                <a:cubicBezTo>
                  <a:pt x="8125" y="671"/>
                  <a:pt x="8109" y="676"/>
                  <a:pt x="8086" y="676"/>
                </a:cubicBezTo>
                <a:lnTo>
                  <a:pt x="8077" y="676"/>
                </a:lnTo>
                <a:lnTo>
                  <a:pt x="8077" y="694"/>
                </a:lnTo>
                <a:lnTo>
                  <a:pt x="8298" y="694"/>
                </a:lnTo>
                <a:lnTo>
                  <a:pt x="8298" y="676"/>
                </a:lnTo>
                <a:cubicBezTo>
                  <a:pt x="8273" y="676"/>
                  <a:pt x="8257" y="674"/>
                  <a:pt x="8249" y="670"/>
                </a:cubicBezTo>
                <a:cubicBezTo>
                  <a:pt x="8241" y="665"/>
                  <a:pt x="8235" y="658"/>
                  <a:pt x="8230" y="649"/>
                </a:cubicBezTo>
                <a:cubicBezTo>
                  <a:pt x="8227" y="642"/>
                  <a:pt x="8225" y="623"/>
                  <a:pt x="8225" y="593"/>
                </a:cubicBezTo>
                <a:lnTo>
                  <a:pt x="8225" y="357"/>
                </a:lnTo>
                <a:cubicBezTo>
                  <a:pt x="8263" y="315"/>
                  <a:pt x="8302" y="293"/>
                  <a:pt x="8341" y="293"/>
                </a:cubicBezTo>
                <a:cubicBezTo>
                  <a:pt x="8366" y="293"/>
                  <a:pt x="8384" y="303"/>
                  <a:pt x="8394" y="321"/>
                </a:cubicBezTo>
                <a:cubicBezTo>
                  <a:pt x="8405" y="339"/>
                  <a:pt x="8410" y="369"/>
                  <a:pt x="8410" y="410"/>
                </a:cubicBezTo>
                <a:lnTo>
                  <a:pt x="8410" y="593"/>
                </a:lnTo>
                <a:cubicBezTo>
                  <a:pt x="8410" y="618"/>
                  <a:pt x="8409" y="634"/>
                  <a:pt x="8408" y="639"/>
                </a:cubicBezTo>
                <a:cubicBezTo>
                  <a:pt x="8405" y="651"/>
                  <a:pt x="8399" y="660"/>
                  <a:pt x="8391" y="667"/>
                </a:cubicBezTo>
                <a:cubicBezTo>
                  <a:pt x="8383" y="673"/>
                  <a:pt x="8368" y="676"/>
                  <a:pt x="8347" y="676"/>
                </a:cubicBezTo>
                <a:lnTo>
                  <a:pt x="8338" y="676"/>
                </a:lnTo>
                <a:lnTo>
                  <a:pt x="8338" y="694"/>
                </a:lnTo>
                <a:lnTo>
                  <a:pt x="8559" y="694"/>
                </a:lnTo>
                <a:lnTo>
                  <a:pt x="8559" y="676"/>
                </a:lnTo>
                <a:cubicBezTo>
                  <a:pt x="8538" y="676"/>
                  <a:pt x="8523" y="674"/>
                  <a:pt x="8515" y="669"/>
                </a:cubicBezTo>
                <a:cubicBezTo>
                  <a:pt x="8507" y="665"/>
                  <a:pt x="8501" y="659"/>
                  <a:pt x="8498" y="650"/>
                </a:cubicBezTo>
                <a:cubicBezTo>
                  <a:pt x="8493" y="640"/>
                  <a:pt x="8491" y="621"/>
                  <a:pt x="8491" y="593"/>
                </a:cubicBezTo>
                <a:lnTo>
                  <a:pt x="8491" y="402"/>
                </a:lnTo>
                <a:cubicBezTo>
                  <a:pt x="8491" y="361"/>
                  <a:pt x="8487" y="332"/>
                  <a:pt x="8480" y="312"/>
                </a:cubicBezTo>
                <a:cubicBezTo>
                  <a:pt x="8470" y="284"/>
                  <a:pt x="8456" y="264"/>
                  <a:pt x="8438" y="252"/>
                </a:cubicBezTo>
                <a:cubicBezTo>
                  <a:pt x="8420" y="240"/>
                  <a:pt x="8399" y="233"/>
                  <a:pt x="8375" y="233"/>
                </a:cubicBezTo>
                <a:cubicBezTo>
                  <a:pt x="8327" y="233"/>
                  <a:pt x="8277" y="265"/>
                  <a:pt x="8225" y="328"/>
                </a:cubicBezTo>
                <a:lnTo>
                  <a:pt x="8225" y="233"/>
                </a:lnTo>
                <a:close/>
                <a:moveTo>
                  <a:pt x="9333" y="32"/>
                </a:moveTo>
                <a:lnTo>
                  <a:pt x="9333" y="50"/>
                </a:lnTo>
                <a:lnTo>
                  <a:pt x="9358" y="50"/>
                </a:lnTo>
                <a:cubicBezTo>
                  <a:pt x="9383" y="50"/>
                  <a:pt x="9402" y="57"/>
                  <a:pt x="9415" y="71"/>
                </a:cubicBezTo>
                <a:cubicBezTo>
                  <a:pt x="9424" y="82"/>
                  <a:pt x="9429" y="108"/>
                  <a:pt x="9429" y="149"/>
                </a:cubicBezTo>
                <a:lnTo>
                  <a:pt x="9429" y="576"/>
                </a:lnTo>
                <a:cubicBezTo>
                  <a:pt x="9429" y="614"/>
                  <a:pt x="9425" y="638"/>
                  <a:pt x="9418" y="648"/>
                </a:cubicBezTo>
                <a:cubicBezTo>
                  <a:pt x="9406" y="667"/>
                  <a:pt x="9386" y="676"/>
                  <a:pt x="9358" y="676"/>
                </a:cubicBezTo>
                <a:lnTo>
                  <a:pt x="9333" y="676"/>
                </a:lnTo>
                <a:lnTo>
                  <a:pt x="9333" y="694"/>
                </a:lnTo>
                <a:lnTo>
                  <a:pt x="9846" y="694"/>
                </a:lnTo>
                <a:lnTo>
                  <a:pt x="9903" y="514"/>
                </a:lnTo>
                <a:lnTo>
                  <a:pt x="9887" y="511"/>
                </a:lnTo>
                <a:cubicBezTo>
                  <a:pt x="9870" y="552"/>
                  <a:pt x="9853" y="582"/>
                  <a:pt x="9836" y="601"/>
                </a:cubicBezTo>
                <a:cubicBezTo>
                  <a:pt x="9819" y="620"/>
                  <a:pt x="9800" y="633"/>
                  <a:pt x="9780" y="641"/>
                </a:cubicBezTo>
                <a:cubicBezTo>
                  <a:pt x="9759" y="648"/>
                  <a:pt x="9724" y="652"/>
                  <a:pt x="9673" y="652"/>
                </a:cubicBezTo>
                <a:lnTo>
                  <a:pt x="9625" y="652"/>
                </a:lnTo>
                <a:cubicBezTo>
                  <a:pt x="9582" y="652"/>
                  <a:pt x="9556" y="650"/>
                  <a:pt x="9548" y="647"/>
                </a:cubicBezTo>
                <a:cubicBezTo>
                  <a:pt x="9540" y="644"/>
                  <a:pt x="9534" y="639"/>
                  <a:pt x="9530" y="632"/>
                </a:cubicBezTo>
                <a:cubicBezTo>
                  <a:pt x="9525" y="622"/>
                  <a:pt x="9522" y="603"/>
                  <a:pt x="9522" y="576"/>
                </a:cubicBezTo>
                <a:lnTo>
                  <a:pt x="9522" y="160"/>
                </a:lnTo>
                <a:cubicBezTo>
                  <a:pt x="9522" y="121"/>
                  <a:pt x="9525" y="96"/>
                  <a:pt x="9530" y="85"/>
                </a:cubicBezTo>
                <a:cubicBezTo>
                  <a:pt x="9535" y="75"/>
                  <a:pt x="9545" y="66"/>
                  <a:pt x="9559" y="60"/>
                </a:cubicBezTo>
                <a:cubicBezTo>
                  <a:pt x="9573" y="53"/>
                  <a:pt x="9596" y="50"/>
                  <a:pt x="9629" y="50"/>
                </a:cubicBezTo>
                <a:cubicBezTo>
                  <a:pt x="9630" y="50"/>
                  <a:pt x="9632" y="50"/>
                  <a:pt x="9633" y="50"/>
                </a:cubicBezTo>
                <a:lnTo>
                  <a:pt x="9633" y="32"/>
                </a:lnTo>
                <a:close/>
                <a:moveTo>
                  <a:pt x="11475" y="0"/>
                </a:moveTo>
                <a:lnTo>
                  <a:pt x="11342" y="54"/>
                </a:lnTo>
                <a:lnTo>
                  <a:pt x="11350" y="71"/>
                </a:lnTo>
                <a:cubicBezTo>
                  <a:pt x="11363" y="66"/>
                  <a:pt x="11374" y="63"/>
                  <a:pt x="11382" y="63"/>
                </a:cubicBezTo>
                <a:cubicBezTo>
                  <a:pt x="11390" y="63"/>
                  <a:pt x="11397" y="66"/>
                  <a:pt x="11402" y="70"/>
                </a:cubicBezTo>
                <a:cubicBezTo>
                  <a:pt x="11407" y="74"/>
                  <a:pt x="11410" y="82"/>
                  <a:pt x="11413" y="94"/>
                </a:cubicBezTo>
                <a:cubicBezTo>
                  <a:pt x="11415" y="105"/>
                  <a:pt x="11416" y="136"/>
                  <a:pt x="11416" y="187"/>
                </a:cubicBezTo>
                <a:lnTo>
                  <a:pt x="11416" y="593"/>
                </a:lnTo>
                <a:cubicBezTo>
                  <a:pt x="11416" y="620"/>
                  <a:pt x="11414" y="639"/>
                  <a:pt x="11410" y="649"/>
                </a:cubicBezTo>
                <a:cubicBezTo>
                  <a:pt x="11405" y="659"/>
                  <a:pt x="11400" y="666"/>
                  <a:pt x="11392" y="670"/>
                </a:cubicBezTo>
                <a:cubicBezTo>
                  <a:pt x="11385" y="674"/>
                  <a:pt x="11371" y="676"/>
                  <a:pt x="11350" y="676"/>
                </a:cubicBezTo>
                <a:lnTo>
                  <a:pt x="11350" y="694"/>
                </a:lnTo>
                <a:lnTo>
                  <a:pt x="11569" y="694"/>
                </a:lnTo>
                <a:lnTo>
                  <a:pt x="11569" y="676"/>
                </a:lnTo>
                <a:cubicBezTo>
                  <a:pt x="11546" y="676"/>
                  <a:pt x="11530" y="674"/>
                  <a:pt x="11522" y="669"/>
                </a:cubicBezTo>
                <a:cubicBezTo>
                  <a:pt x="11513" y="664"/>
                  <a:pt x="11507" y="658"/>
                  <a:pt x="11503" y="648"/>
                </a:cubicBezTo>
                <a:cubicBezTo>
                  <a:pt x="11499" y="639"/>
                  <a:pt x="11497" y="621"/>
                  <a:pt x="11497" y="593"/>
                </a:cubicBezTo>
                <a:lnTo>
                  <a:pt x="11497" y="0"/>
                </a:lnTo>
                <a:close/>
                <a:moveTo>
                  <a:pt x="4155" y="100"/>
                </a:moveTo>
                <a:cubicBezTo>
                  <a:pt x="4141" y="132"/>
                  <a:pt x="4131" y="155"/>
                  <a:pt x="4124" y="167"/>
                </a:cubicBezTo>
                <a:cubicBezTo>
                  <a:pt x="4109" y="191"/>
                  <a:pt x="4092" y="211"/>
                  <a:pt x="4073" y="228"/>
                </a:cubicBezTo>
                <a:cubicBezTo>
                  <a:pt x="4055" y="245"/>
                  <a:pt x="4036" y="257"/>
                  <a:pt x="4019" y="265"/>
                </a:cubicBezTo>
                <a:lnTo>
                  <a:pt x="4019" y="281"/>
                </a:lnTo>
                <a:lnTo>
                  <a:pt x="4089" y="281"/>
                </a:lnTo>
                <a:lnTo>
                  <a:pt x="4089" y="582"/>
                </a:lnTo>
                <a:cubicBezTo>
                  <a:pt x="4089" y="614"/>
                  <a:pt x="4093" y="638"/>
                  <a:pt x="4100" y="653"/>
                </a:cubicBezTo>
                <a:cubicBezTo>
                  <a:pt x="4106" y="669"/>
                  <a:pt x="4117" y="680"/>
                  <a:pt x="4131" y="689"/>
                </a:cubicBezTo>
                <a:cubicBezTo>
                  <a:pt x="4146" y="697"/>
                  <a:pt x="4160" y="701"/>
                  <a:pt x="4175" y="701"/>
                </a:cubicBezTo>
                <a:cubicBezTo>
                  <a:pt x="4197" y="701"/>
                  <a:pt x="4219" y="693"/>
                  <a:pt x="4240" y="677"/>
                </a:cubicBezTo>
                <a:cubicBezTo>
                  <a:pt x="4261" y="661"/>
                  <a:pt x="4277" y="637"/>
                  <a:pt x="4288" y="605"/>
                </a:cubicBezTo>
                <a:lnTo>
                  <a:pt x="4269" y="605"/>
                </a:lnTo>
                <a:cubicBezTo>
                  <a:pt x="4263" y="618"/>
                  <a:pt x="4256" y="628"/>
                  <a:pt x="4246" y="635"/>
                </a:cubicBezTo>
                <a:cubicBezTo>
                  <a:pt x="4236" y="641"/>
                  <a:pt x="4225" y="645"/>
                  <a:pt x="4214" y="645"/>
                </a:cubicBezTo>
                <a:cubicBezTo>
                  <a:pt x="4201" y="645"/>
                  <a:pt x="4191" y="639"/>
                  <a:pt x="4182" y="629"/>
                </a:cubicBezTo>
                <a:cubicBezTo>
                  <a:pt x="4174" y="619"/>
                  <a:pt x="4170" y="600"/>
                  <a:pt x="4170" y="571"/>
                </a:cubicBezTo>
                <a:lnTo>
                  <a:pt x="4170" y="281"/>
                </a:lnTo>
                <a:lnTo>
                  <a:pt x="4274" y="281"/>
                </a:lnTo>
                <a:lnTo>
                  <a:pt x="4274" y="247"/>
                </a:lnTo>
                <a:lnTo>
                  <a:pt x="4170" y="247"/>
                </a:lnTo>
                <a:lnTo>
                  <a:pt x="4170" y="100"/>
                </a:lnTo>
                <a:close/>
                <a:moveTo>
                  <a:pt x="4683" y="100"/>
                </a:moveTo>
                <a:cubicBezTo>
                  <a:pt x="4669" y="132"/>
                  <a:pt x="4659" y="155"/>
                  <a:pt x="4651" y="167"/>
                </a:cubicBezTo>
                <a:cubicBezTo>
                  <a:pt x="4637" y="191"/>
                  <a:pt x="4620" y="211"/>
                  <a:pt x="4601" y="228"/>
                </a:cubicBezTo>
                <a:cubicBezTo>
                  <a:pt x="4583" y="245"/>
                  <a:pt x="4564" y="257"/>
                  <a:pt x="4546" y="265"/>
                </a:cubicBezTo>
                <a:lnTo>
                  <a:pt x="4546" y="281"/>
                </a:lnTo>
                <a:lnTo>
                  <a:pt x="4617" y="281"/>
                </a:lnTo>
                <a:lnTo>
                  <a:pt x="4617" y="582"/>
                </a:lnTo>
                <a:cubicBezTo>
                  <a:pt x="4617" y="614"/>
                  <a:pt x="4621" y="638"/>
                  <a:pt x="4627" y="653"/>
                </a:cubicBezTo>
                <a:cubicBezTo>
                  <a:pt x="4634" y="669"/>
                  <a:pt x="4645" y="680"/>
                  <a:pt x="4659" y="689"/>
                </a:cubicBezTo>
                <a:cubicBezTo>
                  <a:pt x="4673" y="697"/>
                  <a:pt x="4688" y="701"/>
                  <a:pt x="4703" y="701"/>
                </a:cubicBezTo>
                <a:cubicBezTo>
                  <a:pt x="4725" y="701"/>
                  <a:pt x="4747" y="693"/>
                  <a:pt x="4768" y="677"/>
                </a:cubicBezTo>
                <a:cubicBezTo>
                  <a:pt x="4788" y="661"/>
                  <a:pt x="4805" y="637"/>
                  <a:pt x="4816" y="605"/>
                </a:cubicBezTo>
                <a:lnTo>
                  <a:pt x="4797" y="605"/>
                </a:lnTo>
                <a:cubicBezTo>
                  <a:pt x="4791" y="618"/>
                  <a:pt x="4784" y="628"/>
                  <a:pt x="4773" y="635"/>
                </a:cubicBezTo>
                <a:cubicBezTo>
                  <a:pt x="4763" y="641"/>
                  <a:pt x="4753" y="645"/>
                  <a:pt x="4742" y="645"/>
                </a:cubicBezTo>
                <a:cubicBezTo>
                  <a:pt x="4729" y="645"/>
                  <a:pt x="4718" y="639"/>
                  <a:pt x="4710" y="629"/>
                </a:cubicBezTo>
                <a:cubicBezTo>
                  <a:pt x="4702" y="619"/>
                  <a:pt x="4698" y="600"/>
                  <a:pt x="4698" y="571"/>
                </a:cubicBezTo>
                <a:lnTo>
                  <a:pt x="4698" y="281"/>
                </a:lnTo>
                <a:lnTo>
                  <a:pt x="4802" y="281"/>
                </a:lnTo>
                <a:lnTo>
                  <a:pt x="4802" y="247"/>
                </a:lnTo>
                <a:lnTo>
                  <a:pt x="4698" y="247"/>
                </a:lnTo>
                <a:lnTo>
                  <a:pt x="4698" y="100"/>
                </a:lnTo>
                <a:close/>
                <a:moveTo>
                  <a:pt x="1310" y="233"/>
                </a:moveTo>
                <a:cubicBezTo>
                  <a:pt x="1258" y="233"/>
                  <a:pt x="1218" y="245"/>
                  <a:pt x="1189" y="269"/>
                </a:cubicBezTo>
                <a:cubicBezTo>
                  <a:pt x="1160" y="292"/>
                  <a:pt x="1146" y="318"/>
                  <a:pt x="1146" y="346"/>
                </a:cubicBezTo>
                <a:cubicBezTo>
                  <a:pt x="1146" y="360"/>
                  <a:pt x="1150" y="372"/>
                  <a:pt x="1157" y="380"/>
                </a:cubicBezTo>
                <a:cubicBezTo>
                  <a:pt x="1165" y="389"/>
                  <a:pt x="1175" y="393"/>
                  <a:pt x="1187" y="393"/>
                </a:cubicBezTo>
                <a:cubicBezTo>
                  <a:pt x="1199" y="393"/>
                  <a:pt x="1209" y="389"/>
                  <a:pt x="1217" y="381"/>
                </a:cubicBezTo>
                <a:cubicBezTo>
                  <a:pt x="1225" y="373"/>
                  <a:pt x="1229" y="361"/>
                  <a:pt x="1229" y="346"/>
                </a:cubicBezTo>
                <a:lnTo>
                  <a:pt x="1228" y="318"/>
                </a:lnTo>
                <a:cubicBezTo>
                  <a:pt x="1228" y="304"/>
                  <a:pt x="1234" y="291"/>
                  <a:pt x="1246" y="280"/>
                </a:cubicBezTo>
                <a:cubicBezTo>
                  <a:pt x="1258" y="269"/>
                  <a:pt x="1274" y="263"/>
                  <a:pt x="1295" y="263"/>
                </a:cubicBezTo>
                <a:cubicBezTo>
                  <a:pt x="1322" y="263"/>
                  <a:pt x="1342" y="271"/>
                  <a:pt x="1357" y="288"/>
                </a:cubicBezTo>
                <a:cubicBezTo>
                  <a:pt x="1371" y="305"/>
                  <a:pt x="1378" y="335"/>
                  <a:pt x="1378" y="380"/>
                </a:cubicBezTo>
                <a:lnTo>
                  <a:pt x="1378" y="397"/>
                </a:lnTo>
                <a:cubicBezTo>
                  <a:pt x="1301" y="425"/>
                  <a:pt x="1246" y="449"/>
                  <a:pt x="1213" y="469"/>
                </a:cubicBezTo>
                <a:cubicBezTo>
                  <a:pt x="1180" y="488"/>
                  <a:pt x="1157" y="509"/>
                  <a:pt x="1144" y="531"/>
                </a:cubicBezTo>
                <a:cubicBezTo>
                  <a:pt x="1134" y="547"/>
                  <a:pt x="1129" y="566"/>
                  <a:pt x="1129" y="588"/>
                </a:cubicBezTo>
                <a:cubicBezTo>
                  <a:pt x="1129" y="622"/>
                  <a:pt x="1139" y="650"/>
                  <a:pt x="1159" y="671"/>
                </a:cubicBezTo>
                <a:cubicBezTo>
                  <a:pt x="1179" y="693"/>
                  <a:pt x="1204" y="703"/>
                  <a:pt x="1235" y="703"/>
                </a:cubicBezTo>
                <a:cubicBezTo>
                  <a:pt x="1255" y="703"/>
                  <a:pt x="1274" y="699"/>
                  <a:pt x="1291" y="691"/>
                </a:cubicBezTo>
                <a:cubicBezTo>
                  <a:pt x="1303" y="685"/>
                  <a:pt x="1332" y="665"/>
                  <a:pt x="1378" y="629"/>
                </a:cubicBezTo>
                <a:cubicBezTo>
                  <a:pt x="1378" y="656"/>
                  <a:pt x="1383" y="675"/>
                  <a:pt x="1393" y="686"/>
                </a:cubicBezTo>
                <a:cubicBezTo>
                  <a:pt x="1402" y="697"/>
                  <a:pt x="1415" y="703"/>
                  <a:pt x="1431" y="703"/>
                </a:cubicBezTo>
                <a:cubicBezTo>
                  <a:pt x="1464" y="703"/>
                  <a:pt x="1499" y="678"/>
                  <a:pt x="1535" y="629"/>
                </a:cubicBezTo>
                <a:lnTo>
                  <a:pt x="1535" y="602"/>
                </a:lnTo>
                <a:cubicBezTo>
                  <a:pt x="1516" y="622"/>
                  <a:pt x="1502" y="633"/>
                  <a:pt x="1496" y="638"/>
                </a:cubicBezTo>
                <a:cubicBezTo>
                  <a:pt x="1492" y="640"/>
                  <a:pt x="1487" y="641"/>
                  <a:pt x="1482" y="641"/>
                </a:cubicBezTo>
                <a:cubicBezTo>
                  <a:pt x="1477" y="641"/>
                  <a:pt x="1473" y="639"/>
                  <a:pt x="1469" y="636"/>
                </a:cubicBezTo>
                <a:cubicBezTo>
                  <a:pt x="1465" y="633"/>
                  <a:pt x="1463" y="627"/>
                  <a:pt x="1461" y="617"/>
                </a:cubicBezTo>
                <a:cubicBezTo>
                  <a:pt x="1459" y="607"/>
                  <a:pt x="1458" y="581"/>
                  <a:pt x="1458" y="539"/>
                </a:cubicBezTo>
                <a:lnTo>
                  <a:pt x="1458" y="387"/>
                </a:lnTo>
                <a:cubicBezTo>
                  <a:pt x="1458" y="343"/>
                  <a:pt x="1456" y="315"/>
                  <a:pt x="1450" y="301"/>
                </a:cubicBezTo>
                <a:cubicBezTo>
                  <a:pt x="1441" y="279"/>
                  <a:pt x="1426" y="263"/>
                  <a:pt x="1407" y="253"/>
                </a:cubicBezTo>
                <a:cubicBezTo>
                  <a:pt x="1382" y="240"/>
                  <a:pt x="1349" y="233"/>
                  <a:pt x="1310" y="233"/>
                </a:cubicBezTo>
                <a:close/>
                <a:moveTo>
                  <a:pt x="3781" y="233"/>
                </a:moveTo>
                <a:cubicBezTo>
                  <a:pt x="3729" y="233"/>
                  <a:pt x="3689" y="245"/>
                  <a:pt x="3661" y="269"/>
                </a:cubicBezTo>
                <a:cubicBezTo>
                  <a:pt x="3632" y="292"/>
                  <a:pt x="3618" y="318"/>
                  <a:pt x="3618" y="346"/>
                </a:cubicBezTo>
                <a:cubicBezTo>
                  <a:pt x="3618" y="360"/>
                  <a:pt x="3621" y="372"/>
                  <a:pt x="3629" y="380"/>
                </a:cubicBezTo>
                <a:cubicBezTo>
                  <a:pt x="3637" y="389"/>
                  <a:pt x="3647" y="393"/>
                  <a:pt x="3659" y="393"/>
                </a:cubicBezTo>
                <a:cubicBezTo>
                  <a:pt x="3671" y="393"/>
                  <a:pt x="3681" y="389"/>
                  <a:pt x="3689" y="381"/>
                </a:cubicBezTo>
                <a:cubicBezTo>
                  <a:pt x="3696" y="373"/>
                  <a:pt x="3700" y="361"/>
                  <a:pt x="3700" y="346"/>
                </a:cubicBezTo>
                <a:lnTo>
                  <a:pt x="3699" y="318"/>
                </a:lnTo>
                <a:cubicBezTo>
                  <a:pt x="3699" y="304"/>
                  <a:pt x="3705" y="291"/>
                  <a:pt x="3718" y="280"/>
                </a:cubicBezTo>
                <a:cubicBezTo>
                  <a:pt x="3730" y="269"/>
                  <a:pt x="3746" y="263"/>
                  <a:pt x="3767" y="263"/>
                </a:cubicBezTo>
                <a:cubicBezTo>
                  <a:pt x="3794" y="263"/>
                  <a:pt x="3814" y="271"/>
                  <a:pt x="3828" y="288"/>
                </a:cubicBezTo>
                <a:cubicBezTo>
                  <a:pt x="3842" y="305"/>
                  <a:pt x="3850" y="335"/>
                  <a:pt x="3850" y="380"/>
                </a:cubicBezTo>
                <a:lnTo>
                  <a:pt x="3850" y="397"/>
                </a:lnTo>
                <a:cubicBezTo>
                  <a:pt x="3773" y="425"/>
                  <a:pt x="3718" y="449"/>
                  <a:pt x="3685" y="469"/>
                </a:cubicBezTo>
                <a:cubicBezTo>
                  <a:pt x="3652" y="488"/>
                  <a:pt x="3629" y="509"/>
                  <a:pt x="3615" y="531"/>
                </a:cubicBezTo>
                <a:cubicBezTo>
                  <a:pt x="3605" y="547"/>
                  <a:pt x="3601" y="566"/>
                  <a:pt x="3601" y="588"/>
                </a:cubicBezTo>
                <a:cubicBezTo>
                  <a:pt x="3601" y="622"/>
                  <a:pt x="3611" y="650"/>
                  <a:pt x="3631" y="671"/>
                </a:cubicBezTo>
                <a:cubicBezTo>
                  <a:pt x="3651" y="693"/>
                  <a:pt x="3676" y="703"/>
                  <a:pt x="3707" y="703"/>
                </a:cubicBezTo>
                <a:cubicBezTo>
                  <a:pt x="3727" y="703"/>
                  <a:pt x="3746" y="699"/>
                  <a:pt x="3763" y="691"/>
                </a:cubicBezTo>
                <a:cubicBezTo>
                  <a:pt x="3775" y="685"/>
                  <a:pt x="3804" y="665"/>
                  <a:pt x="3850" y="629"/>
                </a:cubicBezTo>
                <a:cubicBezTo>
                  <a:pt x="3850" y="656"/>
                  <a:pt x="3855" y="675"/>
                  <a:pt x="3864" y="686"/>
                </a:cubicBezTo>
                <a:cubicBezTo>
                  <a:pt x="3874" y="697"/>
                  <a:pt x="3886" y="703"/>
                  <a:pt x="3902" y="703"/>
                </a:cubicBezTo>
                <a:cubicBezTo>
                  <a:pt x="3936" y="703"/>
                  <a:pt x="3970" y="678"/>
                  <a:pt x="4007" y="629"/>
                </a:cubicBezTo>
                <a:lnTo>
                  <a:pt x="4007" y="602"/>
                </a:lnTo>
                <a:cubicBezTo>
                  <a:pt x="3987" y="622"/>
                  <a:pt x="3974" y="633"/>
                  <a:pt x="3967" y="638"/>
                </a:cubicBezTo>
                <a:cubicBezTo>
                  <a:pt x="3963" y="640"/>
                  <a:pt x="3959" y="641"/>
                  <a:pt x="3954" y="641"/>
                </a:cubicBezTo>
                <a:cubicBezTo>
                  <a:pt x="3949" y="641"/>
                  <a:pt x="3944" y="639"/>
                  <a:pt x="3941" y="636"/>
                </a:cubicBezTo>
                <a:cubicBezTo>
                  <a:pt x="3937" y="633"/>
                  <a:pt x="3934" y="627"/>
                  <a:pt x="3933" y="617"/>
                </a:cubicBezTo>
                <a:cubicBezTo>
                  <a:pt x="3931" y="607"/>
                  <a:pt x="3930" y="581"/>
                  <a:pt x="3930" y="539"/>
                </a:cubicBezTo>
                <a:lnTo>
                  <a:pt x="3930" y="387"/>
                </a:lnTo>
                <a:cubicBezTo>
                  <a:pt x="3930" y="343"/>
                  <a:pt x="3927" y="315"/>
                  <a:pt x="3921" y="301"/>
                </a:cubicBezTo>
                <a:cubicBezTo>
                  <a:pt x="3912" y="279"/>
                  <a:pt x="3898" y="263"/>
                  <a:pt x="3879" y="253"/>
                </a:cubicBezTo>
                <a:cubicBezTo>
                  <a:pt x="3854" y="240"/>
                  <a:pt x="3821" y="233"/>
                  <a:pt x="3781" y="233"/>
                </a:cubicBezTo>
                <a:close/>
                <a:moveTo>
                  <a:pt x="893" y="233"/>
                </a:moveTo>
                <a:cubicBezTo>
                  <a:pt x="834" y="233"/>
                  <a:pt x="785" y="254"/>
                  <a:pt x="745" y="297"/>
                </a:cubicBezTo>
                <a:cubicBezTo>
                  <a:pt x="706" y="340"/>
                  <a:pt x="687" y="400"/>
                  <a:pt x="687" y="476"/>
                </a:cubicBezTo>
                <a:cubicBezTo>
                  <a:pt x="687" y="547"/>
                  <a:pt x="706" y="603"/>
                  <a:pt x="744" y="645"/>
                </a:cubicBezTo>
                <a:cubicBezTo>
                  <a:pt x="782" y="687"/>
                  <a:pt x="828" y="708"/>
                  <a:pt x="882" y="708"/>
                </a:cubicBezTo>
                <a:cubicBezTo>
                  <a:pt x="931" y="708"/>
                  <a:pt x="972" y="689"/>
                  <a:pt x="1005" y="653"/>
                </a:cubicBezTo>
                <a:cubicBezTo>
                  <a:pt x="1038" y="616"/>
                  <a:pt x="1058" y="575"/>
                  <a:pt x="1065" y="531"/>
                </a:cubicBezTo>
                <a:lnTo>
                  <a:pt x="1050" y="521"/>
                </a:lnTo>
                <a:cubicBezTo>
                  <a:pt x="1035" y="560"/>
                  <a:pt x="1017" y="588"/>
                  <a:pt x="995" y="604"/>
                </a:cubicBezTo>
                <a:cubicBezTo>
                  <a:pt x="974" y="620"/>
                  <a:pt x="948" y="628"/>
                  <a:pt x="919" y="628"/>
                </a:cubicBezTo>
                <a:cubicBezTo>
                  <a:pt x="875" y="628"/>
                  <a:pt x="837" y="609"/>
                  <a:pt x="804" y="571"/>
                </a:cubicBezTo>
                <a:cubicBezTo>
                  <a:pt x="772" y="534"/>
                  <a:pt x="756" y="481"/>
                  <a:pt x="756" y="415"/>
                </a:cubicBezTo>
                <a:lnTo>
                  <a:pt x="1065" y="415"/>
                </a:lnTo>
                <a:cubicBezTo>
                  <a:pt x="1065" y="360"/>
                  <a:pt x="1049" y="316"/>
                  <a:pt x="1017" y="283"/>
                </a:cubicBezTo>
                <a:cubicBezTo>
                  <a:pt x="984" y="249"/>
                  <a:pt x="943" y="233"/>
                  <a:pt x="893" y="233"/>
                </a:cubicBezTo>
                <a:close/>
                <a:moveTo>
                  <a:pt x="1943" y="0"/>
                </a:moveTo>
                <a:lnTo>
                  <a:pt x="1810" y="54"/>
                </a:lnTo>
                <a:lnTo>
                  <a:pt x="1816" y="71"/>
                </a:lnTo>
                <a:cubicBezTo>
                  <a:pt x="1830" y="66"/>
                  <a:pt x="1841" y="63"/>
                  <a:pt x="1850" y="63"/>
                </a:cubicBezTo>
                <a:cubicBezTo>
                  <a:pt x="1857" y="63"/>
                  <a:pt x="1864" y="66"/>
                  <a:pt x="1869" y="70"/>
                </a:cubicBezTo>
                <a:cubicBezTo>
                  <a:pt x="1874" y="74"/>
                  <a:pt x="1878" y="82"/>
                  <a:pt x="1881" y="94"/>
                </a:cubicBezTo>
                <a:cubicBezTo>
                  <a:pt x="1883" y="105"/>
                  <a:pt x="1884" y="137"/>
                  <a:pt x="1884" y="188"/>
                </a:cubicBezTo>
                <a:lnTo>
                  <a:pt x="1884" y="270"/>
                </a:lnTo>
                <a:cubicBezTo>
                  <a:pt x="1859" y="245"/>
                  <a:pt x="1826" y="233"/>
                  <a:pt x="1787" y="233"/>
                </a:cubicBezTo>
                <a:cubicBezTo>
                  <a:pt x="1723" y="233"/>
                  <a:pt x="1671" y="260"/>
                  <a:pt x="1631" y="313"/>
                </a:cubicBezTo>
                <a:cubicBezTo>
                  <a:pt x="1590" y="366"/>
                  <a:pt x="1570" y="425"/>
                  <a:pt x="1570" y="489"/>
                </a:cubicBezTo>
                <a:cubicBezTo>
                  <a:pt x="1570" y="553"/>
                  <a:pt x="1589" y="605"/>
                  <a:pt x="1625" y="646"/>
                </a:cubicBezTo>
                <a:cubicBezTo>
                  <a:pt x="1661" y="687"/>
                  <a:pt x="1704" y="708"/>
                  <a:pt x="1753" y="708"/>
                </a:cubicBezTo>
                <a:cubicBezTo>
                  <a:pt x="1777" y="708"/>
                  <a:pt x="1799" y="703"/>
                  <a:pt x="1820" y="693"/>
                </a:cubicBezTo>
                <a:cubicBezTo>
                  <a:pt x="1841" y="683"/>
                  <a:pt x="1862" y="666"/>
                  <a:pt x="1884" y="644"/>
                </a:cubicBezTo>
                <a:lnTo>
                  <a:pt x="1884" y="708"/>
                </a:lnTo>
                <a:lnTo>
                  <a:pt x="1907" y="708"/>
                </a:lnTo>
                <a:lnTo>
                  <a:pt x="2040" y="652"/>
                </a:lnTo>
                <a:lnTo>
                  <a:pt x="2034" y="635"/>
                </a:lnTo>
                <a:cubicBezTo>
                  <a:pt x="2020" y="641"/>
                  <a:pt x="2008" y="644"/>
                  <a:pt x="1999" y="644"/>
                </a:cubicBezTo>
                <a:cubicBezTo>
                  <a:pt x="1992" y="644"/>
                  <a:pt x="1986" y="641"/>
                  <a:pt x="1980" y="637"/>
                </a:cubicBezTo>
                <a:cubicBezTo>
                  <a:pt x="1975" y="632"/>
                  <a:pt x="1971" y="624"/>
                  <a:pt x="1968" y="613"/>
                </a:cubicBezTo>
                <a:cubicBezTo>
                  <a:pt x="1966" y="601"/>
                  <a:pt x="1965" y="569"/>
                  <a:pt x="1965" y="517"/>
                </a:cubicBezTo>
                <a:lnTo>
                  <a:pt x="1965" y="0"/>
                </a:lnTo>
                <a:close/>
                <a:moveTo>
                  <a:pt x="5558" y="233"/>
                </a:moveTo>
                <a:cubicBezTo>
                  <a:pt x="5499" y="233"/>
                  <a:pt x="5450" y="254"/>
                  <a:pt x="5410" y="297"/>
                </a:cubicBezTo>
                <a:cubicBezTo>
                  <a:pt x="5371" y="340"/>
                  <a:pt x="5352" y="400"/>
                  <a:pt x="5352" y="476"/>
                </a:cubicBezTo>
                <a:cubicBezTo>
                  <a:pt x="5352" y="547"/>
                  <a:pt x="5371" y="603"/>
                  <a:pt x="5409" y="645"/>
                </a:cubicBezTo>
                <a:cubicBezTo>
                  <a:pt x="5447" y="687"/>
                  <a:pt x="5493" y="708"/>
                  <a:pt x="5547" y="708"/>
                </a:cubicBezTo>
                <a:cubicBezTo>
                  <a:pt x="5596" y="708"/>
                  <a:pt x="5638" y="689"/>
                  <a:pt x="5670" y="653"/>
                </a:cubicBezTo>
                <a:cubicBezTo>
                  <a:pt x="5703" y="616"/>
                  <a:pt x="5723" y="575"/>
                  <a:pt x="5730" y="531"/>
                </a:cubicBezTo>
                <a:lnTo>
                  <a:pt x="5715" y="521"/>
                </a:lnTo>
                <a:cubicBezTo>
                  <a:pt x="5700" y="560"/>
                  <a:pt x="5682" y="588"/>
                  <a:pt x="5660" y="604"/>
                </a:cubicBezTo>
                <a:cubicBezTo>
                  <a:pt x="5639" y="620"/>
                  <a:pt x="5613" y="628"/>
                  <a:pt x="5584" y="628"/>
                </a:cubicBezTo>
                <a:cubicBezTo>
                  <a:pt x="5540" y="628"/>
                  <a:pt x="5502" y="609"/>
                  <a:pt x="5469" y="571"/>
                </a:cubicBezTo>
                <a:cubicBezTo>
                  <a:pt x="5437" y="534"/>
                  <a:pt x="5421" y="481"/>
                  <a:pt x="5421" y="415"/>
                </a:cubicBezTo>
                <a:lnTo>
                  <a:pt x="5730" y="415"/>
                </a:lnTo>
                <a:cubicBezTo>
                  <a:pt x="5730" y="360"/>
                  <a:pt x="5714" y="316"/>
                  <a:pt x="5682" y="283"/>
                </a:cubicBezTo>
                <a:cubicBezTo>
                  <a:pt x="5649" y="249"/>
                  <a:pt x="5608" y="233"/>
                  <a:pt x="5558" y="233"/>
                </a:cubicBezTo>
                <a:close/>
                <a:moveTo>
                  <a:pt x="7313" y="233"/>
                </a:moveTo>
                <a:cubicBezTo>
                  <a:pt x="7276" y="233"/>
                  <a:pt x="7241" y="243"/>
                  <a:pt x="7208" y="263"/>
                </a:cubicBezTo>
                <a:cubicBezTo>
                  <a:pt x="7175" y="282"/>
                  <a:pt x="7148" y="312"/>
                  <a:pt x="7128" y="352"/>
                </a:cubicBezTo>
                <a:cubicBezTo>
                  <a:pt x="7107" y="393"/>
                  <a:pt x="7097" y="434"/>
                  <a:pt x="7097" y="475"/>
                </a:cubicBezTo>
                <a:cubicBezTo>
                  <a:pt x="7097" y="531"/>
                  <a:pt x="7114" y="582"/>
                  <a:pt x="7147" y="627"/>
                </a:cubicBezTo>
                <a:cubicBezTo>
                  <a:pt x="7187" y="681"/>
                  <a:pt x="7241" y="708"/>
                  <a:pt x="7308" y="708"/>
                </a:cubicBezTo>
                <a:cubicBezTo>
                  <a:pt x="7349" y="708"/>
                  <a:pt x="7387" y="697"/>
                  <a:pt x="7421" y="676"/>
                </a:cubicBezTo>
                <a:cubicBezTo>
                  <a:pt x="7454" y="655"/>
                  <a:pt x="7481" y="625"/>
                  <a:pt x="7500" y="583"/>
                </a:cubicBezTo>
                <a:cubicBezTo>
                  <a:pt x="7519" y="542"/>
                  <a:pt x="7529" y="502"/>
                  <a:pt x="7529" y="462"/>
                </a:cubicBezTo>
                <a:cubicBezTo>
                  <a:pt x="7529" y="405"/>
                  <a:pt x="7511" y="354"/>
                  <a:pt x="7477" y="311"/>
                </a:cubicBezTo>
                <a:cubicBezTo>
                  <a:pt x="7436" y="259"/>
                  <a:pt x="7381" y="233"/>
                  <a:pt x="7313" y="233"/>
                </a:cubicBezTo>
                <a:close/>
                <a:moveTo>
                  <a:pt x="7564" y="247"/>
                </a:moveTo>
                <a:lnTo>
                  <a:pt x="7564" y="265"/>
                </a:lnTo>
                <a:cubicBezTo>
                  <a:pt x="7566" y="265"/>
                  <a:pt x="7568" y="265"/>
                  <a:pt x="7569" y="265"/>
                </a:cubicBezTo>
                <a:cubicBezTo>
                  <a:pt x="7590" y="265"/>
                  <a:pt x="7605" y="267"/>
                  <a:pt x="7613" y="271"/>
                </a:cubicBezTo>
                <a:cubicBezTo>
                  <a:pt x="7622" y="275"/>
                  <a:pt x="7629" y="281"/>
                  <a:pt x="7633" y="290"/>
                </a:cubicBezTo>
                <a:cubicBezTo>
                  <a:pt x="7638" y="298"/>
                  <a:pt x="7640" y="312"/>
                  <a:pt x="7640" y="333"/>
                </a:cubicBezTo>
                <a:lnTo>
                  <a:pt x="7640" y="533"/>
                </a:lnTo>
                <a:cubicBezTo>
                  <a:pt x="7640" y="575"/>
                  <a:pt x="7644" y="607"/>
                  <a:pt x="7651" y="630"/>
                </a:cubicBezTo>
                <a:cubicBezTo>
                  <a:pt x="7658" y="653"/>
                  <a:pt x="7671" y="671"/>
                  <a:pt x="7689" y="686"/>
                </a:cubicBezTo>
                <a:cubicBezTo>
                  <a:pt x="7708" y="700"/>
                  <a:pt x="7729" y="708"/>
                  <a:pt x="7754" y="708"/>
                </a:cubicBezTo>
                <a:cubicBezTo>
                  <a:pt x="7777" y="708"/>
                  <a:pt x="7798" y="702"/>
                  <a:pt x="7818" y="691"/>
                </a:cubicBezTo>
                <a:cubicBezTo>
                  <a:pt x="7839" y="681"/>
                  <a:pt x="7868" y="654"/>
                  <a:pt x="7906" y="613"/>
                </a:cubicBezTo>
                <a:lnTo>
                  <a:pt x="7906" y="708"/>
                </a:lnTo>
                <a:lnTo>
                  <a:pt x="7928" y="708"/>
                </a:lnTo>
                <a:lnTo>
                  <a:pt x="8062" y="652"/>
                </a:lnTo>
                <a:lnTo>
                  <a:pt x="8055" y="635"/>
                </a:lnTo>
                <a:cubicBezTo>
                  <a:pt x="8042" y="641"/>
                  <a:pt x="8031" y="644"/>
                  <a:pt x="8021" y="644"/>
                </a:cubicBezTo>
                <a:cubicBezTo>
                  <a:pt x="8014" y="644"/>
                  <a:pt x="8008" y="641"/>
                  <a:pt x="8002" y="637"/>
                </a:cubicBezTo>
                <a:cubicBezTo>
                  <a:pt x="7997" y="632"/>
                  <a:pt x="7993" y="624"/>
                  <a:pt x="7990" y="613"/>
                </a:cubicBezTo>
                <a:cubicBezTo>
                  <a:pt x="7988" y="601"/>
                  <a:pt x="7987" y="569"/>
                  <a:pt x="7987" y="518"/>
                </a:cubicBezTo>
                <a:lnTo>
                  <a:pt x="7987" y="247"/>
                </a:lnTo>
                <a:lnTo>
                  <a:pt x="7834" y="247"/>
                </a:lnTo>
                <a:lnTo>
                  <a:pt x="7834" y="265"/>
                </a:lnTo>
                <a:cubicBezTo>
                  <a:pt x="7864" y="265"/>
                  <a:pt x="7883" y="270"/>
                  <a:pt x="7892" y="279"/>
                </a:cubicBezTo>
                <a:cubicBezTo>
                  <a:pt x="7902" y="288"/>
                  <a:pt x="7906" y="305"/>
                  <a:pt x="7906" y="331"/>
                </a:cubicBezTo>
                <a:lnTo>
                  <a:pt x="7906" y="584"/>
                </a:lnTo>
                <a:cubicBezTo>
                  <a:pt x="7882" y="609"/>
                  <a:pt x="7861" y="625"/>
                  <a:pt x="7843" y="634"/>
                </a:cubicBezTo>
                <a:cubicBezTo>
                  <a:pt x="7825" y="643"/>
                  <a:pt x="7809" y="647"/>
                  <a:pt x="7795" y="647"/>
                </a:cubicBezTo>
                <a:cubicBezTo>
                  <a:pt x="7775" y="647"/>
                  <a:pt x="7757" y="641"/>
                  <a:pt x="7743" y="628"/>
                </a:cubicBezTo>
                <a:cubicBezTo>
                  <a:pt x="7728" y="615"/>
                  <a:pt x="7721" y="588"/>
                  <a:pt x="7721" y="546"/>
                </a:cubicBezTo>
                <a:lnTo>
                  <a:pt x="7721" y="247"/>
                </a:lnTo>
                <a:close/>
                <a:moveTo>
                  <a:pt x="8969" y="0"/>
                </a:moveTo>
                <a:lnTo>
                  <a:pt x="8836" y="54"/>
                </a:lnTo>
                <a:lnTo>
                  <a:pt x="8842" y="71"/>
                </a:lnTo>
                <a:cubicBezTo>
                  <a:pt x="8856" y="66"/>
                  <a:pt x="8868" y="63"/>
                  <a:pt x="8876" y="63"/>
                </a:cubicBezTo>
                <a:cubicBezTo>
                  <a:pt x="8884" y="63"/>
                  <a:pt x="8890" y="66"/>
                  <a:pt x="8895" y="70"/>
                </a:cubicBezTo>
                <a:cubicBezTo>
                  <a:pt x="8901" y="74"/>
                  <a:pt x="8905" y="82"/>
                  <a:pt x="8907" y="94"/>
                </a:cubicBezTo>
                <a:cubicBezTo>
                  <a:pt x="8909" y="105"/>
                  <a:pt x="8911" y="137"/>
                  <a:pt x="8911" y="188"/>
                </a:cubicBezTo>
                <a:lnTo>
                  <a:pt x="8911" y="270"/>
                </a:lnTo>
                <a:cubicBezTo>
                  <a:pt x="8885" y="245"/>
                  <a:pt x="8852" y="233"/>
                  <a:pt x="8813" y="233"/>
                </a:cubicBezTo>
                <a:cubicBezTo>
                  <a:pt x="8750" y="233"/>
                  <a:pt x="8698" y="260"/>
                  <a:pt x="8657" y="313"/>
                </a:cubicBezTo>
                <a:cubicBezTo>
                  <a:pt x="8617" y="366"/>
                  <a:pt x="8597" y="425"/>
                  <a:pt x="8597" y="489"/>
                </a:cubicBezTo>
                <a:cubicBezTo>
                  <a:pt x="8597" y="553"/>
                  <a:pt x="8615" y="605"/>
                  <a:pt x="8651" y="646"/>
                </a:cubicBezTo>
                <a:cubicBezTo>
                  <a:pt x="8688" y="687"/>
                  <a:pt x="8730" y="708"/>
                  <a:pt x="8779" y="708"/>
                </a:cubicBezTo>
                <a:cubicBezTo>
                  <a:pt x="8803" y="708"/>
                  <a:pt x="8826" y="703"/>
                  <a:pt x="8847" y="693"/>
                </a:cubicBezTo>
                <a:cubicBezTo>
                  <a:pt x="8868" y="683"/>
                  <a:pt x="8889" y="666"/>
                  <a:pt x="8911" y="644"/>
                </a:cubicBezTo>
                <a:lnTo>
                  <a:pt x="8911" y="708"/>
                </a:lnTo>
                <a:lnTo>
                  <a:pt x="8933" y="708"/>
                </a:lnTo>
                <a:lnTo>
                  <a:pt x="9066" y="652"/>
                </a:lnTo>
                <a:lnTo>
                  <a:pt x="9061" y="635"/>
                </a:lnTo>
                <a:cubicBezTo>
                  <a:pt x="9046" y="641"/>
                  <a:pt x="9034" y="644"/>
                  <a:pt x="9025" y="644"/>
                </a:cubicBezTo>
                <a:cubicBezTo>
                  <a:pt x="9018" y="644"/>
                  <a:pt x="9012" y="641"/>
                  <a:pt x="9006" y="637"/>
                </a:cubicBezTo>
                <a:cubicBezTo>
                  <a:pt x="9001" y="632"/>
                  <a:pt x="8997" y="624"/>
                  <a:pt x="8995" y="613"/>
                </a:cubicBezTo>
                <a:cubicBezTo>
                  <a:pt x="8992" y="601"/>
                  <a:pt x="8991" y="569"/>
                  <a:pt x="8991" y="517"/>
                </a:cubicBezTo>
                <a:lnTo>
                  <a:pt x="8991" y="0"/>
                </a:lnTo>
                <a:close/>
                <a:moveTo>
                  <a:pt x="10168" y="233"/>
                </a:moveTo>
                <a:cubicBezTo>
                  <a:pt x="10109" y="233"/>
                  <a:pt x="10059" y="254"/>
                  <a:pt x="10020" y="297"/>
                </a:cubicBezTo>
                <a:cubicBezTo>
                  <a:pt x="9981" y="340"/>
                  <a:pt x="9961" y="400"/>
                  <a:pt x="9961" y="476"/>
                </a:cubicBezTo>
                <a:cubicBezTo>
                  <a:pt x="9961" y="547"/>
                  <a:pt x="9981" y="603"/>
                  <a:pt x="10019" y="645"/>
                </a:cubicBezTo>
                <a:cubicBezTo>
                  <a:pt x="10057" y="687"/>
                  <a:pt x="10103" y="708"/>
                  <a:pt x="10157" y="708"/>
                </a:cubicBezTo>
                <a:cubicBezTo>
                  <a:pt x="10206" y="708"/>
                  <a:pt x="10247" y="689"/>
                  <a:pt x="10280" y="653"/>
                </a:cubicBezTo>
                <a:cubicBezTo>
                  <a:pt x="10313" y="616"/>
                  <a:pt x="10333" y="575"/>
                  <a:pt x="10340" y="531"/>
                </a:cubicBezTo>
                <a:lnTo>
                  <a:pt x="10325" y="521"/>
                </a:lnTo>
                <a:cubicBezTo>
                  <a:pt x="10310" y="560"/>
                  <a:pt x="10292" y="588"/>
                  <a:pt x="10270" y="604"/>
                </a:cubicBezTo>
                <a:cubicBezTo>
                  <a:pt x="10249" y="620"/>
                  <a:pt x="10223" y="628"/>
                  <a:pt x="10194" y="628"/>
                </a:cubicBezTo>
                <a:cubicBezTo>
                  <a:pt x="10150" y="628"/>
                  <a:pt x="10112" y="609"/>
                  <a:pt x="10079" y="571"/>
                </a:cubicBezTo>
                <a:cubicBezTo>
                  <a:pt x="10047" y="534"/>
                  <a:pt x="10030" y="481"/>
                  <a:pt x="10031" y="415"/>
                </a:cubicBezTo>
                <a:lnTo>
                  <a:pt x="10340" y="415"/>
                </a:lnTo>
                <a:cubicBezTo>
                  <a:pt x="10340" y="360"/>
                  <a:pt x="10324" y="316"/>
                  <a:pt x="10291" y="283"/>
                </a:cubicBezTo>
                <a:cubicBezTo>
                  <a:pt x="10259" y="249"/>
                  <a:pt x="10218" y="233"/>
                  <a:pt x="10168" y="233"/>
                </a:cubicBezTo>
                <a:close/>
                <a:moveTo>
                  <a:pt x="10376" y="247"/>
                </a:moveTo>
                <a:lnTo>
                  <a:pt x="10376" y="265"/>
                </a:lnTo>
                <a:cubicBezTo>
                  <a:pt x="10393" y="267"/>
                  <a:pt x="10404" y="270"/>
                  <a:pt x="10409" y="273"/>
                </a:cubicBezTo>
                <a:cubicBezTo>
                  <a:pt x="10419" y="278"/>
                  <a:pt x="10428" y="285"/>
                  <a:pt x="10434" y="292"/>
                </a:cubicBezTo>
                <a:cubicBezTo>
                  <a:pt x="10441" y="300"/>
                  <a:pt x="10447" y="312"/>
                  <a:pt x="10455" y="330"/>
                </a:cubicBezTo>
                <a:lnTo>
                  <a:pt x="10614" y="708"/>
                </a:lnTo>
                <a:lnTo>
                  <a:pt x="10634" y="708"/>
                </a:lnTo>
                <a:lnTo>
                  <a:pt x="10793" y="324"/>
                </a:lnTo>
                <a:cubicBezTo>
                  <a:pt x="10802" y="301"/>
                  <a:pt x="10812" y="285"/>
                  <a:pt x="10824" y="275"/>
                </a:cubicBezTo>
                <a:cubicBezTo>
                  <a:pt x="10830" y="269"/>
                  <a:pt x="10842" y="266"/>
                  <a:pt x="10859" y="265"/>
                </a:cubicBezTo>
                <a:lnTo>
                  <a:pt x="10859" y="247"/>
                </a:lnTo>
                <a:lnTo>
                  <a:pt x="10713" y="247"/>
                </a:lnTo>
                <a:lnTo>
                  <a:pt x="10713" y="265"/>
                </a:lnTo>
                <a:cubicBezTo>
                  <a:pt x="10730" y="265"/>
                  <a:pt x="10741" y="266"/>
                  <a:pt x="10747" y="267"/>
                </a:cubicBezTo>
                <a:cubicBezTo>
                  <a:pt x="10752" y="269"/>
                  <a:pt x="10757" y="272"/>
                  <a:pt x="10760" y="277"/>
                </a:cubicBezTo>
                <a:cubicBezTo>
                  <a:pt x="10763" y="280"/>
                  <a:pt x="10764" y="284"/>
                  <a:pt x="10764" y="289"/>
                </a:cubicBezTo>
                <a:cubicBezTo>
                  <a:pt x="10764" y="298"/>
                  <a:pt x="10760" y="312"/>
                  <a:pt x="10753" y="330"/>
                </a:cubicBezTo>
                <a:lnTo>
                  <a:pt x="10648" y="586"/>
                </a:lnTo>
                <a:lnTo>
                  <a:pt x="10544" y="339"/>
                </a:lnTo>
                <a:cubicBezTo>
                  <a:pt x="10538" y="324"/>
                  <a:pt x="10534" y="310"/>
                  <a:pt x="10534" y="299"/>
                </a:cubicBezTo>
                <a:cubicBezTo>
                  <a:pt x="10534" y="288"/>
                  <a:pt x="10537" y="280"/>
                  <a:pt x="10544" y="274"/>
                </a:cubicBezTo>
                <a:cubicBezTo>
                  <a:pt x="10551" y="268"/>
                  <a:pt x="10561" y="265"/>
                  <a:pt x="10573" y="265"/>
                </a:cubicBezTo>
                <a:lnTo>
                  <a:pt x="10587" y="265"/>
                </a:lnTo>
                <a:lnTo>
                  <a:pt x="10587" y="247"/>
                </a:lnTo>
                <a:close/>
                <a:moveTo>
                  <a:pt x="11112" y="233"/>
                </a:moveTo>
                <a:cubicBezTo>
                  <a:pt x="11053" y="233"/>
                  <a:pt x="11003" y="254"/>
                  <a:pt x="10964" y="297"/>
                </a:cubicBezTo>
                <a:cubicBezTo>
                  <a:pt x="10925" y="340"/>
                  <a:pt x="10905" y="400"/>
                  <a:pt x="10905" y="476"/>
                </a:cubicBezTo>
                <a:cubicBezTo>
                  <a:pt x="10905" y="547"/>
                  <a:pt x="10924" y="603"/>
                  <a:pt x="10963" y="645"/>
                </a:cubicBezTo>
                <a:cubicBezTo>
                  <a:pt x="11001" y="687"/>
                  <a:pt x="11047" y="708"/>
                  <a:pt x="11101" y="708"/>
                </a:cubicBezTo>
                <a:cubicBezTo>
                  <a:pt x="11150" y="708"/>
                  <a:pt x="11191" y="689"/>
                  <a:pt x="11224" y="653"/>
                </a:cubicBezTo>
                <a:cubicBezTo>
                  <a:pt x="11257" y="616"/>
                  <a:pt x="11277" y="575"/>
                  <a:pt x="11284" y="531"/>
                </a:cubicBezTo>
                <a:lnTo>
                  <a:pt x="11269" y="521"/>
                </a:lnTo>
                <a:cubicBezTo>
                  <a:pt x="11254" y="560"/>
                  <a:pt x="11236" y="588"/>
                  <a:pt x="11214" y="604"/>
                </a:cubicBezTo>
                <a:cubicBezTo>
                  <a:pt x="11192" y="620"/>
                  <a:pt x="11167" y="628"/>
                  <a:pt x="11138" y="628"/>
                </a:cubicBezTo>
                <a:cubicBezTo>
                  <a:pt x="11094" y="628"/>
                  <a:pt x="11055" y="609"/>
                  <a:pt x="11023" y="571"/>
                </a:cubicBezTo>
                <a:cubicBezTo>
                  <a:pt x="10990" y="534"/>
                  <a:pt x="10974" y="481"/>
                  <a:pt x="10975" y="415"/>
                </a:cubicBezTo>
                <a:lnTo>
                  <a:pt x="11284" y="415"/>
                </a:lnTo>
                <a:cubicBezTo>
                  <a:pt x="11284" y="360"/>
                  <a:pt x="11268" y="316"/>
                  <a:pt x="11235" y="283"/>
                </a:cubicBezTo>
                <a:cubicBezTo>
                  <a:pt x="11203" y="249"/>
                  <a:pt x="11162" y="233"/>
                  <a:pt x="11112" y="233"/>
                </a:cubicBezTo>
                <a:close/>
                <a:moveTo>
                  <a:pt x="6394" y="17"/>
                </a:moveTo>
                <a:cubicBezTo>
                  <a:pt x="6328" y="17"/>
                  <a:pt x="6271" y="31"/>
                  <a:pt x="6222" y="59"/>
                </a:cubicBezTo>
                <a:cubicBezTo>
                  <a:pt x="6164" y="93"/>
                  <a:pt x="6119" y="142"/>
                  <a:pt x="6085" y="206"/>
                </a:cubicBezTo>
                <a:cubicBezTo>
                  <a:pt x="6057" y="259"/>
                  <a:pt x="6043" y="315"/>
                  <a:pt x="6043" y="373"/>
                </a:cubicBezTo>
                <a:cubicBezTo>
                  <a:pt x="6043" y="453"/>
                  <a:pt x="6068" y="524"/>
                  <a:pt x="6118" y="586"/>
                </a:cubicBezTo>
                <a:cubicBezTo>
                  <a:pt x="6185" y="668"/>
                  <a:pt x="6282" y="709"/>
                  <a:pt x="6410" y="709"/>
                </a:cubicBezTo>
                <a:cubicBezTo>
                  <a:pt x="6454" y="709"/>
                  <a:pt x="6495" y="704"/>
                  <a:pt x="6531" y="695"/>
                </a:cubicBezTo>
                <a:cubicBezTo>
                  <a:pt x="6568" y="685"/>
                  <a:pt x="6605" y="671"/>
                  <a:pt x="6642" y="650"/>
                </a:cubicBezTo>
                <a:lnTo>
                  <a:pt x="6642" y="448"/>
                </a:lnTo>
                <a:cubicBezTo>
                  <a:pt x="6642" y="412"/>
                  <a:pt x="6645" y="388"/>
                  <a:pt x="6652" y="376"/>
                </a:cubicBezTo>
                <a:cubicBezTo>
                  <a:pt x="6661" y="360"/>
                  <a:pt x="6679" y="351"/>
                  <a:pt x="6704" y="351"/>
                </a:cubicBezTo>
                <a:lnTo>
                  <a:pt x="6716" y="351"/>
                </a:lnTo>
                <a:lnTo>
                  <a:pt x="6716" y="333"/>
                </a:lnTo>
                <a:lnTo>
                  <a:pt x="6460" y="333"/>
                </a:lnTo>
                <a:lnTo>
                  <a:pt x="6460" y="351"/>
                </a:lnTo>
                <a:cubicBezTo>
                  <a:pt x="6487" y="351"/>
                  <a:pt x="6505" y="354"/>
                  <a:pt x="6516" y="359"/>
                </a:cubicBezTo>
                <a:cubicBezTo>
                  <a:pt x="6526" y="365"/>
                  <a:pt x="6534" y="372"/>
                  <a:pt x="6539" y="383"/>
                </a:cubicBezTo>
                <a:cubicBezTo>
                  <a:pt x="6544" y="393"/>
                  <a:pt x="6547" y="415"/>
                  <a:pt x="6547" y="448"/>
                </a:cubicBezTo>
                <a:lnTo>
                  <a:pt x="6547" y="639"/>
                </a:lnTo>
                <a:cubicBezTo>
                  <a:pt x="6526" y="651"/>
                  <a:pt x="6504" y="660"/>
                  <a:pt x="6481" y="666"/>
                </a:cubicBezTo>
                <a:cubicBezTo>
                  <a:pt x="6458" y="673"/>
                  <a:pt x="6435" y="676"/>
                  <a:pt x="6410" y="676"/>
                </a:cubicBezTo>
                <a:cubicBezTo>
                  <a:pt x="6368" y="676"/>
                  <a:pt x="6328" y="664"/>
                  <a:pt x="6288" y="639"/>
                </a:cubicBezTo>
                <a:cubicBezTo>
                  <a:pt x="6249" y="615"/>
                  <a:pt x="6217" y="577"/>
                  <a:pt x="6192" y="525"/>
                </a:cubicBezTo>
                <a:cubicBezTo>
                  <a:pt x="6168" y="473"/>
                  <a:pt x="6156" y="415"/>
                  <a:pt x="6156" y="352"/>
                </a:cubicBezTo>
                <a:cubicBezTo>
                  <a:pt x="6156" y="274"/>
                  <a:pt x="6174" y="207"/>
                  <a:pt x="6211" y="151"/>
                </a:cubicBezTo>
                <a:cubicBezTo>
                  <a:pt x="6255" y="84"/>
                  <a:pt x="6319" y="51"/>
                  <a:pt x="6403" y="51"/>
                </a:cubicBezTo>
                <a:cubicBezTo>
                  <a:pt x="6465" y="51"/>
                  <a:pt x="6516" y="70"/>
                  <a:pt x="6555" y="108"/>
                </a:cubicBezTo>
                <a:cubicBezTo>
                  <a:pt x="6583" y="134"/>
                  <a:pt x="6605" y="173"/>
                  <a:pt x="6622" y="226"/>
                </a:cubicBezTo>
                <a:lnTo>
                  <a:pt x="6639" y="226"/>
                </a:lnTo>
                <a:lnTo>
                  <a:pt x="6622" y="17"/>
                </a:lnTo>
                <a:lnTo>
                  <a:pt x="6604" y="17"/>
                </a:lnTo>
                <a:cubicBezTo>
                  <a:pt x="6603" y="33"/>
                  <a:pt x="6600" y="44"/>
                  <a:pt x="6596" y="50"/>
                </a:cubicBezTo>
                <a:cubicBezTo>
                  <a:pt x="6592" y="56"/>
                  <a:pt x="6586" y="59"/>
                  <a:pt x="6580" y="59"/>
                </a:cubicBezTo>
                <a:cubicBezTo>
                  <a:pt x="6574" y="59"/>
                  <a:pt x="6562" y="55"/>
                  <a:pt x="6543" y="48"/>
                </a:cubicBezTo>
                <a:cubicBezTo>
                  <a:pt x="6507" y="35"/>
                  <a:pt x="6479" y="26"/>
                  <a:pt x="6460" y="22"/>
                </a:cubicBezTo>
                <a:cubicBezTo>
                  <a:pt x="6440" y="19"/>
                  <a:pt x="6418" y="17"/>
                  <a:pt x="6394" y="17"/>
                </a:cubicBezTo>
                <a:close/>
                <a:moveTo>
                  <a:pt x="2961" y="694"/>
                </a:moveTo>
                <a:cubicBezTo>
                  <a:pt x="3000" y="699"/>
                  <a:pt x="3057" y="703"/>
                  <a:pt x="3130" y="705"/>
                </a:cubicBezTo>
                <a:cubicBezTo>
                  <a:pt x="3180" y="706"/>
                  <a:pt x="3214" y="711"/>
                  <a:pt x="3230" y="718"/>
                </a:cubicBezTo>
                <a:cubicBezTo>
                  <a:pt x="3247" y="725"/>
                  <a:pt x="3255" y="737"/>
                  <a:pt x="3255" y="754"/>
                </a:cubicBezTo>
                <a:cubicBezTo>
                  <a:pt x="3255" y="777"/>
                  <a:pt x="3241" y="799"/>
                  <a:pt x="3214" y="820"/>
                </a:cubicBezTo>
                <a:cubicBezTo>
                  <a:pt x="3186" y="841"/>
                  <a:pt x="3143" y="851"/>
                  <a:pt x="3084" y="851"/>
                </a:cubicBezTo>
                <a:cubicBezTo>
                  <a:pt x="3022" y="851"/>
                  <a:pt x="2975" y="841"/>
                  <a:pt x="2943" y="821"/>
                </a:cubicBezTo>
                <a:cubicBezTo>
                  <a:pt x="2924" y="809"/>
                  <a:pt x="2915" y="795"/>
                  <a:pt x="2915" y="780"/>
                </a:cubicBezTo>
                <a:cubicBezTo>
                  <a:pt x="2915" y="768"/>
                  <a:pt x="2918" y="755"/>
                  <a:pt x="2926" y="740"/>
                </a:cubicBezTo>
                <a:cubicBezTo>
                  <a:pt x="2934" y="726"/>
                  <a:pt x="2946" y="710"/>
                  <a:pt x="2961" y="694"/>
                </a:cubicBezTo>
                <a:close/>
                <a:moveTo>
                  <a:pt x="3059" y="233"/>
                </a:moveTo>
                <a:cubicBezTo>
                  <a:pt x="3007" y="233"/>
                  <a:pt x="2964" y="249"/>
                  <a:pt x="2931" y="281"/>
                </a:cubicBezTo>
                <a:cubicBezTo>
                  <a:pt x="2898" y="313"/>
                  <a:pt x="2881" y="351"/>
                  <a:pt x="2881" y="395"/>
                </a:cubicBezTo>
                <a:cubicBezTo>
                  <a:pt x="2881" y="424"/>
                  <a:pt x="2888" y="451"/>
                  <a:pt x="2903" y="475"/>
                </a:cubicBezTo>
                <a:cubicBezTo>
                  <a:pt x="2917" y="499"/>
                  <a:pt x="2938" y="517"/>
                  <a:pt x="2966" y="531"/>
                </a:cubicBezTo>
                <a:cubicBezTo>
                  <a:pt x="2932" y="559"/>
                  <a:pt x="2911" y="580"/>
                  <a:pt x="2902" y="596"/>
                </a:cubicBezTo>
                <a:cubicBezTo>
                  <a:pt x="2892" y="611"/>
                  <a:pt x="2888" y="624"/>
                  <a:pt x="2888" y="636"/>
                </a:cubicBezTo>
                <a:cubicBezTo>
                  <a:pt x="2888" y="646"/>
                  <a:pt x="2891" y="655"/>
                  <a:pt x="2898" y="663"/>
                </a:cubicBezTo>
                <a:cubicBezTo>
                  <a:pt x="2905" y="671"/>
                  <a:pt x="2917" y="680"/>
                  <a:pt x="2934" y="690"/>
                </a:cubicBezTo>
                <a:cubicBezTo>
                  <a:pt x="2903" y="722"/>
                  <a:pt x="2887" y="740"/>
                  <a:pt x="2884" y="743"/>
                </a:cubicBezTo>
                <a:cubicBezTo>
                  <a:pt x="2867" y="764"/>
                  <a:pt x="2856" y="781"/>
                  <a:pt x="2850" y="793"/>
                </a:cubicBezTo>
                <a:cubicBezTo>
                  <a:pt x="2847" y="801"/>
                  <a:pt x="2845" y="809"/>
                  <a:pt x="2845" y="816"/>
                </a:cubicBezTo>
                <a:cubicBezTo>
                  <a:pt x="2845" y="834"/>
                  <a:pt x="2857" y="851"/>
                  <a:pt x="2881" y="867"/>
                </a:cubicBezTo>
                <a:cubicBezTo>
                  <a:pt x="2925" y="895"/>
                  <a:pt x="2978" y="910"/>
                  <a:pt x="3041" y="910"/>
                </a:cubicBezTo>
                <a:cubicBezTo>
                  <a:pt x="3122" y="910"/>
                  <a:pt x="3188" y="886"/>
                  <a:pt x="3239" y="838"/>
                </a:cubicBezTo>
                <a:cubicBezTo>
                  <a:pt x="3274" y="806"/>
                  <a:pt x="3291" y="772"/>
                  <a:pt x="3291" y="735"/>
                </a:cubicBezTo>
                <a:cubicBezTo>
                  <a:pt x="3291" y="708"/>
                  <a:pt x="3282" y="686"/>
                  <a:pt x="3264" y="667"/>
                </a:cubicBezTo>
                <a:cubicBezTo>
                  <a:pt x="3246" y="649"/>
                  <a:pt x="3222" y="638"/>
                  <a:pt x="3191" y="634"/>
                </a:cubicBezTo>
                <a:cubicBezTo>
                  <a:pt x="3172" y="631"/>
                  <a:pt x="3128" y="629"/>
                  <a:pt x="3061" y="627"/>
                </a:cubicBezTo>
                <a:cubicBezTo>
                  <a:pt x="3025" y="626"/>
                  <a:pt x="3002" y="625"/>
                  <a:pt x="2993" y="624"/>
                </a:cubicBezTo>
                <a:cubicBezTo>
                  <a:pt x="2977" y="621"/>
                  <a:pt x="2967" y="618"/>
                  <a:pt x="2961" y="612"/>
                </a:cubicBezTo>
                <a:cubicBezTo>
                  <a:pt x="2956" y="607"/>
                  <a:pt x="2953" y="602"/>
                  <a:pt x="2953" y="596"/>
                </a:cubicBezTo>
                <a:cubicBezTo>
                  <a:pt x="2953" y="590"/>
                  <a:pt x="2956" y="582"/>
                  <a:pt x="2961" y="573"/>
                </a:cubicBezTo>
                <a:cubicBezTo>
                  <a:pt x="2966" y="563"/>
                  <a:pt x="2975" y="552"/>
                  <a:pt x="2990" y="540"/>
                </a:cubicBezTo>
                <a:cubicBezTo>
                  <a:pt x="3013" y="547"/>
                  <a:pt x="3035" y="550"/>
                  <a:pt x="3058" y="550"/>
                </a:cubicBezTo>
                <a:cubicBezTo>
                  <a:pt x="3111" y="550"/>
                  <a:pt x="3154" y="535"/>
                  <a:pt x="3186" y="505"/>
                </a:cubicBezTo>
                <a:cubicBezTo>
                  <a:pt x="3218" y="476"/>
                  <a:pt x="3234" y="440"/>
                  <a:pt x="3234" y="398"/>
                </a:cubicBezTo>
                <a:cubicBezTo>
                  <a:pt x="3234" y="362"/>
                  <a:pt x="3225" y="332"/>
                  <a:pt x="3207" y="309"/>
                </a:cubicBezTo>
                <a:lnTo>
                  <a:pt x="3265" y="309"/>
                </a:lnTo>
                <a:cubicBezTo>
                  <a:pt x="3279" y="309"/>
                  <a:pt x="3287" y="308"/>
                  <a:pt x="3289" y="307"/>
                </a:cubicBezTo>
                <a:cubicBezTo>
                  <a:pt x="3292" y="306"/>
                  <a:pt x="3293" y="305"/>
                  <a:pt x="3294" y="303"/>
                </a:cubicBezTo>
                <a:cubicBezTo>
                  <a:pt x="3296" y="300"/>
                  <a:pt x="3297" y="294"/>
                  <a:pt x="3297" y="286"/>
                </a:cubicBezTo>
                <a:cubicBezTo>
                  <a:pt x="3297" y="278"/>
                  <a:pt x="3296" y="273"/>
                  <a:pt x="3294" y="270"/>
                </a:cubicBezTo>
                <a:cubicBezTo>
                  <a:pt x="3293" y="268"/>
                  <a:pt x="3291" y="267"/>
                  <a:pt x="3289" y="266"/>
                </a:cubicBezTo>
                <a:cubicBezTo>
                  <a:pt x="3287" y="265"/>
                  <a:pt x="3279" y="265"/>
                  <a:pt x="3265" y="265"/>
                </a:cubicBezTo>
                <a:lnTo>
                  <a:pt x="3170" y="265"/>
                </a:lnTo>
                <a:cubicBezTo>
                  <a:pt x="3139" y="244"/>
                  <a:pt x="3102" y="233"/>
                  <a:pt x="3059" y="233"/>
                </a:cubicBezTo>
                <a:close/>
              </a:path>
            </a:pathLst>
          </a:custGeom>
          <a:solidFill>
            <a:srgbClr val="FFCC00"/>
          </a:solidFill>
          <a:ln>
            <a:noFill/>
          </a:ln>
        </p:spPr>
      </p:sp>
    </p:spTree>
  </p:cSld>
  <p:clrMapOvr>
    <a:masterClrMapping/>
  </p:clrMapOvr>
  <p:transition spd="slow">
    <p:cut/>
  </p:transition>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1099</Words>
  <Application>Microsoft Office PowerPoint</Application>
  <PresentationFormat>On-screen Show (4:3)</PresentationFormat>
  <Paragraphs>180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light-gradient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Hylton, Jim</dc:creator>
  <cp:lastModifiedBy>Hylton, Jim</cp:lastModifiedBy>
  <cp:revision>1</cp:revision>
  <dcterms:modified xsi:type="dcterms:W3CDTF">2014-02-10T17:58:20Z</dcterms:modified>
</cp:coreProperties>
</file>