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4" r:id="rId5"/>
    <p:sldMasterId id="2147483682" r:id="rId6"/>
  </p:sldMasterIdLst>
  <p:notesMasterIdLst>
    <p:notesMasterId r:id="rId86"/>
  </p:notesMasterIdLst>
  <p:sldIdLst>
    <p:sldId id="334"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335" r:id="rId28"/>
    <p:sldId id="277" r:id="rId29"/>
    <p:sldId id="278" r:id="rId30"/>
    <p:sldId id="279" r:id="rId31"/>
    <p:sldId id="280" r:id="rId32"/>
    <p:sldId id="281" r:id="rId33"/>
    <p:sldId id="282" r:id="rId34"/>
    <p:sldId id="283" r:id="rId35"/>
    <p:sldId id="284" r:id="rId36"/>
    <p:sldId id="285" r:id="rId37"/>
    <p:sldId id="286" r:id="rId38"/>
    <p:sldId id="336" r:id="rId39"/>
    <p:sldId id="288" r:id="rId40"/>
    <p:sldId id="289" r:id="rId41"/>
    <p:sldId id="337" r:id="rId42"/>
    <p:sldId id="338" r:id="rId43"/>
    <p:sldId id="339"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4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Lst>
  <p:sldSz cx="12192000" cy="6858000"/>
  <p:notesSz cx="7010400" cy="9296400"/>
  <p:embeddedFontLst>
    <p:embeddedFont>
      <p:font typeface="Aleo" panose="00000500000000000000" pitchFamily="2" charset="0"/>
      <p:regular r:id="rId87"/>
      <p:bold r:id="rId88"/>
      <p:italic r:id="rId89"/>
      <p:boldItalic r:id="rId90"/>
    </p:embeddedFont>
    <p:embeddedFont>
      <p:font typeface="Bad Script" panose="020B0604020202020204" charset="0"/>
      <p:regular r:id="rId91"/>
    </p:embeddedFont>
    <p:embeddedFont>
      <p:font typeface="Caveat" panose="020B0604020202020204" charset="0"/>
      <p:regular r:id="rId92"/>
      <p:bold r:id="rId93"/>
    </p:embeddedFont>
    <p:embeddedFont>
      <p:font typeface="EB Garamond" panose="00000500000000000000" pitchFamily="2" charset="0"/>
      <p:regular r:id="rId94"/>
      <p:bold r:id="rId95"/>
      <p:italic r:id="rId96"/>
      <p:boldItalic r:id="rId97"/>
    </p:embeddedFont>
    <p:embeddedFont>
      <p:font typeface="Garamond" panose="02020404030301010803" pitchFamily="18" charset="0"/>
      <p:regular r:id="rId98"/>
      <p:bold r:id="rId99"/>
      <p:italic r:id="rId100"/>
      <p:boldItalic r:id="rId101"/>
    </p:embeddedFont>
    <p:embeddedFont>
      <p:font typeface="Lato Light" panose="020F0502020204030203" pitchFamily="34" charset="0"/>
      <p:regular r:id="rId102"/>
      <p:bold r:id="rId103"/>
      <p:italic r:id="rId104"/>
      <p:boldItalic r:id="rId105"/>
    </p:embeddedFont>
    <p:embeddedFont>
      <p:font typeface="Libre Baskerville" panose="02000000000000000000" pitchFamily="2" charset="0"/>
      <p:regular r:id="rId106"/>
      <p:bold r:id="rId107"/>
      <p:italic r:id="rId108"/>
    </p:embeddedFont>
    <p:embeddedFont>
      <p:font typeface="Montserrat" panose="00000500000000000000" pitchFamily="2" charset="0"/>
      <p:regular r:id="rId109"/>
      <p:bold r:id="rId110"/>
      <p:italic r:id="rId111"/>
      <p:boldItalic r:id="rId112"/>
    </p:embeddedFont>
    <p:embeddedFont>
      <p:font typeface="Montserrat Medium" panose="00000600000000000000" pitchFamily="2" charset="0"/>
      <p:regular r:id="rId113"/>
      <p:bold r:id="rId114"/>
      <p:italic r:id="rId115"/>
      <p:boldItalic r:id="rId116"/>
    </p:embeddedFont>
    <p:embeddedFont>
      <p:font typeface="Open Sans" panose="020B0606030504020204" pitchFamily="34" charset="0"/>
      <p:regular r:id="rId117"/>
      <p:bold r:id="rId118"/>
      <p:italic r:id="rId119"/>
      <p:boldItalic r:id="rId120"/>
    </p:embeddedFont>
    <p:embeddedFont>
      <p:font typeface="Open Sans Light" panose="020B0306030504020204" pitchFamily="34" charset="0"/>
      <p:regular r:id="rId121"/>
      <p:bold r:id="rId122"/>
      <p:italic r:id="rId123"/>
      <p:boldItalic r:id="rId124"/>
    </p:embeddedFont>
    <p:embeddedFont>
      <p:font typeface="Permanent Marker" panose="020B0604020202020204" charset="0"/>
      <p:regular r:id="rId125"/>
    </p:embeddedFont>
    <p:embeddedFont>
      <p:font typeface="Poppins SemiBold" panose="00000700000000000000" pitchFamily="2" charset="0"/>
      <p:bold r:id="rId126"/>
      <p:boldItalic r:id="rId127"/>
    </p:embeddedFont>
    <p:embeddedFont>
      <p:font typeface="Shadows Into Light" panose="020B0604020202020204" charset="0"/>
      <p:regular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44">
          <p15:clr>
            <a:srgbClr val="A4A3A4"/>
          </p15:clr>
        </p15:guide>
      </p15:sldGuideLst>
    </p:ext>
    <p:ext uri="{2D200454-40CA-4A62-9FC3-DE9A4176ACB9}">
      <p15:notesGuideLst xmlns:p15="http://schemas.microsoft.com/office/powerpoint/2012/main">
        <p15:guide id="1" orient="horz" pos="2929">
          <p15:clr>
            <a:srgbClr val="A4A3A4"/>
          </p15:clr>
        </p15:guide>
        <p15:guide id="2" pos="2209">
          <p15:clr>
            <a:srgbClr val="A4A3A4"/>
          </p15:clr>
        </p15:guide>
      </p15:notes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49" roundtripDataSignature="AMtx7miep5cuC5gHuLdv0LleottKZFb5X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4"/>
    <a:srgbClr val="CDCDCD"/>
    <a:srgbClr val="ADADAD"/>
    <a:srgbClr val="CCE7F4"/>
    <a:srgbClr val="8AC5E2"/>
    <a:srgbClr val="68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8197F6-3AA5-46F0-B077-64F83C626690}" v="17" dt="2025-06-11T18:32:05.195"/>
    <p1510:client id="{76D5CC65-142C-44AA-8283-BEB694EBD8A7}" v="1" dt="2025-06-11T20:25:31.772"/>
    <p1510:client id="{CCD32CD5-41E8-72A9-6B88-505486E567D9}" v="1" dt="2025-06-11T12:57:13.683"/>
  </p1510:revLst>
</p1510:revInfo>
</file>

<file path=ppt/tableStyles.xml><?xml version="1.0" encoding="utf-8"?>
<a:tblStyleLst xmlns:a="http://schemas.openxmlformats.org/drawingml/2006/main" def="{A02F6E50-D26D-4A2A-8F51-7AE5EA5C094D}">
  <a:tblStyle styleId="{A02F6E50-D26D-4A2A-8F51-7AE5EA5C094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194" autoAdjust="0"/>
  </p:normalViewPr>
  <p:slideViewPr>
    <p:cSldViewPr snapToGrid="0">
      <p:cViewPr varScale="1">
        <p:scale>
          <a:sx n="135" d="100"/>
          <a:sy n="135" d="100"/>
        </p:scale>
        <p:origin x="1254" y="516"/>
      </p:cViewPr>
      <p:guideLst>
        <p:guide orient="horz" pos="2160"/>
        <p:guide pos="3840"/>
        <p:guide orient="horz" pos="14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1.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font" Target="fonts/font21.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6.fntdata"/><Relationship Id="rId123" Type="http://schemas.openxmlformats.org/officeDocument/2006/relationships/font" Target="fonts/font37.fntdata"/><Relationship Id="rId128" Type="http://schemas.openxmlformats.org/officeDocument/2006/relationships/font" Target="fonts/font42.fntdata"/><Relationship Id="rId149" Type="http://customschemas.google.com/relationships/presentationmetadata" Target="metadata"/><Relationship Id="rId5" Type="http://schemas.openxmlformats.org/officeDocument/2006/relationships/slideMaster" Target="slideMasters/slideMaster2.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27.fntdata"/><Relationship Id="rId118" Type="http://schemas.openxmlformats.org/officeDocument/2006/relationships/font" Target="fonts/font32.fntdata"/><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7.fntdata"/><Relationship Id="rId108" Type="http://schemas.openxmlformats.org/officeDocument/2006/relationships/font" Target="fonts/font22.fntdata"/><Relationship Id="rId124" Type="http://schemas.openxmlformats.org/officeDocument/2006/relationships/font" Target="fonts/font38.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28.fntdata"/><Relationship Id="rId119" Type="http://schemas.openxmlformats.org/officeDocument/2006/relationships/font" Target="fonts/font33.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notesMaster" Target="notesMasters/notesMaster1.xml"/><Relationship Id="rId151"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23.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1.fntdata"/><Relationship Id="rId104" Type="http://schemas.openxmlformats.org/officeDocument/2006/relationships/font" Target="fonts/font18.fntdata"/><Relationship Id="rId120" Type="http://schemas.openxmlformats.org/officeDocument/2006/relationships/font" Target="fonts/font34.fntdata"/><Relationship Id="rId125" Type="http://schemas.openxmlformats.org/officeDocument/2006/relationships/font" Target="fonts/font39.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fntdata"/><Relationship Id="rId110" Type="http://schemas.openxmlformats.org/officeDocument/2006/relationships/font" Target="fonts/font24.fntdata"/><Relationship Id="rId115" Type="http://schemas.openxmlformats.org/officeDocument/2006/relationships/font" Target="fonts/font29.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4.fntdata"/><Relationship Id="rId105" Type="http://schemas.openxmlformats.org/officeDocument/2006/relationships/font" Target="fonts/font19.fntdata"/><Relationship Id="rId126" Type="http://schemas.openxmlformats.org/officeDocument/2006/relationships/font" Target="fonts/font4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7.fntdata"/><Relationship Id="rId98" Type="http://schemas.openxmlformats.org/officeDocument/2006/relationships/font" Target="fonts/font12.fntdata"/><Relationship Id="rId121" Type="http://schemas.openxmlformats.org/officeDocument/2006/relationships/font" Target="fonts/font35.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30.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font" Target="fonts/font2.fntdata"/><Relationship Id="rId111" Type="http://schemas.openxmlformats.org/officeDocument/2006/relationships/font" Target="fonts/font25.fntdata"/><Relationship Id="rId153"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20.fntdata"/><Relationship Id="rId127" Type="http://schemas.openxmlformats.org/officeDocument/2006/relationships/font" Target="fonts/font41.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122" Type="http://schemas.openxmlformats.org/officeDocument/2006/relationships/font" Target="fonts/font36.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font" Target="fonts/font3.fntdata"/><Relationship Id="rId112" Type="http://schemas.openxmlformats.org/officeDocument/2006/relationships/font" Target="fonts/font26.fntdata"/><Relationship Id="rId15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6434"/>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8"/>
            <a:ext cx="3037840" cy="466433"/>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8"/>
            <a:ext cx="3037840" cy="466433"/>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ct.org/content/dam/act/unsecured/documents/2024-Average-ACT-Scores-by-State-Percent-Meeting-Benchmark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ionsreportcard.gov/reading/?grade=8"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tionsreportcard.gov/itemmaps/?subj=RED&amp;grade=8&amp;year=2022&amp;jurisdiction=NT&amp;variable=SDRAC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halkbeat.org/detroit/2023/7/7/23787399/detroit-public-schools-right-to-read-settlement-whitmer-emergency-manage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34ba3a22470_1_40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976" name="Google Shape;1976;g34ba3a22470_1_4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34efbfa4865_3_4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077" name="Google Shape;2077;g34efbfa4865_3_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g34efbfa4865_0_1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099" name="Google Shape;2099;g34efbfa4865_0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5083b9a30499fbb6_107: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106" name="Google Shape;2106;g5083b9a30499fbb6_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34ba3a22470_0_7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126" name="Google Shape;2126;g34ba3a22470_0_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g349aa8b89f5_0_36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7" name="Google Shape;2147;g349aa8b89f5_0_363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48" name="Google Shape;2148;g349aa8b89f5_0_3635: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349aa8b89f5_0_36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5" name="Google Shape;2155;g349aa8b89f5_0_3641: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2156" name="Google Shape;2156;g349aa8b89f5_0_3641: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34efbfa4865_3_6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166" name="Google Shape;2166;g34efbfa4865_3_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349aa8b89f5_0_36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1" name="Google Shape;2181;g349aa8b89f5_0_366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182" name="Google Shape;2182;g349aa8b89f5_0_3668: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5083b9a30499fbb6_2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190" name="Google Shape;2190;g5083b9a30499fbb6_2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5083b9a30499fbb6_25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199" name="Google Shape;2199;g5083b9a30499fbb6_2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34cded1ee2f_1_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985" name="Google Shape;1985;g34cded1ee2f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349aa8b89f5_0_43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0" name="Google Shape;2220;g349aa8b89f5_0_436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21" name="Google Shape;2221;g349aa8b89f5_0_4364: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a:extLst>
            <a:ext uri="{FF2B5EF4-FFF2-40B4-BE49-F238E27FC236}">
              <a16:creationId xmlns:a16="http://schemas.microsoft.com/office/drawing/2014/main" id="{7CE772E4-CAB0-5C7D-8B3F-8001583EAD01}"/>
            </a:ext>
          </a:extLst>
        </p:cNvPr>
        <p:cNvGrpSpPr/>
        <p:nvPr/>
      </p:nvGrpSpPr>
      <p:grpSpPr>
        <a:xfrm>
          <a:off x="0" y="0"/>
          <a:ext cx="0" cy="0"/>
          <a:chOff x="0" y="0"/>
          <a:chExt cx="0" cy="0"/>
        </a:xfrm>
      </p:grpSpPr>
      <p:sp>
        <p:nvSpPr>
          <p:cNvPr id="2180" name="Google Shape;2180;g349aa8b89f5_0_3668:notes">
            <a:extLst>
              <a:ext uri="{FF2B5EF4-FFF2-40B4-BE49-F238E27FC236}">
                <a16:creationId xmlns:a16="http://schemas.microsoft.com/office/drawing/2014/main" id="{3F678392-AE1C-50E8-6C5B-72A3988AC84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1" name="Google Shape;2181;g349aa8b89f5_0_3668:notes">
            <a:extLst>
              <a:ext uri="{FF2B5EF4-FFF2-40B4-BE49-F238E27FC236}">
                <a16:creationId xmlns:a16="http://schemas.microsoft.com/office/drawing/2014/main" id="{2B6BB971-5D32-803F-A566-DA7FB3F0ACF4}"/>
              </a:ext>
            </a:extLst>
          </p:cNvPr>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182" name="Google Shape;2182;g349aa8b89f5_0_3668:notes">
            <a:extLst>
              <a:ext uri="{FF2B5EF4-FFF2-40B4-BE49-F238E27FC236}">
                <a16:creationId xmlns:a16="http://schemas.microsoft.com/office/drawing/2014/main" id="{631BADA5-5F8A-07CA-4C46-5959098DB327}"/>
              </a:ext>
            </a:extLst>
          </p:cNvPr>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719264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5083b9a30499fbb6_28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52" name="Google Shape;2252;g5083b9a30499fbb6_2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083b9a30499fbb6_303: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65" name="Google Shape;2265;g5083b9a30499fbb6_3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5083b9a30499fbb6_32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78" name="Google Shape;2278;g5083b9a30499fbb6_3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34ba3a22470_0_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92" name="Google Shape;2292;g34ba3a22470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g349aa8b89f5_0_54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7" name="Google Shape;2317;g349aa8b89f5_0_543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18" name="Google Shape;2318;g349aa8b89f5_0_5437: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g34ba3a22470_0_3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340" name="Google Shape;2340;g34ba3a22470_0_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g34ba3a22470_0_5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355" name="Google Shape;2355;g34ba3a22470_0_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g349aa8b89f5_0_75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6" name="Google Shape;2376;g349aa8b89f5_0_7538: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377" name="Google Shape;2377;g349aa8b89f5_0_7538: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34efbfa4865_0_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994" name="Google Shape;1994;g34efbfa4865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g34d2944fb59_0_8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388" name="Google Shape;2388;g34d2944fb59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34ba3a22470_0_14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410" name="Google Shape;2410;g34ba3a22470_0_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a:extLst>
            <a:ext uri="{FF2B5EF4-FFF2-40B4-BE49-F238E27FC236}">
              <a16:creationId xmlns:a16="http://schemas.microsoft.com/office/drawing/2014/main" id="{E2C2CB3F-998D-DCEE-C9FA-3ADD3C91C725}"/>
            </a:ext>
          </a:extLst>
        </p:cNvPr>
        <p:cNvGrpSpPr/>
        <p:nvPr/>
      </p:nvGrpSpPr>
      <p:grpSpPr>
        <a:xfrm>
          <a:off x="0" y="0"/>
          <a:ext cx="0" cy="0"/>
          <a:chOff x="0" y="0"/>
          <a:chExt cx="0" cy="0"/>
        </a:xfrm>
      </p:grpSpPr>
      <p:sp>
        <p:nvSpPr>
          <p:cNvPr id="2146" name="Google Shape;2146;g349aa8b89f5_0_3635:notes">
            <a:extLst>
              <a:ext uri="{FF2B5EF4-FFF2-40B4-BE49-F238E27FC236}">
                <a16:creationId xmlns:a16="http://schemas.microsoft.com/office/drawing/2014/main" id="{A643FF59-5FEA-29AE-057D-1AB910BE6A73}"/>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7" name="Google Shape;2147;g349aa8b89f5_0_3635:notes">
            <a:extLst>
              <a:ext uri="{FF2B5EF4-FFF2-40B4-BE49-F238E27FC236}">
                <a16:creationId xmlns:a16="http://schemas.microsoft.com/office/drawing/2014/main" id="{B4DFE696-1881-5AFF-41AA-D615FE5DFCA2}"/>
              </a:ext>
            </a:extLst>
          </p:cNvPr>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48" name="Google Shape;2148;g349aa8b89f5_0_3635:notes">
            <a:extLst>
              <a:ext uri="{FF2B5EF4-FFF2-40B4-BE49-F238E27FC236}">
                <a16:creationId xmlns:a16="http://schemas.microsoft.com/office/drawing/2014/main" id="{C7C41EEF-3010-0DF2-57BB-CD765CB3DD04}"/>
              </a:ext>
            </a:extLst>
          </p:cNvPr>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3444139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34ba3a22470_1_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452" name="Google Shape;2452;g34ba3a22470_1_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34ba3a22470_0_23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464" name="Google Shape;2464;g34ba3a22470_0_2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a:extLst>
            <a:ext uri="{FF2B5EF4-FFF2-40B4-BE49-F238E27FC236}">
              <a16:creationId xmlns:a16="http://schemas.microsoft.com/office/drawing/2014/main" id="{DE2321FB-AB87-4BBD-D73A-E843BA4512BA}"/>
            </a:ext>
          </a:extLst>
        </p:cNvPr>
        <p:cNvGrpSpPr/>
        <p:nvPr/>
      </p:nvGrpSpPr>
      <p:grpSpPr>
        <a:xfrm>
          <a:off x="0" y="0"/>
          <a:ext cx="0" cy="0"/>
          <a:chOff x="0" y="0"/>
          <a:chExt cx="0" cy="0"/>
        </a:xfrm>
      </p:grpSpPr>
      <p:sp>
        <p:nvSpPr>
          <p:cNvPr id="2291" name="Google Shape;2291;g34ba3a22470_0_0:notes">
            <a:extLst>
              <a:ext uri="{FF2B5EF4-FFF2-40B4-BE49-F238E27FC236}">
                <a16:creationId xmlns:a16="http://schemas.microsoft.com/office/drawing/2014/main" id="{E6FA67DA-5088-0E8D-257E-65A261FB5409}"/>
              </a:ext>
            </a:extLst>
          </p:cNvPr>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92" name="Google Shape;2292;g34ba3a22470_0_0:notes">
            <a:extLst>
              <a:ext uri="{FF2B5EF4-FFF2-40B4-BE49-F238E27FC236}">
                <a16:creationId xmlns:a16="http://schemas.microsoft.com/office/drawing/2014/main" id="{5B82A09B-BB7E-AE38-67EB-1383B7AA373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172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a:extLst>
            <a:ext uri="{FF2B5EF4-FFF2-40B4-BE49-F238E27FC236}">
              <a16:creationId xmlns:a16="http://schemas.microsoft.com/office/drawing/2014/main" id="{FAC5E5F7-06ED-B291-1765-4156CBAC013E}"/>
            </a:ext>
          </a:extLst>
        </p:cNvPr>
        <p:cNvGrpSpPr/>
        <p:nvPr/>
      </p:nvGrpSpPr>
      <p:grpSpPr>
        <a:xfrm>
          <a:off x="0" y="0"/>
          <a:ext cx="0" cy="0"/>
          <a:chOff x="0" y="0"/>
          <a:chExt cx="0" cy="0"/>
        </a:xfrm>
      </p:grpSpPr>
      <p:sp>
        <p:nvSpPr>
          <p:cNvPr id="2291" name="Google Shape;2291;g34ba3a22470_0_0:notes">
            <a:extLst>
              <a:ext uri="{FF2B5EF4-FFF2-40B4-BE49-F238E27FC236}">
                <a16:creationId xmlns:a16="http://schemas.microsoft.com/office/drawing/2014/main" id="{B856542D-F8D3-8A31-435D-A880966CA6B2}"/>
              </a:ext>
            </a:extLst>
          </p:cNvPr>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92" name="Google Shape;2292;g34ba3a22470_0_0:notes">
            <a:extLst>
              <a:ext uri="{FF2B5EF4-FFF2-40B4-BE49-F238E27FC236}">
                <a16:creationId xmlns:a16="http://schemas.microsoft.com/office/drawing/2014/main" id="{6C73B075-A224-CA34-4AFB-96194B14CEF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4381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a:extLst>
            <a:ext uri="{FF2B5EF4-FFF2-40B4-BE49-F238E27FC236}">
              <a16:creationId xmlns:a16="http://schemas.microsoft.com/office/drawing/2014/main" id="{DBEF7509-9664-6AEC-B800-C716680265E3}"/>
            </a:ext>
          </a:extLst>
        </p:cNvPr>
        <p:cNvGrpSpPr/>
        <p:nvPr/>
      </p:nvGrpSpPr>
      <p:grpSpPr>
        <a:xfrm>
          <a:off x="0" y="0"/>
          <a:ext cx="0" cy="0"/>
          <a:chOff x="0" y="0"/>
          <a:chExt cx="0" cy="0"/>
        </a:xfrm>
      </p:grpSpPr>
      <p:sp>
        <p:nvSpPr>
          <p:cNvPr id="2291" name="Google Shape;2291;g34ba3a22470_0_0:notes">
            <a:extLst>
              <a:ext uri="{FF2B5EF4-FFF2-40B4-BE49-F238E27FC236}">
                <a16:creationId xmlns:a16="http://schemas.microsoft.com/office/drawing/2014/main" id="{27819197-D575-0ED4-7A44-CDF21B8B67E5}"/>
              </a:ext>
            </a:extLst>
          </p:cNvPr>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292" name="Google Shape;2292;g34ba3a22470_0_0:notes">
            <a:extLst>
              <a:ext uri="{FF2B5EF4-FFF2-40B4-BE49-F238E27FC236}">
                <a16:creationId xmlns:a16="http://schemas.microsoft.com/office/drawing/2014/main" id="{1A72F26F-408C-6EB2-B8F5-E367EB275DF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8844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34ba3a22470_0_2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6" name="Google Shape;2506;g34ba3a22470_0_29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2507" name="Google Shape;2507;g34ba3a22470_0_29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349aa8b89f5_0_77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2" name="Google Shape;2522;g349aa8b89f5_0_772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523" name="Google Shape;2523;g349aa8b89f5_0_772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g349aa8b89f5_0_17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2" name="Google Shape;2002;g349aa8b89f5_0_170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u="sng">
                <a:solidFill>
                  <a:schemeClr val="hlink"/>
                </a:solidFill>
                <a:latin typeface="Times New Roman"/>
                <a:ea typeface="Times New Roman"/>
                <a:cs typeface="Times New Roman"/>
                <a:sym typeface="Times New Roman"/>
                <a:hlinkClick r:id="rId3"/>
              </a:rPr>
              <a:t>https://www.act.org/content/dam/act/unsecured/documents/2024-Average-ACT-Scores-by-State-Percent-Meeting-Benchmarks.pdf</a:t>
            </a:r>
            <a:endParaRPr b="1">
              <a:solidFill>
                <a:srgbClr val="153359"/>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b="1">
              <a:solidFill>
                <a:srgbClr val="153359"/>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b="1">
              <a:solidFill>
                <a:srgbClr val="153359"/>
              </a:solidFill>
              <a:latin typeface="Times New Roman"/>
              <a:ea typeface="Times New Roman"/>
              <a:cs typeface="Times New Roman"/>
              <a:sym typeface="Times New Roman"/>
            </a:endParaRPr>
          </a:p>
        </p:txBody>
      </p:sp>
      <p:sp>
        <p:nvSpPr>
          <p:cNvPr id="2003" name="Google Shape;2003;g349aa8b89f5_0_170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34ba3a22470_0_313: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532" name="Google Shape;2532;g34ba3a22470_0_3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34ba3a22470_0_3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7" name="Google Shape;2547;g34ba3a22470_0_32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548" name="Google Shape;2548;g34ba3a22470_0_327: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349aa8b89f5_0_77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6" name="Google Shape;2556;g349aa8b89f5_0_777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57" name="Google Shape;2557;g349aa8b89f5_0_777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34d2944fb59_0_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609" name="Google Shape;2609;g34d2944fb59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34ba3a22470_0_39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631" name="Google Shape;2631;g34ba3a22470_0_3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g34ba3a22470_0_406: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638" name="Google Shape;2638;g34ba3a22470_0_4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349aa8b89f5_0_90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1" name="Google Shape;2651;g349aa8b89f5_0_904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652" name="Google Shape;2652;g349aa8b89f5_0_9045: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34d2944fb59_0_2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659" name="Google Shape;2659;g34d2944fb59_0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34ba3a22470_0_36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681" name="Google Shape;2681;g34ba3a22470_0_3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34ba3a22470_1_1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696" name="Google Shape;2696;g34ba3a22470_1_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5083b9a30499fbb6_2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100"/>
              <a:buFont typeface="Arial"/>
              <a:buNone/>
            </a:pPr>
            <a:r>
              <a:rPr lang="en-US" sz="900">
                <a:highlight>
                  <a:srgbClr val="E7E7E8"/>
                </a:highlight>
                <a:latin typeface="Arial"/>
                <a:ea typeface="Arial"/>
                <a:cs typeface="Arial"/>
                <a:sym typeface="Arial"/>
              </a:rPr>
              <a:t>SOURCE: U.S. Department of Education, Institute of Education Sciences, National Center for Education Statistics, National Assessment of Educational Progress (NAEP), various years, 1992–2022 Reading Assessments.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3"/>
              </a:rPr>
              <a:t>https://www.nationsreportcard.gov/reading/?grade=8</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item map</a:t>
            </a:r>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4"/>
              </a:rPr>
              <a:t>https://www.nationsreportcard.gov/itemmaps/?subj=RED&amp;grade=8&amp;year=2022&amp;jurisdiction=NT&amp;variable=SDRACE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019" name="Google Shape;2019;g5083b9a30499fbb6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34ba3a22470_1_15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21" name="Google Shape;2721;g34ba3a22470_1_1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34ba3a22470_1_18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32" name="Google Shape;2732;g34ba3a22470_1_1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6"/>
        <p:cNvGrpSpPr/>
        <p:nvPr/>
      </p:nvGrpSpPr>
      <p:grpSpPr>
        <a:xfrm>
          <a:off x="0" y="0"/>
          <a:ext cx="0" cy="0"/>
          <a:chOff x="0" y="0"/>
          <a:chExt cx="0" cy="0"/>
        </a:xfrm>
      </p:grpSpPr>
      <p:sp>
        <p:nvSpPr>
          <p:cNvPr id="2747" name="Google Shape;2747;g34ba3a22470_1_20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48" name="Google Shape;2748;g34ba3a22470_1_2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34ba3a22470_1_22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63" name="Google Shape;2763;g34ba3a22470_1_2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34ba3a22470_1_24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79" name="Google Shape;2779;g34ba3a22470_1_2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a:extLst>
            <a:ext uri="{FF2B5EF4-FFF2-40B4-BE49-F238E27FC236}">
              <a16:creationId xmlns:a16="http://schemas.microsoft.com/office/drawing/2014/main" id="{6BF3F0B0-9FB0-8B08-9245-394D2FDE2BCF}"/>
            </a:ext>
          </a:extLst>
        </p:cNvPr>
        <p:cNvGrpSpPr/>
        <p:nvPr/>
      </p:nvGrpSpPr>
      <p:grpSpPr>
        <a:xfrm>
          <a:off x="0" y="0"/>
          <a:ext cx="0" cy="0"/>
          <a:chOff x="0" y="0"/>
          <a:chExt cx="0" cy="0"/>
        </a:xfrm>
      </p:grpSpPr>
      <p:sp>
        <p:nvSpPr>
          <p:cNvPr id="2778" name="Google Shape;2778;g34ba3a22470_1_240:notes">
            <a:extLst>
              <a:ext uri="{FF2B5EF4-FFF2-40B4-BE49-F238E27FC236}">
                <a16:creationId xmlns:a16="http://schemas.microsoft.com/office/drawing/2014/main" id="{96242672-8054-56B5-5976-EC553474D748}"/>
              </a:ext>
            </a:extLst>
          </p:cNvPr>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779" name="Google Shape;2779;g34ba3a22470_1_240:notes">
            <a:extLst>
              <a:ext uri="{FF2B5EF4-FFF2-40B4-BE49-F238E27FC236}">
                <a16:creationId xmlns:a16="http://schemas.microsoft.com/office/drawing/2014/main" id="{042FBCBE-5B73-F5F9-B42B-D2E5560C79B0}"/>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8505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349aa8b89f5_0_92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g349aa8b89f5_0_920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809" name="Google Shape;2809;g349aa8b89f5_0_9206: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34d2944fb59_0_10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815" name="Google Shape;2815;g34d2944fb59_0_1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Google Shape;2836;g34efbfa4865_0_2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837" name="Google Shape;2837;g34efbfa4865_0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g34ba3a22470_1_31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844" name="Google Shape;2844;g34ba3a22470_1_3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349aa8b89f5_0_174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3" name="Google Shape;2033;g349aa8b89f5_0_1741: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https://www.chalkbeat.org/detroit/2023/7/7/23787399/detroit-public-schools-right-to-read-settlement-whitmer-emergency-management/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-50 to a class</a:t>
            </a:r>
            <a:endParaRPr/>
          </a:p>
          <a:p>
            <a:pPr marL="0" lvl="0" indent="0" algn="l" rtl="0">
              <a:lnSpc>
                <a:spcPct val="100000"/>
              </a:lnSpc>
              <a:spcBef>
                <a:spcPts val="0"/>
              </a:spcBef>
              <a:spcAft>
                <a:spcPts val="0"/>
              </a:spcAft>
              <a:buSzPts val="1100"/>
              <a:buNone/>
            </a:pPr>
            <a:r>
              <a:rPr lang="en-US"/>
              <a:t>-rodents</a:t>
            </a:r>
            <a:endParaRPr/>
          </a:p>
          <a:p>
            <a:pPr marL="0" lvl="0" indent="0" algn="l" rtl="0">
              <a:lnSpc>
                <a:spcPct val="100000"/>
              </a:lnSpc>
              <a:spcBef>
                <a:spcPts val="0"/>
              </a:spcBef>
              <a:spcAft>
                <a:spcPts val="0"/>
              </a:spcAft>
              <a:buSzPts val="1100"/>
              <a:buNone/>
            </a:pPr>
            <a:r>
              <a:rPr lang="en-US"/>
              <a:t>- no textbooks</a:t>
            </a:r>
            <a:endParaRPr/>
          </a:p>
          <a:p>
            <a:pPr marL="0" lvl="0" indent="0" algn="l" rtl="0">
              <a:lnSpc>
                <a:spcPct val="100000"/>
              </a:lnSpc>
              <a:spcBef>
                <a:spcPts val="0"/>
              </a:spcBef>
              <a:spcAft>
                <a:spcPts val="0"/>
              </a:spcAft>
              <a:buSzPts val="1100"/>
              <a:buNone/>
            </a:pPr>
            <a:r>
              <a:rPr lang="en-US"/>
              <a:t>-LOW TEST SCORES</a:t>
            </a:r>
            <a:endParaRPr/>
          </a:p>
          <a:p>
            <a:pPr marL="0" lvl="0" indent="0" algn="l" rtl="0">
              <a:lnSpc>
                <a:spcPct val="100000"/>
              </a:lnSpc>
              <a:spcBef>
                <a:spcPts val="0"/>
              </a:spcBef>
              <a:spcAft>
                <a:spcPts val="0"/>
              </a:spcAft>
              <a:buSzPts val="1100"/>
              <a:buNone/>
            </a:pPr>
            <a:r>
              <a:rPr lang="en-US"/>
              <a:t>-INEFFECTIVE TEACEHRS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2016</a:t>
            </a:r>
            <a:endParaRPr/>
          </a:p>
          <a:p>
            <a:pPr marL="0" lvl="0" indent="0" algn="l" rtl="0">
              <a:lnSpc>
                <a:spcPct val="100000"/>
              </a:lnSpc>
              <a:spcBef>
                <a:spcPts val="0"/>
              </a:spcBef>
              <a:spcAft>
                <a:spcPts val="0"/>
              </a:spcAft>
              <a:buSzPts val="1100"/>
              <a:buNone/>
            </a:pPr>
            <a:r>
              <a:rPr lang="en-US"/>
              <a:t>$96M</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g34ba3a22470_1_286: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866" name="Google Shape;2866;g34ba3a22470_1_2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g34ba3a22470_1_3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879" name="Google Shape;2879;g34ba3a22470_1_3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g34ba3a22470_1_3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894" name="Google Shape;2894;g34ba3a22470_1_3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34ba3a22470_1_37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908" name="Google Shape;2908;g34ba3a22470_1_3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0"/>
        <p:cNvGrpSpPr/>
        <p:nvPr/>
      </p:nvGrpSpPr>
      <p:grpSpPr>
        <a:xfrm>
          <a:off x="0" y="0"/>
          <a:ext cx="0" cy="0"/>
          <a:chOff x="0" y="0"/>
          <a:chExt cx="0" cy="0"/>
        </a:xfrm>
      </p:grpSpPr>
      <p:sp>
        <p:nvSpPr>
          <p:cNvPr id="2921" name="Google Shape;2921;g34ba3a22470_1_38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922" name="Google Shape;2922;g34ba3a22470_1_3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Google Shape;2935;g34ba3a22470_0_47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936" name="Google Shape;2936;g34ba3a22470_0_4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4"/>
        <p:cNvGrpSpPr/>
        <p:nvPr/>
      </p:nvGrpSpPr>
      <p:grpSpPr>
        <a:xfrm>
          <a:off x="0" y="0"/>
          <a:ext cx="0" cy="0"/>
          <a:chOff x="0" y="0"/>
          <a:chExt cx="0" cy="0"/>
        </a:xfrm>
      </p:grpSpPr>
      <p:sp>
        <p:nvSpPr>
          <p:cNvPr id="2945" name="Google Shape;2945;g34d2944fb59_0_4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946" name="Google Shape;2946;g34d2944fb59_0_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34ba3a22470_0_57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968" name="Google Shape;2968;g34ba3a22470_0_5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8"/>
        <p:cNvGrpSpPr/>
        <p:nvPr/>
      </p:nvGrpSpPr>
      <p:grpSpPr>
        <a:xfrm>
          <a:off x="0" y="0"/>
          <a:ext cx="0" cy="0"/>
          <a:chOff x="0" y="0"/>
          <a:chExt cx="0" cy="0"/>
        </a:xfrm>
      </p:grpSpPr>
      <p:sp>
        <p:nvSpPr>
          <p:cNvPr id="2979" name="Google Shape;2979;g34ba3a22470_0_58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980" name="Google Shape;2980;g34ba3a22470_0_5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8"/>
        <p:cNvGrpSpPr/>
        <p:nvPr/>
      </p:nvGrpSpPr>
      <p:grpSpPr>
        <a:xfrm>
          <a:off x="0" y="0"/>
          <a:ext cx="0" cy="0"/>
          <a:chOff x="0" y="0"/>
          <a:chExt cx="0" cy="0"/>
        </a:xfrm>
      </p:grpSpPr>
      <p:sp>
        <p:nvSpPr>
          <p:cNvPr id="2989" name="Google Shape;2989;g34ba3a22470_0_51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990" name="Google Shape;2990;g34ba3a22470_0_5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34efbfa4865_0_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041" name="Google Shape;2041;g34efbfa4865_0_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3"/>
        <p:cNvGrpSpPr/>
        <p:nvPr/>
      </p:nvGrpSpPr>
      <p:grpSpPr>
        <a:xfrm>
          <a:off x="0" y="0"/>
          <a:ext cx="0" cy="0"/>
          <a:chOff x="0" y="0"/>
          <a:chExt cx="0" cy="0"/>
        </a:xfrm>
      </p:grpSpPr>
      <p:sp>
        <p:nvSpPr>
          <p:cNvPr id="3004" name="Google Shape;3004;g34ba3a22470_0_5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005" name="Google Shape;3005;g34ba3a22470_0_5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2"/>
        <p:cNvGrpSpPr/>
        <p:nvPr/>
      </p:nvGrpSpPr>
      <p:grpSpPr>
        <a:xfrm>
          <a:off x="0" y="0"/>
          <a:ext cx="0" cy="0"/>
          <a:chOff x="0" y="0"/>
          <a:chExt cx="0" cy="0"/>
        </a:xfrm>
      </p:grpSpPr>
      <p:sp>
        <p:nvSpPr>
          <p:cNvPr id="3013" name="Google Shape;3013;g34ba3a22470_1_2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014" name="Google Shape;3014;g34ba3a22470_1_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34ba3a22470_1_4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024" name="Google Shape;3024;g34ba3a22470_1_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349aa8b89f5_0_505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3" name="Google Shape;3033;g349aa8b89f5_0_5058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3034" name="Google Shape;3034;g349aa8b89f5_0_50587: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9"/>
        <p:cNvGrpSpPr/>
        <p:nvPr/>
      </p:nvGrpSpPr>
      <p:grpSpPr>
        <a:xfrm>
          <a:off x="0" y="0"/>
          <a:ext cx="0" cy="0"/>
          <a:chOff x="0" y="0"/>
          <a:chExt cx="0" cy="0"/>
        </a:xfrm>
      </p:grpSpPr>
      <p:sp>
        <p:nvSpPr>
          <p:cNvPr id="3040" name="Google Shape;3040;g34efbfa4865_0_2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041" name="Google Shape;3041;g34efbfa4865_0_2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8"/>
        <p:cNvGrpSpPr/>
        <p:nvPr/>
      </p:nvGrpSpPr>
      <p:grpSpPr>
        <a:xfrm>
          <a:off x="0" y="0"/>
          <a:ext cx="0" cy="0"/>
          <a:chOff x="0" y="0"/>
          <a:chExt cx="0" cy="0"/>
        </a:xfrm>
      </p:grpSpPr>
      <p:sp>
        <p:nvSpPr>
          <p:cNvPr id="3069" name="Google Shape;3069;g349aa8b89f5_0_506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0" name="Google Shape;3070;g349aa8b89f5_0_5062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3071" name="Google Shape;3071;g349aa8b89f5_0_5062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34d2944fb59_0_63: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076" name="Google Shape;3076;g34d2944fb59_0_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5"/>
        <p:cNvGrpSpPr/>
        <p:nvPr/>
      </p:nvGrpSpPr>
      <p:grpSpPr>
        <a:xfrm>
          <a:off x="0" y="0"/>
          <a:ext cx="0" cy="0"/>
          <a:chOff x="0" y="0"/>
          <a:chExt cx="0" cy="0"/>
        </a:xfrm>
      </p:grpSpPr>
      <p:sp>
        <p:nvSpPr>
          <p:cNvPr id="3096" name="Google Shape;3096;p7: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097" name="Google Shape;3097;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9"/>
        <p:cNvGrpSpPr/>
        <p:nvPr/>
      </p:nvGrpSpPr>
      <p:grpSpPr>
        <a:xfrm>
          <a:off x="0" y="0"/>
          <a:ext cx="0" cy="0"/>
          <a:chOff x="0" y="0"/>
          <a:chExt cx="0" cy="0"/>
        </a:xfrm>
      </p:grpSpPr>
      <p:sp>
        <p:nvSpPr>
          <p:cNvPr id="3100" name="Google Shape;3100;p8: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3101" name="Google Shape;3101;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349aa8b89f5_0_17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8" name="Google Shape;2048;g349aa8b89f5_0_175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153359"/>
                </a:solidFill>
                <a:latin typeface="Times New Roman"/>
                <a:ea typeface="Times New Roman"/>
                <a:cs typeface="Times New Roman"/>
                <a:sym typeface="Times New Roman"/>
              </a:rPr>
              <a:t>HEADLINE:</a:t>
            </a:r>
            <a:endParaRPr/>
          </a:p>
        </p:txBody>
      </p:sp>
      <p:sp>
        <p:nvSpPr>
          <p:cNvPr id="2049" name="Google Shape;2049;g349aa8b89f5_0_1757: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34efbfa4865_3_13: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2054" name="Google Shape;2054;g34efbfa4865_3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DEW">
  <p:cSld name="Opening DEW">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estions DEW LA25">
  <p:cSld name="Questions DEW LA25">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g34b8deec0b1_0_260"/>
          <p:cNvSpPr/>
          <p:nvPr/>
        </p:nvSpPr>
        <p:spPr>
          <a:xfrm>
            <a:off x="0" y="5040360"/>
            <a:ext cx="12192000" cy="181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g34b8deec0b1_0_260"/>
          <p:cNvSpPr txBox="1"/>
          <p:nvPr/>
        </p:nvSpPr>
        <p:spPr>
          <a:xfrm>
            <a:off x="3879487" y="3250540"/>
            <a:ext cx="4433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EDUCATION.OHIO.GOV</a:t>
            </a:r>
            <a:endParaRPr sz="1400" b="0" i="0" u="none" strike="noStrike" cap="none">
              <a:solidFill>
                <a:srgbClr val="000000"/>
              </a:solidFill>
              <a:latin typeface="Arial"/>
              <a:ea typeface="Arial"/>
              <a:cs typeface="Arial"/>
              <a:sym typeface="Arial"/>
            </a:endParaRPr>
          </a:p>
        </p:txBody>
      </p:sp>
      <p:sp>
        <p:nvSpPr>
          <p:cNvPr id="65" name="Google Shape;65;g34b8deec0b1_0_260"/>
          <p:cNvSpPr txBox="1"/>
          <p:nvPr/>
        </p:nvSpPr>
        <p:spPr>
          <a:xfrm>
            <a:off x="2532743" y="1817640"/>
            <a:ext cx="71265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cxnSp>
        <p:nvCxnSpPr>
          <p:cNvPr id="66" name="Google Shape;66;g34b8deec0b1_0_260"/>
          <p:cNvCxnSpPr/>
          <p:nvPr/>
        </p:nvCxnSpPr>
        <p:spPr>
          <a:xfrm>
            <a:off x="4477657" y="3027236"/>
            <a:ext cx="3236700" cy="0"/>
          </a:xfrm>
          <a:prstGeom prst="straightConnector1">
            <a:avLst/>
          </a:prstGeom>
          <a:noFill/>
          <a:ln w="25400" cap="flat" cmpd="sng">
            <a:solidFill>
              <a:schemeClr val="accent1"/>
            </a:solidFill>
            <a:prstDash val="solid"/>
            <a:miter lim="800000"/>
            <a:headEnd type="none" w="sm" len="sm"/>
            <a:tailEnd type="none" w="sm" len="sm"/>
          </a:ln>
        </p:spPr>
      </p:cxnSp>
      <p:pic>
        <p:nvPicPr>
          <p:cNvPr id="67" name="Google Shape;67;g34b8deec0b1_0_260"/>
          <p:cNvPicPr preferRelativeResize="0"/>
          <p:nvPr/>
        </p:nvPicPr>
        <p:blipFill rotWithShape="1">
          <a:blip r:embed="rId3">
            <a:alphaModFix/>
          </a:blip>
          <a:srcRect/>
          <a:stretch/>
        </p:blipFill>
        <p:spPr>
          <a:xfrm>
            <a:off x="4869264" y="5592194"/>
            <a:ext cx="2739698" cy="75145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esentation Intro Slide LA25">
  <p:cSld name="Presentation Intro Slide LA25">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g34b8deec0b1_0_266"/>
          <p:cNvSpPr/>
          <p:nvPr/>
        </p:nvSpPr>
        <p:spPr>
          <a:xfrm>
            <a:off x="0" y="5040360"/>
            <a:ext cx="12192000" cy="181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0" name="Google Shape;70;g34b8deec0b1_0_266" descr="Logo for Literacy Academy 2025"/>
          <p:cNvPicPr preferRelativeResize="0"/>
          <p:nvPr/>
        </p:nvPicPr>
        <p:blipFill rotWithShape="1">
          <a:blip r:embed="rId3">
            <a:alphaModFix/>
          </a:blip>
          <a:srcRect/>
          <a:stretch/>
        </p:blipFill>
        <p:spPr>
          <a:xfrm>
            <a:off x="3820274" y="5423885"/>
            <a:ext cx="4551449" cy="1050591"/>
          </a:xfrm>
          <a:prstGeom prst="rect">
            <a:avLst/>
          </a:prstGeom>
          <a:noFill/>
          <a:ln>
            <a:noFill/>
          </a:ln>
        </p:spPr>
      </p:pic>
      <p:sp>
        <p:nvSpPr>
          <p:cNvPr id="71" name="Google Shape;71;g34b8deec0b1_0_266"/>
          <p:cNvSpPr txBox="1"/>
          <p:nvPr/>
        </p:nvSpPr>
        <p:spPr>
          <a:xfrm>
            <a:off x="383969" y="709644"/>
            <a:ext cx="114240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PRESENTATION TITLE</a:t>
            </a:r>
            <a:endParaRPr sz="1400" b="0" i="0" u="none" strike="noStrike" cap="none">
              <a:solidFill>
                <a:srgbClr val="000000"/>
              </a:solidFill>
              <a:latin typeface="Arial"/>
              <a:ea typeface="Arial"/>
              <a:cs typeface="Arial"/>
              <a:sym typeface="Arial"/>
            </a:endParaRPr>
          </a:p>
        </p:txBody>
      </p:sp>
      <p:cxnSp>
        <p:nvCxnSpPr>
          <p:cNvPr id="72" name="Google Shape;72;g34b8deec0b1_0_266"/>
          <p:cNvCxnSpPr/>
          <p:nvPr/>
        </p:nvCxnSpPr>
        <p:spPr>
          <a:xfrm>
            <a:off x="2338648" y="1864885"/>
            <a:ext cx="7514700" cy="0"/>
          </a:xfrm>
          <a:prstGeom prst="straightConnector1">
            <a:avLst/>
          </a:prstGeom>
          <a:noFill/>
          <a:ln w="25400" cap="flat" cmpd="sng">
            <a:solidFill>
              <a:schemeClr val="accent1"/>
            </a:solidFill>
            <a:prstDash val="solid"/>
            <a:miter lim="800000"/>
            <a:headEnd type="none" w="sm" len="sm"/>
            <a:tailEnd type="none" w="sm" len="sm"/>
          </a:ln>
        </p:spPr>
      </p:cxnSp>
      <p:sp>
        <p:nvSpPr>
          <p:cNvPr id="73" name="Google Shape;73;g34b8deec0b1_0_266"/>
          <p:cNvSpPr txBox="1">
            <a:spLocks noGrp="1"/>
          </p:cNvSpPr>
          <p:nvPr>
            <p:ph type="body" idx="1"/>
          </p:nvPr>
        </p:nvSpPr>
        <p:spPr>
          <a:xfrm>
            <a:off x="2338649" y="2139210"/>
            <a:ext cx="7514700" cy="25008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a:latin typeface="Arial"/>
                <a:ea typeface="Arial"/>
                <a:cs typeface="Arial"/>
                <a:sym typeface="Arial"/>
              </a:defRPr>
            </a:lvl1pPr>
            <a:lvl2pPr marL="914400" lvl="1" indent="-228600" algn="l">
              <a:lnSpc>
                <a:spcPct val="100000"/>
              </a:lnSpc>
              <a:spcBef>
                <a:spcPts val="500"/>
              </a:spcBef>
              <a:spcAft>
                <a:spcPts val="0"/>
              </a:spcAft>
              <a:buSzPts val="2420"/>
              <a:buNone/>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esentation Intro Slide DEW">
  <p:cSld name="Presentation Intro Slide DEW">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g34b8deec0b1_0_272"/>
          <p:cNvSpPr/>
          <p:nvPr/>
        </p:nvSpPr>
        <p:spPr>
          <a:xfrm>
            <a:off x="0" y="5040360"/>
            <a:ext cx="12192000" cy="181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6" name="Google Shape;76;g34b8deec0b1_0_272" descr="Ohio Department of Education and Workforce logo"/>
          <p:cNvPicPr preferRelativeResize="0"/>
          <p:nvPr/>
        </p:nvPicPr>
        <p:blipFill rotWithShape="1">
          <a:blip r:embed="rId3">
            <a:alphaModFix/>
          </a:blip>
          <a:srcRect/>
          <a:stretch/>
        </p:blipFill>
        <p:spPr>
          <a:xfrm>
            <a:off x="4516582" y="5592341"/>
            <a:ext cx="2974107" cy="815755"/>
          </a:xfrm>
          <a:prstGeom prst="rect">
            <a:avLst/>
          </a:prstGeom>
          <a:noFill/>
          <a:ln>
            <a:noFill/>
          </a:ln>
        </p:spPr>
      </p:pic>
      <p:sp>
        <p:nvSpPr>
          <p:cNvPr id="77" name="Google Shape;77;g34b8deec0b1_0_272"/>
          <p:cNvSpPr txBox="1"/>
          <p:nvPr/>
        </p:nvSpPr>
        <p:spPr>
          <a:xfrm>
            <a:off x="383969" y="709644"/>
            <a:ext cx="114240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PRESENTATION TITLE</a:t>
            </a:r>
            <a:endParaRPr sz="1400" b="0" i="0" u="none" strike="noStrike" cap="none">
              <a:solidFill>
                <a:srgbClr val="000000"/>
              </a:solidFill>
              <a:latin typeface="Arial"/>
              <a:ea typeface="Arial"/>
              <a:cs typeface="Arial"/>
              <a:sym typeface="Arial"/>
            </a:endParaRPr>
          </a:p>
        </p:txBody>
      </p:sp>
      <p:cxnSp>
        <p:nvCxnSpPr>
          <p:cNvPr id="78" name="Google Shape;78;g34b8deec0b1_0_272"/>
          <p:cNvCxnSpPr/>
          <p:nvPr/>
        </p:nvCxnSpPr>
        <p:spPr>
          <a:xfrm>
            <a:off x="2338648" y="1864885"/>
            <a:ext cx="7514700" cy="0"/>
          </a:xfrm>
          <a:prstGeom prst="straightConnector1">
            <a:avLst/>
          </a:prstGeom>
          <a:noFill/>
          <a:ln w="25400" cap="flat" cmpd="sng">
            <a:solidFill>
              <a:schemeClr val="accent1"/>
            </a:solidFill>
            <a:prstDash val="solid"/>
            <a:miter lim="800000"/>
            <a:headEnd type="none" w="sm" len="sm"/>
            <a:tailEnd type="none" w="sm" len="sm"/>
          </a:ln>
        </p:spPr>
      </p:cxnSp>
      <p:sp>
        <p:nvSpPr>
          <p:cNvPr id="79" name="Google Shape;79;g34b8deec0b1_0_272"/>
          <p:cNvSpPr txBox="1">
            <a:spLocks noGrp="1"/>
          </p:cNvSpPr>
          <p:nvPr>
            <p:ph type="body" idx="1"/>
          </p:nvPr>
        </p:nvSpPr>
        <p:spPr>
          <a:xfrm>
            <a:off x="2338649" y="2139210"/>
            <a:ext cx="7514700" cy="25008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a:latin typeface="Arial"/>
                <a:ea typeface="Arial"/>
                <a:cs typeface="Arial"/>
                <a:sym typeface="Arial"/>
              </a:defRPr>
            </a:lvl1pPr>
            <a:lvl2pPr marL="914400" lvl="1" indent="-228600" algn="l">
              <a:lnSpc>
                <a:spcPct val="100000"/>
              </a:lnSpc>
              <a:spcBef>
                <a:spcPts val="500"/>
              </a:spcBef>
              <a:spcAft>
                <a:spcPts val="0"/>
              </a:spcAft>
              <a:buSzPts val="2420"/>
              <a:buNone/>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LA25" type="blank">
  <p:cSld name="BLANK">
    <p:spTree>
      <p:nvGrpSpPr>
        <p:cNvPr id="1" name="Shape 80"/>
        <p:cNvGrpSpPr/>
        <p:nvPr/>
      </p:nvGrpSpPr>
      <p:grpSpPr>
        <a:xfrm>
          <a:off x="0" y="0"/>
          <a:ext cx="0" cy="0"/>
          <a:chOff x="0" y="0"/>
          <a:chExt cx="0" cy="0"/>
        </a:xfrm>
      </p:grpSpPr>
      <p:sp>
        <p:nvSpPr>
          <p:cNvPr id="81" name="Google Shape;81;g34b8deec0b1_0_278"/>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LA25">
  <p:cSld name="Section Header LA25">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g34b8deec0b1_0_282"/>
          <p:cNvSpPr txBox="1">
            <a:spLocks noGrp="1"/>
          </p:cNvSpPr>
          <p:nvPr>
            <p:ph type="title"/>
          </p:nvPr>
        </p:nvSpPr>
        <p:spPr>
          <a:xfrm>
            <a:off x="552762" y="2633955"/>
            <a:ext cx="11086500" cy="889500"/>
          </a:xfrm>
          <a:prstGeom prst="rect">
            <a:avLst/>
          </a:prstGeom>
          <a:noFill/>
          <a:ln>
            <a:noFill/>
          </a:ln>
        </p:spPr>
        <p:txBody>
          <a:bodyPr spcFirstLastPara="1" wrap="square" lIns="91425" tIns="45700" rIns="91425" bIns="45700" anchor="t" anchorCtr="0">
            <a:normAutofit/>
          </a:bodyPr>
          <a:lstStyle>
            <a:lvl1pPr lvl="0" algn="l">
              <a:lnSpc>
                <a:spcPct val="103333"/>
              </a:lnSpc>
              <a:spcBef>
                <a:spcPts val="0"/>
              </a:spcBef>
              <a:spcAft>
                <a:spcPts val="0"/>
              </a:spcAft>
              <a:buClr>
                <a:srgbClr val="002060"/>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34b8deec0b1_0_282"/>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LA25" type="twoObj">
  <p:cSld name="TWO_OBJECTS">
    <p:spTree>
      <p:nvGrpSpPr>
        <p:cNvPr id="1" name="Shape 89"/>
        <p:cNvGrpSpPr/>
        <p:nvPr/>
      </p:nvGrpSpPr>
      <p:grpSpPr>
        <a:xfrm>
          <a:off x="0" y="0"/>
          <a:ext cx="0" cy="0"/>
          <a:chOff x="0" y="0"/>
          <a:chExt cx="0" cy="0"/>
        </a:xfrm>
      </p:grpSpPr>
      <p:sp>
        <p:nvSpPr>
          <p:cNvPr id="90" name="Google Shape;90;g34b8deec0b1_0_287"/>
          <p:cNvSpPr txBox="1">
            <a:spLocks noGrp="1"/>
          </p:cNvSpPr>
          <p:nvPr>
            <p:ph type="title"/>
          </p:nvPr>
        </p:nvSpPr>
        <p:spPr>
          <a:xfrm>
            <a:off x="381000" y="365125"/>
            <a:ext cx="114300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34b8deec0b1_0_287"/>
          <p:cNvSpPr txBox="1">
            <a:spLocks noGrp="1"/>
          </p:cNvSpPr>
          <p:nvPr>
            <p:ph type="body" idx="1"/>
          </p:nvPr>
        </p:nvSpPr>
        <p:spPr>
          <a:xfrm>
            <a:off x="381000" y="1825625"/>
            <a:ext cx="5439000" cy="4093200"/>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g34b8deec0b1_0_287"/>
          <p:cNvSpPr txBox="1">
            <a:spLocks noGrp="1"/>
          </p:cNvSpPr>
          <p:nvPr>
            <p:ph type="body" idx="2"/>
          </p:nvPr>
        </p:nvSpPr>
        <p:spPr>
          <a:xfrm>
            <a:off x="6096000" y="1825625"/>
            <a:ext cx="5715000" cy="4093200"/>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34b8deec0b1_0_287"/>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LA25" type="twoTxTwoObj">
  <p:cSld name="TWO_OBJECTS_WITH_TEXT">
    <p:spTree>
      <p:nvGrpSpPr>
        <p:cNvPr id="1" name="Shape 96"/>
        <p:cNvGrpSpPr/>
        <p:nvPr/>
      </p:nvGrpSpPr>
      <p:grpSpPr>
        <a:xfrm>
          <a:off x="0" y="0"/>
          <a:ext cx="0" cy="0"/>
          <a:chOff x="0" y="0"/>
          <a:chExt cx="0" cy="0"/>
        </a:xfrm>
      </p:grpSpPr>
      <p:sp>
        <p:nvSpPr>
          <p:cNvPr id="97" name="Google Shape;97;g34b8deec0b1_0_294"/>
          <p:cNvSpPr txBox="1">
            <a:spLocks noGrp="1"/>
          </p:cNvSpPr>
          <p:nvPr>
            <p:ph type="title"/>
          </p:nvPr>
        </p:nvSpPr>
        <p:spPr>
          <a:xfrm>
            <a:off x="381000" y="365125"/>
            <a:ext cx="114300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4b8deec0b1_0_294"/>
          <p:cNvSpPr txBox="1">
            <a:spLocks noGrp="1"/>
          </p:cNvSpPr>
          <p:nvPr>
            <p:ph type="body" idx="1"/>
          </p:nvPr>
        </p:nvSpPr>
        <p:spPr>
          <a:xfrm>
            <a:off x="381000" y="1681163"/>
            <a:ext cx="5550300" cy="657300"/>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0"/>
              </a:spcBef>
              <a:spcAft>
                <a:spcPts val="0"/>
              </a:spcAft>
              <a:buSzPts val="2640"/>
              <a:buNone/>
              <a:defRPr sz="2400" b="1" cap="none">
                <a:latin typeface="Arial"/>
                <a:ea typeface="Arial"/>
                <a:cs typeface="Arial"/>
                <a:sym typeface="Arial"/>
              </a:defRPr>
            </a:lvl1pPr>
            <a:lvl2pPr marL="914400" lvl="1" indent="-228600" algn="l">
              <a:lnSpc>
                <a:spcPct val="100000"/>
              </a:lnSpc>
              <a:spcBef>
                <a:spcPts val="500"/>
              </a:spcBef>
              <a:spcAft>
                <a:spcPts val="0"/>
              </a:spcAft>
              <a:buSzPts val="2200"/>
              <a:buNone/>
              <a:defRPr sz="2000" b="1"/>
            </a:lvl2pPr>
            <a:lvl3pPr marL="1371600" lvl="2" indent="-228600" algn="l">
              <a:lnSpc>
                <a:spcPct val="90000"/>
              </a:lnSpc>
              <a:spcBef>
                <a:spcPts val="500"/>
              </a:spcBef>
              <a:spcAft>
                <a:spcPts val="0"/>
              </a:spcAft>
              <a:buSzPts val="1980"/>
              <a:buNone/>
              <a:defRPr sz="1800" b="1"/>
            </a:lvl3pPr>
            <a:lvl4pPr marL="1828800" lvl="3" indent="-228600" algn="l">
              <a:lnSpc>
                <a:spcPct val="90000"/>
              </a:lnSpc>
              <a:spcBef>
                <a:spcPts val="500"/>
              </a:spcBef>
              <a:spcAft>
                <a:spcPts val="0"/>
              </a:spcAft>
              <a:buSzPts val="1760"/>
              <a:buNone/>
              <a:defRPr sz="1600" b="1"/>
            </a:lvl4pPr>
            <a:lvl5pPr marL="2286000" lvl="4" indent="-228600" algn="l">
              <a:lnSpc>
                <a:spcPct val="9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g34b8deec0b1_0_294"/>
          <p:cNvSpPr txBox="1">
            <a:spLocks noGrp="1"/>
          </p:cNvSpPr>
          <p:nvPr>
            <p:ph type="body" idx="2"/>
          </p:nvPr>
        </p:nvSpPr>
        <p:spPr>
          <a:xfrm>
            <a:off x="381000" y="2505075"/>
            <a:ext cx="5550300" cy="3426300"/>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g34b8deec0b1_0_294"/>
          <p:cNvSpPr txBox="1">
            <a:spLocks noGrp="1"/>
          </p:cNvSpPr>
          <p:nvPr>
            <p:ph type="body" idx="3"/>
          </p:nvPr>
        </p:nvSpPr>
        <p:spPr>
          <a:xfrm>
            <a:off x="6172200" y="1681163"/>
            <a:ext cx="5638800" cy="657300"/>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0"/>
              </a:spcBef>
              <a:spcAft>
                <a:spcPts val="0"/>
              </a:spcAft>
              <a:buSzPts val="2640"/>
              <a:buNone/>
              <a:defRPr sz="2400" b="1" cap="none">
                <a:latin typeface="Arial"/>
                <a:ea typeface="Arial"/>
                <a:cs typeface="Arial"/>
                <a:sym typeface="Arial"/>
              </a:defRPr>
            </a:lvl1pPr>
            <a:lvl2pPr marL="914400" lvl="1" indent="-228600" algn="l">
              <a:lnSpc>
                <a:spcPct val="100000"/>
              </a:lnSpc>
              <a:spcBef>
                <a:spcPts val="500"/>
              </a:spcBef>
              <a:spcAft>
                <a:spcPts val="0"/>
              </a:spcAft>
              <a:buSzPts val="2200"/>
              <a:buNone/>
              <a:defRPr sz="2000" b="1"/>
            </a:lvl2pPr>
            <a:lvl3pPr marL="1371600" lvl="2" indent="-228600" algn="l">
              <a:lnSpc>
                <a:spcPct val="90000"/>
              </a:lnSpc>
              <a:spcBef>
                <a:spcPts val="500"/>
              </a:spcBef>
              <a:spcAft>
                <a:spcPts val="0"/>
              </a:spcAft>
              <a:buSzPts val="1980"/>
              <a:buNone/>
              <a:defRPr sz="1800" b="1"/>
            </a:lvl3pPr>
            <a:lvl4pPr marL="1828800" lvl="3" indent="-228600" algn="l">
              <a:lnSpc>
                <a:spcPct val="90000"/>
              </a:lnSpc>
              <a:spcBef>
                <a:spcPts val="500"/>
              </a:spcBef>
              <a:spcAft>
                <a:spcPts val="0"/>
              </a:spcAft>
              <a:buSzPts val="1760"/>
              <a:buNone/>
              <a:defRPr sz="1600" b="1"/>
            </a:lvl4pPr>
            <a:lvl5pPr marL="2286000" lvl="4" indent="-228600" algn="l">
              <a:lnSpc>
                <a:spcPct val="9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 name="Google Shape;101;g34b8deec0b1_0_294"/>
          <p:cNvSpPr txBox="1">
            <a:spLocks noGrp="1"/>
          </p:cNvSpPr>
          <p:nvPr>
            <p:ph type="body" idx="4"/>
          </p:nvPr>
        </p:nvSpPr>
        <p:spPr>
          <a:xfrm>
            <a:off x="6172200" y="2505075"/>
            <a:ext cx="5638800" cy="3426300"/>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g34b8deec0b1_0_294"/>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ighlight Text LA25">
  <p:cSld name="Highlight Text LA25">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g34b8deec0b1_0_303"/>
          <p:cNvSpPr txBox="1">
            <a:spLocks noGrp="1"/>
          </p:cNvSpPr>
          <p:nvPr>
            <p:ph type="title"/>
          </p:nvPr>
        </p:nvSpPr>
        <p:spPr>
          <a:xfrm>
            <a:off x="381000" y="559088"/>
            <a:ext cx="11430000" cy="982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4b8deec0b1_0_303"/>
          <p:cNvSpPr txBox="1">
            <a:spLocks noGrp="1"/>
          </p:cNvSpPr>
          <p:nvPr>
            <p:ph type="body" idx="1"/>
          </p:nvPr>
        </p:nvSpPr>
        <p:spPr>
          <a:xfrm>
            <a:off x="1064302" y="2008683"/>
            <a:ext cx="9878400" cy="3687300"/>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228600" algn="l">
              <a:lnSpc>
                <a:spcPct val="100000"/>
              </a:lnSpc>
              <a:spcBef>
                <a:spcPts val="500"/>
              </a:spcBef>
              <a:spcAft>
                <a:spcPts val="0"/>
              </a:spcAft>
              <a:buSzPts val="2420"/>
              <a:buNone/>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g34b8deec0b1_0_303"/>
          <p:cNvCxnSpPr/>
          <p:nvPr/>
        </p:nvCxnSpPr>
        <p:spPr>
          <a:xfrm>
            <a:off x="838200" y="2008683"/>
            <a:ext cx="0" cy="3674400"/>
          </a:xfrm>
          <a:prstGeom prst="straightConnector1">
            <a:avLst/>
          </a:prstGeom>
          <a:noFill/>
          <a:ln w="38100" cap="flat" cmpd="sng">
            <a:solidFill>
              <a:schemeClr val="accent1"/>
            </a:solidFill>
            <a:prstDash val="solid"/>
            <a:miter lim="800000"/>
            <a:headEnd type="none" w="sm" len="sm"/>
            <a:tailEnd type="none" w="sm" len="sm"/>
          </a:ln>
        </p:spPr>
      </p:cxnSp>
      <p:sp>
        <p:nvSpPr>
          <p:cNvPr id="109" name="Google Shape;109;g34b8deec0b1_0_303"/>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LA25" type="titleOnly">
  <p:cSld name="TITLE_ONLY">
    <p:spTree>
      <p:nvGrpSpPr>
        <p:cNvPr id="1" name="Shape 112"/>
        <p:cNvGrpSpPr/>
        <p:nvPr/>
      </p:nvGrpSpPr>
      <p:grpSpPr>
        <a:xfrm>
          <a:off x="0" y="0"/>
          <a:ext cx="0" cy="0"/>
          <a:chOff x="0" y="0"/>
          <a:chExt cx="0" cy="0"/>
        </a:xfrm>
      </p:grpSpPr>
      <p:sp>
        <p:nvSpPr>
          <p:cNvPr id="113" name="Google Shape;113;g34b8deec0b1_0_310"/>
          <p:cNvSpPr txBox="1">
            <a:spLocks noGrp="1"/>
          </p:cNvSpPr>
          <p:nvPr>
            <p:ph type="title"/>
          </p:nvPr>
        </p:nvSpPr>
        <p:spPr>
          <a:xfrm>
            <a:off x="381000" y="365125"/>
            <a:ext cx="114300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34b8deec0b1_0_310"/>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LA25" type="objTx">
  <p:cSld name="OBJECT_WITH_CAPTION_TEXT">
    <p:spTree>
      <p:nvGrpSpPr>
        <p:cNvPr id="1" name="Shape 117"/>
        <p:cNvGrpSpPr/>
        <p:nvPr/>
      </p:nvGrpSpPr>
      <p:grpSpPr>
        <a:xfrm>
          <a:off x="0" y="0"/>
          <a:ext cx="0" cy="0"/>
          <a:chOff x="0" y="0"/>
          <a:chExt cx="0" cy="0"/>
        </a:xfrm>
      </p:grpSpPr>
      <p:sp>
        <p:nvSpPr>
          <p:cNvPr id="118" name="Google Shape;118;g34b8deec0b1_0_315"/>
          <p:cNvSpPr txBox="1">
            <a:spLocks noGrp="1"/>
          </p:cNvSpPr>
          <p:nvPr>
            <p:ph type="title"/>
          </p:nvPr>
        </p:nvSpPr>
        <p:spPr>
          <a:xfrm>
            <a:off x="407301" y="457200"/>
            <a:ext cx="43872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2060"/>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34b8deec0b1_0_315"/>
          <p:cNvSpPr txBox="1">
            <a:spLocks noGrp="1"/>
          </p:cNvSpPr>
          <p:nvPr>
            <p:ph type="body" idx="1"/>
          </p:nvPr>
        </p:nvSpPr>
        <p:spPr>
          <a:xfrm>
            <a:off x="5183187" y="457200"/>
            <a:ext cx="6601500" cy="5403900"/>
          </a:xfrm>
          <a:prstGeom prst="rect">
            <a:avLst/>
          </a:prstGeom>
          <a:noFill/>
          <a:ln>
            <a:noFill/>
          </a:ln>
        </p:spPr>
        <p:txBody>
          <a:bodyPr spcFirstLastPara="1" wrap="square" lIns="91425" tIns="45700" rIns="91425" bIns="45700" anchor="t" anchorCtr="0">
            <a:normAutofit/>
          </a:bodyPr>
          <a:lstStyle>
            <a:lvl1pPr marL="457200" lvl="0" indent="-452119" algn="l">
              <a:lnSpc>
                <a:spcPct val="120000"/>
              </a:lnSpc>
              <a:spcBef>
                <a:spcPts val="0"/>
              </a:spcBef>
              <a:spcAft>
                <a:spcPts val="0"/>
              </a:spcAft>
              <a:buSzPts val="3520"/>
              <a:buChar char="•"/>
              <a:defRPr sz="3200">
                <a:latin typeface="Arial"/>
                <a:ea typeface="Arial"/>
                <a:cs typeface="Arial"/>
                <a:sym typeface="Arial"/>
              </a:defRPr>
            </a:lvl1pPr>
            <a:lvl2pPr marL="914400" lvl="1" indent="-424180" algn="l">
              <a:lnSpc>
                <a:spcPct val="100000"/>
              </a:lnSpc>
              <a:spcBef>
                <a:spcPts val="500"/>
              </a:spcBef>
              <a:spcAft>
                <a:spcPts val="0"/>
              </a:spcAft>
              <a:buSzPts val="3080"/>
              <a:buChar char="•"/>
              <a:defRPr sz="2800">
                <a:latin typeface="Arial"/>
                <a:ea typeface="Arial"/>
                <a:cs typeface="Arial"/>
                <a:sym typeface="Arial"/>
              </a:defRPr>
            </a:lvl2pPr>
            <a:lvl3pPr marL="1371600" lvl="2" indent="-396239" algn="l">
              <a:lnSpc>
                <a:spcPct val="90000"/>
              </a:lnSpc>
              <a:spcBef>
                <a:spcPts val="500"/>
              </a:spcBef>
              <a:spcAft>
                <a:spcPts val="0"/>
              </a:spcAft>
              <a:buSzPts val="2640"/>
              <a:buChar char="•"/>
              <a:defRPr sz="2400">
                <a:latin typeface="Arial"/>
                <a:ea typeface="Arial"/>
                <a:cs typeface="Arial"/>
                <a:sym typeface="Arial"/>
              </a:defRPr>
            </a:lvl3pPr>
            <a:lvl4pPr marL="1828800" lvl="3" indent="-368300" algn="l">
              <a:lnSpc>
                <a:spcPct val="90000"/>
              </a:lnSpc>
              <a:spcBef>
                <a:spcPts val="500"/>
              </a:spcBef>
              <a:spcAft>
                <a:spcPts val="0"/>
              </a:spcAft>
              <a:buSzPts val="2200"/>
              <a:buChar char="•"/>
              <a:defRPr sz="2000">
                <a:latin typeface="Arial"/>
                <a:ea typeface="Arial"/>
                <a:cs typeface="Arial"/>
                <a:sym typeface="Arial"/>
              </a:defRPr>
            </a:lvl4pPr>
            <a:lvl5pPr marL="2286000" lvl="4" indent="-368300" algn="l">
              <a:lnSpc>
                <a:spcPct val="90000"/>
              </a:lnSpc>
              <a:spcBef>
                <a:spcPts val="500"/>
              </a:spcBef>
              <a:spcAft>
                <a:spcPts val="0"/>
              </a:spcAft>
              <a:buSzPts val="2200"/>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0" name="Google Shape;120;g34b8deec0b1_0_315"/>
          <p:cNvSpPr txBox="1">
            <a:spLocks noGrp="1"/>
          </p:cNvSpPr>
          <p:nvPr>
            <p:ph type="body" idx="2"/>
          </p:nvPr>
        </p:nvSpPr>
        <p:spPr>
          <a:xfrm>
            <a:off x="407301" y="2057400"/>
            <a:ext cx="43872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980"/>
              <a:buNone/>
              <a:defRPr sz="1800">
                <a:latin typeface="Arial"/>
                <a:ea typeface="Arial"/>
                <a:cs typeface="Arial"/>
                <a:sym typeface="Arial"/>
              </a:defRPr>
            </a:lvl1pPr>
            <a:lvl2pPr marL="914400" lvl="1" indent="-228600" algn="l">
              <a:lnSpc>
                <a:spcPct val="100000"/>
              </a:lnSpc>
              <a:spcBef>
                <a:spcPts val="500"/>
              </a:spcBef>
              <a:spcAft>
                <a:spcPts val="0"/>
              </a:spcAft>
              <a:buSzPts val="1540"/>
              <a:buNone/>
              <a:defRPr sz="1400"/>
            </a:lvl2pPr>
            <a:lvl3pPr marL="1371600" lvl="2" indent="-228600" algn="l">
              <a:lnSpc>
                <a:spcPct val="90000"/>
              </a:lnSpc>
              <a:spcBef>
                <a:spcPts val="500"/>
              </a:spcBef>
              <a:spcAft>
                <a:spcPts val="0"/>
              </a:spcAft>
              <a:buSzPts val="1320"/>
              <a:buNone/>
              <a:defRPr sz="1200"/>
            </a:lvl3pPr>
            <a:lvl4pPr marL="1828800" lvl="3" indent="-228600" algn="l">
              <a:lnSpc>
                <a:spcPct val="90000"/>
              </a:lnSpc>
              <a:spcBef>
                <a:spcPts val="500"/>
              </a:spcBef>
              <a:spcAft>
                <a:spcPts val="0"/>
              </a:spcAft>
              <a:buSzPts val="1100"/>
              <a:buNone/>
              <a:defRPr sz="1000"/>
            </a:lvl4pPr>
            <a:lvl5pPr marL="2286000" lvl="4" indent="-228600" algn="l">
              <a:lnSpc>
                <a:spcPct val="90000"/>
              </a:lnSpc>
              <a:spcBef>
                <a:spcPts val="500"/>
              </a:spcBef>
              <a:spcAft>
                <a:spcPts val="0"/>
              </a:spcAft>
              <a:buSzPts val="11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1" name="Google Shape;121;g34b8deec0b1_0_315"/>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pening HEART">
  <p:cSld name="Opening HEART">
    <p:bg>
      <p:bgPr>
        <a:blipFill>
          <a:blip r:embed="rId2">
            <a:alphaModFix/>
          </a:blip>
          <a:stretch>
            <a:fillRect/>
          </a:stretch>
        </a:blip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LA25" type="picTx">
  <p:cSld name="PICTURE_WITH_CAPTION_TEXT">
    <p:spTree>
      <p:nvGrpSpPr>
        <p:cNvPr id="1" name="Shape 124"/>
        <p:cNvGrpSpPr/>
        <p:nvPr/>
      </p:nvGrpSpPr>
      <p:grpSpPr>
        <a:xfrm>
          <a:off x="0" y="0"/>
          <a:ext cx="0" cy="0"/>
          <a:chOff x="0" y="0"/>
          <a:chExt cx="0" cy="0"/>
        </a:xfrm>
      </p:grpSpPr>
      <p:sp>
        <p:nvSpPr>
          <p:cNvPr id="125" name="Google Shape;125;g34b8deec0b1_0_322"/>
          <p:cNvSpPr txBox="1">
            <a:spLocks noGrp="1"/>
          </p:cNvSpPr>
          <p:nvPr>
            <p:ph type="title"/>
          </p:nvPr>
        </p:nvSpPr>
        <p:spPr>
          <a:xfrm>
            <a:off x="407302" y="457200"/>
            <a:ext cx="43872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2060"/>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4b8deec0b1_0_322"/>
          <p:cNvSpPr>
            <a:spLocks noGrp="1"/>
          </p:cNvSpPr>
          <p:nvPr>
            <p:ph type="pic" idx="2"/>
          </p:nvPr>
        </p:nvSpPr>
        <p:spPr>
          <a:xfrm>
            <a:off x="5183188" y="457201"/>
            <a:ext cx="6627900" cy="5403900"/>
          </a:xfrm>
          <a:prstGeom prst="rect">
            <a:avLst/>
          </a:prstGeom>
          <a:noFill/>
          <a:ln>
            <a:noFill/>
          </a:ln>
        </p:spPr>
      </p:sp>
      <p:sp>
        <p:nvSpPr>
          <p:cNvPr id="127" name="Google Shape;127;g34b8deec0b1_0_322"/>
          <p:cNvSpPr txBox="1">
            <a:spLocks noGrp="1"/>
          </p:cNvSpPr>
          <p:nvPr>
            <p:ph type="body" idx="1"/>
          </p:nvPr>
        </p:nvSpPr>
        <p:spPr>
          <a:xfrm>
            <a:off x="407302" y="2057400"/>
            <a:ext cx="43872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980"/>
              <a:buNone/>
              <a:defRPr sz="1800">
                <a:latin typeface="Arial"/>
                <a:ea typeface="Arial"/>
                <a:cs typeface="Arial"/>
                <a:sym typeface="Arial"/>
              </a:defRPr>
            </a:lvl1pPr>
            <a:lvl2pPr marL="914400" lvl="1" indent="-228600" algn="l">
              <a:lnSpc>
                <a:spcPct val="100000"/>
              </a:lnSpc>
              <a:spcBef>
                <a:spcPts val="500"/>
              </a:spcBef>
              <a:spcAft>
                <a:spcPts val="0"/>
              </a:spcAft>
              <a:buSzPts val="1540"/>
              <a:buNone/>
              <a:defRPr sz="1400"/>
            </a:lvl2pPr>
            <a:lvl3pPr marL="1371600" lvl="2" indent="-228600" algn="l">
              <a:lnSpc>
                <a:spcPct val="90000"/>
              </a:lnSpc>
              <a:spcBef>
                <a:spcPts val="500"/>
              </a:spcBef>
              <a:spcAft>
                <a:spcPts val="0"/>
              </a:spcAft>
              <a:buSzPts val="1320"/>
              <a:buNone/>
              <a:defRPr sz="1200"/>
            </a:lvl3pPr>
            <a:lvl4pPr marL="1828800" lvl="3" indent="-228600" algn="l">
              <a:lnSpc>
                <a:spcPct val="90000"/>
              </a:lnSpc>
              <a:spcBef>
                <a:spcPts val="500"/>
              </a:spcBef>
              <a:spcAft>
                <a:spcPts val="0"/>
              </a:spcAft>
              <a:buSzPts val="1100"/>
              <a:buNone/>
              <a:defRPr sz="1000"/>
            </a:lvl4pPr>
            <a:lvl5pPr marL="2286000" lvl="4" indent="-228600" algn="l">
              <a:lnSpc>
                <a:spcPct val="90000"/>
              </a:lnSpc>
              <a:spcBef>
                <a:spcPts val="500"/>
              </a:spcBef>
              <a:spcAft>
                <a:spcPts val="0"/>
              </a:spcAft>
              <a:buSzPts val="11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 name="Google Shape;128;g34b8deec0b1_0_322"/>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Pictures With Title LA25">
  <p:cSld name="Two Pictures With Title LA25">
    <p:spTree>
      <p:nvGrpSpPr>
        <p:cNvPr id="1" name="Shape 131"/>
        <p:cNvGrpSpPr/>
        <p:nvPr/>
      </p:nvGrpSpPr>
      <p:grpSpPr>
        <a:xfrm>
          <a:off x="0" y="0"/>
          <a:ext cx="0" cy="0"/>
          <a:chOff x="0" y="0"/>
          <a:chExt cx="0" cy="0"/>
        </a:xfrm>
      </p:grpSpPr>
      <p:sp>
        <p:nvSpPr>
          <p:cNvPr id="132" name="Google Shape;132;g34b8deec0b1_0_329"/>
          <p:cNvSpPr>
            <a:spLocks noGrp="1"/>
          </p:cNvSpPr>
          <p:nvPr>
            <p:ph type="pic" idx="2"/>
          </p:nvPr>
        </p:nvSpPr>
        <p:spPr>
          <a:xfrm>
            <a:off x="386558" y="1965960"/>
            <a:ext cx="5491200" cy="3880200"/>
          </a:xfrm>
          <a:prstGeom prst="rect">
            <a:avLst/>
          </a:prstGeom>
          <a:noFill/>
          <a:ln>
            <a:noFill/>
          </a:ln>
        </p:spPr>
      </p:sp>
      <p:sp>
        <p:nvSpPr>
          <p:cNvPr id="133" name="Google Shape;133;g34b8deec0b1_0_329"/>
          <p:cNvSpPr>
            <a:spLocks noGrp="1"/>
          </p:cNvSpPr>
          <p:nvPr>
            <p:ph type="pic" idx="3"/>
          </p:nvPr>
        </p:nvSpPr>
        <p:spPr>
          <a:xfrm>
            <a:off x="6314303" y="1965960"/>
            <a:ext cx="5491200" cy="3880200"/>
          </a:xfrm>
          <a:prstGeom prst="rect">
            <a:avLst/>
          </a:prstGeom>
          <a:noFill/>
          <a:ln>
            <a:noFill/>
          </a:ln>
        </p:spPr>
      </p:sp>
      <p:sp>
        <p:nvSpPr>
          <p:cNvPr id="134" name="Google Shape;134;g34b8deec0b1_0_329"/>
          <p:cNvSpPr txBox="1">
            <a:spLocks noGrp="1"/>
          </p:cNvSpPr>
          <p:nvPr>
            <p:ph type="title"/>
          </p:nvPr>
        </p:nvSpPr>
        <p:spPr>
          <a:xfrm>
            <a:off x="381000" y="365125"/>
            <a:ext cx="114243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4b8deec0b1_0_329"/>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Pictures with Captions LA25">
  <p:cSld name="Two Pictures with Captions LA25">
    <p:spTree>
      <p:nvGrpSpPr>
        <p:cNvPr id="1" name="Shape 138"/>
        <p:cNvGrpSpPr/>
        <p:nvPr/>
      </p:nvGrpSpPr>
      <p:grpSpPr>
        <a:xfrm>
          <a:off x="0" y="0"/>
          <a:ext cx="0" cy="0"/>
          <a:chOff x="0" y="0"/>
          <a:chExt cx="0" cy="0"/>
        </a:xfrm>
      </p:grpSpPr>
      <p:sp>
        <p:nvSpPr>
          <p:cNvPr id="139" name="Google Shape;139;g34b8deec0b1_0_336"/>
          <p:cNvSpPr>
            <a:spLocks noGrp="1"/>
          </p:cNvSpPr>
          <p:nvPr>
            <p:ph type="pic" idx="2"/>
          </p:nvPr>
        </p:nvSpPr>
        <p:spPr>
          <a:xfrm>
            <a:off x="386558" y="1965960"/>
            <a:ext cx="5491200" cy="3640500"/>
          </a:xfrm>
          <a:prstGeom prst="rect">
            <a:avLst/>
          </a:prstGeom>
          <a:noFill/>
          <a:ln>
            <a:noFill/>
          </a:ln>
        </p:spPr>
      </p:sp>
      <p:sp>
        <p:nvSpPr>
          <p:cNvPr id="140" name="Google Shape;140;g34b8deec0b1_0_336"/>
          <p:cNvSpPr>
            <a:spLocks noGrp="1"/>
          </p:cNvSpPr>
          <p:nvPr>
            <p:ph type="pic" idx="3"/>
          </p:nvPr>
        </p:nvSpPr>
        <p:spPr>
          <a:xfrm>
            <a:off x="6314303" y="1965960"/>
            <a:ext cx="5491200" cy="3640500"/>
          </a:xfrm>
          <a:prstGeom prst="rect">
            <a:avLst/>
          </a:prstGeom>
          <a:noFill/>
          <a:ln>
            <a:noFill/>
          </a:ln>
        </p:spPr>
      </p:sp>
      <p:sp>
        <p:nvSpPr>
          <p:cNvPr id="141" name="Google Shape;141;g34b8deec0b1_0_336"/>
          <p:cNvSpPr txBox="1">
            <a:spLocks noGrp="1"/>
          </p:cNvSpPr>
          <p:nvPr>
            <p:ph type="title"/>
          </p:nvPr>
        </p:nvSpPr>
        <p:spPr>
          <a:xfrm>
            <a:off x="381000" y="365125"/>
            <a:ext cx="114243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4b8deec0b1_0_336"/>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g34b8deec0b1_0_336"/>
          <p:cNvSpPr txBox="1">
            <a:spLocks noGrp="1"/>
          </p:cNvSpPr>
          <p:nvPr>
            <p:ph type="body" idx="1"/>
          </p:nvPr>
        </p:nvSpPr>
        <p:spPr>
          <a:xfrm>
            <a:off x="381000" y="5607050"/>
            <a:ext cx="5491200" cy="3897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34b8deec0b1_0_336"/>
          <p:cNvSpPr txBox="1">
            <a:spLocks noGrp="1"/>
          </p:cNvSpPr>
          <p:nvPr>
            <p:ph type="body" idx="4"/>
          </p:nvPr>
        </p:nvSpPr>
        <p:spPr>
          <a:xfrm>
            <a:off x="6314303" y="5607050"/>
            <a:ext cx="5491200" cy="3897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Pictures With Title LA25">
  <p:cSld name="Three Pictures With Title LA25">
    <p:spTree>
      <p:nvGrpSpPr>
        <p:cNvPr id="1" name="Shape 147"/>
        <p:cNvGrpSpPr/>
        <p:nvPr/>
      </p:nvGrpSpPr>
      <p:grpSpPr>
        <a:xfrm>
          <a:off x="0" y="0"/>
          <a:ext cx="0" cy="0"/>
          <a:chOff x="0" y="0"/>
          <a:chExt cx="0" cy="0"/>
        </a:xfrm>
      </p:grpSpPr>
      <p:sp>
        <p:nvSpPr>
          <p:cNvPr id="148" name="Google Shape;148;g34b8deec0b1_0_345"/>
          <p:cNvSpPr>
            <a:spLocks noGrp="1"/>
          </p:cNvSpPr>
          <p:nvPr>
            <p:ph type="pic" idx="2"/>
          </p:nvPr>
        </p:nvSpPr>
        <p:spPr>
          <a:xfrm>
            <a:off x="3924437" y="1558977"/>
            <a:ext cx="4292400" cy="4302300"/>
          </a:xfrm>
          <a:prstGeom prst="rect">
            <a:avLst/>
          </a:prstGeom>
          <a:noFill/>
          <a:ln>
            <a:noFill/>
          </a:ln>
        </p:spPr>
      </p:sp>
      <p:sp>
        <p:nvSpPr>
          <p:cNvPr id="149" name="Google Shape;149;g34b8deec0b1_0_345"/>
          <p:cNvSpPr>
            <a:spLocks noGrp="1"/>
          </p:cNvSpPr>
          <p:nvPr>
            <p:ph type="pic" idx="3"/>
          </p:nvPr>
        </p:nvSpPr>
        <p:spPr>
          <a:xfrm>
            <a:off x="8580556" y="1558977"/>
            <a:ext cx="3225000" cy="4302300"/>
          </a:xfrm>
          <a:prstGeom prst="rect">
            <a:avLst/>
          </a:prstGeom>
          <a:noFill/>
          <a:ln>
            <a:noFill/>
          </a:ln>
        </p:spPr>
      </p:sp>
      <p:sp>
        <p:nvSpPr>
          <p:cNvPr id="150" name="Google Shape;150;g34b8deec0b1_0_345"/>
          <p:cNvSpPr txBox="1">
            <a:spLocks noGrp="1"/>
          </p:cNvSpPr>
          <p:nvPr>
            <p:ph type="title"/>
          </p:nvPr>
        </p:nvSpPr>
        <p:spPr>
          <a:xfrm>
            <a:off x="381000" y="365125"/>
            <a:ext cx="11430000" cy="982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4b8deec0b1_0_345"/>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g34b8deec0b1_0_345"/>
          <p:cNvSpPr>
            <a:spLocks noGrp="1"/>
          </p:cNvSpPr>
          <p:nvPr>
            <p:ph type="pic" idx="4"/>
          </p:nvPr>
        </p:nvSpPr>
        <p:spPr>
          <a:xfrm>
            <a:off x="381000" y="1558925"/>
            <a:ext cx="3225000" cy="43020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Pictures With captions and Title LA25">
  <p:cSld name="Three Pictures With captions and Title LA25">
    <p:spTree>
      <p:nvGrpSpPr>
        <p:cNvPr id="1" name="Shape 155"/>
        <p:cNvGrpSpPr/>
        <p:nvPr/>
      </p:nvGrpSpPr>
      <p:grpSpPr>
        <a:xfrm>
          <a:off x="0" y="0"/>
          <a:ext cx="0" cy="0"/>
          <a:chOff x="0" y="0"/>
          <a:chExt cx="0" cy="0"/>
        </a:xfrm>
      </p:grpSpPr>
      <p:sp>
        <p:nvSpPr>
          <p:cNvPr id="156" name="Google Shape;156;g34b8deec0b1_0_353"/>
          <p:cNvSpPr>
            <a:spLocks noGrp="1"/>
          </p:cNvSpPr>
          <p:nvPr>
            <p:ph type="pic" idx="2"/>
          </p:nvPr>
        </p:nvSpPr>
        <p:spPr>
          <a:xfrm>
            <a:off x="335756" y="1558978"/>
            <a:ext cx="3225000" cy="4047300"/>
          </a:xfrm>
          <a:prstGeom prst="rect">
            <a:avLst/>
          </a:prstGeom>
          <a:noFill/>
          <a:ln>
            <a:noFill/>
          </a:ln>
        </p:spPr>
      </p:sp>
      <p:sp>
        <p:nvSpPr>
          <p:cNvPr id="157" name="Google Shape;157;g34b8deec0b1_0_353"/>
          <p:cNvSpPr>
            <a:spLocks noGrp="1"/>
          </p:cNvSpPr>
          <p:nvPr>
            <p:ph type="pic" idx="3"/>
          </p:nvPr>
        </p:nvSpPr>
        <p:spPr>
          <a:xfrm>
            <a:off x="3924437" y="1558978"/>
            <a:ext cx="4292400" cy="4047300"/>
          </a:xfrm>
          <a:prstGeom prst="rect">
            <a:avLst/>
          </a:prstGeom>
          <a:noFill/>
          <a:ln>
            <a:noFill/>
          </a:ln>
        </p:spPr>
      </p:sp>
      <p:sp>
        <p:nvSpPr>
          <p:cNvPr id="158" name="Google Shape;158;g34b8deec0b1_0_353"/>
          <p:cNvSpPr>
            <a:spLocks noGrp="1"/>
          </p:cNvSpPr>
          <p:nvPr>
            <p:ph type="pic" idx="4"/>
          </p:nvPr>
        </p:nvSpPr>
        <p:spPr>
          <a:xfrm>
            <a:off x="8580556" y="1558978"/>
            <a:ext cx="3225000" cy="4047300"/>
          </a:xfrm>
          <a:prstGeom prst="rect">
            <a:avLst/>
          </a:prstGeom>
          <a:noFill/>
          <a:ln>
            <a:noFill/>
          </a:ln>
        </p:spPr>
      </p:sp>
      <p:sp>
        <p:nvSpPr>
          <p:cNvPr id="159" name="Google Shape;159;g34b8deec0b1_0_353"/>
          <p:cNvSpPr txBox="1">
            <a:spLocks noGrp="1"/>
          </p:cNvSpPr>
          <p:nvPr>
            <p:ph type="title"/>
          </p:nvPr>
        </p:nvSpPr>
        <p:spPr>
          <a:xfrm>
            <a:off x="381000" y="365125"/>
            <a:ext cx="11430000" cy="982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4b8deec0b1_0_353"/>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g34b8deec0b1_0_353"/>
          <p:cNvSpPr txBox="1">
            <a:spLocks noGrp="1"/>
          </p:cNvSpPr>
          <p:nvPr>
            <p:ph type="body" idx="1"/>
          </p:nvPr>
        </p:nvSpPr>
        <p:spPr>
          <a:xfrm>
            <a:off x="335756" y="5607050"/>
            <a:ext cx="3225000" cy="3897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g34b8deec0b1_0_353"/>
          <p:cNvSpPr txBox="1">
            <a:spLocks noGrp="1"/>
          </p:cNvSpPr>
          <p:nvPr>
            <p:ph type="body" idx="5"/>
          </p:nvPr>
        </p:nvSpPr>
        <p:spPr>
          <a:xfrm>
            <a:off x="3924437" y="5607050"/>
            <a:ext cx="4292400" cy="3897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g34b8deec0b1_0_353"/>
          <p:cNvSpPr txBox="1">
            <a:spLocks noGrp="1"/>
          </p:cNvSpPr>
          <p:nvPr>
            <p:ph type="body" idx="6"/>
          </p:nvPr>
        </p:nvSpPr>
        <p:spPr>
          <a:xfrm>
            <a:off x="8580556" y="5607050"/>
            <a:ext cx="3225000" cy="3897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ur Pictures With Title LA25">
  <p:cSld name="Four Pictures With Title LA25">
    <p:spTree>
      <p:nvGrpSpPr>
        <p:cNvPr id="1" name="Shape 166"/>
        <p:cNvGrpSpPr/>
        <p:nvPr/>
      </p:nvGrpSpPr>
      <p:grpSpPr>
        <a:xfrm>
          <a:off x="0" y="0"/>
          <a:ext cx="0" cy="0"/>
          <a:chOff x="0" y="0"/>
          <a:chExt cx="0" cy="0"/>
        </a:xfrm>
      </p:grpSpPr>
      <p:sp>
        <p:nvSpPr>
          <p:cNvPr id="167" name="Google Shape;167;g34b8deec0b1_0_364"/>
          <p:cNvSpPr>
            <a:spLocks noGrp="1"/>
          </p:cNvSpPr>
          <p:nvPr>
            <p:ph type="pic" idx="2"/>
          </p:nvPr>
        </p:nvSpPr>
        <p:spPr>
          <a:xfrm>
            <a:off x="335756" y="1633930"/>
            <a:ext cx="2610000" cy="4163100"/>
          </a:xfrm>
          <a:prstGeom prst="rect">
            <a:avLst/>
          </a:prstGeom>
          <a:noFill/>
          <a:ln>
            <a:noFill/>
          </a:ln>
        </p:spPr>
      </p:sp>
      <p:sp>
        <p:nvSpPr>
          <p:cNvPr id="168" name="Google Shape;168;g34b8deec0b1_0_364"/>
          <p:cNvSpPr>
            <a:spLocks noGrp="1"/>
          </p:cNvSpPr>
          <p:nvPr>
            <p:ph type="pic" idx="3"/>
          </p:nvPr>
        </p:nvSpPr>
        <p:spPr>
          <a:xfrm>
            <a:off x="3305969" y="1633930"/>
            <a:ext cx="2610000" cy="4163100"/>
          </a:xfrm>
          <a:prstGeom prst="rect">
            <a:avLst/>
          </a:prstGeom>
          <a:noFill/>
          <a:ln>
            <a:noFill/>
          </a:ln>
        </p:spPr>
      </p:sp>
      <p:sp>
        <p:nvSpPr>
          <p:cNvPr id="169" name="Google Shape;169;g34b8deec0b1_0_364"/>
          <p:cNvSpPr>
            <a:spLocks noGrp="1"/>
          </p:cNvSpPr>
          <p:nvPr>
            <p:ph type="pic" idx="4"/>
          </p:nvPr>
        </p:nvSpPr>
        <p:spPr>
          <a:xfrm>
            <a:off x="6276182" y="1633930"/>
            <a:ext cx="2610000" cy="4163100"/>
          </a:xfrm>
          <a:prstGeom prst="rect">
            <a:avLst/>
          </a:prstGeom>
          <a:noFill/>
          <a:ln>
            <a:noFill/>
          </a:ln>
        </p:spPr>
      </p:sp>
      <p:sp>
        <p:nvSpPr>
          <p:cNvPr id="170" name="Google Shape;170;g34b8deec0b1_0_364"/>
          <p:cNvSpPr>
            <a:spLocks noGrp="1"/>
          </p:cNvSpPr>
          <p:nvPr>
            <p:ph type="pic" idx="5"/>
          </p:nvPr>
        </p:nvSpPr>
        <p:spPr>
          <a:xfrm>
            <a:off x="9246395" y="1633930"/>
            <a:ext cx="2610000" cy="4163100"/>
          </a:xfrm>
          <a:prstGeom prst="rect">
            <a:avLst/>
          </a:prstGeom>
          <a:noFill/>
          <a:ln>
            <a:noFill/>
          </a:ln>
        </p:spPr>
      </p:sp>
      <p:sp>
        <p:nvSpPr>
          <p:cNvPr id="171" name="Google Shape;171;g34b8deec0b1_0_364"/>
          <p:cNvSpPr txBox="1">
            <a:spLocks noGrp="1"/>
          </p:cNvSpPr>
          <p:nvPr>
            <p:ph type="title"/>
          </p:nvPr>
        </p:nvSpPr>
        <p:spPr>
          <a:xfrm>
            <a:off x="381000" y="365125"/>
            <a:ext cx="11430000" cy="982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34b8deec0b1_0_364"/>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x Picture Gallery LA25">
  <p:cSld name="Six Picture Gallery LA25">
    <p:spTree>
      <p:nvGrpSpPr>
        <p:cNvPr id="1" name="Shape 175"/>
        <p:cNvGrpSpPr/>
        <p:nvPr/>
      </p:nvGrpSpPr>
      <p:grpSpPr>
        <a:xfrm>
          <a:off x="0" y="0"/>
          <a:ext cx="0" cy="0"/>
          <a:chOff x="0" y="0"/>
          <a:chExt cx="0" cy="0"/>
        </a:xfrm>
      </p:grpSpPr>
      <p:sp>
        <p:nvSpPr>
          <p:cNvPr id="176" name="Google Shape;176;g34b8deec0b1_0_373"/>
          <p:cNvSpPr>
            <a:spLocks noGrp="1"/>
          </p:cNvSpPr>
          <p:nvPr>
            <p:ph type="pic" idx="2"/>
          </p:nvPr>
        </p:nvSpPr>
        <p:spPr>
          <a:xfrm>
            <a:off x="335756" y="1690688"/>
            <a:ext cx="3225000" cy="1952400"/>
          </a:xfrm>
          <a:prstGeom prst="rect">
            <a:avLst/>
          </a:prstGeom>
          <a:noFill/>
          <a:ln>
            <a:noFill/>
          </a:ln>
        </p:spPr>
      </p:sp>
      <p:sp>
        <p:nvSpPr>
          <p:cNvPr id="177" name="Google Shape;177;g34b8deec0b1_0_373"/>
          <p:cNvSpPr>
            <a:spLocks noGrp="1"/>
          </p:cNvSpPr>
          <p:nvPr>
            <p:ph type="pic" idx="3"/>
          </p:nvPr>
        </p:nvSpPr>
        <p:spPr>
          <a:xfrm>
            <a:off x="3924437" y="1690688"/>
            <a:ext cx="4292400" cy="1952400"/>
          </a:xfrm>
          <a:prstGeom prst="rect">
            <a:avLst/>
          </a:prstGeom>
          <a:noFill/>
          <a:ln>
            <a:noFill/>
          </a:ln>
        </p:spPr>
      </p:sp>
      <p:sp>
        <p:nvSpPr>
          <p:cNvPr id="178" name="Google Shape;178;g34b8deec0b1_0_373"/>
          <p:cNvSpPr>
            <a:spLocks noGrp="1"/>
          </p:cNvSpPr>
          <p:nvPr>
            <p:ph type="pic" idx="4"/>
          </p:nvPr>
        </p:nvSpPr>
        <p:spPr>
          <a:xfrm>
            <a:off x="8580556" y="1690688"/>
            <a:ext cx="3225000" cy="1952400"/>
          </a:xfrm>
          <a:prstGeom prst="rect">
            <a:avLst/>
          </a:prstGeom>
          <a:noFill/>
          <a:ln>
            <a:noFill/>
          </a:ln>
        </p:spPr>
      </p:sp>
      <p:sp>
        <p:nvSpPr>
          <p:cNvPr id="179" name="Google Shape;179;g34b8deec0b1_0_373"/>
          <p:cNvSpPr txBox="1">
            <a:spLocks noGrp="1"/>
          </p:cNvSpPr>
          <p:nvPr>
            <p:ph type="title"/>
          </p:nvPr>
        </p:nvSpPr>
        <p:spPr>
          <a:xfrm>
            <a:off x="381000" y="365125"/>
            <a:ext cx="11430000" cy="982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34b8deec0b1_0_373"/>
          <p:cNvSpPr>
            <a:spLocks noGrp="1"/>
          </p:cNvSpPr>
          <p:nvPr>
            <p:ph type="pic" idx="5"/>
          </p:nvPr>
        </p:nvSpPr>
        <p:spPr>
          <a:xfrm>
            <a:off x="335757" y="3929449"/>
            <a:ext cx="4292400" cy="1952400"/>
          </a:xfrm>
          <a:prstGeom prst="rect">
            <a:avLst/>
          </a:prstGeom>
          <a:noFill/>
          <a:ln>
            <a:noFill/>
          </a:ln>
        </p:spPr>
      </p:sp>
      <p:sp>
        <p:nvSpPr>
          <p:cNvPr id="181" name="Google Shape;181;g34b8deec0b1_0_373"/>
          <p:cNvSpPr>
            <a:spLocks noGrp="1"/>
          </p:cNvSpPr>
          <p:nvPr>
            <p:ph type="pic" idx="6"/>
          </p:nvPr>
        </p:nvSpPr>
        <p:spPr>
          <a:xfrm>
            <a:off x="4991875" y="3929449"/>
            <a:ext cx="3225000" cy="1952400"/>
          </a:xfrm>
          <a:prstGeom prst="rect">
            <a:avLst/>
          </a:prstGeom>
          <a:noFill/>
          <a:ln>
            <a:noFill/>
          </a:ln>
        </p:spPr>
      </p:sp>
      <p:sp>
        <p:nvSpPr>
          <p:cNvPr id="182" name="Google Shape;182;g34b8deec0b1_0_373"/>
          <p:cNvSpPr>
            <a:spLocks noGrp="1"/>
          </p:cNvSpPr>
          <p:nvPr>
            <p:ph type="pic" idx="7"/>
          </p:nvPr>
        </p:nvSpPr>
        <p:spPr>
          <a:xfrm>
            <a:off x="8580555" y="3929449"/>
            <a:ext cx="3225000" cy="1952400"/>
          </a:xfrm>
          <a:prstGeom prst="rect">
            <a:avLst/>
          </a:prstGeom>
          <a:noFill/>
          <a:ln>
            <a:noFill/>
          </a:ln>
        </p:spPr>
      </p:sp>
      <p:sp>
        <p:nvSpPr>
          <p:cNvPr id="183" name="Google Shape;183;g34b8deec0b1_0_373"/>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ull Slide Image With Footer LA25" userDrawn="1">
  <p:cSld name="Full Slide Image With Footer LA25">
    <p:spTree>
      <p:nvGrpSpPr>
        <p:cNvPr id="1" name="Shape 186"/>
        <p:cNvGrpSpPr/>
        <p:nvPr/>
      </p:nvGrpSpPr>
      <p:grpSpPr>
        <a:xfrm>
          <a:off x="0" y="0"/>
          <a:ext cx="0" cy="0"/>
          <a:chOff x="0" y="0"/>
          <a:chExt cx="0" cy="0"/>
        </a:xfrm>
      </p:grpSpPr>
      <p:sp>
        <p:nvSpPr>
          <p:cNvPr id="188" name="Google Shape;188;g34b8deec0b1_0_384"/>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Full Slide Image No Footer LA25">
  <p:cSld name="Full Slide Image No Footer LA25">
    <p:spTree>
      <p:nvGrpSpPr>
        <p:cNvPr id="1" name="Shape 191"/>
        <p:cNvGrpSpPr/>
        <p:nvPr/>
      </p:nvGrpSpPr>
      <p:grpSpPr>
        <a:xfrm>
          <a:off x="0" y="0"/>
          <a:ext cx="0" cy="0"/>
          <a:chOff x="0" y="0"/>
          <a:chExt cx="0" cy="0"/>
        </a:xfrm>
      </p:grpSpPr>
      <p:sp>
        <p:nvSpPr>
          <p:cNvPr id="192" name="Google Shape;192;g34b8deec0b1_0_389"/>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 You HEART">
  <p:cSld name="Thank You HEART">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g34b8deec0b1_0_391"/>
          <p:cNvSpPr/>
          <p:nvPr/>
        </p:nvSpPr>
        <p:spPr>
          <a:xfrm>
            <a:off x="0" y="5040360"/>
            <a:ext cx="12192000" cy="181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 name="Google Shape;195;g34b8deec0b1_0_391"/>
          <p:cNvSpPr txBox="1"/>
          <p:nvPr/>
        </p:nvSpPr>
        <p:spPr>
          <a:xfrm>
            <a:off x="3879487" y="3244334"/>
            <a:ext cx="4433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OHIO.ORG</a:t>
            </a:r>
            <a:endParaRPr sz="1400" b="0" i="0" u="none" strike="noStrike" cap="none">
              <a:solidFill>
                <a:srgbClr val="000000"/>
              </a:solidFill>
              <a:latin typeface="Arial"/>
              <a:ea typeface="Arial"/>
              <a:cs typeface="Arial"/>
              <a:sym typeface="Arial"/>
            </a:endParaRPr>
          </a:p>
        </p:txBody>
      </p:sp>
      <p:sp>
        <p:nvSpPr>
          <p:cNvPr id="196" name="Google Shape;196;g34b8deec0b1_0_391"/>
          <p:cNvSpPr txBox="1"/>
          <p:nvPr/>
        </p:nvSpPr>
        <p:spPr>
          <a:xfrm>
            <a:off x="2532743" y="1817640"/>
            <a:ext cx="71265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cxnSp>
        <p:nvCxnSpPr>
          <p:cNvPr id="197" name="Google Shape;197;g34b8deec0b1_0_391"/>
          <p:cNvCxnSpPr/>
          <p:nvPr/>
        </p:nvCxnSpPr>
        <p:spPr>
          <a:xfrm>
            <a:off x="4477657" y="3027236"/>
            <a:ext cx="3236700" cy="0"/>
          </a:xfrm>
          <a:prstGeom prst="straightConnector1">
            <a:avLst/>
          </a:prstGeom>
          <a:noFill/>
          <a:ln w="25400" cap="flat" cmpd="sng">
            <a:solidFill>
              <a:schemeClr val="accent1"/>
            </a:solidFill>
            <a:prstDash val="solid"/>
            <a:miter lim="800000"/>
            <a:headEnd type="none" w="sm" len="sm"/>
            <a:tailEnd type="none" w="sm" len="sm"/>
          </a:ln>
        </p:spPr>
      </p:cxnSp>
      <p:pic>
        <p:nvPicPr>
          <p:cNvPr id="198" name="Google Shape;198;g34b8deec0b1_0_391"/>
          <p:cNvPicPr preferRelativeResize="0"/>
          <p:nvPr/>
        </p:nvPicPr>
        <p:blipFill rotWithShape="1">
          <a:blip r:embed="rId3">
            <a:alphaModFix/>
          </a:blip>
          <a:srcRect/>
          <a:stretch/>
        </p:blipFill>
        <p:spPr>
          <a:xfrm>
            <a:off x="4869265" y="5379396"/>
            <a:ext cx="2104204" cy="10019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losing Slide HEART">
  <p:cSld name="Closing Slide HEART">
    <p:bg>
      <p:bgPr>
        <a:blipFill>
          <a:blip r:embed="rId2">
            <a:alphaModFix/>
          </a:blip>
          <a:stretch>
            <a:fillRect/>
          </a:stretch>
        </a:blipFill>
        <a:effectLst/>
      </p:bgPr>
    </p:bg>
    <p:spTree>
      <p:nvGrpSpPr>
        <p:cNvPr id="1" name="Shape 1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 You DEW">
  <p:cSld name="Thank You DEW">
    <p:bg>
      <p:bgPr>
        <a:blipFill>
          <a:blip r:embed="rId2">
            <a:alphaModFix/>
          </a:blip>
          <a:stretch>
            <a:fillRect/>
          </a:stretch>
        </a:blipFill>
        <a:effectLst/>
      </p:bgPr>
    </p:bg>
    <p:spTree>
      <p:nvGrpSpPr>
        <p:cNvPr id="1" name="Shape 201"/>
        <p:cNvGrpSpPr/>
        <p:nvPr/>
      </p:nvGrpSpPr>
      <p:grpSpPr>
        <a:xfrm>
          <a:off x="0" y="0"/>
          <a:ext cx="0" cy="0"/>
          <a:chOff x="0" y="0"/>
          <a:chExt cx="0" cy="0"/>
        </a:xfrm>
      </p:grpSpPr>
      <p:sp>
        <p:nvSpPr>
          <p:cNvPr id="202" name="Google Shape;202;g34b8deec0b1_0_399"/>
          <p:cNvSpPr/>
          <p:nvPr/>
        </p:nvSpPr>
        <p:spPr>
          <a:xfrm>
            <a:off x="0" y="5040360"/>
            <a:ext cx="12192000" cy="181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3" name="Google Shape;203;g34b8deec0b1_0_399"/>
          <p:cNvSpPr txBox="1"/>
          <p:nvPr/>
        </p:nvSpPr>
        <p:spPr>
          <a:xfrm>
            <a:off x="3870251" y="3244334"/>
            <a:ext cx="4433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EDUCATION.OHIO.GOV</a:t>
            </a:r>
            <a:endParaRPr sz="1400" b="0" i="0" u="none" strike="noStrike" cap="none">
              <a:solidFill>
                <a:srgbClr val="000000"/>
              </a:solidFill>
              <a:latin typeface="Arial"/>
              <a:ea typeface="Arial"/>
              <a:cs typeface="Arial"/>
              <a:sym typeface="Arial"/>
            </a:endParaRPr>
          </a:p>
        </p:txBody>
      </p:sp>
      <p:sp>
        <p:nvSpPr>
          <p:cNvPr id="204" name="Google Shape;204;g34b8deec0b1_0_399"/>
          <p:cNvSpPr txBox="1"/>
          <p:nvPr/>
        </p:nvSpPr>
        <p:spPr>
          <a:xfrm>
            <a:off x="2532743" y="1817640"/>
            <a:ext cx="71265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cxnSp>
        <p:nvCxnSpPr>
          <p:cNvPr id="205" name="Google Shape;205;g34b8deec0b1_0_399"/>
          <p:cNvCxnSpPr/>
          <p:nvPr/>
        </p:nvCxnSpPr>
        <p:spPr>
          <a:xfrm>
            <a:off x="4477657" y="3027236"/>
            <a:ext cx="3236700" cy="0"/>
          </a:xfrm>
          <a:prstGeom prst="straightConnector1">
            <a:avLst/>
          </a:prstGeom>
          <a:noFill/>
          <a:ln w="25400" cap="flat" cmpd="sng">
            <a:solidFill>
              <a:schemeClr val="accent1"/>
            </a:solidFill>
            <a:prstDash val="solid"/>
            <a:miter lim="800000"/>
            <a:headEnd type="none" w="sm" len="sm"/>
            <a:tailEnd type="none" w="sm" len="sm"/>
          </a:ln>
        </p:spPr>
      </p:cxnSp>
      <p:pic>
        <p:nvPicPr>
          <p:cNvPr id="206" name="Google Shape;206;g34b8deec0b1_0_399"/>
          <p:cNvPicPr preferRelativeResize="0"/>
          <p:nvPr/>
        </p:nvPicPr>
        <p:blipFill rotWithShape="1">
          <a:blip r:embed="rId3">
            <a:alphaModFix/>
          </a:blip>
          <a:srcRect/>
          <a:stretch/>
        </p:blipFill>
        <p:spPr>
          <a:xfrm>
            <a:off x="4869265" y="5592280"/>
            <a:ext cx="2621426" cy="71901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isual anchor">
  <p:cSld name="CUSTOM_2_1">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g34b8deec0b1_0_407"/>
          <p:cNvSpPr txBox="1">
            <a:spLocks noGrp="1"/>
          </p:cNvSpPr>
          <p:nvPr>
            <p:ph type="subTitle" idx="1"/>
          </p:nvPr>
        </p:nvSpPr>
        <p:spPr>
          <a:xfrm>
            <a:off x="1900600" y="4996710"/>
            <a:ext cx="8390700" cy="1037400"/>
          </a:xfrm>
          <a:prstGeom prst="rect">
            <a:avLst/>
          </a:prstGeom>
          <a:noFill/>
          <a:ln>
            <a:noFill/>
          </a:ln>
        </p:spPr>
        <p:txBody>
          <a:bodyPr spcFirstLastPara="1" wrap="square" lIns="0" tIns="0" rIns="0" bIns="0" anchor="ctr" anchorCtr="0">
            <a:normAutofit/>
          </a:bodyPr>
          <a:lstStyle>
            <a:lvl1pPr lvl="0" algn="ctr">
              <a:lnSpc>
                <a:spcPct val="130000"/>
              </a:lnSpc>
              <a:spcBef>
                <a:spcPts val="0"/>
              </a:spcBef>
              <a:spcAft>
                <a:spcPts val="0"/>
              </a:spcAft>
              <a:buClr>
                <a:srgbClr val="2D68C4"/>
              </a:buClr>
              <a:buSzPts val="2640"/>
              <a:buFont typeface="Poppins SemiBold"/>
              <a:buNone/>
              <a:defRPr>
                <a:solidFill>
                  <a:srgbClr val="2D68C4"/>
                </a:solidFill>
                <a:latin typeface="Poppins SemiBold"/>
                <a:ea typeface="Poppins SemiBold"/>
                <a:cs typeface="Poppins SemiBold"/>
                <a:sym typeface="Poppins SemiBold"/>
              </a:defRPr>
            </a:lvl1pPr>
            <a:lvl2pPr lvl="1" algn="ctr">
              <a:lnSpc>
                <a:spcPct val="100000"/>
              </a:lnSpc>
              <a:spcBef>
                <a:spcPts val="1300"/>
              </a:spcBef>
              <a:spcAft>
                <a:spcPts val="0"/>
              </a:spcAft>
              <a:buSzPts val="2700"/>
              <a:buNone/>
              <a:defRPr sz="2700"/>
            </a:lvl2pPr>
            <a:lvl3pPr lvl="2" algn="ctr">
              <a:lnSpc>
                <a:spcPct val="100000"/>
              </a:lnSpc>
              <a:spcBef>
                <a:spcPts val="500"/>
              </a:spcBef>
              <a:spcAft>
                <a:spcPts val="0"/>
              </a:spcAft>
              <a:buSzPts val="2700"/>
              <a:buNone/>
              <a:defRPr sz="2700"/>
            </a:lvl3pPr>
            <a:lvl4pPr lvl="3" algn="ctr">
              <a:lnSpc>
                <a:spcPct val="100000"/>
              </a:lnSpc>
              <a:spcBef>
                <a:spcPts val="500"/>
              </a:spcBef>
              <a:spcAft>
                <a:spcPts val="0"/>
              </a:spcAft>
              <a:buSzPts val="2700"/>
              <a:buNone/>
              <a:defRPr sz="2700"/>
            </a:lvl4pPr>
            <a:lvl5pPr lvl="4" algn="ctr">
              <a:lnSpc>
                <a:spcPct val="100000"/>
              </a:lnSpc>
              <a:spcBef>
                <a:spcPts val="500"/>
              </a:spcBef>
              <a:spcAft>
                <a:spcPts val="0"/>
              </a:spcAft>
              <a:buSzPts val="2700"/>
              <a:buNone/>
              <a:defRPr sz="2700"/>
            </a:lvl5pPr>
            <a:lvl6pPr lvl="5" algn="ctr">
              <a:lnSpc>
                <a:spcPct val="100000"/>
              </a:lnSpc>
              <a:spcBef>
                <a:spcPts val="500"/>
              </a:spcBef>
              <a:spcAft>
                <a:spcPts val="0"/>
              </a:spcAft>
              <a:buSzPts val="2700"/>
              <a:buNone/>
              <a:defRPr sz="2700"/>
            </a:lvl6pPr>
            <a:lvl7pPr lvl="6" algn="ctr">
              <a:lnSpc>
                <a:spcPct val="100000"/>
              </a:lnSpc>
              <a:spcBef>
                <a:spcPts val="500"/>
              </a:spcBef>
              <a:spcAft>
                <a:spcPts val="0"/>
              </a:spcAft>
              <a:buSzPts val="2700"/>
              <a:buNone/>
              <a:defRPr sz="2700"/>
            </a:lvl7pPr>
            <a:lvl8pPr lvl="7" algn="ctr">
              <a:lnSpc>
                <a:spcPct val="100000"/>
              </a:lnSpc>
              <a:spcBef>
                <a:spcPts val="500"/>
              </a:spcBef>
              <a:spcAft>
                <a:spcPts val="0"/>
              </a:spcAft>
              <a:buSzPts val="2700"/>
              <a:buNone/>
              <a:defRPr sz="2700"/>
            </a:lvl8pPr>
            <a:lvl9pPr lvl="8" algn="ctr">
              <a:lnSpc>
                <a:spcPct val="100000"/>
              </a:lnSpc>
              <a:spcBef>
                <a:spcPts val="500"/>
              </a:spcBef>
              <a:spcAft>
                <a:spcPts val="0"/>
              </a:spcAft>
              <a:buSzPts val="2700"/>
              <a:buNone/>
              <a:defRPr sz="2700"/>
            </a:lvl9pPr>
          </a:lstStyle>
          <a:p>
            <a:endParaRPr/>
          </a:p>
        </p:txBody>
      </p:sp>
      <p:pic>
        <p:nvPicPr>
          <p:cNvPr id="211" name="Google Shape;211;g34b8deec0b1_0_407"/>
          <p:cNvPicPr preferRelativeResize="0"/>
          <p:nvPr/>
        </p:nvPicPr>
        <p:blipFill rotWithShape="1">
          <a:blip r:embed="rId3">
            <a:alphaModFix/>
          </a:blip>
          <a:srcRect r="87976"/>
          <a:stretch/>
        </p:blipFill>
        <p:spPr>
          <a:xfrm>
            <a:off x="0" y="0"/>
            <a:ext cx="1465937" cy="1076489"/>
          </a:xfrm>
          <a:prstGeom prst="rect">
            <a:avLst/>
          </a:prstGeom>
          <a:noFill/>
          <a:ln>
            <a:noFill/>
          </a:ln>
        </p:spPr>
      </p:pic>
      <p:sp>
        <p:nvSpPr>
          <p:cNvPr id="212" name="Google Shape;212;g34b8deec0b1_0_40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700"/>
              <a:buFont typeface="Arial"/>
              <a:buNone/>
              <a:defRPr sz="17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1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resenter Title LA25">
  <p:cSld name="Presenter Title LA25">
    <p:bg>
      <p:bgPr>
        <a:blipFill>
          <a:blip r:embed="rId2">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5"/>
          <p:cNvSpPr txBox="1">
            <a:spLocks noGrp="1"/>
          </p:cNvSpPr>
          <p:nvPr>
            <p:ph type="body" idx="1"/>
          </p:nvPr>
        </p:nvSpPr>
        <p:spPr>
          <a:xfrm>
            <a:off x="386810" y="1114428"/>
            <a:ext cx="5219169" cy="83026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640"/>
              <a:buNone/>
              <a:defRPr sz="2400">
                <a:solidFill>
                  <a:schemeClr val="dk1"/>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15"/>
          <p:cNvSpPr txBox="1">
            <a:spLocks noGrp="1"/>
          </p:cNvSpPr>
          <p:nvPr>
            <p:ph type="body" idx="2"/>
          </p:nvPr>
        </p:nvSpPr>
        <p:spPr>
          <a:xfrm>
            <a:off x="381001" y="4511176"/>
            <a:ext cx="5235550" cy="133642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200"/>
              <a:buNone/>
              <a:defRPr sz="2000" b="0">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15"/>
          <p:cNvSpPr txBox="1">
            <a:spLocks noGrp="1"/>
          </p:cNvSpPr>
          <p:nvPr>
            <p:ph type="body" idx="3"/>
          </p:nvPr>
        </p:nvSpPr>
        <p:spPr>
          <a:xfrm>
            <a:off x="381001" y="3507165"/>
            <a:ext cx="5240310" cy="62486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200"/>
              <a:buNone/>
              <a:defRPr sz="2000">
                <a:solidFill>
                  <a:srgbClr val="A5A5A5"/>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15"/>
          <p:cNvSpPr txBox="1">
            <a:spLocks noGrp="1"/>
          </p:cNvSpPr>
          <p:nvPr>
            <p:ph type="body" idx="4"/>
          </p:nvPr>
        </p:nvSpPr>
        <p:spPr>
          <a:xfrm>
            <a:off x="376240" y="2556086"/>
            <a:ext cx="5240310" cy="479092"/>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SzPts val="3080"/>
              <a:buFont typeface="Arial"/>
              <a:buNone/>
              <a:defRPr sz="2800" b="1" cap="none">
                <a:solidFill>
                  <a:srgbClr val="002060"/>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15"/>
          <p:cNvSpPr txBox="1">
            <a:spLocks noGrp="1"/>
          </p:cNvSpPr>
          <p:nvPr>
            <p:ph type="body" idx="5"/>
          </p:nvPr>
        </p:nvSpPr>
        <p:spPr>
          <a:xfrm>
            <a:off x="376240" y="3027689"/>
            <a:ext cx="5240310" cy="479092"/>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SzPts val="3080"/>
              <a:buFont typeface="Arial"/>
              <a:buNone/>
              <a:defRPr sz="2800" b="1" cap="none">
                <a:solidFill>
                  <a:srgbClr val="002060"/>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15"/>
          <p:cNvSpPr>
            <a:spLocks noGrp="1"/>
          </p:cNvSpPr>
          <p:nvPr>
            <p:ph type="pic" idx="6"/>
          </p:nvPr>
        </p:nvSpPr>
        <p:spPr>
          <a:xfrm>
            <a:off x="5825484" y="1114428"/>
            <a:ext cx="5985516" cy="4701756"/>
          </a:xfrm>
          <a:prstGeom prst="rect">
            <a:avLst/>
          </a:prstGeom>
          <a:noFill/>
          <a:ln>
            <a:noFill/>
          </a:ln>
        </p:spPr>
      </p:sp>
      <p:sp>
        <p:nvSpPr>
          <p:cNvPr id="230" name="Google Shape;230;p15"/>
          <p:cNvSpPr txBox="1">
            <a:spLocks noGrp="1"/>
          </p:cNvSpPr>
          <p:nvPr>
            <p:ph type="title"/>
          </p:nvPr>
        </p:nvSpPr>
        <p:spPr>
          <a:xfrm>
            <a:off x="386810" y="503033"/>
            <a:ext cx="10515600" cy="56991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15"/>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LA25" type="obj">
  <p:cSld name="OBJECT">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381000" y="365125"/>
            <a:ext cx="114300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4"/>
          <p:cNvSpPr txBox="1">
            <a:spLocks noGrp="1"/>
          </p:cNvSpPr>
          <p:nvPr>
            <p:ph type="body" idx="1"/>
          </p:nvPr>
        </p:nvSpPr>
        <p:spPr>
          <a:xfrm>
            <a:off x="381000" y="1825625"/>
            <a:ext cx="10515600" cy="4125470"/>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Font typeface="Arial"/>
              <a:buChar char="•"/>
              <a:defRPr>
                <a:latin typeface="Arial"/>
                <a:ea typeface="Arial"/>
                <a:cs typeface="Arial"/>
                <a:sym typeface="Arial"/>
              </a:defRPr>
            </a:lvl1pPr>
            <a:lvl2pPr marL="914400" lvl="1" indent="-382269" algn="l">
              <a:lnSpc>
                <a:spcPct val="100000"/>
              </a:lnSpc>
              <a:spcBef>
                <a:spcPts val="1000"/>
              </a:spcBef>
              <a:spcAft>
                <a:spcPts val="0"/>
              </a:spcAft>
              <a:buSzPts val="2420"/>
              <a:buChar char="•"/>
              <a:defRPr>
                <a:latin typeface="Arial"/>
                <a:ea typeface="Arial"/>
                <a:cs typeface="Arial"/>
                <a:sym typeface="Arial"/>
              </a:defRPr>
            </a:lvl2pPr>
            <a:lvl3pPr marL="1371600" lvl="2" indent="-368300" algn="l">
              <a:lnSpc>
                <a:spcPct val="90000"/>
              </a:lnSpc>
              <a:spcBef>
                <a:spcPts val="1000"/>
              </a:spcBef>
              <a:spcAft>
                <a:spcPts val="0"/>
              </a:spcAft>
              <a:buSzPts val="2200"/>
              <a:buChar char="•"/>
              <a:defRPr>
                <a:latin typeface="Arial"/>
                <a:ea typeface="Arial"/>
                <a:cs typeface="Arial"/>
                <a:sym typeface="Arial"/>
              </a:defRPr>
            </a:lvl3pPr>
            <a:lvl4pPr marL="1828800" lvl="3" indent="-354330" algn="l">
              <a:lnSpc>
                <a:spcPct val="90000"/>
              </a:lnSpc>
              <a:spcBef>
                <a:spcPts val="1000"/>
              </a:spcBef>
              <a:spcAft>
                <a:spcPts val="0"/>
              </a:spcAft>
              <a:buSzPts val="1980"/>
              <a:buChar char="•"/>
              <a:defRPr>
                <a:latin typeface="Arial"/>
                <a:ea typeface="Arial"/>
                <a:cs typeface="Arial"/>
                <a:sym typeface="Arial"/>
              </a:defRPr>
            </a:lvl4pPr>
            <a:lvl5pPr marL="2286000" lvl="4" indent="-354329" algn="l">
              <a:lnSpc>
                <a:spcPct val="90000"/>
              </a:lnSpc>
              <a:spcBef>
                <a:spcPts val="10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14"/>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Slide LA25" type="blank">
  <p:cSld name="BLANK">
    <p:spTree>
      <p:nvGrpSpPr>
        <p:cNvPr id="1" name="Shape 240"/>
        <p:cNvGrpSpPr/>
        <p:nvPr/>
      </p:nvGrpSpPr>
      <p:grpSpPr>
        <a:xfrm>
          <a:off x="0" y="0"/>
          <a:ext cx="0" cy="0"/>
          <a:chOff x="0" y="0"/>
          <a:chExt cx="0" cy="0"/>
        </a:xfrm>
      </p:grpSpPr>
      <p:sp>
        <p:nvSpPr>
          <p:cNvPr id="241" name="Google Shape;241;p23"/>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estions DEW LA25">
  <p:cSld name="Questions DEW LA25">
    <p:bg>
      <p:bgPr>
        <a:blipFill>
          <a:blip r:embed="rId2">
            <a:alphaModFix/>
          </a:blip>
          <a:stretch>
            <a:fillRect/>
          </a:stretch>
        </a:blipFill>
        <a:effectLst/>
      </p:bgPr>
    </p:bg>
    <p:spTree>
      <p:nvGrpSpPr>
        <p:cNvPr id="1" name="Shape 244"/>
        <p:cNvGrpSpPr/>
        <p:nvPr/>
      </p:nvGrpSpPr>
      <p:grpSpPr>
        <a:xfrm>
          <a:off x="0" y="0"/>
          <a:ext cx="0" cy="0"/>
          <a:chOff x="0" y="0"/>
          <a:chExt cx="0" cy="0"/>
        </a:xfrm>
      </p:grpSpPr>
      <p:sp>
        <p:nvSpPr>
          <p:cNvPr id="245" name="Google Shape;245;p18"/>
          <p:cNvSpPr/>
          <p:nvPr/>
        </p:nvSpPr>
        <p:spPr>
          <a:xfrm>
            <a:off x="0" y="5040360"/>
            <a:ext cx="12192000" cy="181764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6" name="Google Shape;246;p18"/>
          <p:cNvSpPr txBox="1"/>
          <p:nvPr/>
        </p:nvSpPr>
        <p:spPr>
          <a:xfrm>
            <a:off x="3879487" y="3250540"/>
            <a:ext cx="443302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EDUCATION.OHIO.GOV</a:t>
            </a:r>
            <a:endParaRPr sz="1400" b="0" i="0" u="none" strike="noStrike" cap="none">
              <a:solidFill>
                <a:srgbClr val="000000"/>
              </a:solidFill>
              <a:latin typeface="Arial"/>
              <a:ea typeface="Arial"/>
              <a:cs typeface="Arial"/>
              <a:sym typeface="Arial"/>
            </a:endParaRPr>
          </a:p>
        </p:txBody>
      </p:sp>
      <p:sp>
        <p:nvSpPr>
          <p:cNvPr id="247" name="Google Shape;247;p18"/>
          <p:cNvSpPr txBox="1"/>
          <p:nvPr/>
        </p:nvSpPr>
        <p:spPr>
          <a:xfrm>
            <a:off x="2532743" y="1817640"/>
            <a:ext cx="712651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cxnSp>
        <p:nvCxnSpPr>
          <p:cNvPr id="248" name="Google Shape;248;p18"/>
          <p:cNvCxnSpPr/>
          <p:nvPr/>
        </p:nvCxnSpPr>
        <p:spPr>
          <a:xfrm>
            <a:off x="4477657" y="3027236"/>
            <a:ext cx="3236686" cy="0"/>
          </a:xfrm>
          <a:prstGeom prst="straightConnector1">
            <a:avLst/>
          </a:prstGeom>
          <a:noFill/>
          <a:ln w="25400" cap="flat" cmpd="sng">
            <a:solidFill>
              <a:schemeClr val="accent1"/>
            </a:solidFill>
            <a:prstDash val="solid"/>
            <a:miter lim="800000"/>
            <a:headEnd type="none" w="sm" len="sm"/>
            <a:tailEnd type="none" w="sm" len="sm"/>
          </a:ln>
        </p:spPr>
      </p:cxnSp>
      <p:pic>
        <p:nvPicPr>
          <p:cNvPr id="249" name="Google Shape;249;p18"/>
          <p:cNvPicPr preferRelativeResize="0"/>
          <p:nvPr/>
        </p:nvPicPr>
        <p:blipFill rotWithShape="1">
          <a:blip r:embed="rId3">
            <a:alphaModFix/>
          </a:blip>
          <a:srcRect/>
          <a:stretch/>
        </p:blipFill>
        <p:spPr>
          <a:xfrm>
            <a:off x="4869264" y="5592194"/>
            <a:ext cx="2739695" cy="75145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Text LA25" type="secHead">
  <p:cSld name="SECTION_HEADER">
    <p:spTree>
      <p:nvGrpSpPr>
        <p:cNvPr id="1" name="Shape 250"/>
        <p:cNvGrpSpPr/>
        <p:nvPr/>
      </p:nvGrpSpPr>
      <p:grpSpPr>
        <a:xfrm>
          <a:off x="0" y="0"/>
          <a:ext cx="0" cy="0"/>
          <a:chOff x="0" y="0"/>
          <a:chExt cx="0" cy="0"/>
        </a:xfrm>
      </p:grpSpPr>
      <p:sp>
        <p:nvSpPr>
          <p:cNvPr id="251" name="Google Shape;251;p16"/>
          <p:cNvSpPr txBox="1">
            <a:spLocks noGrp="1"/>
          </p:cNvSpPr>
          <p:nvPr>
            <p:ph type="title"/>
          </p:nvPr>
        </p:nvSpPr>
        <p:spPr>
          <a:xfrm>
            <a:off x="380999" y="1104258"/>
            <a:ext cx="11086475" cy="889427"/>
          </a:xfrm>
          <a:prstGeom prst="rect">
            <a:avLst/>
          </a:prstGeom>
          <a:noFill/>
          <a:ln>
            <a:noFill/>
          </a:ln>
        </p:spPr>
        <p:txBody>
          <a:bodyPr spcFirstLastPara="1" wrap="square" lIns="91425" tIns="45700" rIns="91425" bIns="45700" anchor="t" anchorCtr="0">
            <a:normAutofit/>
          </a:bodyPr>
          <a:lstStyle>
            <a:lvl1pPr lvl="0" algn="l">
              <a:lnSpc>
                <a:spcPct val="103333"/>
              </a:lnSpc>
              <a:spcBef>
                <a:spcPts val="0"/>
              </a:spcBef>
              <a:spcAft>
                <a:spcPts val="0"/>
              </a:spcAft>
              <a:buClr>
                <a:srgbClr val="002060"/>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16"/>
          <p:cNvSpPr txBox="1">
            <a:spLocks noGrp="1"/>
          </p:cNvSpPr>
          <p:nvPr>
            <p:ph type="body" idx="1"/>
          </p:nvPr>
        </p:nvSpPr>
        <p:spPr>
          <a:xfrm>
            <a:off x="381000" y="2230132"/>
            <a:ext cx="9107774" cy="352360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640"/>
              <a:buNone/>
              <a:defRPr sz="240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200"/>
              <a:buNone/>
              <a:defRPr sz="2000">
                <a:solidFill>
                  <a:srgbClr val="8B8C8E"/>
                </a:solidFill>
              </a:defRPr>
            </a:lvl2pPr>
            <a:lvl3pPr marL="1371600" lvl="2" indent="-228600" algn="l">
              <a:lnSpc>
                <a:spcPct val="90000"/>
              </a:lnSpc>
              <a:spcBef>
                <a:spcPts val="500"/>
              </a:spcBef>
              <a:spcAft>
                <a:spcPts val="0"/>
              </a:spcAft>
              <a:buSzPts val="1980"/>
              <a:buNone/>
              <a:defRPr sz="1800">
                <a:solidFill>
                  <a:srgbClr val="8B8C8E"/>
                </a:solidFill>
              </a:defRPr>
            </a:lvl3pPr>
            <a:lvl4pPr marL="1828800" lvl="3" indent="-228600" algn="l">
              <a:lnSpc>
                <a:spcPct val="90000"/>
              </a:lnSpc>
              <a:spcBef>
                <a:spcPts val="500"/>
              </a:spcBef>
              <a:spcAft>
                <a:spcPts val="0"/>
              </a:spcAft>
              <a:buSzPts val="1760"/>
              <a:buNone/>
              <a:defRPr sz="1600">
                <a:solidFill>
                  <a:srgbClr val="8B8C8E"/>
                </a:solidFill>
              </a:defRPr>
            </a:lvl4pPr>
            <a:lvl5pPr marL="2286000" lvl="4" indent="-228600" algn="l">
              <a:lnSpc>
                <a:spcPct val="90000"/>
              </a:lnSpc>
              <a:spcBef>
                <a:spcPts val="500"/>
              </a:spcBef>
              <a:spcAft>
                <a:spcPts val="0"/>
              </a:spcAft>
              <a:buSzPts val="1760"/>
              <a:buNone/>
              <a:defRPr sz="1600">
                <a:solidFill>
                  <a:srgbClr val="8B8C8E"/>
                </a:solidFill>
              </a:defRPr>
            </a:lvl5pPr>
            <a:lvl6pPr marL="2743200" lvl="5" indent="-228600" algn="l">
              <a:lnSpc>
                <a:spcPct val="90000"/>
              </a:lnSpc>
              <a:spcBef>
                <a:spcPts val="500"/>
              </a:spcBef>
              <a:spcAft>
                <a:spcPts val="0"/>
              </a:spcAft>
              <a:buClr>
                <a:srgbClr val="8B8C8E"/>
              </a:buClr>
              <a:buSzPts val="1600"/>
              <a:buNone/>
              <a:defRPr sz="1600">
                <a:solidFill>
                  <a:srgbClr val="8B8C8E"/>
                </a:solidFill>
              </a:defRPr>
            </a:lvl6pPr>
            <a:lvl7pPr marL="3200400" lvl="6" indent="-228600" algn="l">
              <a:lnSpc>
                <a:spcPct val="90000"/>
              </a:lnSpc>
              <a:spcBef>
                <a:spcPts val="500"/>
              </a:spcBef>
              <a:spcAft>
                <a:spcPts val="0"/>
              </a:spcAft>
              <a:buClr>
                <a:srgbClr val="8B8C8E"/>
              </a:buClr>
              <a:buSzPts val="1600"/>
              <a:buNone/>
              <a:defRPr sz="1600">
                <a:solidFill>
                  <a:srgbClr val="8B8C8E"/>
                </a:solidFill>
              </a:defRPr>
            </a:lvl7pPr>
            <a:lvl8pPr marL="3657600" lvl="7" indent="-228600" algn="l">
              <a:lnSpc>
                <a:spcPct val="90000"/>
              </a:lnSpc>
              <a:spcBef>
                <a:spcPts val="500"/>
              </a:spcBef>
              <a:spcAft>
                <a:spcPts val="0"/>
              </a:spcAft>
              <a:buClr>
                <a:srgbClr val="8B8C8E"/>
              </a:buClr>
              <a:buSzPts val="1600"/>
              <a:buNone/>
              <a:defRPr sz="1600">
                <a:solidFill>
                  <a:srgbClr val="8B8C8E"/>
                </a:solidFill>
              </a:defRPr>
            </a:lvl8pPr>
            <a:lvl9pPr marL="4114800" lvl="8" indent="-228600" algn="l">
              <a:lnSpc>
                <a:spcPct val="90000"/>
              </a:lnSpc>
              <a:spcBef>
                <a:spcPts val="500"/>
              </a:spcBef>
              <a:spcAft>
                <a:spcPts val="0"/>
              </a:spcAft>
              <a:buClr>
                <a:srgbClr val="8B8C8E"/>
              </a:buClr>
              <a:buSzPts val="1600"/>
              <a:buNone/>
              <a:defRPr sz="1600">
                <a:solidFill>
                  <a:srgbClr val="8B8C8E"/>
                </a:solidFill>
              </a:defRPr>
            </a:lvl9pPr>
          </a:lstStyle>
          <a:p>
            <a:endParaRPr/>
          </a:p>
        </p:txBody>
      </p:sp>
      <p:sp>
        <p:nvSpPr>
          <p:cNvPr id="253" name="Google Shape;253;p16"/>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cxnSp>
        <p:nvCxnSpPr>
          <p:cNvPr id="254" name="Google Shape;254;p16"/>
          <p:cNvCxnSpPr/>
          <p:nvPr/>
        </p:nvCxnSpPr>
        <p:spPr>
          <a:xfrm>
            <a:off x="380999" y="2010937"/>
            <a:ext cx="7514705" cy="0"/>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estions LA25">
  <p:cSld name="Questions LA25">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17"/>
          <p:cNvSpPr/>
          <p:nvPr/>
        </p:nvSpPr>
        <p:spPr>
          <a:xfrm>
            <a:off x="0" y="5040360"/>
            <a:ext cx="12192000" cy="181764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p17"/>
          <p:cNvSpPr txBox="1"/>
          <p:nvPr/>
        </p:nvSpPr>
        <p:spPr>
          <a:xfrm>
            <a:off x="3879487" y="3250540"/>
            <a:ext cx="443302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education.ohio.gov/LiteracyAcademy</a:t>
            </a:r>
            <a:endParaRPr sz="1800" b="0" i="0" u="none" strike="noStrike" cap="none">
              <a:solidFill>
                <a:srgbClr val="002060"/>
              </a:solidFill>
              <a:latin typeface="Arial"/>
              <a:ea typeface="Arial"/>
              <a:cs typeface="Arial"/>
              <a:sym typeface="Arial"/>
            </a:endParaRPr>
          </a:p>
        </p:txBody>
      </p:sp>
      <p:sp>
        <p:nvSpPr>
          <p:cNvPr id="260" name="Google Shape;260;p17"/>
          <p:cNvSpPr txBox="1"/>
          <p:nvPr/>
        </p:nvSpPr>
        <p:spPr>
          <a:xfrm>
            <a:off x="2532743" y="1817640"/>
            <a:ext cx="712651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cxnSp>
        <p:nvCxnSpPr>
          <p:cNvPr id="261" name="Google Shape;261;p17"/>
          <p:cNvCxnSpPr/>
          <p:nvPr/>
        </p:nvCxnSpPr>
        <p:spPr>
          <a:xfrm>
            <a:off x="4477657" y="3027236"/>
            <a:ext cx="3236686" cy="0"/>
          </a:xfrm>
          <a:prstGeom prst="straightConnector1">
            <a:avLst/>
          </a:prstGeom>
          <a:noFill/>
          <a:ln w="25400" cap="flat" cmpd="sng">
            <a:solidFill>
              <a:schemeClr val="accent1"/>
            </a:solidFill>
            <a:prstDash val="solid"/>
            <a:miter lim="800000"/>
            <a:headEnd type="none" w="sm" len="sm"/>
            <a:tailEnd type="none" w="sm" len="sm"/>
          </a:ln>
        </p:spPr>
      </p:cxnSp>
      <p:pic>
        <p:nvPicPr>
          <p:cNvPr id="262" name="Google Shape;262;p17"/>
          <p:cNvPicPr preferRelativeResize="0"/>
          <p:nvPr/>
        </p:nvPicPr>
        <p:blipFill rotWithShape="1">
          <a:blip r:embed="rId3">
            <a:alphaModFix/>
          </a:blip>
          <a:srcRect/>
          <a:stretch/>
        </p:blipFill>
        <p:spPr>
          <a:xfrm>
            <a:off x="3349465" y="5040360"/>
            <a:ext cx="5895024" cy="136072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esentation Intro Slide LA25">
  <p:cSld name="Presentation Intro Slide LA25">
    <p:bg>
      <p:bgPr>
        <a:blipFill>
          <a:blip r:embed="rId2">
            <a:alphaModFix/>
          </a:blip>
          <a:stretch>
            <a:fillRect/>
          </a:stretch>
        </a:blipFill>
        <a:effectLst/>
      </p:bgPr>
    </p:bg>
    <p:spTree>
      <p:nvGrpSpPr>
        <p:cNvPr id="1" name="Shape 264"/>
        <p:cNvGrpSpPr/>
        <p:nvPr/>
      </p:nvGrpSpPr>
      <p:grpSpPr>
        <a:xfrm>
          <a:off x="0" y="0"/>
          <a:ext cx="0" cy="0"/>
          <a:chOff x="0" y="0"/>
          <a:chExt cx="0" cy="0"/>
        </a:xfrm>
      </p:grpSpPr>
      <p:sp>
        <p:nvSpPr>
          <p:cNvPr id="265" name="Google Shape;265;p21"/>
          <p:cNvSpPr/>
          <p:nvPr/>
        </p:nvSpPr>
        <p:spPr>
          <a:xfrm>
            <a:off x="0" y="5040360"/>
            <a:ext cx="12192000" cy="18176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6" name="Google Shape;266;p21" descr="Logo for Literacy Academy 2025"/>
          <p:cNvPicPr preferRelativeResize="0"/>
          <p:nvPr/>
        </p:nvPicPr>
        <p:blipFill rotWithShape="1">
          <a:blip r:embed="rId3">
            <a:alphaModFix/>
          </a:blip>
          <a:srcRect/>
          <a:stretch/>
        </p:blipFill>
        <p:spPr>
          <a:xfrm>
            <a:off x="3820274" y="5423885"/>
            <a:ext cx="4551451" cy="1050590"/>
          </a:xfrm>
          <a:prstGeom prst="rect">
            <a:avLst/>
          </a:prstGeom>
          <a:noFill/>
          <a:ln>
            <a:noFill/>
          </a:ln>
        </p:spPr>
      </p:pic>
      <p:sp>
        <p:nvSpPr>
          <p:cNvPr id="267" name="Google Shape;267;p21"/>
          <p:cNvSpPr txBox="1"/>
          <p:nvPr/>
        </p:nvSpPr>
        <p:spPr>
          <a:xfrm>
            <a:off x="383969" y="709644"/>
            <a:ext cx="11424062"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PRESENTATION TITLE</a:t>
            </a:r>
            <a:endParaRPr sz="1400" b="0" i="0" u="none" strike="noStrike" cap="none">
              <a:solidFill>
                <a:srgbClr val="000000"/>
              </a:solidFill>
              <a:latin typeface="Arial"/>
              <a:ea typeface="Arial"/>
              <a:cs typeface="Arial"/>
              <a:sym typeface="Arial"/>
            </a:endParaRPr>
          </a:p>
        </p:txBody>
      </p:sp>
      <p:cxnSp>
        <p:nvCxnSpPr>
          <p:cNvPr id="268" name="Google Shape;268;p21"/>
          <p:cNvCxnSpPr/>
          <p:nvPr/>
        </p:nvCxnSpPr>
        <p:spPr>
          <a:xfrm>
            <a:off x="2338648" y="1864885"/>
            <a:ext cx="7514705" cy="0"/>
          </a:xfrm>
          <a:prstGeom prst="straightConnector1">
            <a:avLst/>
          </a:prstGeom>
          <a:noFill/>
          <a:ln w="25400" cap="flat" cmpd="sng">
            <a:solidFill>
              <a:schemeClr val="accent1"/>
            </a:solidFill>
            <a:prstDash val="solid"/>
            <a:miter lim="800000"/>
            <a:headEnd type="none" w="sm" len="sm"/>
            <a:tailEnd type="none" w="sm" len="sm"/>
          </a:ln>
        </p:spPr>
      </p:cxnSp>
      <p:sp>
        <p:nvSpPr>
          <p:cNvPr id="269" name="Google Shape;269;p21"/>
          <p:cNvSpPr txBox="1">
            <a:spLocks noGrp="1"/>
          </p:cNvSpPr>
          <p:nvPr>
            <p:ph type="body" idx="1"/>
          </p:nvPr>
        </p:nvSpPr>
        <p:spPr>
          <a:xfrm>
            <a:off x="2338649" y="2139210"/>
            <a:ext cx="7514704" cy="250070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a:latin typeface="Arial"/>
                <a:ea typeface="Arial"/>
                <a:cs typeface="Arial"/>
                <a:sym typeface="Arial"/>
              </a:defRPr>
            </a:lvl1pPr>
            <a:lvl2pPr marL="914400" lvl="1" indent="-228600" algn="l">
              <a:lnSpc>
                <a:spcPct val="100000"/>
              </a:lnSpc>
              <a:spcBef>
                <a:spcPts val="500"/>
              </a:spcBef>
              <a:spcAft>
                <a:spcPts val="0"/>
              </a:spcAft>
              <a:buSzPts val="2420"/>
              <a:buNone/>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DEW-w URL">
  <p:cSld name="Closing Slide DEW-w URL">
    <p:spTree>
      <p:nvGrpSpPr>
        <p:cNvPr id="1" name="Shape 14"/>
        <p:cNvGrpSpPr/>
        <p:nvPr/>
      </p:nvGrpSpPr>
      <p:grpSpPr>
        <a:xfrm>
          <a:off x="0" y="0"/>
          <a:ext cx="0" cy="0"/>
          <a:chOff x="0" y="0"/>
          <a:chExt cx="0" cy="0"/>
        </a:xfrm>
      </p:grpSpPr>
      <p:sp>
        <p:nvSpPr>
          <p:cNvPr id="15" name="Google Shape;15;p20"/>
          <p:cNvSpPr txBox="1"/>
          <p:nvPr/>
        </p:nvSpPr>
        <p:spPr>
          <a:xfrm>
            <a:off x="4064001" y="6289964"/>
            <a:ext cx="391621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E3F75"/>
                </a:solidFill>
                <a:latin typeface="Arial"/>
                <a:ea typeface="Arial"/>
                <a:cs typeface="Arial"/>
                <a:sym typeface="Arial"/>
              </a:rPr>
              <a:t>education.ohio.gov/LiteracyAcademy</a:t>
            </a:r>
            <a:endParaRPr sz="1800" b="0" i="0" u="none" strike="noStrike" cap="none">
              <a:solidFill>
                <a:srgbClr val="0E3F75"/>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resentation Intro Slide DEW">
  <p:cSld name="Presentation Intro Slide DEW">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2"/>
          <p:cNvSpPr/>
          <p:nvPr/>
        </p:nvSpPr>
        <p:spPr>
          <a:xfrm>
            <a:off x="0" y="5040360"/>
            <a:ext cx="12192000" cy="18176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2" name="Google Shape;272;p22" descr="Ohio Department of Education and Workforce logo"/>
          <p:cNvPicPr preferRelativeResize="0"/>
          <p:nvPr/>
        </p:nvPicPr>
        <p:blipFill rotWithShape="1">
          <a:blip r:embed="rId3">
            <a:alphaModFix/>
          </a:blip>
          <a:srcRect/>
          <a:stretch/>
        </p:blipFill>
        <p:spPr>
          <a:xfrm>
            <a:off x="4516582" y="5592341"/>
            <a:ext cx="2974109" cy="815755"/>
          </a:xfrm>
          <a:prstGeom prst="rect">
            <a:avLst/>
          </a:prstGeom>
          <a:noFill/>
          <a:ln>
            <a:noFill/>
          </a:ln>
        </p:spPr>
      </p:pic>
      <p:sp>
        <p:nvSpPr>
          <p:cNvPr id="273" name="Google Shape;273;p22"/>
          <p:cNvSpPr txBox="1"/>
          <p:nvPr/>
        </p:nvSpPr>
        <p:spPr>
          <a:xfrm>
            <a:off x="383969" y="709644"/>
            <a:ext cx="11424062"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PRESENTATION TITLE</a:t>
            </a:r>
            <a:endParaRPr sz="1400" b="0" i="0" u="none" strike="noStrike" cap="none">
              <a:solidFill>
                <a:srgbClr val="000000"/>
              </a:solidFill>
              <a:latin typeface="Arial"/>
              <a:ea typeface="Arial"/>
              <a:cs typeface="Arial"/>
              <a:sym typeface="Arial"/>
            </a:endParaRPr>
          </a:p>
        </p:txBody>
      </p:sp>
      <p:cxnSp>
        <p:nvCxnSpPr>
          <p:cNvPr id="274" name="Google Shape;274;p22"/>
          <p:cNvCxnSpPr/>
          <p:nvPr/>
        </p:nvCxnSpPr>
        <p:spPr>
          <a:xfrm>
            <a:off x="2338648" y="1864885"/>
            <a:ext cx="7514705" cy="0"/>
          </a:xfrm>
          <a:prstGeom prst="straightConnector1">
            <a:avLst/>
          </a:prstGeom>
          <a:noFill/>
          <a:ln w="25400" cap="flat" cmpd="sng">
            <a:solidFill>
              <a:schemeClr val="accent1"/>
            </a:solidFill>
            <a:prstDash val="solid"/>
            <a:miter lim="800000"/>
            <a:headEnd type="none" w="sm" len="sm"/>
            <a:tailEnd type="none" w="sm" len="sm"/>
          </a:ln>
        </p:spPr>
      </p:cxnSp>
      <p:sp>
        <p:nvSpPr>
          <p:cNvPr id="275" name="Google Shape;275;p22"/>
          <p:cNvSpPr txBox="1">
            <a:spLocks noGrp="1"/>
          </p:cNvSpPr>
          <p:nvPr>
            <p:ph type="body" idx="1"/>
          </p:nvPr>
        </p:nvSpPr>
        <p:spPr>
          <a:xfrm>
            <a:off x="2338649" y="2139210"/>
            <a:ext cx="7514704" cy="250070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a:latin typeface="Arial"/>
                <a:ea typeface="Arial"/>
                <a:cs typeface="Arial"/>
                <a:sym typeface="Arial"/>
              </a:defRPr>
            </a:lvl1pPr>
            <a:lvl2pPr marL="914400" lvl="1" indent="-228600" algn="l">
              <a:lnSpc>
                <a:spcPct val="100000"/>
              </a:lnSpc>
              <a:spcBef>
                <a:spcPts val="500"/>
              </a:spcBef>
              <a:spcAft>
                <a:spcPts val="0"/>
              </a:spcAft>
              <a:buSzPts val="2420"/>
              <a:buNone/>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LA25">
  <p:cSld name="Section Header LA25">
    <p:bg>
      <p:bgPr>
        <a:blipFill>
          <a:blip r:embed="rId2">
            <a:alphaModFix/>
          </a:blip>
          <a:stretch>
            <a:fillRect/>
          </a:stretch>
        </a:blipFill>
        <a:effectLst/>
      </p:bgPr>
    </p:bg>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552762" y="2633955"/>
            <a:ext cx="11086475" cy="889427"/>
          </a:xfrm>
          <a:prstGeom prst="rect">
            <a:avLst/>
          </a:prstGeom>
          <a:noFill/>
          <a:ln>
            <a:noFill/>
          </a:ln>
        </p:spPr>
        <p:txBody>
          <a:bodyPr spcFirstLastPara="1" wrap="square" lIns="91425" tIns="45700" rIns="91425" bIns="45700" anchor="t" anchorCtr="0">
            <a:normAutofit/>
          </a:bodyPr>
          <a:lstStyle>
            <a:lvl1pPr lvl="0" algn="l">
              <a:lnSpc>
                <a:spcPct val="103333"/>
              </a:lnSpc>
              <a:spcBef>
                <a:spcPts val="0"/>
              </a:spcBef>
              <a:spcAft>
                <a:spcPts val="0"/>
              </a:spcAft>
              <a:buClr>
                <a:srgbClr val="002060"/>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24"/>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LA25" type="twoObj">
  <p:cSld name="TWO_OBJECTS">
    <p:spTree>
      <p:nvGrpSpPr>
        <p:cNvPr id="1" name="Shape 281"/>
        <p:cNvGrpSpPr/>
        <p:nvPr/>
      </p:nvGrpSpPr>
      <p:grpSpPr>
        <a:xfrm>
          <a:off x="0" y="0"/>
          <a:ext cx="0" cy="0"/>
          <a:chOff x="0" y="0"/>
          <a:chExt cx="0" cy="0"/>
        </a:xfrm>
      </p:grpSpPr>
      <p:sp>
        <p:nvSpPr>
          <p:cNvPr id="282" name="Google Shape;282;p25"/>
          <p:cNvSpPr txBox="1">
            <a:spLocks noGrp="1"/>
          </p:cNvSpPr>
          <p:nvPr>
            <p:ph type="title"/>
          </p:nvPr>
        </p:nvSpPr>
        <p:spPr>
          <a:xfrm>
            <a:off x="381000" y="365125"/>
            <a:ext cx="114300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25"/>
          <p:cNvSpPr txBox="1">
            <a:spLocks noGrp="1"/>
          </p:cNvSpPr>
          <p:nvPr>
            <p:ph type="body" idx="1"/>
          </p:nvPr>
        </p:nvSpPr>
        <p:spPr>
          <a:xfrm>
            <a:off x="381000" y="1825625"/>
            <a:ext cx="5439032" cy="4093261"/>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25"/>
          <p:cNvSpPr txBox="1">
            <a:spLocks noGrp="1"/>
          </p:cNvSpPr>
          <p:nvPr>
            <p:ph type="body" idx="2"/>
          </p:nvPr>
        </p:nvSpPr>
        <p:spPr>
          <a:xfrm>
            <a:off x="6096000" y="1825625"/>
            <a:ext cx="5715000" cy="4093261"/>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25"/>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LA25" type="twoTxTwoObj">
  <p:cSld name="TWO_OBJECTS_WITH_TEXT">
    <p:spTree>
      <p:nvGrpSpPr>
        <p:cNvPr id="1" name="Shape 288"/>
        <p:cNvGrpSpPr/>
        <p:nvPr/>
      </p:nvGrpSpPr>
      <p:grpSpPr>
        <a:xfrm>
          <a:off x="0" y="0"/>
          <a:ext cx="0" cy="0"/>
          <a:chOff x="0" y="0"/>
          <a:chExt cx="0" cy="0"/>
        </a:xfrm>
      </p:grpSpPr>
      <p:sp>
        <p:nvSpPr>
          <p:cNvPr id="289" name="Google Shape;289;p26"/>
          <p:cNvSpPr txBox="1">
            <a:spLocks noGrp="1"/>
          </p:cNvSpPr>
          <p:nvPr>
            <p:ph type="title"/>
          </p:nvPr>
        </p:nvSpPr>
        <p:spPr>
          <a:xfrm>
            <a:off x="381000" y="365125"/>
            <a:ext cx="114300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26"/>
          <p:cNvSpPr txBox="1">
            <a:spLocks noGrp="1"/>
          </p:cNvSpPr>
          <p:nvPr>
            <p:ph type="body" idx="1"/>
          </p:nvPr>
        </p:nvSpPr>
        <p:spPr>
          <a:xfrm>
            <a:off x="381000" y="1681163"/>
            <a:ext cx="5550243" cy="657303"/>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0"/>
              </a:spcBef>
              <a:spcAft>
                <a:spcPts val="0"/>
              </a:spcAft>
              <a:buSzPts val="2640"/>
              <a:buNone/>
              <a:defRPr sz="2400" b="1" cap="none">
                <a:latin typeface="Arial"/>
                <a:ea typeface="Arial"/>
                <a:cs typeface="Arial"/>
                <a:sym typeface="Arial"/>
              </a:defRPr>
            </a:lvl1pPr>
            <a:lvl2pPr marL="914400" lvl="1" indent="-228600" algn="l">
              <a:lnSpc>
                <a:spcPct val="100000"/>
              </a:lnSpc>
              <a:spcBef>
                <a:spcPts val="500"/>
              </a:spcBef>
              <a:spcAft>
                <a:spcPts val="0"/>
              </a:spcAft>
              <a:buSzPts val="2200"/>
              <a:buNone/>
              <a:defRPr sz="2000" b="1"/>
            </a:lvl2pPr>
            <a:lvl3pPr marL="1371600" lvl="2" indent="-228600" algn="l">
              <a:lnSpc>
                <a:spcPct val="90000"/>
              </a:lnSpc>
              <a:spcBef>
                <a:spcPts val="500"/>
              </a:spcBef>
              <a:spcAft>
                <a:spcPts val="0"/>
              </a:spcAft>
              <a:buSzPts val="1980"/>
              <a:buNone/>
              <a:defRPr sz="1800" b="1"/>
            </a:lvl3pPr>
            <a:lvl4pPr marL="1828800" lvl="3" indent="-228600" algn="l">
              <a:lnSpc>
                <a:spcPct val="90000"/>
              </a:lnSpc>
              <a:spcBef>
                <a:spcPts val="500"/>
              </a:spcBef>
              <a:spcAft>
                <a:spcPts val="0"/>
              </a:spcAft>
              <a:buSzPts val="1760"/>
              <a:buNone/>
              <a:defRPr sz="1600" b="1"/>
            </a:lvl4pPr>
            <a:lvl5pPr marL="2286000" lvl="4" indent="-228600" algn="l">
              <a:lnSpc>
                <a:spcPct val="9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1" name="Google Shape;291;p26"/>
          <p:cNvSpPr txBox="1">
            <a:spLocks noGrp="1"/>
          </p:cNvSpPr>
          <p:nvPr>
            <p:ph type="body" idx="2"/>
          </p:nvPr>
        </p:nvSpPr>
        <p:spPr>
          <a:xfrm>
            <a:off x="381000" y="2505075"/>
            <a:ext cx="5550243" cy="3426168"/>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26"/>
          <p:cNvSpPr txBox="1">
            <a:spLocks noGrp="1"/>
          </p:cNvSpPr>
          <p:nvPr>
            <p:ph type="body" idx="3"/>
          </p:nvPr>
        </p:nvSpPr>
        <p:spPr>
          <a:xfrm>
            <a:off x="6172200" y="1681163"/>
            <a:ext cx="5638800" cy="657303"/>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0"/>
              </a:spcBef>
              <a:spcAft>
                <a:spcPts val="0"/>
              </a:spcAft>
              <a:buSzPts val="2640"/>
              <a:buNone/>
              <a:defRPr sz="2400" b="1" cap="none">
                <a:latin typeface="Arial"/>
                <a:ea typeface="Arial"/>
                <a:cs typeface="Arial"/>
                <a:sym typeface="Arial"/>
              </a:defRPr>
            </a:lvl1pPr>
            <a:lvl2pPr marL="914400" lvl="1" indent="-228600" algn="l">
              <a:lnSpc>
                <a:spcPct val="100000"/>
              </a:lnSpc>
              <a:spcBef>
                <a:spcPts val="500"/>
              </a:spcBef>
              <a:spcAft>
                <a:spcPts val="0"/>
              </a:spcAft>
              <a:buSzPts val="2200"/>
              <a:buNone/>
              <a:defRPr sz="2000" b="1"/>
            </a:lvl2pPr>
            <a:lvl3pPr marL="1371600" lvl="2" indent="-228600" algn="l">
              <a:lnSpc>
                <a:spcPct val="90000"/>
              </a:lnSpc>
              <a:spcBef>
                <a:spcPts val="500"/>
              </a:spcBef>
              <a:spcAft>
                <a:spcPts val="0"/>
              </a:spcAft>
              <a:buSzPts val="1980"/>
              <a:buNone/>
              <a:defRPr sz="1800" b="1"/>
            </a:lvl3pPr>
            <a:lvl4pPr marL="1828800" lvl="3" indent="-228600" algn="l">
              <a:lnSpc>
                <a:spcPct val="90000"/>
              </a:lnSpc>
              <a:spcBef>
                <a:spcPts val="500"/>
              </a:spcBef>
              <a:spcAft>
                <a:spcPts val="0"/>
              </a:spcAft>
              <a:buSzPts val="1760"/>
              <a:buNone/>
              <a:defRPr sz="1600" b="1"/>
            </a:lvl4pPr>
            <a:lvl5pPr marL="2286000" lvl="4" indent="-228600" algn="l">
              <a:lnSpc>
                <a:spcPct val="9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3" name="Google Shape;293;p26"/>
          <p:cNvSpPr txBox="1">
            <a:spLocks noGrp="1"/>
          </p:cNvSpPr>
          <p:nvPr>
            <p:ph type="body" idx="4"/>
          </p:nvPr>
        </p:nvSpPr>
        <p:spPr>
          <a:xfrm>
            <a:off x="6172200" y="2505075"/>
            <a:ext cx="5638800" cy="3426168"/>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382269" algn="l">
              <a:lnSpc>
                <a:spcPct val="100000"/>
              </a:lnSpc>
              <a:spcBef>
                <a:spcPts val="500"/>
              </a:spcBef>
              <a:spcAft>
                <a:spcPts val="0"/>
              </a:spcAft>
              <a:buSzPts val="2420"/>
              <a:buChar char="•"/>
              <a:defRPr>
                <a:latin typeface="Arial"/>
                <a:ea typeface="Arial"/>
                <a:cs typeface="Arial"/>
                <a:sym typeface="Arial"/>
              </a:defRPr>
            </a:lvl2pPr>
            <a:lvl3pPr marL="1371600" lvl="2" indent="-368300" algn="l">
              <a:lnSpc>
                <a:spcPct val="90000"/>
              </a:lnSpc>
              <a:spcBef>
                <a:spcPts val="500"/>
              </a:spcBef>
              <a:spcAft>
                <a:spcPts val="0"/>
              </a:spcAft>
              <a:buSzPts val="2200"/>
              <a:buChar char="•"/>
              <a:defRPr>
                <a:latin typeface="Arial"/>
                <a:ea typeface="Arial"/>
                <a:cs typeface="Arial"/>
                <a:sym typeface="Arial"/>
              </a:defRPr>
            </a:lvl3pPr>
            <a:lvl4pPr marL="1828800" lvl="3" indent="-354330" algn="l">
              <a:lnSpc>
                <a:spcPct val="90000"/>
              </a:lnSpc>
              <a:spcBef>
                <a:spcPts val="500"/>
              </a:spcBef>
              <a:spcAft>
                <a:spcPts val="0"/>
              </a:spcAft>
              <a:buSzPts val="1980"/>
              <a:buChar char="•"/>
              <a:defRPr>
                <a:latin typeface="Arial"/>
                <a:ea typeface="Arial"/>
                <a:cs typeface="Arial"/>
                <a:sym typeface="Arial"/>
              </a:defRPr>
            </a:lvl4pPr>
            <a:lvl5pPr marL="2286000" lvl="4" indent="-354329" algn="l">
              <a:lnSpc>
                <a:spcPct val="90000"/>
              </a:lnSpc>
              <a:spcBef>
                <a:spcPts val="5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26"/>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ighlight Text LA25">
  <p:cSld name="Highlight Text LA25">
    <p:bg>
      <p:bgPr>
        <a:blipFill>
          <a:blip r:embed="rId2">
            <a:alphaModFix/>
          </a:blip>
          <a:stretch>
            <a:fillRect/>
          </a:stretch>
        </a:blipFill>
        <a:effectLst/>
      </p:bgPr>
    </p:bg>
    <p:spTree>
      <p:nvGrpSpPr>
        <p:cNvPr id="1" name="Shape 297"/>
        <p:cNvGrpSpPr/>
        <p:nvPr/>
      </p:nvGrpSpPr>
      <p:grpSpPr>
        <a:xfrm>
          <a:off x="0" y="0"/>
          <a:ext cx="0" cy="0"/>
          <a:chOff x="0" y="0"/>
          <a:chExt cx="0" cy="0"/>
        </a:xfrm>
      </p:grpSpPr>
      <p:sp>
        <p:nvSpPr>
          <p:cNvPr id="298" name="Google Shape;298;p27"/>
          <p:cNvSpPr txBox="1">
            <a:spLocks noGrp="1"/>
          </p:cNvSpPr>
          <p:nvPr>
            <p:ph type="title"/>
          </p:nvPr>
        </p:nvSpPr>
        <p:spPr>
          <a:xfrm>
            <a:off x="381000" y="559088"/>
            <a:ext cx="11430000" cy="9828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27"/>
          <p:cNvSpPr txBox="1">
            <a:spLocks noGrp="1"/>
          </p:cNvSpPr>
          <p:nvPr>
            <p:ph type="body" idx="1"/>
          </p:nvPr>
        </p:nvSpPr>
        <p:spPr>
          <a:xfrm>
            <a:off x="1064302" y="2008683"/>
            <a:ext cx="9878336" cy="3687268"/>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Char char="•"/>
              <a:defRPr>
                <a:latin typeface="Arial"/>
                <a:ea typeface="Arial"/>
                <a:cs typeface="Arial"/>
                <a:sym typeface="Arial"/>
              </a:defRPr>
            </a:lvl1pPr>
            <a:lvl2pPr marL="914400" lvl="1" indent="-228600" algn="l">
              <a:lnSpc>
                <a:spcPct val="100000"/>
              </a:lnSpc>
              <a:spcBef>
                <a:spcPts val="500"/>
              </a:spcBef>
              <a:spcAft>
                <a:spcPts val="0"/>
              </a:spcAft>
              <a:buSzPts val="2420"/>
              <a:buNone/>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0" name="Google Shape;300;p27"/>
          <p:cNvCxnSpPr/>
          <p:nvPr/>
        </p:nvCxnSpPr>
        <p:spPr>
          <a:xfrm>
            <a:off x="838200" y="2008683"/>
            <a:ext cx="0" cy="3674496"/>
          </a:xfrm>
          <a:prstGeom prst="straightConnector1">
            <a:avLst/>
          </a:prstGeom>
          <a:noFill/>
          <a:ln w="38100" cap="flat" cmpd="sng">
            <a:solidFill>
              <a:schemeClr val="accent1"/>
            </a:solidFill>
            <a:prstDash val="solid"/>
            <a:miter lim="800000"/>
            <a:headEnd type="none" w="sm" len="sm"/>
            <a:tailEnd type="none" w="sm" len="sm"/>
          </a:ln>
        </p:spPr>
      </p:cxnSp>
      <p:sp>
        <p:nvSpPr>
          <p:cNvPr id="301" name="Google Shape;301;p27"/>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LA25" type="titleOnly">
  <p:cSld name="TITLE_ONLY">
    <p:spTree>
      <p:nvGrpSpPr>
        <p:cNvPr id="1" name="Shape 304"/>
        <p:cNvGrpSpPr/>
        <p:nvPr/>
      </p:nvGrpSpPr>
      <p:grpSpPr>
        <a:xfrm>
          <a:off x="0" y="0"/>
          <a:ext cx="0" cy="0"/>
          <a:chOff x="0" y="0"/>
          <a:chExt cx="0" cy="0"/>
        </a:xfrm>
      </p:grpSpPr>
      <p:sp>
        <p:nvSpPr>
          <p:cNvPr id="305" name="Google Shape;305;p28"/>
          <p:cNvSpPr txBox="1">
            <a:spLocks noGrp="1"/>
          </p:cNvSpPr>
          <p:nvPr>
            <p:ph type="title"/>
          </p:nvPr>
        </p:nvSpPr>
        <p:spPr>
          <a:xfrm>
            <a:off x="381000" y="365125"/>
            <a:ext cx="114300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28"/>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LA25" type="objTx">
  <p:cSld name="OBJECT_WITH_CAPTION_TEXT">
    <p:spTree>
      <p:nvGrpSpPr>
        <p:cNvPr id="1" name="Shape 309"/>
        <p:cNvGrpSpPr/>
        <p:nvPr/>
      </p:nvGrpSpPr>
      <p:grpSpPr>
        <a:xfrm>
          <a:off x="0" y="0"/>
          <a:ext cx="0" cy="0"/>
          <a:chOff x="0" y="0"/>
          <a:chExt cx="0" cy="0"/>
        </a:xfrm>
      </p:grpSpPr>
      <p:sp>
        <p:nvSpPr>
          <p:cNvPr id="310" name="Google Shape;310;p29"/>
          <p:cNvSpPr txBox="1">
            <a:spLocks noGrp="1"/>
          </p:cNvSpPr>
          <p:nvPr>
            <p:ph type="title"/>
          </p:nvPr>
        </p:nvSpPr>
        <p:spPr>
          <a:xfrm>
            <a:off x="407301" y="457200"/>
            <a:ext cx="4387121"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2060"/>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29"/>
          <p:cNvSpPr txBox="1">
            <a:spLocks noGrp="1"/>
          </p:cNvSpPr>
          <p:nvPr>
            <p:ph type="body" idx="1"/>
          </p:nvPr>
        </p:nvSpPr>
        <p:spPr>
          <a:xfrm>
            <a:off x="5183187" y="457200"/>
            <a:ext cx="6601511" cy="5403850"/>
          </a:xfrm>
          <a:prstGeom prst="rect">
            <a:avLst/>
          </a:prstGeom>
          <a:noFill/>
          <a:ln>
            <a:noFill/>
          </a:ln>
        </p:spPr>
        <p:txBody>
          <a:bodyPr spcFirstLastPara="1" wrap="square" lIns="91425" tIns="45700" rIns="91425" bIns="45700" anchor="t" anchorCtr="0">
            <a:normAutofit/>
          </a:bodyPr>
          <a:lstStyle>
            <a:lvl1pPr marL="457200" lvl="0" indent="-452119" algn="l">
              <a:lnSpc>
                <a:spcPct val="120000"/>
              </a:lnSpc>
              <a:spcBef>
                <a:spcPts val="0"/>
              </a:spcBef>
              <a:spcAft>
                <a:spcPts val="0"/>
              </a:spcAft>
              <a:buSzPts val="3520"/>
              <a:buChar char="•"/>
              <a:defRPr sz="3200">
                <a:latin typeface="Arial"/>
                <a:ea typeface="Arial"/>
                <a:cs typeface="Arial"/>
                <a:sym typeface="Arial"/>
              </a:defRPr>
            </a:lvl1pPr>
            <a:lvl2pPr marL="914400" lvl="1" indent="-424180" algn="l">
              <a:lnSpc>
                <a:spcPct val="100000"/>
              </a:lnSpc>
              <a:spcBef>
                <a:spcPts val="500"/>
              </a:spcBef>
              <a:spcAft>
                <a:spcPts val="0"/>
              </a:spcAft>
              <a:buSzPts val="3080"/>
              <a:buChar char="•"/>
              <a:defRPr sz="2800">
                <a:latin typeface="Arial"/>
                <a:ea typeface="Arial"/>
                <a:cs typeface="Arial"/>
                <a:sym typeface="Arial"/>
              </a:defRPr>
            </a:lvl2pPr>
            <a:lvl3pPr marL="1371600" lvl="2" indent="-396239" algn="l">
              <a:lnSpc>
                <a:spcPct val="90000"/>
              </a:lnSpc>
              <a:spcBef>
                <a:spcPts val="500"/>
              </a:spcBef>
              <a:spcAft>
                <a:spcPts val="0"/>
              </a:spcAft>
              <a:buSzPts val="2640"/>
              <a:buChar char="•"/>
              <a:defRPr sz="2400">
                <a:latin typeface="Arial"/>
                <a:ea typeface="Arial"/>
                <a:cs typeface="Arial"/>
                <a:sym typeface="Arial"/>
              </a:defRPr>
            </a:lvl3pPr>
            <a:lvl4pPr marL="1828800" lvl="3" indent="-368300" algn="l">
              <a:lnSpc>
                <a:spcPct val="90000"/>
              </a:lnSpc>
              <a:spcBef>
                <a:spcPts val="500"/>
              </a:spcBef>
              <a:spcAft>
                <a:spcPts val="0"/>
              </a:spcAft>
              <a:buSzPts val="2200"/>
              <a:buChar char="•"/>
              <a:defRPr sz="2000">
                <a:latin typeface="Arial"/>
                <a:ea typeface="Arial"/>
                <a:cs typeface="Arial"/>
                <a:sym typeface="Arial"/>
              </a:defRPr>
            </a:lvl4pPr>
            <a:lvl5pPr marL="2286000" lvl="4" indent="-368300" algn="l">
              <a:lnSpc>
                <a:spcPct val="90000"/>
              </a:lnSpc>
              <a:spcBef>
                <a:spcPts val="500"/>
              </a:spcBef>
              <a:spcAft>
                <a:spcPts val="0"/>
              </a:spcAft>
              <a:buSzPts val="2200"/>
              <a:buChar char="•"/>
              <a:defRPr sz="20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2" name="Google Shape;312;p29"/>
          <p:cNvSpPr txBox="1">
            <a:spLocks noGrp="1"/>
          </p:cNvSpPr>
          <p:nvPr>
            <p:ph type="body" idx="2"/>
          </p:nvPr>
        </p:nvSpPr>
        <p:spPr>
          <a:xfrm>
            <a:off x="407301" y="2057400"/>
            <a:ext cx="4387121"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980"/>
              <a:buNone/>
              <a:defRPr sz="1800">
                <a:latin typeface="Arial"/>
                <a:ea typeface="Arial"/>
                <a:cs typeface="Arial"/>
                <a:sym typeface="Arial"/>
              </a:defRPr>
            </a:lvl1pPr>
            <a:lvl2pPr marL="914400" lvl="1" indent="-228600" algn="l">
              <a:lnSpc>
                <a:spcPct val="100000"/>
              </a:lnSpc>
              <a:spcBef>
                <a:spcPts val="500"/>
              </a:spcBef>
              <a:spcAft>
                <a:spcPts val="0"/>
              </a:spcAft>
              <a:buSzPts val="1540"/>
              <a:buNone/>
              <a:defRPr sz="1400"/>
            </a:lvl2pPr>
            <a:lvl3pPr marL="1371600" lvl="2" indent="-228600" algn="l">
              <a:lnSpc>
                <a:spcPct val="90000"/>
              </a:lnSpc>
              <a:spcBef>
                <a:spcPts val="500"/>
              </a:spcBef>
              <a:spcAft>
                <a:spcPts val="0"/>
              </a:spcAft>
              <a:buSzPts val="1320"/>
              <a:buNone/>
              <a:defRPr sz="1200"/>
            </a:lvl3pPr>
            <a:lvl4pPr marL="1828800" lvl="3" indent="-228600" algn="l">
              <a:lnSpc>
                <a:spcPct val="90000"/>
              </a:lnSpc>
              <a:spcBef>
                <a:spcPts val="500"/>
              </a:spcBef>
              <a:spcAft>
                <a:spcPts val="0"/>
              </a:spcAft>
              <a:buSzPts val="1100"/>
              <a:buNone/>
              <a:defRPr sz="1000"/>
            </a:lvl4pPr>
            <a:lvl5pPr marL="2286000" lvl="4" indent="-228600" algn="l">
              <a:lnSpc>
                <a:spcPct val="90000"/>
              </a:lnSpc>
              <a:spcBef>
                <a:spcPts val="500"/>
              </a:spcBef>
              <a:spcAft>
                <a:spcPts val="0"/>
              </a:spcAft>
              <a:buSzPts val="11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3" name="Google Shape;313;p29"/>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LA25" type="picTx">
  <p:cSld name="PICTURE_WITH_CAPTION_TEXT">
    <p:spTree>
      <p:nvGrpSpPr>
        <p:cNvPr id="1" name="Shape 316"/>
        <p:cNvGrpSpPr/>
        <p:nvPr/>
      </p:nvGrpSpPr>
      <p:grpSpPr>
        <a:xfrm>
          <a:off x="0" y="0"/>
          <a:ext cx="0" cy="0"/>
          <a:chOff x="0" y="0"/>
          <a:chExt cx="0" cy="0"/>
        </a:xfrm>
      </p:grpSpPr>
      <p:sp>
        <p:nvSpPr>
          <p:cNvPr id="317" name="Google Shape;317;p30"/>
          <p:cNvSpPr txBox="1">
            <a:spLocks noGrp="1"/>
          </p:cNvSpPr>
          <p:nvPr>
            <p:ph type="title"/>
          </p:nvPr>
        </p:nvSpPr>
        <p:spPr>
          <a:xfrm>
            <a:off x="407302" y="457200"/>
            <a:ext cx="438712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2060"/>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30"/>
          <p:cNvSpPr>
            <a:spLocks noGrp="1"/>
          </p:cNvSpPr>
          <p:nvPr>
            <p:ph type="pic" idx="2"/>
          </p:nvPr>
        </p:nvSpPr>
        <p:spPr>
          <a:xfrm>
            <a:off x="5183188" y="457201"/>
            <a:ext cx="6627812" cy="5403850"/>
          </a:xfrm>
          <a:prstGeom prst="rect">
            <a:avLst/>
          </a:prstGeom>
          <a:noFill/>
          <a:ln>
            <a:noFill/>
          </a:ln>
        </p:spPr>
      </p:sp>
      <p:sp>
        <p:nvSpPr>
          <p:cNvPr id="319" name="Google Shape;319;p30"/>
          <p:cNvSpPr txBox="1">
            <a:spLocks noGrp="1"/>
          </p:cNvSpPr>
          <p:nvPr>
            <p:ph type="body" idx="1"/>
          </p:nvPr>
        </p:nvSpPr>
        <p:spPr>
          <a:xfrm>
            <a:off x="407302" y="2057400"/>
            <a:ext cx="4387120"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980"/>
              <a:buNone/>
              <a:defRPr sz="1800">
                <a:latin typeface="Arial"/>
                <a:ea typeface="Arial"/>
                <a:cs typeface="Arial"/>
                <a:sym typeface="Arial"/>
              </a:defRPr>
            </a:lvl1pPr>
            <a:lvl2pPr marL="914400" lvl="1" indent="-228600" algn="l">
              <a:lnSpc>
                <a:spcPct val="100000"/>
              </a:lnSpc>
              <a:spcBef>
                <a:spcPts val="500"/>
              </a:spcBef>
              <a:spcAft>
                <a:spcPts val="0"/>
              </a:spcAft>
              <a:buSzPts val="1540"/>
              <a:buNone/>
              <a:defRPr sz="1400"/>
            </a:lvl2pPr>
            <a:lvl3pPr marL="1371600" lvl="2" indent="-228600" algn="l">
              <a:lnSpc>
                <a:spcPct val="90000"/>
              </a:lnSpc>
              <a:spcBef>
                <a:spcPts val="500"/>
              </a:spcBef>
              <a:spcAft>
                <a:spcPts val="0"/>
              </a:spcAft>
              <a:buSzPts val="1320"/>
              <a:buNone/>
              <a:defRPr sz="1200"/>
            </a:lvl3pPr>
            <a:lvl4pPr marL="1828800" lvl="3" indent="-228600" algn="l">
              <a:lnSpc>
                <a:spcPct val="90000"/>
              </a:lnSpc>
              <a:spcBef>
                <a:spcPts val="500"/>
              </a:spcBef>
              <a:spcAft>
                <a:spcPts val="0"/>
              </a:spcAft>
              <a:buSzPts val="1100"/>
              <a:buNone/>
              <a:defRPr sz="1000"/>
            </a:lvl4pPr>
            <a:lvl5pPr marL="2286000" lvl="4" indent="-228600" algn="l">
              <a:lnSpc>
                <a:spcPct val="90000"/>
              </a:lnSpc>
              <a:spcBef>
                <a:spcPts val="500"/>
              </a:spcBef>
              <a:spcAft>
                <a:spcPts val="0"/>
              </a:spcAft>
              <a:buSzPts val="11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0" name="Google Shape;320;p30"/>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Pictures With Title LA25">
  <p:cSld name="Two Pictures With Title LA25">
    <p:spTree>
      <p:nvGrpSpPr>
        <p:cNvPr id="1" name="Shape 323"/>
        <p:cNvGrpSpPr/>
        <p:nvPr/>
      </p:nvGrpSpPr>
      <p:grpSpPr>
        <a:xfrm>
          <a:off x="0" y="0"/>
          <a:ext cx="0" cy="0"/>
          <a:chOff x="0" y="0"/>
          <a:chExt cx="0" cy="0"/>
        </a:xfrm>
      </p:grpSpPr>
      <p:sp>
        <p:nvSpPr>
          <p:cNvPr id="324" name="Google Shape;324;p31"/>
          <p:cNvSpPr>
            <a:spLocks noGrp="1"/>
          </p:cNvSpPr>
          <p:nvPr>
            <p:ph type="pic" idx="2"/>
          </p:nvPr>
        </p:nvSpPr>
        <p:spPr>
          <a:xfrm>
            <a:off x="386558" y="1965960"/>
            <a:ext cx="5491140" cy="3880204"/>
          </a:xfrm>
          <a:prstGeom prst="rect">
            <a:avLst/>
          </a:prstGeom>
          <a:noFill/>
          <a:ln>
            <a:noFill/>
          </a:ln>
        </p:spPr>
      </p:sp>
      <p:sp>
        <p:nvSpPr>
          <p:cNvPr id="325" name="Google Shape;325;p31"/>
          <p:cNvSpPr>
            <a:spLocks noGrp="1"/>
          </p:cNvSpPr>
          <p:nvPr>
            <p:ph type="pic" idx="3"/>
          </p:nvPr>
        </p:nvSpPr>
        <p:spPr>
          <a:xfrm>
            <a:off x="6314303" y="1965960"/>
            <a:ext cx="5491141" cy="3880204"/>
          </a:xfrm>
          <a:prstGeom prst="rect">
            <a:avLst/>
          </a:prstGeom>
          <a:noFill/>
          <a:ln>
            <a:noFill/>
          </a:ln>
        </p:spPr>
      </p:sp>
      <p:sp>
        <p:nvSpPr>
          <p:cNvPr id="326" name="Google Shape;326;p31"/>
          <p:cNvSpPr txBox="1">
            <a:spLocks noGrp="1"/>
          </p:cNvSpPr>
          <p:nvPr>
            <p:ph type="title"/>
          </p:nvPr>
        </p:nvSpPr>
        <p:spPr>
          <a:xfrm>
            <a:off x="381000" y="365125"/>
            <a:ext cx="11424444"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31"/>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Pictures with Captions LA25">
  <p:cSld name="Two Pictures with Captions LA25">
    <p:spTree>
      <p:nvGrpSpPr>
        <p:cNvPr id="1" name="Shape 330"/>
        <p:cNvGrpSpPr/>
        <p:nvPr/>
      </p:nvGrpSpPr>
      <p:grpSpPr>
        <a:xfrm>
          <a:off x="0" y="0"/>
          <a:ext cx="0" cy="0"/>
          <a:chOff x="0" y="0"/>
          <a:chExt cx="0" cy="0"/>
        </a:xfrm>
      </p:grpSpPr>
      <p:sp>
        <p:nvSpPr>
          <p:cNvPr id="331" name="Google Shape;331;p32"/>
          <p:cNvSpPr>
            <a:spLocks noGrp="1"/>
          </p:cNvSpPr>
          <p:nvPr>
            <p:ph type="pic" idx="2"/>
          </p:nvPr>
        </p:nvSpPr>
        <p:spPr>
          <a:xfrm>
            <a:off x="386558" y="1965960"/>
            <a:ext cx="5491140" cy="3640361"/>
          </a:xfrm>
          <a:prstGeom prst="rect">
            <a:avLst/>
          </a:prstGeom>
          <a:noFill/>
          <a:ln>
            <a:noFill/>
          </a:ln>
        </p:spPr>
      </p:sp>
      <p:sp>
        <p:nvSpPr>
          <p:cNvPr id="332" name="Google Shape;332;p32"/>
          <p:cNvSpPr>
            <a:spLocks noGrp="1"/>
          </p:cNvSpPr>
          <p:nvPr>
            <p:ph type="pic" idx="3"/>
          </p:nvPr>
        </p:nvSpPr>
        <p:spPr>
          <a:xfrm>
            <a:off x="6314303" y="1965960"/>
            <a:ext cx="5491141" cy="3640361"/>
          </a:xfrm>
          <a:prstGeom prst="rect">
            <a:avLst/>
          </a:prstGeom>
          <a:noFill/>
          <a:ln>
            <a:noFill/>
          </a:ln>
        </p:spPr>
      </p:sp>
      <p:sp>
        <p:nvSpPr>
          <p:cNvPr id="333" name="Google Shape;333;p32"/>
          <p:cNvSpPr txBox="1">
            <a:spLocks noGrp="1"/>
          </p:cNvSpPr>
          <p:nvPr>
            <p:ph type="title"/>
          </p:nvPr>
        </p:nvSpPr>
        <p:spPr>
          <a:xfrm>
            <a:off x="381000" y="365125"/>
            <a:ext cx="11424444"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32"/>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35" name="Google Shape;335;p32"/>
          <p:cNvSpPr txBox="1">
            <a:spLocks noGrp="1"/>
          </p:cNvSpPr>
          <p:nvPr>
            <p:ph type="body" idx="1"/>
          </p:nvPr>
        </p:nvSpPr>
        <p:spPr>
          <a:xfrm>
            <a:off x="381000" y="5607050"/>
            <a:ext cx="5491140" cy="38979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32"/>
          <p:cNvSpPr txBox="1">
            <a:spLocks noGrp="1"/>
          </p:cNvSpPr>
          <p:nvPr>
            <p:ph type="body" idx="4"/>
          </p:nvPr>
        </p:nvSpPr>
        <p:spPr>
          <a:xfrm>
            <a:off x="6314303" y="5607050"/>
            <a:ext cx="5491140" cy="38979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LA25" type="obj">
  <p:cSld name="OBJECT">
    <p:spTree>
      <p:nvGrpSpPr>
        <p:cNvPr id="1" name="Shape 16"/>
        <p:cNvGrpSpPr/>
        <p:nvPr/>
      </p:nvGrpSpPr>
      <p:grpSpPr>
        <a:xfrm>
          <a:off x="0" y="0"/>
          <a:ext cx="0" cy="0"/>
          <a:chOff x="0" y="0"/>
          <a:chExt cx="0" cy="0"/>
        </a:xfrm>
      </p:grpSpPr>
      <p:sp>
        <p:nvSpPr>
          <p:cNvPr id="17" name="Google Shape;17;p41"/>
          <p:cNvSpPr txBox="1">
            <a:spLocks noGrp="1"/>
          </p:cNvSpPr>
          <p:nvPr>
            <p:ph type="title"/>
          </p:nvPr>
        </p:nvSpPr>
        <p:spPr>
          <a:xfrm>
            <a:off x="381000" y="365125"/>
            <a:ext cx="114300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41"/>
          <p:cNvSpPr txBox="1">
            <a:spLocks noGrp="1"/>
          </p:cNvSpPr>
          <p:nvPr>
            <p:ph type="body" idx="1"/>
          </p:nvPr>
        </p:nvSpPr>
        <p:spPr>
          <a:xfrm>
            <a:off x="381000" y="1825625"/>
            <a:ext cx="10515600" cy="41254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2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4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1" name="Google Shape;21;p41" descr="Logo for Literacy Academy 2025"/>
          <p:cNvPicPr preferRelativeResize="0"/>
          <p:nvPr/>
        </p:nvPicPr>
        <p:blipFill rotWithShape="1">
          <a:blip r:embed="rId2">
            <a:alphaModFix/>
          </a:blip>
          <a:srcRect/>
          <a:stretch/>
        </p:blipFill>
        <p:spPr>
          <a:xfrm>
            <a:off x="-41836" y="6224798"/>
            <a:ext cx="2743200" cy="633202"/>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ree Pictures With Title LA25">
  <p:cSld name="Three Pictures With Title LA25">
    <p:spTree>
      <p:nvGrpSpPr>
        <p:cNvPr id="1" name="Shape 339"/>
        <p:cNvGrpSpPr/>
        <p:nvPr/>
      </p:nvGrpSpPr>
      <p:grpSpPr>
        <a:xfrm>
          <a:off x="0" y="0"/>
          <a:ext cx="0" cy="0"/>
          <a:chOff x="0" y="0"/>
          <a:chExt cx="0" cy="0"/>
        </a:xfrm>
      </p:grpSpPr>
      <p:sp>
        <p:nvSpPr>
          <p:cNvPr id="340" name="Google Shape;340;p33"/>
          <p:cNvSpPr>
            <a:spLocks noGrp="1"/>
          </p:cNvSpPr>
          <p:nvPr>
            <p:ph type="pic" idx="2"/>
          </p:nvPr>
        </p:nvSpPr>
        <p:spPr>
          <a:xfrm>
            <a:off x="3924437" y="1558977"/>
            <a:ext cx="4292326" cy="4302177"/>
          </a:xfrm>
          <a:prstGeom prst="rect">
            <a:avLst/>
          </a:prstGeom>
          <a:noFill/>
          <a:ln>
            <a:noFill/>
          </a:ln>
        </p:spPr>
      </p:sp>
      <p:sp>
        <p:nvSpPr>
          <p:cNvPr id="341" name="Google Shape;341;p33"/>
          <p:cNvSpPr>
            <a:spLocks noGrp="1"/>
          </p:cNvSpPr>
          <p:nvPr>
            <p:ph type="pic" idx="3"/>
          </p:nvPr>
        </p:nvSpPr>
        <p:spPr>
          <a:xfrm>
            <a:off x="8580556" y="1558977"/>
            <a:ext cx="3224888" cy="4302177"/>
          </a:xfrm>
          <a:prstGeom prst="rect">
            <a:avLst/>
          </a:prstGeom>
          <a:noFill/>
          <a:ln>
            <a:noFill/>
          </a:ln>
        </p:spPr>
      </p:sp>
      <p:sp>
        <p:nvSpPr>
          <p:cNvPr id="342" name="Google Shape;342;p33"/>
          <p:cNvSpPr txBox="1">
            <a:spLocks noGrp="1"/>
          </p:cNvSpPr>
          <p:nvPr>
            <p:ph type="title"/>
          </p:nvPr>
        </p:nvSpPr>
        <p:spPr>
          <a:xfrm>
            <a:off x="381000" y="365125"/>
            <a:ext cx="11430000" cy="9828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33"/>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44" name="Google Shape;344;p33"/>
          <p:cNvSpPr>
            <a:spLocks noGrp="1"/>
          </p:cNvSpPr>
          <p:nvPr>
            <p:ph type="pic" idx="4"/>
          </p:nvPr>
        </p:nvSpPr>
        <p:spPr>
          <a:xfrm>
            <a:off x="381000" y="1558925"/>
            <a:ext cx="3224888" cy="4302125"/>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Pictures With captions and Title LA25">
  <p:cSld name="Three Pictures With captions and Title LA25">
    <p:spTree>
      <p:nvGrpSpPr>
        <p:cNvPr id="1" name="Shape 347"/>
        <p:cNvGrpSpPr/>
        <p:nvPr/>
      </p:nvGrpSpPr>
      <p:grpSpPr>
        <a:xfrm>
          <a:off x="0" y="0"/>
          <a:ext cx="0" cy="0"/>
          <a:chOff x="0" y="0"/>
          <a:chExt cx="0" cy="0"/>
        </a:xfrm>
      </p:grpSpPr>
      <p:sp>
        <p:nvSpPr>
          <p:cNvPr id="348" name="Google Shape;348;p34"/>
          <p:cNvSpPr>
            <a:spLocks noGrp="1"/>
          </p:cNvSpPr>
          <p:nvPr>
            <p:ph type="pic" idx="2"/>
          </p:nvPr>
        </p:nvSpPr>
        <p:spPr>
          <a:xfrm>
            <a:off x="335756" y="1558978"/>
            <a:ext cx="3224888" cy="4047344"/>
          </a:xfrm>
          <a:prstGeom prst="rect">
            <a:avLst/>
          </a:prstGeom>
          <a:noFill/>
          <a:ln>
            <a:noFill/>
          </a:ln>
        </p:spPr>
      </p:sp>
      <p:sp>
        <p:nvSpPr>
          <p:cNvPr id="349" name="Google Shape;349;p34"/>
          <p:cNvSpPr>
            <a:spLocks noGrp="1"/>
          </p:cNvSpPr>
          <p:nvPr>
            <p:ph type="pic" idx="3"/>
          </p:nvPr>
        </p:nvSpPr>
        <p:spPr>
          <a:xfrm>
            <a:off x="3924437" y="1558978"/>
            <a:ext cx="4292326" cy="4047344"/>
          </a:xfrm>
          <a:prstGeom prst="rect">
            <a:avLst/>
          </a:prstGeom>
          <a:noFill/>
          <a:ln>
            <a:noFill/>
          </a:ln>
        </p:spPr>
      </p:sp>
      <p:sp>
        <p:nvSpPr>
          <p:cNvPr id="350" name="Google Shape;350;p34"/>
          <p:cNvSpPr>
            <a:spLocks noGrp="1"/>
          </p:cNvSpPr>
          <p:nvPr>
            <p:ph type="pic" idx="4"/>
          </p:nvPr>
        </p:nvSpPr>
        <p:spPr>
          <a:xfrm>
            <a:off x="8580556" y="1558978"/>
            <a:ext cx="3224888" cy="4047344"/>
          </a:xfrm>
          <a:prstGeom prst="rect">
            <a:avLst/>
          </a:prstGeom>
          <a:noFill/>
          <a:ln>
            <a:noFill/>
          </a:ln>
        </p:spPr>
      </p:sp>
      <p:sp>
        <p:nvSpPr>
          <p:cNvPr id="351" name="Google Shape;351;p34"/>
          <p:cNvSpPr txBox="1">
            <a:spLocks noGrp="1"/>
          </p:cNvSpPr>
          <p:nvPr>
            <p:ph type="title"/>
          </p:nvPr>
        </p:nvSpPr>
        <p:spPr>
          <a:xfrm>
            <a:off x="381000" y="365125"/>
            <a:ext cx="11430000" cy="9828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34"/>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353" name="Google Shape;353;p34"/>
          <p:cNvSpPr txBox="1">
            <a:spLocks noGrp="1"/>
          </p:cNvSpPr>
          <p:nvPr>
            <p:ph type="body" idx="1"/>
          </p:nvPr>
        </p:nvSpPr>
        <p:spPr>
          <a:xfrm>
            <a:off x="335756" y="5607050"/>
            <a:ext cx="3224888" cy="38979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p34"/>
          <p:cNvSpPr txBox="1">
            <a:spLocks noGrp="1"/>
          </p:cNvSpPr>
          <p:nvPr>
            <p:ph type="body" idx="5"/>
          </p:nvPr>
        </p:nvSpPr>
        <p:spPr>
          <a:xfrm>
            <a:off x="3924437" y="5607050"/>
            <a:ext cx="4292326" cy="38979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34"/>
          <p:cNvSpPr txBox="1">
            <a:spLocks noGrp="1"/>
          </p:cNvSpPr>
          <p:nvPr>
            <p:ph type="body" idx="6"/>
          </p:nvPr>
        </p:nvSpPr>
        <p:spPr>
          <a:xfrm>
            <a:off x="8580556" y="5607050"/>
            <a:ext cx="3224888" cy="38979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1760"/>
              <a:buNone/>
              <a:defRPr sz="1600" i="1">
                <a:solidFill>
                  <a:srgbClr val="A5A5A5"/>
                </a:solidFil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our Pictures With Title LA25">
  <p:cSld name="Four Pictures With Title LA25">
    <p:spTree>
      <p:nvGrpSpPr>
        <p:cNvPr id="1" name="Shape 358"/>
        <p:cNvGrpSpPr/>
        <p:nvPr/>
      </p:nvGrpSpPr>
      <p:grpSpPr>
        <a:xfrm>
          <a:off x="0" y="0"/>
          <a:ext cx="0" cy="0"/>
          <a:chOff x="0" y="0"/>
          <a:chExt cx="0" cy="0"/>
        </a:xfrm>
      </p:grpSpPr>
      <p:sp>
        <p:nvSpPr>
          <p:cNvPr id="359" name="Google Shape;359;p35"/>
          <p:cNvSpPr>
            <a:spLocks noGrp="1"/>
          </p:cNvSpPr>
          <p:nvPr>
            <p:ph type="pic" idx="2"/>
          </p:nvPr>
        </p:nvSpPr>
        <p:spPr>
          <a:xfrm>
            <a:off x="335756" y="1633930"/>
            <a:ext cx="2609851" cy="4163214"/>
          </a:xfrm>
          <a:prstGeom prst="rect">
            <a:avLst/>
          </a:prstGeom>
          <a:noFill/>
          <a:ln>
            <a:noFill/>
          </a:ln>
        </p:spPr>
      </p:sp>
      <p:sp>
        <p:nvSpPr>
          <p:cNvPr id="360" name="Google Shape;360;p35"/>
          <p:cNvSpPr>
            <a:spLocks noGrp="1"/>
          </p:cNvSpPr>
          <p:nvPr>
            <p:ph type="pic" idx="3"/>
          </p:nvPr>
        </p:nvSpPr>
        <p:spPr>
          <a:xfrm>
            <a:off x="3305969" y="1633930"/>
            <a:ext cx="2609851" cy="4163214"/>
          </a:xfrm>
          <a:prstGeom prst="rect">
            <a:avLst/>
          </a:prstGeom>
          <a:noFill/>
          <a:ln>
            <a:noFill/>
          </a:ln>
        </p:spPr>
      </p:sp>
      <p:sp>
        <p:nvSpPr>
          <p:cNvPr id="361" name="Google Shape;361;p35"/>
          <p:cNvSpPr>
            <a:spLocks noGrp="1"/>
          </p:cNvSpPr>
          <p:nvPr>
            <p:ph type="pic" idx="4"/>
          </p:nvPr>
        </p:nvSpPr>
        <p:spPr>
          <a:xfrm>
            <a:off x="6276182" y="1633930"/>
            <a:ext cx="2609851" cy="4163214"/>
          </a:xfrm>
          <a:prstGeom prst="rect">
            <a:avLst/>
          </a:prstGeom>
          <a:noFill/>
          <a:ln>
            <a:noFill/>
          </a:ln>
        </p:spPr>
      </p:sp>
      <p:sp>
        <p:nvSpPr>
          <p:cNvPr id="362" name="Google Shape;362;p35"/>
          <p:cNvSpPr>
            <a:spLocks noGrp="1"/>
          </p:cNvSpPr>
          <p:nvPr>
            <p:ph type="pic" idx="5"/>
          </p:nvPr>
        </p:nvSpPr>
        <p:spPr>
          <a:xfrm>
            <a:off x="9246395" y="1633930"/>
            <a:ext cx="2609851" cy="4163214"/>
          </a:xfrm>
          <a:prstGeom prst="rect">
            <a:avLst/>
          </a:prstGeom>
          <a:noFill/>
          <a:ln>
            <a:noFill/>
          </a:ln>
        </p:spPr>
      </p:sp>
      <p:sp>
        <p:nvSpPr>
          <p:cNvPr id="363" name="Google Shape;363;p35"/>
          <p:cNvSpPr txBox="1">
            <a:spLocks noGrp="1"/>
          </p:cNvSpPr>
          <p:nvPr>
            <p:ph type="title"/>
          </p:nvPr>
        </p:nvSpPr>
        <p:spPr>
          <a:xfrm>
            <a:off x="381000" y="365125"/>
            <a:ext cx="11430000" cy="9828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35"/>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ix Picture Gallery LA25">
  <p:cSld name="Six Picture Gallery LA25">
    <p:spTree>
      <p:nvGrpSpPr>
        <p:cNvPr id="1" name="Shape 367"/>
        <p:cNvGrpSpPr/>
        <p:nvPr/>
      </p:nvGrpSpPr>
      <p:grpSpPr>
        <a:xfrm>
          <a:off x="0" y="0"/>
          <a:ext cx="0" cy="0"/>
          <a:chOff x="0" y="0"/>
          <a:chExt cx="0" cy="0"/>
        </a:xfrm>
      </p:grpSpPr>
      <p:sp>
        <p:nvSpPr>
          <p:cNvPr id="368" name="Google Shape;368;p36"/>
          <p:cNvSpPr>
            <a:spLocks noGrp="1"/>
          </p:cNvSpPr>
          <p:nvPr>
            <p:ph type="pic" idx="2"/>
          </p:nvPr>
        </p:nvSpPr>
        <p:spPr>
          <a:xfrm>
            <a:off x="335756" y="1690688"/>
            <a:ext cx="3224888" cy="1952369"/>
          </a:xfrm>
          <a:prstGeom prst="rect">
            <a:avLst/>
          </a:prstGeom>
          <a:noFill/>
          <a:ln>
            <a:noFill/>
          </a:ln>
        </p:spPr>
      </p:sp>
      <p:sp>
        <p:nvSpPr>
          <p:cNvPr id="369" name="Google Shape;369;p36"/>
          <p:cNvSpPr>
            <a:spLocks noGrp="1"/>
          </p:cNvSpPr>
          <p:nvPr>
            <p:ph type="pic" idx="3"/>
          </p:nvPr>
        </p:nvSpPr>
        <p:spPr>
          <a:xfrm>
            <a:off x="3924437" y="1690688"/>
            <a:ext cx="4292326" cy="1952369"/>
          </a:xfrm>
          <a:prstGeom prst="rect">
            <a:avLst/>
          </a:prstGeom>
          <a:noFill/>
          <a:ln>
            <a:noFill/>
          </a:ln>
        </p:spPr>
      </p:sp>
      <p:sp>
        <p:nvSpPr>
          <p:cNvPr id="370" name="Google Shape;370;p36"/>
          <p:cNvSpPr>
            <a:spLocks noGrp="1"/>
          </p:cNvSpPr>
          <p:nvPr>
            <p:ph type="pic" idx="4"/>
          </p:nvPr>
        </p:nvSpPr>
        <p:spPr>
          <a:xfrm>
            <a:off x="8580556" y="1690688"/>
            <a:ext cx="3224888" cy="1952369"/>
          </a:xfrm>
          <a:prstGeom prst="rect">
            <a:avLst/>
          </a:prstGeom>
          <a:noFill/>
          <a:ln>
            <a:noFill/>
          </a:ln>
        </p:spPr>
      </p:sp>
      <p:sp>
        <p:nvSpPr>
          <p:cNvPr id="371" name="Google Shape;371;p36"/>
          <p:cNvSpPr txBox="1">
            <a:spLocks noGrp="1"/>
          </p:cNvSpPr>
          <p:nvPr>
            <p:ph type="title"/>
          </p:nvPr>
        </p:nvSpPr>
        <p:spPr>
          <a:xfrm>
            <a:off x="381000" y="365125"/>
            <a:ext cx="11430000" cy="9828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36"/>
          <p:cNvSpPr>
            <a:spLocks noGrp="1"/>
          </p:cNvSpPr>
          <p:nvPr>
            <p:ph type="pic" idx="5"/>
          </p:nvPr>
        </p:nvSpPr>
        <p:spPr>
          <a:xfrm>
            <a:off x="335757" y="3929449"/>
            <a:ext cx="4292326" cy="1952369"/>
          </a:xfrm>
          <a:prstGeom prst="rect">
            <a:avLst/>
          </a:prstGeom>
          <a:noFill/>
          <a:ln>
            <a:noFill/>
          </a:ln>
        </p:spPr>
      </p:sp>
      <p:sp>
        <p:nvSpPr>
          <p:cNvPr id="373" name="Google Shape;373;p36"/>
          <p:cNvSpPr>
            <a:spLocks noGrp="1"/>
          </p:cNvSpPr>
          <p:nvPr>
            <p:ph type="pic" idx="6"/>
          </p:nvPr>
        </p:nvSpPr>
        <p:spPr>
          <a:xfrm>
            <a:off x="4991875" y="3929449"/>
            <a:ext cx="3224888" cy="1952369"/>
          </a:xfrm>
          <a:prstGeom prst="rect">
            <a:avLst/>
          </a:prstGeom>
          <a:noFill/>
          <a:ln>
            <a:noFill/>
          </a:ln>
        </p:spPr>
      </p:sp>
      <p:sp>
        <p:nvSpPr>
          <p:cNvPr id="374" name="Google Shape;374;p36"/>
          <p:cNvSpPr>
            <a:spLocks noGrp="1"/>
          </p:cNvSpPr>
          <p:nvPr>
            <p:ph type="pic" idx="7"/>
          </p:nvPr>
        </p:nvSpPr>
        <p:spPr>
          <a:xfrm>
            <a:off x="8580555" y="3929449"/>
            <a:ext cx="3224888" cy="1952369"/>
          </a:xfrm>
          <a:prstGeom prst="rect">
            <a:avLst/>
          </a:prstGeom>
          <a:noFill/>
          <a:ln>
            <a:noFill/>
          </a:ln>
        </p:spPr>
      </p:sp>
      <p:sp>
        <p:nvSpPr>
          <p:cNvPr id="375" name="Google Shape;375;p36"/>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Slide Image With Footer LA25" userDrawn="1">
  <p:cSld name="Full Slide Image With Footer LA25">
    <p:spTree>
      <p:nvGrpSpPr>
        <p:cNvPr id="1" name="Shape 378"/>
        <p:cNvGrpSpPr/>
        <p:nvPr/>
      </p:nvGrpSpPr>
      <p:grpSpPr>
        <a:xfrm>
          <a:off x="0" y="0"/>
          <a:ext cx="0" cy="0"/>
          <a:chOff x="0" y="0"/>
          <a:chExt cx="0" cy="0"/>
        </a:xfrm>
      </p:grpSpPr>
      <p:sp>
        <p:nvSpPr>
          <p:cNvPr id="379" name="Google Shape;379;p37"/>
          <p:cNvSpPr>
            <a:spLocks noGrp="1"/>
          </p:cNvSpPr>
          <p:nvPr>
            <p:ph type="pic" idx="2"/>
          </p:nvPr>
        </p:nvSpPr>
        <p:spPr>
          <a:xfrm>
            <a:off x="0" y="0"/>
            <a:ext cx="12192000" cy="6858000"/>
          </a:xfrm>
          <a:prstGeom prst="rect">
            <a:avLst/>
          </a:prstGeom>
          <a:noFill/>
          <a:ln>
            <a:noFill/>
          </a:ln>
        </p:spPr>
      </p:sp>
      <p:sp>
        <p:nvSpPr>
          <p:cNvPr id="380" name="Google Shape;380;p37"/>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Full Slide Image No Footer LA25">
  <p:cSld name="Full Slide Image No Footer LA25">
    <p:spTree>
      <p:nvGrpSpPr>
        <p:cNvPr id="1" name="Shape 383"/>
        <p:cNvGrpSpPr/>
        <p:nvPr/>
      </p:nvGrpSpPr>
      <p:grpSpPr>
        <a:xfrm>
          <a:off x="0" y="0"/>
          <a:ext cx="0" cy="0"/>
          <a:chOff x="0" y="0"/>
          <a:chExt cx="0" cy="0"/>
        </a:xfrm>
      </p:grpSpPr>
      <p:sp>
        <p:nvSpPr>
          <p:cNvPr id="384" name="Google Shape;384;p38"/>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 You HEART">
  <p:cSld name="Thank You HEART">
    <p:bg>
      <p:bgPr>
        <a:blipFill>
          <a:blip r:embed="rId2">
            <a:alphaModFix/>
          </a:blip>
          <a:stretch>
            <a:fillRect/>
          </a:stretch>
        </a:blipFill>
        <a:effectLst/>
      </p:bgPr>
    </p:bg>
    <p:spTree>
      <p:nvGrpSpPr>
        <p:cNvPr id="1" name="Shape 385"/>
        <p:cNvGrpSpPr/>
        <p:nvPr/>
      </p:nvGrpSpPr>
      <p:grpSpPr>
        <a:xfrm>
          <a:off x="0" y="0"/>
          <a:ext cx="0" cy="0"/>
          <a:chOff x="0" y="0"/>
          <a:chExt cx="0" cy="0"/>
        </a:xfrm>
      </p:grpSpPr>
      <p:sp>
        <p:nvSpPr>
          <p:cNvPr id="386" name="Google Shape;386;p39"/>
          <p:cNvSpPr/>
          <p:nvPr/>
        </p:nvSpPr>
        <p:spPr>
          <a:xfrm>
            <a:off x="0" y="5040360"/>
            <a:ext cx="12192000" cy="181764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7" name="Google Shape;387;p39"/>
          <p:cNvSpPr txBox="1"/>
          <p:nvPr/>
        </p:nvSpPr>
        <p:spPr>
          <a:xfrm>
            <a:off x="3879487" y="3244334"/>
            <a:ext cx="443302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OHIO.ORG</a:t>
            </a:r>
            <a:endParaRPr sz="1400" b="0" i="0" u="none" strike="noStrike" cap="none">
              <a:solidFill>
                <a:srgbClr val="000000"/>
              </a:solidFill>
              <a:latin typeface="Arial"/>
              <a:ea typeface="Arial"/>
              <a:cs typeface="Arial"/>
              <a:sym typeface="Arial"/>
            </a:endParaRPr>
          </a:p>
        </p:txBody>
      </p:sp>
      <p:sp>
        <p:nvSpPr>
          <p:cNvPr id="388" name="Google Shape;388;p39"/>
          <p:cNvSpPr txBox="1"/>
          <p:nvPr/>
        </p:nvSpPr>
        <p:spPr>
          <a:xfrm>
            <a:off x="2532743" y="1817640"/>
            <a:ext cx="712651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cxnSp>
        <p:nvCxnSpPr>
          <p:cNvPr id="389" name="Google Shape;389;p39"/>
          <p:cNvCxnSpPr/>
          <p:nvPr/>
        </p:nvCxnSpPr>
        <p:spPr>
          <a:xfrm>
            <a:off x="4477657" y="3027236"/>
            <a:ext cx="3236686" cy="0"/>
          </a:xfrm>
          <a:prstGeom prst="straightConnector1">
            <a:avLst/>
          </a:prstGeom>
          <a:noFill/>
          <a:ln w="25400" cap="flat" cmpd="sng">
            <a:solidFill>
              <a:schemeClr val="accent1"/>
            </a:solidFill>
            <a:prstDash val="solid"/>
            <a:miter lim="800000"/>
            <a:headEnd type="none" w="sm" len="sm"/>
            <a:tailEnd type="none" w="sm" len="sm"/>
          </a:ln>
        </p:spPr>
      </p:cxnSp>
      <p:pic>
        <p:nvPicPr>
          <p:cNvPr id="390" name="Google Shape;390;p39"/>
          <p:cNvPicPr preferRelativeResize="0"/>
          <p:nvPr/>
        </p:nvPicPr>
        <p:blipFill rotWithShape="1">
          <a:blip r:embed="rId3">
            <a:alphaModFix/>
          </a:blip>
          <a:srcRect/>
          <a:stretch/>
        </p:blipFill>
        <p:spPr>
          <a:xfrm>
            <a:off x="4869265" y="5379396"/>
            <a:ext cx="2104204" cy="100194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 You DEW">
  <p:cSld name="Thank You DEW">
    <p:bg>
      <p:bgPr>
        <a:blipFill>
          <a:blip r:embed="rId2">
            <a:alphaModFix/>
          </a:blip>
          <a:stretch>
            <a:fillRect/>
          </a:stretch>
        </a:blipFill>
        <a:effectLst/>
      </p:bgPr>
    </p:bg>
    <p:spTree>
      <p:nvGrpSpPr>
        <p:cNvPr id="1" name="Shape 393"/>
        <p:cNvGrpSpPr/>
        <p:nvPr/>
      </p:nvGrpSpPr>
      <p:grpSpPr>
        <a:xfrm>
          <a:off x="0" y="0"/>
          <a:ext cx="0" cy="0"/>
          <a:chOff x="0" y="0"/>
          <a:chExt cx="0" cy="0"/>
        </a:xfrm>
      </p:grpSpPr>
      <p:sp>
        <p:nvSpPr>
          <p:cNvPr id="394" name="Google Shape;394;p40"/>
          <p:cNvSpPr/>
          <p:nvPr/>
        </p:nvSpPr>
        <p:spPr>
          <a:xfrm>
            <a:off x="0" y="5040360"/>
            <a:ext cx="12192000" cy="181764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 name="Google Shape;395;p40"/>
          <p:cNvSpPr txBox="1"/>
          <p:nvPr/>
        </p:nvSpPr>
        <p:spPr>
          <a:xfrm>
            <a:off x="3870251" y="3244334"/>
            <a:ext cx="443302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EDUCATION.OHIO.GOV</a:t>
            </a:r>
            <a:endParaRPr sz="1400" b="0" i="0" u="none" strike="noStrike" cap="none">
              <a:solidFill>
                <a:srgbClr val="000000"/>
              </a:solidFill>
              <a:latin typeface="Arial"/>
              <a:ea typeface="Arial"/>
              <a:cs typeface="Arial"/>
              <a:sym typeface="Arial"/>
            </a:endParaRPr>
          </a:p>
        </p:txBody>
      </p:sp>
      <p:sp>
        <p:nvSpPr>
          <p:cNvPr id="396" name="Google Shape;396;p40"/>
          <p:cNvSpPr txBox="1"/>
          <p:nvPr/>
        </p:nvSpPr>
        <p:spPr>
          <a:xfrm>
            <a:off x="2532743" y="1817640"/>
            <a:ext cx="712651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cxnSp>
        <p:nvCxnSpPr>
          <p:cNvPr id="397" name="Google Shape;397;p40"/>
          <p:cNvCxnSpPr/>
          <p:nvPr/>
        </p:nvCxnSpPr>
        <p:spPr>
          <a:xfrm>
            <a:off x="4477657" y="3027236"/>
            <a:ext cx="3236686" cy="0"/>
          </a:xfrm>
          <a:prstGeom prst="straightConnector1">
            <a:avLst/>
          </a:prstGeom>
          <a:noFill/>
          <a:ln w="25400" cap="flat" cmpd="sng">
            <a:solidFill>
              <a:schemeClr val="accent1"/>
            </a:solidFill>
            <a:prstDash val="solid"/>
            <a:miter lim="800000"/>
            <a:headEnd type="none" w="sm" len="sm"/>
            <a:tailEnd type="none" w="sm" len="sm"/>
          </a:ln>
        </p:spPr>
      </p:cxnSp>
      <p:pic>
        <p:nvPicPr>
          <p:cNvPr id="398" name="Google Shape;398;p40"/>
          <p:cNvPicPr preferRelativeResize="0"/>
          <p:nvPr/>
        </p:nvPicPr>
        <p:blipFill rotWithShape="1">
          <a:blip r:embed="rId3">
            <a:alphaModFix/>
          </a:blip>
          <a:srcRect/>
          <a:stretch/>
        </p:blipFill>
        <p:spPr>
          <a:xfrm>
            <a:off x="4869265" y="5592280"/>
            <a:ext cx="2621426" cy="7190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resenter Title LA25">
  <p:cSld name="Presenter Title LA25">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g34b8deec0b1_0_235"/>
          <p:cNvSpPr txBox="1">
            <a:spLocks noGrp="1"/>
          </p:cNvSpPr>
          <p:nvPr>
            <p:ph type="body" idx="1"/>
          </p:nvPr>
        </p:nvSpPr>
        <p:spPr>
          <a:xfrm>
            <a:off x="386810" y="1114428"/>
            <a:ext cx="5219100" cy="8304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640"/>
              <a:buNone/>
              <a:defRPr sz="2400">
                <a:solidFill>
                  <a:schemeClr val="dk1"/>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g34b8deec0b1_0_235"/>
          <p:cNvSpPr txBox="1">
            <a:spLocks noGrp="1"/>
          </p:cNvSpPr>
          <p:nvPr>
            <p:ph type="body" idx="2"/>
          </p:nvPr>
        </p:nvSpPr>
        <p:spPr>
          <a:xfrm>
            <a:off x="381001" y="4511176"/>
            <a:ext cx="5235600" cy="13365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200"/>
              <a:buNone/>
              <a:defRPr sz="2000" b="0">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g34b8deec0b1_0_235"/>
          <p:cNvSpPr txBox="1">
            <a:spLocks noGrp="1"/>
          </p:cNvSpPr>
          <p:nvPr>
            <p:ph type="body" idx="3"/>
          </p:nvPr>
        </p:nvSpPr>
        <p:spPr>
          <a:xfrm>
            <a:off x="381001" y="3507165"/>
            <a:ext cx="5240400" cy="6249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200"/>
              <a:buNone/>
              <a:defRPr sz="2000">
                <a:solidFill>
                  <a:srgbClr val="A5A5A5"/>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g34b8deec0b1_0_235"/>
          <p:cNvSpPr txBox="1">
            <a:spLocks noGrp="1"/>
          </p:cNvSpPr>
          <p:nvPr>
            <p:ph type="body" idx="4"/>
          </p:nvPr>
        </p:nvSpPr>
        <p:spPr>
          <a:xfrm>
            <a:off x="376240" y="2556086"/>
            <a:ext cx="5240400" cy="479100"/>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SzPts val="3080"/>
              <a:buFont typeface="Arial"/>
              <a:buNone/>
              <a:defRPr sz="2800" b="1" cap="none">
                <a:solidFill>
                  <a:srgbClr val="002060"/>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g34b8deec0b1_0_235"/>
          <p:cNvSpPr txBox="1">
            <a:spLocks noGrp="1"/>
          </p:cNvSpPr>
          <p:nvPr>
            <p:ph type="body" idx="5"/>
          </p:nvPr>
        </p:nvSpPr>
        <p:spPr>
          <a:xfrm>
            <a:off x="376240" y="3027689"/>
            <a:ext cx="5240400" cy="479100"/>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SzPts val="3080"/>
              <a:buFont typeface="Arial"/>
              <a:buNone/>
              <a:defRPr sz="2800" b="1" cap="none">
                <a:solidFill>
                  <a:srgbClr val="002060"/>
                </a:solidFill>
                <a:latin typeface="Arial"/>
                <a:ea typeface="Arial"/>
                <a:cs typeface="Arial"/>
                <a:sym typeface="Arial"/>
              </a:defRPr>
            </a:lvl1pPr>
            <a:lvl2pPr marL="914400" lvl="1" indent="-354330" algn="l">
              <a:lnSpc>
                <a:spcPct val="100000"/>
              </a:lnSpc>
              <a:spcBef>
                <a:spcPts val="500"/>
              </a:spcBef>
              <a:spcAft>
                <a:spcPts val="0"/>
              </a:spcAft>
              <a:buSzPts val="1980"/>
              <a:buChar char="•"/>
              <a:defRPr/>
            </a:lvl2pPr>
            <a:lvl3pPr marL="1371600" lvl="2" indent="-354330" algn="l">
              <a:lnSpc>
                <a:spcPct val="90000"/>
              </a:lnSpc>
              <a:spcBef>
                <a:spcPts val="500"/>
              </a:spcBef>
              <a:spcAft>
                <a:spcPts val="0"/>
              </a:spcAft>
              <a:buSzPts val="1980"/>
              <a:buChar char="•"/>
              <a:defRPr/>
            </a:lvl3pPr>
            <a:lvl4pPr marL="1828800" lvl="3" indent="-354330" algn="l">
              <a:lnSpc>
                <a:spcPct val="90000"/>
              </a:lnSpc>
              <a:spcBef>
                <a:spcPts val="500"/>
              </a:spcBef>
              <a:spcAft>
                <a:spcPts val="0"/>
              </a:spcAft>
              <a:buSzPts val="1980"/>
              <a:buChar char="•"/>
              <a:defRPr/>
            </a:lvl4pPr>
            <a:lvl5pPr marL="2286000" lvl="4" indent="-354329" algn="l">
              <a:lnSpc>
                <a:spcPct val="9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34b8deec0b1_0_235"/>
          <p:cNvSpPr>
            <a:spLocks noGrp="1"/>
          </p:cNvSpPr>
          <p:nvPr>
            <p:ph type="pic" idx="6"/>
          </p:nvPr>
        </p:nvSpPr>
        <p:spPr>
          <a:xfrm>
            <a:off x="5825484" y="1114428"/>
            <a:ext cx="5985600" cy="4701900"/>
          </a:xfrm>
          <a:prstGeom prst="rect">
            <a:avLst/>
          </a:prstGeom>
          <a:noFill/>
          <a:ln>
            <a:noFill/>
          </a:ln>
        </p:spPr>
      </p:sp>
      <p:sp>
        <p:nvSpPr>
          <p:cNvPr id="38" name="Google Shape;38;g34b8deec0b1_0_235"/>
          <p:cNvSpPr txBox="1">
            <a:spLocks noGrp="1"/>
          </p:cNvSpPr>
          <p:nvPr>
            <p:ph type="title"/>
          </p:nvPr>
        </p:nvSpPr>
        <p:spPr>
          <a:xfrm>
            <a:off x="386810" y="503033"/>
            <a:ext cx="10515600" cy="570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34b8deec0b1_0_235"/>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LA25" type="secHead">
  <p:cSld name="SECTION_HEADER">
    <p:spTree>
      <p:nvGrpSpPr>
        <p:cNvPr id="1" name="Shape 42"/>
        <p:cNvGrpSpPr/>
        <p:nvPr/>
      </p:nvGrpSpPr>
      <p:grpSpPr>
        <a:xfrm>
          <a:off x="0" y="0"/>
          <a:ext cx="0" cy="0"/>
          <a:chOff x="0" y="0"/>
          <a:chExt cx="0" cy="0"/>
        </a:xfrm>
      </p:grpSpPr>
      <p:sp>
        <p:nvSpPr>
          <p:cNvPr id="43" name="Google Shape;43;g34b8deec0b1_0_246"/>
          <p:cNvSpPr txBox="1">
            <a:spLocks noGrp="1"/>
          </p:cNvSpPr>
          <p:nvPr>
            <p:ph type="title"/>
          </p:nvPr>
        </p:nvSpPr>
        <p:spPr>
          <a:xfrm>
            <a:off x="380999" y="1104258"/>
            <a:ext cx="11086500" cy="889500"/>
          </a:xfrm>
          <a:prstGeom prst="rect">
            <a:avLst/>
          </a:prstGeom>
          <a:noFill/>
          <a:ln>
            <a:noFill/>
          </a:ln>
        </p:spPr>
        <p:txBody>
          <a:bodyPr spcFirstLastPara="1" wrap="square" lIns="91425" tIns="45700" rIns="91425" bIns="45700" anchor="t" anchorCtr="0">
            <a:normAutofit/>
          </a:bodyPr>
          <a:lstStyle>
            <a:lvl1pPr lvl="0" algn="l">
              <a:lnSpc>
                <a:spcPct val="103333"/>
              </a:lnSpc>
              <a:spcBef>
                <a:spcPts val="0"/>
              </a:spcBef>
              <a:spcAft>
                <a:spcPts val="0"/>
              </a:spcAft>
              <a:buClr>
                <a:srgbClr val="002060"/>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34b8deec0b1_0_246"/>
          <p:cNvSpPr txBox="1">
            <a:spLocks noGrp="1"/>
          </p:cNvSpPr>
          <p:nvPr>
            <p:ph type="body" idx="1"/>
          </p:nvPr>
        </p:nvSpPr>
        <p:spPr>
          <a:xfrm>
            <a:off x="381000" y="2230132"/>
            <a:ext cx="9107700" cy="35235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640"/>
              <a:buNone/>
              <a:defRPr sz="240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200"/>
              <a:buNone/>
              <a:defRPr sz="2000">
                <a:solidFill>
                  <a:srgbClr val="8B8C8E"/>
                </a:solidFill>
              </a:defRPr>
            </a:lvl2pPr>
            <a:lvl3pPr marL="1371600" lvl="2" indent="-228600" algn="l">
              <a:lnSpc>
                <a:spcPct val="90000"/>
              </a:lnSpc>
              <a:spcBef>
                <a:spcPts val="500"/>
              </a:spcBef>
              <a:spcAft>
                <a:spcPts val="0"/>
              </a:spcAft>
              <a:buSzPts val="1980"/>
              <a:buNone/>
              <a:defRPr sz="1800">
                <a:solidFill>
                  <a:srgbClr val="8B8C8E"/>
                </a:solidFill>
              </a:defRPr>
            </a:lvl3pPr>
            <a:lvl4pPr marL="1828800" lvl="3" indent="-228600" algn="l">
              <a:lnSpc>
                <a:spcPct val="90000"/>
              </a:lnSpc>
              <a:spcBef>
                <a:spcPts val="500"/>
              </a:spcBef>
              <a:spcAft>
                <a:spcPts val="0"/>
              </a:spcAft>
              <a:buSzPts val="1760"/>
              <a:buNone/>
              <a:defRPr sz="1600">
                <a:solidFill>
                  <a:srgbClr val="8B8C8E"/>
                </a:solidFill>
              </a:defRPr>
            </a:lvl4pPr>
            <a:lvl5pPr marL="2286000" lvl="4" indent="-228600" algn="l">
              <a:lnSpc>
                <a:spcPct val="90000"/>
              </a:lnSpc>
              <a:spcBef>
                <a:spcPts val="500"/>
              </a:spcBef>
              <a:spcAft>
                <a:spcPts val="0"/>
              </a:spcAft>
              <a:buSzPts val="1760"/>
              <a:buNone/>
              <a:defRPr sz="1600">
                <a:solidFill>
                  <a:srgbClr val="8B8C8E"/>
                </a:solidFill>
              </a:defRPr>
            </a:lvl5pPr>
            <a:lvl6pPr marL="2743200" lvl="5" indent="-228600" algn="l">
              <a:lnSpc>
                <a:spcPct val="90000"/>
              </a:lnSpc>
              <a:spcBef>
                <a:spcPts val="500"/>
              </a:spcBef>
              <a:spcAft>
                <a:spcPts val="0"/>
              </a:spcAft>
              <a:buClr>
                <a:srgbClr val="8B8C8E"/>
              </a:buClr>
              <a:buSzPts val="1600"/>
              <a:buNone/>
              <a:defRPr sz="1600">
                <a:solidFill>
                  <a:srgbClr val="8B8C8E"/>
                </a:solidFill>
              </a:defRPr>
            </a:lvl6pPr>
            <a:lvl7pPr marL="3200400" lvl="6" indent="-228600" algn="l">
              <a:lnSpc>
                <a:spcPct val="90000"/>
              </a:lnSpc>
              <a:spcBef>
                <a:spcPts val="500"/>
              </a:spcBef>
              <a:spcAft>
                <a:spcPts val="0"/>
              </a:spcAft>
              <a:buClr>
                <a:srgbClr val="8B8C8E"/>
              </a:buClr>
              <a:buSzPts val="1600"/>
              <a:buNone/>
              <a:defRPr sz="1600">
                <a:solidFill>
                  <a:srgbClr val="8B8C8E"/>
                </a:solidFill>
              </a:defRPr>
            </a:lvl7pPr>
            <a:lvl8pPr marL="3657600" lvl="7" indent="-228600" algn="l">
              <a:lnSpc>
                <a:spcPct val="90000"/>
              </a:lnSpc>
              <a:spcBef>
                <a:spcPts val="500"/>
              </a:spcBef>
              <a:spcAft>
                <a:spcPts val="0"/>
              </a:spcAft>
              <a:buClr>
                <a:srgbClr val="8B8C8E"/>
              </a:buClr>
              <a:buSzPts val="1600"/>
              <a:buNone/>
              <a:defRPr sz="1600">
                <a:solidFill>
                  <a:srgbClr val="8B8C8E"/>
                </a:solidFill>
              </a:defRPr>
            </a:lvl8pPr>
            <a:lvl9pPr marL="4114800" lvl="8" indent="-228600" algn="l">
              <a:lnSpc>
                <a:spcPct val="90000"/>
              </a:lnSpc>
              <a:spcBef>
                <a:spcPts val="500"/>
              </a:spcBef>
              <a:spcAft>
                <a:spcPts val="0"/>
              </a:spcAft>
              <a:buClr>
                <a:srgbClr val="8B8C8E"/>
              </a:buClr>
              <a:buSzPts val="1600"/>
              <a:buNone/>
              <a:defRPr sz="1600">
                <a:solidFill>
                  <a:srgbClr val="8B8C8E"/>
                </a:solidFill>
              </a:defRPr>
            </a:lvl9pPr>
          </a:lstStyle>
          <a:p>
            <a:endParaRPr/>
          </a:p>
        </p:txBody>
      </p:sp>
      <p:sp>
        <p:nvSpPr>
          <p:cNvPr id="45" name="Google Shape;45;g34b8deec0b1_0_246"/>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cxnSp>
        <p:nvCxnSpPr>
          <p:cNvPr id="46" name="Google Shape;46;g34b8deec0b1_0_246"/>
          <p:cNvCxnSpPr/>
          <p:nvPr/>
        </p:nvCxnSpPr>
        <p:spPr>
          <a:xfrm>
            <a:off x="380999" y="2010937"/>
            <a:ext cx="7514700" cy="0"/>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LA25" type="obj">
  <p:cSld name="OBJECT">
    <p:spTree>
      <p:nvGrpSpPr>
        <p:cNvPr id="1" name="Shape 49"/>
        <p:cNvGrpSpPr/>
        <p:nvPr/>
      </p:nvGrpSpPr>
      <p:grpSpPr>
        <a:xfrm>
          <a:off x="0" y="0"/>
          <a:ext cx="0" cy="0"/>
          <a:chOff x="0" y="0"/>
          <a:chExt cx="0" cy="0"/>
        </a:xfrm>
      </p:grpSpPr>
      <p:sp>
        <p:nvSpPr>
          <p:cNvPr id="50" name="Google Shape;50;g34b8deec0b1_0_229"/>
          <p:cNvSpPr txBox="1">
            <a:spLocks noGrp="1"/>
          </p:cNvSpPr>
          <p:nvPr>
            <p:ph type="title"/>
          </p:nvPr>
        </p:nvSpPr>
        <p:spPr>
          <a:xfrm>
            <a:off x="381000" y="365125"/>
            <a:ext cx="114300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2060"/>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34b8deec0b1_0_229"/>
          <p:cNvSpPr txBox="1">
            <a:spLocks noGrp="1"/>
          </p:cNvSpPr>
          <p:nvPr>
            <p:ph type="body" idx="1"/>
          </p:nvPr>
        </p:nvSpPr>
        <p:spPr>
          <a:xfrm>
            <a:off x="381000" y="1825625"/>
            <a:ext cx="10515600" cy="4125600"/>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Font typeface="Arial"/>
              <a:buChar char="•"/>
              <a:defRPr>
                <a:latin typeface="Arial"/>
                <a:ea typeface="Arial"/>
                <a:cs typeface="Arial"/>
                <a:sym typeface="Arial"/>
              </a:defRPr>
            </a:lvl1pPr>
            <a:lvl2pPr marL="914400" lvl="1" indent="-382269" algn="l">
              <a:lnSpc>
                <a:spcPct val="100000"/>
              </a:lnSpc>
              <a:spcBef>
                <a:spcPts val="1000"/>
              </a:spcBef>
              <a:spcAft>
                <a:spcPts val="0"/>
              </a:spcAft>
              <a:buSzPts val="2420"/>
              <a:buChar char="•"/>
              <a:defRPr>
                <a:latin typeface="Arial"/>
                <a:ea typeface="Arial"/>
                <a:cs typeface="Arial"/>
                <a:sym typeface="Arial"/>
              </a:defRPr>
            </a:lvl2pPr>
            <a:lvl3pPr marL="1371600" lvl="2" indent="-368300" algn="l">
              <a:lnSpc>
                <a:spcPct val="90000"/>
              </a:lnSpc>
              <a:spcBef>
                <a:spcPts val="1000"/>
              </a:spcBef>
              <a:spcAft>
                <a:spcPts val="0"/>
              </a:spcAft>
              <a:buSzPts val="2200"/>
              <a:buChar char="•"/>
              <a:defRPr>
                <a:latin typeface="Arial"/>
                <a:ea typeface="Arial"/>
                <a:cs typeface="Arial"/>
                <a:sym typeface="Arial"/>
              </a:defRPr>
            </a:lvl3pPr>
            <a:lvl4pPr marL="1828800" lvl="3" indent="-354330" algn="l">
              <a:lnSpc>
                <a:spcPct val="90000"/>
              </a:lnSpc>
              <a:spcBef>
                <a:spcPts val="1000"/>
              </a:spcBef>
              <a:spcAft>
                <a:spcPts val="0"/>
              </a:spcAft>
              <a:buSzPts val="1980"/>
              <a:buChar char="•"/>
              <a:defRPr>
                <a:latin typeface="Arial"/>
                <a:ea typeface="Arial"/>
                <a:cs typeface="Arial"/>
                <a:sym typeface="Arial"/>
              </a:defRPr>
            </a:lvl4pPr>
            <a:lvl5pPr marL="2286000" lvl="4" indent="-354329" algn="l">
              <a:lnSpc>
                <a:spcPct val="90000"/>
              </a:lnSpc>
              <a:spcBef>
                <a:spcPts val="1000"/>
              </a:spcBef>
              <a:spcAft>
                <a:spcPts val="0"/>
              </a:spcAft>
              <a:buSzPts val="198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g34b8deec0b1_0_229"/>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estions LA25">
  <p:cSld name="Questions LA25">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g34b8deec0b1_0_253"/>
          <p:cNvSpPr/>
          <p:nvPr/>
        </p:nvSpPr>
        <p:spPr>
          <a:xfrm>
            <a:off x="0" y="5040360"/>
            <a:ext cx="12192000" cy="181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 name="Google Shape;57;g34b8deec0b1_0_253"/>
          <p:cNvSpPr txBox="1"/>
          <p:nvPr/>
        </p:nvSpPr>
        <p:spPr>
          <a:xfrm>
            <a:off x="3879487" y="3250540"/>
            <a:ext cx="4433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2060"/>
                </a:solidFill>
                <a:latin typeface="Arial"/>
                <a:ea typeface="Arial"/>
                <a:cs typeface="Arial"/>
                <a:sym typeface="Arial"/>
              </a:rPr>
              <a:t>education.ohio.gov/LiteracyAcademy</a:t>
            </a:r>
            <a:endParaRPr sz="1800" b="0" i="0" u="none" strike="noStrike" cap="none">
              <a:solidFill>
                <a:srgbClr val="002060"/>
              </a:solidFill>
              <a:latin typeface="Arial"/>
              <a:ea typeface="Arial"/>
              <a:cs typeface="Arial"/>
              <a:sym typeface="Arial"/>
            </a:endParaRPr>
          </a:p>
        </p:txBody>
      </p:sp>
      <p:sp>
        <p:nvSpPr>
          <p:cNvPr id="58" name="Google Shape;58;g34b8deec0b1_0_253"/>
          <p:cNvSpPr txBox="1"/>
          <p:nvPr/>
        </p:nvSpPr>
        <p:spPr>
          <a:xfrm>
            <a:off x="2532743" y="1817640"/>
            <a:ext cx="71265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2060"/>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cxnSp>
        <p:nvCxnSpPr>
          <p:cNvPr id="59" name="Google Shape;59;g34b8deec0b1_0_253"/>
          <p:cNvCxnSpPr/>
          <p:nvPr/>
        </p:nvCxnSpPr>
        <p:spPr>
          <a:xfrm>
            <a:off x="4477657" y="3027236"/>
            <a:ext cx="3236700" cy="0"/>
          </a:xfrm>
          <a:prstGeom prst="straightConnector1">
            <a:avLst/>
          </a:prstGeom>
          <a:noFill/>
          <a:ln w="25400" cap="flat" cmpd="sng">
            <a:solidFill>
              <a:schemeClr val="accent1"/>
            </a:solidFill>
            <a:prstDash val="solid"/>
            <a:miter lim="800000"/>
            <a:headEnd type="none" w="sm" len="sm"/>
            <a:tailEnd type="none" w="sm" len="sm"/>
          </a:ln>
        </p:spPr>
      </p:cxnSp>
      <p:pic>
        <p:nvPicPr>
          <p:cNvPr id="60" name="Google Shape;60;g34b8deec0b1_0_253"/>
          <p:cNvPicPr preferRelativeResize="0"/>
          <p:nvPr/>
        </p:nvPicPr>
        <p:blipFill rotWithShape="1">
          <a:blip r:embed="rId3">
            <a:alphaModFix/>
          </a:blip>
          <a:srcRect/>
          <a:stretch/>
        </p:blipFill>
        <p:spPr>
          <a:xfrm>
            <a:off x="3349465" y="5040360"/>
            <a:ext cx="5895026" cy="13607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pic>
        <p:nvPicPr>
          <p:cNvPr id="10" name="Google Shape;10;p10"/>
          <p:cNvPicPr preferRelativeResize="0"/>
          <p:nvPr/>
        </p:nvPicPr>
        <p:blipFill rotWithShape="1">
          <a:blip r:embed="rId8">
            <a:alphaModFix/>
          </a:blip>
          <a:srcRect/>
          <a:stretch/>
        </p:blipFill>
        <p:spPr>
          <a:xfrm>
            <a:off x="2408158" y="2054120"/>
            <a:ext cx="7375684" cy="31782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g34b8deec0b1_0_220"/>
          <p:cNvSpPr txBox="1">
            <a:spLocks noGrp="1"/>
          </p:cNvSpPr>
          <p:nvPr>
            <p:ph type="body" idx="1"/>
          </p:nvPr>
        </p:nvSpPr>
        <p:spPr>
          <a:xfrm>
            <a:off x="380999" y="1658247"/>
            <a:ext cx="11430000" cy="4236000"/>
          </a:xfrm>
          <a:prstGeom prst="rect">
            <a:avLst/>
          </a:prstGeom>
          <a:noFill/>
          <a:ln>
            <a:noFill/>
          </a:ln>
        </p:spPr>
        <p:txBody>
          <a:bodyPr spcFirstLastPara="1" wrap="square" lIns="91425" tIns="45700" rIns="91425" bIns="45700" anchor="t" anchorCtr="0">
            <a:normAutofit/>
          </a:bodyPr>
          <a:lstStyle>
            <a:lvl1pPr marL="457200" marR="0" lvl="0" indent="-396240" algn="l" rtl="0">
              <a:lnSpc>
                <a:spcPct val="120000"/>
              </a:lnSpc>
              <a:spcBef>
                <a:spcPts val="0"/>
              </a:spcBef>
              <a:spcAft>
                <a:spcPts val="0"/>
              </a:spcAft>
              <a:buClr>
                <a:schemeClr val="accent1"/>
              </a:buClr>
              <a:buSzPts val="2640"/>
              <a:buFont typeface="Arial"/>
              <a:buChar char="•"/>
              <a:defRPr sz="2400" b="0" i="0" u="none" strike="noStrike" cap="none">
                <a:solidFill>
                  <a:schemeClr val="dk1"/>
                </a:solidFill>
                <a:latin typeface="Arial"/>
                <a:ea typeface="Arial"/>
                <a:cs typeface="Arial"/>
                <a:sym typeface="Arial"/>
              </a:defRPr>
            </a:lvl1pPr>
            <a:lvl2pPr marL="914400" marR="0" lvl="1" indent="-382269" algn="l" rtl="0">
              <a:lnSpc>
                <a:spcPct val="100000"/>
              </a:lnSpc>
              <a:spcBef>
                <a:spcPts val="500"/>
              </a:spcBef>
              <a:spcAft>
                <a:spcPts val="0"/>
              </a:spcAft>
              <a:buClr>
                <a:schemeClr val="accent1"/>
              </a:buClr>
              <a:buSzPts val="2420"/>
              <a:buFont typeface="Arial"/>
              <a:buChar char="•"/>
              <a:defRPr sz="2200" b="0" i="0" u="none" strike="noStrike" cap="none">
                <a:solidFill>
                  <a:schemeClr val="dk1"/>
                </a:solidFill>
                <a:latin typeface="Arial"/>
                <a:ea typeface="Arial"/>
                <a:cs typeface="Arial"/>
                <a:sym typeface="Arial"/>
              </a:defRPr>
            </a:lvl2pPr>
            <a:lvl3pPr marL="1371600" marR="0" lvl="2" indent="-368300" algn="l" rtl="0">
              <a:lnSpc>
                <a:spcPct val="90000"/>
              </a:lnSpc>
              <a:spcBef>
                <a:spcPts val="500"/>
              </a:spcBef>
              <a:spcAft>
                <a:spcPts val="0"/>
              </a:spcAft>
              <a:buClr>
                <a:schemeClr val="accent1"/>
              </a:buClr>
              <a:buSzPts val="2200"/>
              <a:buFont typeface="Arial"/>
              <a:buChar char="•"/>
              <a:defRPr sz="2000" b="0" i="0" u="none" strike="noStrike" cap="none">
                <a:solidFill>
                  <a:schemeClr val="dk1"/>
                </a:solidFill>
                <a:latin typeface="Arial"/>
                <a:ea typeface="Arial"/>
                <a:cs typeface="Arial"/>
                <a:sym typeface="Arial"/>
              </a:defRPr>
            </a:lvl3pPr>
            <a:lvl4pPr marL="1828800" marR="0" lvl="3" indent="-354330" algn="l" rtl="0">
              <a:lnSpc>
                <a:spcPct val="90000"/>
              </a:lnSpc>
              <a:spcBef>
                <a:spcPts val="500"/>
              </a:spcBef>
              <a:spcAft>
                <a:spcPts val="0"/>
              </a:spcAft>
              <a:buClr>
                <a:schemeClr val="accent1"/>
              </a:buClr>
              <a:buSzPts val="1980"/>
              <a:buFont typeface="Arial"/>
              <a:buChar char="•"/>
              <a:defRPr sz="1800" b="0" i="0" u="none" strike="noStrike" cap="none">
                <a:solidFill>
                  <a:schemeClr val="dk1"/>
                </a:solidFill>
                <a:latin typeface="Arial"/>
                <a:ea typeface="Arial"/>
                <a:cs typeface="Arial"/>
                <a:sym typeface="Arial"/>
              </a:defRPr>
            </a:lvl4pPr>
            <a:lvl5pPr marL="2286000" marR="0" lvl="4" indent="-354329" algn="l" rtl="0">
              <a:lnSpc>
                <a:spcPct val="90000"/>
              </a:lnSpc>
              <a:spcBef>
                <a:spcPts val="500"/>
              </a:spcBef>
              <a:spcAft>
                <a:spcPts val="0"/>
              </a:spcAft>
              <a:buClr>
                <a:schemeClr val="accent1"/>
              </a:buClr>
              <a:buSzPts val="198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g34b8deec0b1_0_220"/>
          <p:cNvSpPr txBox="1">
            <a:spLocks noGrp="1"/>
          </p:cNvSpPr>
          <p:nvPr>
            <p:ph type="title"/>
          </p:nvPr>
        </p:nvSpPr>
        <p:spPr>
          <a:xfrm>
            <a:off x="381000" y="365125"/>
            <a:ext cx="11430000" cy="9828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2060"/>
              </a:buClr>
              <a:buSzPts val="3600"/>
              <a:buFont typeface="Arial"/>
              <a:buNone/>
              <a:defRPr sz="36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g34b8deec0b1_0_220"/>
          <p:cNvSpPr/>
          <p:nvPr/>
        </p:nvSpPr>
        <p:spPr>
          <a:xfrm>
            <a:off x="381000" y="-36206"/>
            <a:ext cx="987600" cy="9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sp>
        <p:nvSpPr>
          <p:cNvPr id="26" name="Google Shape;26;g34b8deec0b1_0_220"/>
          <p:cNvSpPr/>
          <p:nvPr/>
        </p:nvSpPr>
        <p:spPr>
          <a:xfrm>
            <a:off x="0" y="6172200"/>
            <a:ext cx="12192000" cy="68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Google Shape;27;g34b8deec0b1_0_220"/>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g34b8deec0b1_0_220" descr="Logo for Literacy Academy 2025"/>
          <p:cNvPicPr preferRelativeResize="0"/>
          <p:nvPr/>
        </p:nvPicPr>
        <p:blipFill rotWithShape="1">
          <a:blip r:embed="rId29">
            <a:alphaModFix/>
          </a:blip>
          <a:srcRect/>
          <a:stretch/>
        </p:blipFill>
        <p:spPr>
          <a:xfrm>
            <a:off x="-3001" y="6204569"/>
            <a:ext cx="2743202" cy="63320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p13"/>
          <p:cNvSpPr txBox="1">
            <a:spLocks noGrp="1"/>
          </p:cNvSpPr>
          <p:nvPr>
            <p:ph type="body" idx="1"/>
          </p:nvPr>
        </p:nvSpPr>
        <p:spPr>
          <a:xfrm>
            <a:off x="380999" y="1658247"/>
            <a:ext cx="11430001" cy="4235926"/>
          </a:xfrm>
          <a:prstGeom prst="rect">
            <a:avLst/>
          </a:prstGeom>
          <a:noFill/>
          <a:ln>
            <a:noFill/>
          </a:ln>
        </p:spPr>
        <p:txBody>
          <a:bodyPr spcFirstLastPara="1" wrap="square" lIns="91425" tIns="45700" rIns="91425" bIns="45700" anchor="t" anchorCtr="0">
            <a:normAutofit/>
          </a:bodyPr>
          <a:lstStyle>
            <a:lvl1pPr marL="457200" marR="0" lvl="0" indent="-396240" algn="l" rtl="0">
              <a:lnSpc>
                <a:spcPct val="120000"/>
              </a:lnSpc>
              <a:spcBef>
                <a:spcPts val="0"/>
              </a:spcBef>
              <a:spcAft>
                <a:spcPts val="0"/>
              </a:spcAft>
              <a:buClr>
                <a:schemeClr val="accent1"/>
              </a:buClr>
              <a:buSzPts val="2640"/>
              <a:buFont typeface="Arial"/>
              <a:buChar char="•"/>
              <a:defRPr sz="2400" b="0" i="0" u="none" strike="noStrike" cap="none">
                <a:solidFill>
                  <a:schemeClr val="dk1"/>
                </a:solidFill>
                <a:latin typeface="Arial"/>
                <a:ea typeface="Arial"/>
                <a:cs typeface="Arial"/>
                <a:sym typeface="Arial"/>
              </a:defRPr>
            </a:lvl1pPr>
            <a:lvl2pPr marL="914400" marR="0" lvl="1" indent="-382269" algn="l" rtl="0">
              <a:lnSpc>
                <a:spcPct val="100000"/>
              </a:lnSpc>
              <a:spcBef>
                <a:spcPts val="500"/>
              </a:spcBef>
              <a:spcAft>
                <a:spcPts val="0"/>
              </a:spcAft>
              <a:buClr>
                <a:schemeClr val="accent1"/>
              </a:buClr>
              <a:buSzPts val="2420"/>
              <a:buFont typeface="Arial"/>
              <a:buChar char="•"/>
              <a:defRPr sz="2200" b="0" i="0" u="none" strike="noStrike" cap="none">
                <a:solidFill>
                  <a:schemeClr val="dk1"/>
                </a:solidFill>
                <a:latin typeface="Arial"/>
                <a:ea typeface="Arial"/>
                <a:cs typeface="Arial"/>
                <a:sym typeface="Arial"/>
              </a:defRPr>
            </a:lvl2pPr>
            <a:lvl3pPr marL="1371600" marR="0" lvl="2" indent="-368300" algn="l" rtl="0">
              <a:lnSpc>
                <a:spcPct val="90000"/>
              </a:lnSpc>
              <a:spcBef>
                <a:spcPts val="500"/>
              </a:spcBef>
              <a:spcAft>
                <a:spcPts val="0"/>
              </a:spcAft>
              <a:buClr>
                <a:schemeClr val="accent1"/>
              </a:buClr>
              <a:buSzPts val="2200"/>
              <a:buFont typeface="Arial"/>
              <a:buChar char="•"/>
              <a:defRPr sz="2000" b="0" i="0" u="none" strike="noStrike" cap="none">
                <a:solidFill>
                  <a:schemeClr val="dk1"/>
                </a:solidFill>
                <a:latin typeface="Arial"/>
                <a:ea typeface="Arial"/>
                <a:cs typeface="Arial"/>
                <a:sym typeface="Arial"/>
              </a:defRPr>
            </a:lvl3pPr>
            <a:lvl4pPr marL="1828800" marR="0" lvl="3" indent="-354330" algn="l" rtl="0">
              <a:lnSpc>
                <a:spcPct val="90000"/>
              </a:lnSpc>
              <a:spcBef>
                <a:spcPts val="500"/>
              </a:spcBef>
              <a:spcAft>
                <a:spcPts val="0"/>
              </a:spcAft>
              <a:buClr>
                <a:schemeClr val="accent1"/>
              </a:buClr>
              <a:buSzPts val="1980"/>
              <a:buFont typeface="Arial"/>
              <a:buChar char="•"/>
              <a:defRPr sz="1800" b="0" i="0" u="none" strike="noStrike" cap="none">
                <a:solidFill>
                  <a:schemeClr val="dk1"/>
                </a:solidFill>
                <a:latin typeface="Arial"/>
                <a:ea typeface="Arial"/>
                <a:cs typeface="Arial"/>
                <a:sym typeface="Arial"/>
              </a:defRPr>
            </a:lvl4pPr>
            <a:lvl5pPr marL="2286000" marR="0" lvl="4" indent="-354329" algn="l" rtl="0">
              <a:lnSpc>
                <a:spcPct val="90000"/>
              </a:lnSpc>
              <a:spcBef>
                <a:spcPts val="500"/>
              </a:spcBef>
              <a:spcAft>
                <a:spcPts val="0"/>
              </a:spcAft>
              <a:buClr>
                <a:schemeClr val="accent1"/>
              </a:buClr>
              <a:buSzPts val="198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6" name="Google Shape;216;p13"/>
          <p:cNvSpPr txBox="1">
            <a:spLocks noGrp="1"/>
          </p:cNvSpPr>
          <p:nvPr>
            <p:ph type="title"/>
          </p:nvPr>
        </p:nvSpPr>
        <p:spPr>
          <a:xfrm>
            <a:off x="381000" y="365125"/>
            <a:ext cx="11430000" cy="98286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2060"/>
              </a:buClr>
              <a:buSzPts val="3600"/>
              <a:buFont typeface="Arial"/>
              <a:buNone/>
              <a:defRPr sz="36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7" name="Google Shape;217;p13"/>
          <p:cNvSpPr/>
          <p:nvPr/>
        </p:nvSpPr>
        <p:spPr>
          <a:xfrm>
            <a:off x="381000" y="-36206"/>
            <a:ext cx="987552" cy="9107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sp>
        <p:nvSpPr>
          <p:cNvPr id="218" name="Google Shape;218;p13"/>
          <p:cNvSpPr/>
          <p:nvPr/>
        </p:nvSpPr>
        <p:spPr>
          <a:xfrm>
            <a:off x="0" y="6172200"/>
            <a:ext cx="12192000" cy="68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 name="Google Shape;219;p13"/>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222" name="Google Shape;222;p13" descr="Logo for Literacy Academy 2025"/>
          <p:cNvPicPr preferRelativeResize="0"/>
          <p:nvPr userDrawn="1"/>
        </p:nvPicPr>
        <p:blipFill rotWithShape="1">
          <a:blip r:embed="rId27">
            <a:alphaModFix/>
          </a:blip>
          <a:srcRect/>
          <a:stretch/>
        </p:blipFill>
        <p:spPr>
          <a:xfrm>
            <a:off x="-3048" y="6198499"/>
            <a:ext cx="2743200" cy="6332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5.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5.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7.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45.xml"/><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B6CC-1F8C-83DA-1E08-D42CF12AF83F}"/>
              </a:ext>
            </a:extLst>
          </p:cNvPr>
          <p:cNvSpPr>
            <a:spLocks noGrp="1"/>
          </p:cNvSpPr>
          <p:nvPr>
            <p:ph type="title" idx="4294967295"/>
          </p:nvPr>
        </p:nvSpPr>
        <p:spPr>
          <a:xfrm>
            <a:off x="838200" y="-1325563"/>
            <a:ext cx="10515600" cy="1325563"/>
          </a:xfrm>
          <a:prstGeom prst="rect">
            <a:avLst/>
          </a:prstGeom>
        </p:spPr>
        <p:txBody>
          <a:bodyPr anchor="b"/>
          <a:lstStyle/>
          <a:p>
            <a:r>
              <a:rPr lang="en-US" dirty="0"/>
              <a:t>Literacy academy 2025</a:t>
            </a:r>
          </a:p>
        </p:txBody>
      </p:sp>
    </p:spTree>
    <p:extLst>
      <p:ext uri="{BB962C8B-B14F-4D97-AF65-F5344CB8AC3E}">
        <p14:creationId xmlns:p14="http://schemas.microsoft.com/office/powerpoint/2010/main" val="587754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3359"/>
        </a:solidFill>
        <a:effectLst/>
      </p:bgPr>
    </p:bg>
    <p:spTree>
      <p:nvGrpSpPr>
        <p:cNvPr id="1" name="Shape 2055"/>
        <p:cNvGrpSpPr/>
        <p:nvPr/>
      </p:nvGrpSpPr>
      <p:grpSpPr>
        <a:xfrm>
          <a:off x="0" y="0"/>
          <a:ext cx="0" cy="0"/>
          <a:chOff x="0" y="0"/>
          <a:chExt cx="0" cy="0"/>
        </a:xfrm>
      </p:grpSpPr>
      <p:sp>
        <p:nvSpPr>
          <p:cNvPr id="2057" name="Google Shape;2057;g34efbfa4865_3_13">
            <a:extLst>
              <a:ext uri="{C183D7F6-B498-43B3-948B-1728B52AA6E4}">
                <adec:decorative xmlns:adec="http://schemas.microsoft.com/office/drawing/2017/decorative" val="1"/>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grpSp>
        <p:nvGrpSpPr>
          <p:cNvPr id="2058" name="Google Shape;2058;g34efbfa4865_3_13">
            <a:extLst>
              <a:ext uri="{C183D7F6-B498-43B3-948B-1728B52AA6E4}">
                <adec:decorative xmlns:adec="http://schemas.microsoft.com/office/drawing/2017/decorative" val="1"/>
              </a:ext>
            </a:extLst>
          </p:cNvPr>
          <p:cNvGrpSpPr/>
          <p:nvPr/>
        </p:nvGrpSpPr>
        <p:grpSpPr>
          <a:xfrm rot="198818">
            <a:off x="292600" y="513071"/>
            <a:ext cx="2242112" cy="2242112"/>
            <a:chOff x="909800" y="2182450"/>
            <a:chExt cx="2242175" cy="2242175"/>
          </a:xfrm>
        </p:grpSpPr>
        <p:pic>
          <p:nvPicPr>
            <p:cNvPr id="2059" name="Google Shape;2059;g34efbfa4865_3_13"/>
            <p:cNvPicPr preferRelativeResize="0"/>
            <p:nvPr/>
          </p:nvPicPr>
          <p:blipFill rotWithShape="1">
            <a:blip r:embed="rId3">
              <a:alphaModFix/>
            </a:blip>
            <a:srcRect/>
            <a:stretch/>
          </p:blipFill>
          <p:spPr>
            <a:xfrm>
              <a:off x="909800" y="2182450"/>
              <a:ext cx="2242175" cy="2242175"/>
            </a:xfrm>
            <a:prstGeom prst="rect">
              <a:avLst/>
            </a:prstGeom>
            <a:noFill/>
            <a:ln>
              <a:noFill/>
            </a:ln>
            <a:effectLst>
              <a:outerShdw blurRad="57150" dist="19050" dir="5400000" algn="bl" rotWithShape="0">
                <a:srgbClr val="000000">
                  <a:alpha val="49411"/>
                </a:srgbClr>
              </a:outerShdw>
            </a:effectLst>
          </p:spPr>
        </p:pic>
        <p:sp>
          <p:nvSpPr>
            <p:cNvPr id="2060" name="Google Shape;2060;g34efbfa4865_3_13"/>
            <p:cNvSpPr txBox="1"/>
            <p:nvPr/>
          </p:nvSpPr>
          <p:spPr>
            <a:xfrm>
              <a:off x="1048975" y="2905650"/>
              <a:ext cx="16590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254368"/>
                  </a:solidFill>
                  <a:latin typeface="Arial"/>
                  <a:ea typeface="Arial"/>
                  <a:cs typeface="Arial"/>
                  <a:sym typeface="Arial"/>
                </a:rPr>
                <a:t>Fluency</a:t>
              </a:r>
              <a:endParaRPr sz="2800" b="1" i="0" u="none" strike="noStrike" cap="none" dirty="0">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dirty="0">
                  <a:solidFill>
                    <a:srgbClr val="990000"/>
                  </a:solidFill>
                  <a:latin typeface="Arial"/>
                  <a:ea typeface="Arial"/>
                  <a:cs typeface="Arial"/>
                  <a:sym typeface="Arial"/>
                </a:rPr>
                <a:t>(.37</a:t>
              </a:r>
              <a:r>
                <a:rPr lang="en-US" sz="1500" b="1" i="0" u="none" strike="noStrike" cap="none" dirty="0">
                  <a:solidFill>
                    <a:srgbClr val="7F6000"/>
                  </a:solidFill>
                  <a:latin typeface="Arial"/>
                  <a:ea typeface="Arial"/>
                  <a:cs typeface="Arial"/>
                  <a:sym typeface="Arial"/>
                </a:rPr>
                <a:t> </a:t>
              </a:r>
              <a:r>
                <a:rPr lang="en-US" sz="1500" b="1" i="0" u="none" strike="noStrike" cap="none" dirty="0">
                  <a:solidFill>
                    <a:srgbClr val="254368"/>
                  </a:solidFill>
                  <a:latin typeface="Arial"/>
                  <a:ea typeface="Arial"/>
                  <a:cs typeface="Arial"/>
                  <a:sym typeface="Arial"/>
                </a:rPr>
                <a:t>to</a:t>
              </a:r>
              <a:r>
                <a:rPr lang="en-US" sz="1500" b="1" i="0" u="none" strike="noStrike" cap="none" dirty="0">
                  <a:solidFill>
                    <a:srgbClr val="7F6000"/>
                  </a:solidFill>
                  <a:latin typeface="Arial"/>
                  <a:ea typeface="Arial"/>
                  <a:cs typeface="Arial"/>
                  <a:sym typeface="Arial"/>
                </a:rPr>
                <a:t> </a:t>
              </a:r>
              <a:r>
                <a:rPr lang="en-US" sz="1500" b="1" i="0" u="none" strike="noStrike" cap="none" dirty="0">
                  <a:solidFill>
                    <a:srgbClr val="990000"/>
                  </a:solidFill>
                  <a:latin typeface="Arial"/>
                  <a:ea typeface="Arial"/>
                  <a:cs typeface="Arial"/>
                  <a:sym typeface="Arial"/>
                </a:rPr>
                <a:t>.65)</a:t>
              </a:r>
              <a:endParaRPr sz="1500" b="1" i="0" u="none" strike="noStrike" cap="none" dirty="0">
                <a:solidFill>
                  <a:srgbClr val="990000"/>
                </a:solidFill>
                <a:latin typeface="Arial"/>
                <a:ea typeface="Arial"/>
                <a:cs typeface="Arial"/>
                <a:sym typeface="Arial"/>
              </a:endParaRPr>
            </a:p>
          </p:txBody>
        </p:sp>
      </p:grpSp>
      <p:grpSp>
        <p:nvGrpSpPr>
          <p:cNvPr id="2061" name="Google Shape;2061;g34efbfa4865_3_13">
            <a:extLst>
              <a:ext uri="{C183D7F6-B498-43B3-948B-1728B52AA6E4}">
                <adec:decorative xmlns:adec="http://schemas.microsoft.com/office/drawing/2017/decorative" val="1"/>
              </a:ext>
            </a:extLst>
          </p:cNvPr>
          <p:cNvGrpSpPr/>
          <p:nvPr/>
        </p:nvGrpSpPr>
        <p:grpSpPr>
          <a:xfrm>
            <a:off x="5096825" y="59073"/>
            <a:ext cx="2242175" cy="2242175"/>
            <a:chOff x="5171950" y="2117825"/>
            <a:chExt cx="2242175" cy="2242175"/>
          </a:xfrm>
        </p:grpSpPr>
        <p:pic>
          <p:nvPicPr>
            <p:cNvPr id="2062" name="Google Shape;2062;g34efbfa4865_3_13"/>
            <p:cNvPicPr preferRelativeResize="0"/>
            <p:nvPr/>
          </p:nvPicPr>
          <p:blipFill rotWithShape="1">
            <a:blip r:embed="rId3">
              <a:alphaModFix/>
            </a:blip>
            <a:srcRect/>
            <a:stretch/>
          </p:blipFill>
          <p:spPr>
            <a:xfrm>
              <a:off x="5171950" y="2117825"/>
              <a:ext cx="2242175" cy="2242175"/>
            </a:xfrm>
            <a:prstGeom prst="rect">
              <a:avLst/>
            </a:prstGeom>
            <a:noFill/>
            <a:ln>
              <a:noFill/>
            </a:ln>
            <a:effectLst>
              <a:outerShdw blurRad="57150" dist="19050" dir="5400000" algn="bl" rotWithShape="0">
                <a:srgbClr val="000000">
                  <a:alpha val="49411"/>
                </a:srgbClr>
              </a:outerShdw>
            </a:effectLst>
          </p:spPr>
        </p:pic>
        <p:sp>
          <p:nvSpPr>
            <p:cNvPr id="2063" name="Google Shape;2063;g34efbfa4865_3_13"/>
            <p:cNvSpPr txBox="1"/>
            <p:nvPr/>
          </p:nvSpPr>
          <p:spPr>
            <a:xfrm>
              <a:off x="5293100" y="2990400"/>
              <a:ext cx="1891500" cy="754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254368"/>
                  </a:solidFill>
                  <a:latin typeface="Arial"/>
                  <a:ea typeface="Arial"/>
                  <a:cs typeface="Arial"/>
                  <a:sym typeface="Arial"/>
                </a:rPr>
                <a:t>Vocabulary</a:t>
              </a:r>
              <a:endParaRPr sz="2200" b="1" i="0" u="none" strike="noStrike" cap="none">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990000"/>
                  </a:solidFill>
                  <a:latin typeface="Arial"/>
                  <a:ea typeface="Arial"/>
                  <a:cs typeface="Arial"/>
                  <a:sym typeface="Arial"/>
                </a:rPr>
                <a:t>(.15</a:t>
              </a:r>
              <a:r>
                <a:rPr lang="en-US" sz="1500" b="1" i="0" u="none" strike="noStrike" cap="none">
                  <a:solidFill>
                    <a:srgbClr val="7F6000"/>
                  </a:solidFill>
                  <a:latin typeface="Arial"/>
                  <a:ea typeface="Arial"/>
                  <a:cs typeface="Arial"/>
                  <a:sym typeface="Arial"/>
                </a:rPr>
                <a:t> </a:t>
              </a:r>
              <a:r>
                <a:rPr lang="en-US" sz="1200" b="1" i="0" u="none" strike="noStrike" cap="none">
                  <a:solidFill>
                    <a:srgbClr val="254368"/>
                  </a:solidFill>
                  <a:latin typeface="Arial"/>
                  <a:ea typeface="Arial"/>
                  <a:cs typeface="Arial"/>
                  <a:sym typeface="Arial"/>
                </a:rPr>
                <a:t>to</a:t>
              </a:r>
              <a:r>
                <a:rPr lang="en-US" sz="1500" b="1" i="0" u="none" strike="noStrike" cap="none">
                  <a:solidFill>
                    <a:srgbClr val="7F6000"/>
                  </a:solidFill>
                  <a:latin typeface="Arial"/>
                  <a:ea typeface="Arial"/>
                  <a:cs typeface="Arial"/>
                  <a:sym typeface="Arial"/>
                </a:rPr>
                <a:t> </a:t>
              </a:r>
              <a:r>
                <a:rPr lang="en-US" sz="1500" b="1" i="0" u="none" strike="noStrike" cap="none">
                  <a:solidFill>
                    <a:srgbClr val="990000"/>
                  </a:solidFill>
                  <a:latin typeface="Arial"/>
                  <a:ea typeface="Arial"/>
                  <a:cs typeface="Arial"/>
                  <a:sym typeface="Arial"/>
                </a:rPr>
                <a:t>.46)</a:t>
              </a:r>
              <a:endParaRPr sz="1500" b="1" i="0" u="none" strike="noStrike" cap="none">
                <a:solidFill>
                  <a:srgbClr val="990000"/>
                </a:solidFill>
                <a:latin typeface="Arial"/>
                <a:ea typeface="Arial"/>
                <a:cs typeface="Arial"/>
                <a:sym typeface="Arial"/>
              </a:endParaRPr>
            </a:p>
          </p:txBody>
        </p:sp>
      </p:grpSp>
      <p:grpSp>
        <p:nvGrpSpPr>
          <p:cNvPr id="2064" name="Google Shape;2064;g34efbfa4865_3_13">
            <a:extLst>
              <a:ext uri="{C183D7F6-B498-43B3-948B-1728B52AA6E4}">
                <adec:decorative xmlns:adec="http://schemas.microsoft.com/office/drawing/2017/decorative" val="1"/>
              </a:ext>
            </a:extLst>
          </p:cNvPr>
          <p:cNvGrpSpPr/>
          <p:nvPr/>
        </p:nvGrpSpPr>
        <p:grpSpPr>
          <a:xfrm rot="-396204">
            <a:off x="2719125" y="3707630"/>
            <a:ext cx="2242252" cy="2242252"/>
            <a:chOff x="3050925" y="4525650"/>
            <a:chExt cx="2242175" cy="2242175"/>
          </a:xfrm>
        </p:grpSpPr>
        <p:pic>
          <p:nvPicPr>
            <p:cNvPr id="2065" name="Google Shape;2065;g34efbfa4865_3_13"/>
            <p:cNvPicPr preferRelativeResize="0"/>
            <p:nvPr/>
          </p:nvPicPr>
          <p:blipFill rotWithShape="1">
            <a:blip r:embed="rId4">
              <a:alphaModFix/>
            </a:blip>
            <a:srcRect/>
            <a:stretch/>
          </p:blipFill>
          <p:spPr>
            <a:xfrm>
              <a:off x="3050925" y="4525650"/>
              <a:ext cx="2242175" cy="2242175"/>
            </a:xfrm>
            <a:prstGeom prst="rect">
              <a:avLst/>
            </a:prstGeom>
            <a:noFill/>
            <a:ln>
              <a:noFill/>
            </a:ln>
            <a:effectLst>
              <a:outerShdw blurRad="57150" dist="19050" dir="5400000" algn="bl" rotWithShape="0">
                <a:srgbClr val="000000">
                  <a:alpha val="49411"/>
                </a:srgbClr>
              </a:outerShdw>
            </a:effectLst>
          </p:spPr>
        </p:pic>
        <p:sp>
          <p:nvSpPr>
            <p:cNvPr id="2066" name="Google Shape;2066;g34efbfa4865_3_13"/>
            <p:cNvSpPr txBox="1"/>
            <p:nvPr/>
          </p:nvSpPr>
          <p:spPr>
            <a:xfrm>
              <a:off x="3137912" y="5399100"/>
              <a:ext cx="20682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254368"/>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Strategies</a:t>
              </a:r>
              <a:endParaRPr sz="2300" b="1" i="0" u="none" strike="noStrike" cap="none">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990000"/>
                  </a:solidFill>
                  <a:latin typeface="Arial"/>
                  <a:ea typeface="Arial"/>
                  <a:cs typeface="Arial"/>
                  <a:sym typeface="Arial"/>
                </a:rPr>
                <a:t>(.30 -1.72)</a:t>
              </a:r>
              <a:endParaRPr sz="1500" b="1" i="0" u="none" strike="noStrike" cap="none">
                <a:solidFill>
                  <a:srgbClr val="990000"/>
                </a:solidFill>
                <a:latin typeface="Arial"/>
                <a:ea typeface="Arial"/>
                <a:cs typeface="Arial"/>
                <a:sym typeface="Arial"/>
              </a:endParaRPr>
            </a:p>
          </p:txBody>
        </p:sp>
      </p:grpSp>
      <p:grpSp>
        <p:nvGrpSpPr>
          <p:cNvPr id="2067" name="Google Shape;2067;g34efbfa4865_3_13">
            <a:extLst>
              <a:ext uri="{C183D7F6-B498-43B3-948B-1728B52AA6E4}">
                <adec:decorative xmlns:adec="http://schemas.microsoft.com/office/drawing/2017/decorative" val="1"/>
              </a:ext>
            </a:extLst>
          </p:cNvPr>
          <p:cNvGrpSpPr/>
          <p:nvPr/>
        </p:nvGrpSpPr>
        <p:grpSpPr>
          <a:xfrm rot="349888">
            <a:off x="7447101" y="3694244"/>
            <a:ext cx="2242118" cy="2242118"/>
            <a:chOff x="7298550" y="4424625"/>
            <a:chExt cx="2242175" cy="2242175"/>
          </a:xfrm>
        </p:grpSpPr>
        <p:pic>
          <p:nvPicPr>
            <p:cNvPr id="2068" name="Google Shape;2068;g34efbfa4865_3_13"/>
            <p:cNvPicPr preferRelativeResize="0"/>
            <p:nvPr/>
          </p:nvPicPr>
          <p:blipFill rotWithShape="1">
            <a:blip r:embed="rId4">
              <a:alphaModFix/>
            </a:blip>
            <a:srcRect/>
            <a:stretch/>
          </p:blipFill>
          <p:spPr>
            <a:xfrm>
              <a:off x="7298550" y="4424625"/>
              <a:ext cx="2242175" cy="2242175"/>
            </a:xfrm>
            <a:prstGeom prst="rect">
              <a:avLst/>
            </a:prstGeom>
            <a:noFill/>
            <a:ln>
              <a:noFill/>
            </a:ln>
            <a:effectLst>
              <a:outerShdw blurRad="57150" dist="19050" dir="5400000" algn="bl" rotWithShape="0">
                <a:srgbClr val="000000">
                  <a:alpha val="49411"/>
                </a:srgbClr>
              </a:outerShdw>
            </a:effectLst>
          </p:spPr>
        </p:pic>
        <p:sp>
          <p:nvSpPr>
            <p:cNvPr id="2069" name="Google Shape;2069;g34efbfa4865_3_13"/>
            <p:cNvSpPr txBox="1"/>
            <p:nvPr/>
          </p:nvSpPr>
          <p:spPr>
            <a:xfrm>
              <a:off x="7514613" y="5084975"/>
              <a:ext cx="1659000" cy="1092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254368"/>
                  </a:solidFill>
                  <a:latin typeface="Arial"/>
                  <a:ea typeface="Arial"/>
                  <a:cs typeface="Arial"/>
                  <a:sym typeface="Arial"/>
                </a:rPr>
                <a:t>Process Writing</a:t>
              </a:r>
              <a:endParaRPr sz="2200" b="1" i="0" u="none" strike="noStrike" cap="none">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990000"/>
                  </a:solidFill>
                  <a:latin typeface="Arial"/>
                  <a:ea typeface="Arial"/>
                  <a:cs typeface="Arial"/>
                  <a:sym typeface="Arial"/>
                </a:rPr>
                <a:t>(.82</a:t>
              </a:r>
              <a:r>
                <a:rPr lang="en-US" sz="1500" b="1" i="0" u="none" strike="noStrike" cap="none">
                  <a:solidFill>
                    <a:srgbClr val="7F6000"/>
                  </a:solidFill>
                  <a:latin typeface="Arial"/>
                  <a:ea typeface="Arial"/>
                  <a:cs typeface="Arial"/>
                  <a:sym typeface="Arial"/>
                </a:rPr>
                <a:t> </a:t>
              </a:r>
              <a:r>
                <a:rPr lang="en-US" sz="1200" b="1" i="0" u="none" strike="noStrike" cap="none">
                  <a:solidFill>
                    <a:srgbClr val="254368"/>
                  </a:solidFill>
                  <a:latin typeface="Arial"/>
                  <a:ea typeface="Arial"/>
                  <a:cs typeface="Arial"/>
                  <a:sym typeface="Arial"/>
                </a:rPr>
                <a:t>to</a:t>
              </a:r>
              <a:r>
                <a:rPr lang="en-US" sz="1500" b="1" i="0" u="none" strike="noStrike" cap="none">
                  <a:solidFill>
                    <a:srgbClr val="7F6000"/>
                  </a:solidFill>
                  <a:latin typeface="Arial"/>
                  <a:ea typeface="Arial"/>
                  <a:cs typeface="Arial"/>
                  <a:sym typeface="Arial"/>
                </a:rPr>
                <a:t> </a:t>
              </a:r>
              <a:r>
                <a:rPr lang="en-US" sz="1500" b="1" i="0" u="none" strike="noStrike" cap="none">
                  <a:solidFill>
                    <a:srgbClr val="990000"/>
                  </a:solidFill>
                  <a:latin typeface="Arial"/>
                  <a:ea typeface="Arial"/>
                  <a:cs typeface="Arial"/>
                  <a:sym typeface="Arial"/>
                </a:rPr>
                <a:t>1.2)</a:t>
              </a:r>
              <a:endParaRPr sz="1500" b="1" i="0" u="none" strike="noStrike" cap="none">
                <a:solidFill>
                  <a:srgbClr val="990000"/>
                </a:solidFill>
                <a:latin typeface="Arial"/>
                <a:ea typeface="Arial"/>
                <a:cs typeface="Arial"/>
                <a:sym typeface="Arial"/>
              </a:endParaRPr>
            </a:p>
          </p:txBody>
        </p:sp>
      </p:grpSp>
      <p:grpSp>
        <p:nvGrpSpPr>
          <p:cNvPr id="2070" name="Google Shape;2070;g34efbfa4865_3_13">
            <a:extLst>
              <a:ext uri="{C183D7F6-B498-43B3-948B-1728B52AA6E4}">
                <adec:decorative xmlns:adec="http://schemas.microsoft.com/office/drawing/2017/decorative" val="1"/>
              </a:ext>
            </a:extLst>
          </p:cNvPr>
          <p:cNvGrpSpPr/>
          <p:nvPr/>
        </p:nvGrpSpPr>
        <p:grpSpPr>
          <a:xfrm rot="-259097">
            <a:off x="9638826" y="898493"/>
            <a:ext cx="2242262" cy="2242262"/>
            <a:chOff x="9638400" y="2117825"/>
            <a:chExt cx="2242175" cy="2242175"/>
          </a:xfrm>
        </p:grpSpPr>
        <p:pic>
          <p:nvPicPr>
            <p:cNvPr id="2071" name="Google Shape;2071;g34efbfa4865_3_13"/>
            <p:cNvPicPr preferRelativeResize="0"/>
            <p:nvPr/>
          </p:nvPicPr>
          <p:blipFill rotWithShape="1">
            <a:blip r:embed="rId3">
              <a:alphaModFix/>
            </a:blip>
            <a:srcRect/>
            <a:stretch/>
          </p:blipFill>
          <p:spPr>
            <a:xfrm>
              <a:off x="9638400" y="2117825"/>
              <a:ext cx="2242175" cy="2242175"/>
            </a:xfrm>
            <a:prstGeom prst="rect">
              <a:avLst/>
            </a:prstGeom>
            <a:noFill/>
            <a:ln>
              <a:noFill/>
            </a:ln>
            <a:effectLst>
              <a:outerShdw blurRad="57150" dist="19050" dir="5400000" algn="bl" rotWithShape="0">
                <a:srgbClr val="000000">
                  <a:alpha val="49411"/>
                </a:srgbClr>
              </a:outerShdw>
            </a:effectLst>
          </p:spPr>
        </p:pic>
        <p:sp>
          <p:nvSpPr>
            <p:cNvPr id="2072" name="Google Shape;2072;g34efbfa4865_3_13"/>
            <p:cNvSpPr txBox="1"/>
            <p:nvPr/>
          </p:nvSpPr>
          <p:spPr>
            <a:xfrm>
              <a:off x="9878088" y="2744238"/>
              <a:ext cx="16590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254368"/>
                  </a:solidFill>
                  <a:latin typeface="Montserrat"/>
                  <a:ea typeface="Montserrat"/>
                  <a:cs typeface="Montserrat"/>
                  <a:sym typeface="Montserrat"/>
                </a:rPr>
                <a:t>Writing about Reading</a:t>
              </a:r>
              <a:endParaRPr sz="1800" b="1" i="0" u="none" strike="noStrike" cap="none">
                <a:solidFill>
                  <a:srgbClr val="254368"/>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accent1"/>
                  </a:solidFill>
                  <a:latin typeface="Montserrat"/>
                  <a:ea typeface="Montserrat"/>
                  <a:cs typeface="Montserrat"/>
                  <a:sym typeface="Montserrat"/>
                </a:rPr>
                <a:t>(.40</a:t>
              </a:r>
              <a:r>
                <a:rPr lang="en-US" sz="1500" b="1" i="0" u="none" strike="noStrike" cap="none">
                  <a:solidFill>
                    <a:srgbClr val="7F6000"/>
                  </a:solidFill>
                  <a:latin typeface="Montserrat"/>
                  <a:ea typeface="Montserrat"/>
                  <a:cs typeface="Montserrat"/>
                  <a:sym typeface="Montserrat"/>
                </a:rPr>
                <a:t> </a:t>
              </a:r>
              <a:r>
                <a:rPr lang="en-US" sz="1200" b="1" i="0" u="none" strike="noStrike" cap="none">
                  <a:solidFill>
                    <a:srgbClr val="254368"/>
                  </a:solidFill>
                  <a:latin typeface="Montserrat"/>
                  <a:ea typeface="Montserrat"/>
                  <a:cs typeface="Montserrat"/>
                  <a:sym typeface="Montserrat"/>
                </a:rPr>
                <a:t>to</a:t>
              </a:r>
              <a:r>
                <a:rPr lang="en-US" sz="1500" b="1" i="0" u="none" strike="noStrike" cap="none">
                  <a:solidFill>
                    <a:srgbClr val="7F6000"/>
                  </a:solidFill>
                  <a:latin typeface="Montserrat"/>
                  <a:ea typeface="Montserrat"/>
                  <a:cs typeface="Montserrat"/>
                  <a:sym typeface="Montserrat"/>
                </a:rPr>
                <a:t> .</a:t>
              </a:r>
              <a:r>
                <a:rPr lang="en-US" sz="1500" b="1" i="0" u="none" strike="noStrike" cap="none">
                  <a:solidFill>
                    <a:schemeClr val="accent1"/>
                  </a:solidFill>
                  <a:latin typeface="Montserrat"/>
                  <a:ea typeface="Montserrat"/>
                  <a:cs typeface="Montserrat"/>
                  <a:sym typeface="Montserrat"/>
                </a:rPr>
                <a:t>65</a:t>
              </a:r>
              <a:r>
                <a:rPr lang="en-US" sz="1600" b="1" i="0" u="none" strike="noStrike" cap="none">
                  <a:solidFill>
                    <a:schemeClr val="accent1"/>
                  </a:solidFill>
                  <a:latin typeface="Montserrat"/>
                  <a:ea typeface="Montserrat"/>
                  <a:cs typeface="Montserrat"/>
                  <a:sym typeface="Montserrat"/>
                </a:rPr>
                <a:t>)</a:t>
              </a:r>
              <a:endParaRPr sz="1600" b="1" i="0" u="none" strike="noStrike" cap="none">
                <a:solidFill>
                  <a:schemeClr val="accent1"/>
                </a:solidFill>
                <a:latin typeface="Montserrat"/>
                <a:ea typeface="Montserrat"/>
                <a:cs typeface="Montserrat"/>
                <a:sym typeface="Montserrat"/>
              </a:endParaRPr>
            </a:p>
          </p:txBody>
        </p:sp>
      </p:grpSp>
      <p:sp>
        <p:nvSpPr>
          <p:cNvPr id="2074" name="Google Shape;2074;g34efbfa4865_3_13"/>
          <p:cNvSpPr>
            <a:spLocks noGrp="1"/>
          </p:cNvSpPr>
          <p:nvPr>
            <p:ph type="title" idx="4294967295"/>
          </p:nvPr>
        </p:nvSpPr>
        <p:spPr>
          <a:xfrm>
            <a:off x="448513" y="1605593"/>
            <a:ext cx="11258201" cy="3726077"/>
          </a:xfrm>
          <a:prstGeom prst="quadArrow">
            <a:avLst>
              <a:gd name="adj1" fmla="val 22500"/>
              <a:gd name="adj2" fmla="val 22500"/>
              <a:gd name="adj3" fmla="val 22500"/>
            </a:avLst>
          </a:prstGeom>
          <a:gradFill>
            <a:gsLst>
              <a:gs pos="0">
                <a:srgbClr val="A2D2EB"/>
              </a:gs>
              <a:gs pos="100000">
                <a:srgbClr val="3D9CCE"/>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chemeClr val="bg2"/>
                </a:solidFill>
                <a:effectLst/>
                <a:uLnTx/>
                <a:uFillTx/>
                <a:latin typeface="Arial"/>
                <a:ea typeface="Arial"/>
                <a:cs typeface="Arial"/>
                <a:sym typeface="Arial"/>
              </a:rPr>
              <a:t>MULTICOMPONENT INTERVENTIONS ARE CRITICAL</a:t>
            </a:r>
          </a:p>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chemeClr val="bg2"/>
                </a:solidFill>
                <a:effectLst/>
                <a:uLnTx/>
                <a:uFillTx/>
                <a:latin typeface="Arial"/>
                <a:ea typeface="Arial"/>
                <a:cs typeface="Arial"/>
                <a:sym typeface="Arial"/>
              </a:rPr>
              <a:t>(Kim et al., 2017; </a:t>
            </a:r>
            <a:r>
              <a:rPr kumimoji="0" lang="en-US" sz="1000" b="1" i="0" u="none" strike="noStrike" kern="0" cap="none" spc="0" normalizeH="0" baseline="0" noProof="0" dirty="0" err="1">
                <a:ln>
                  <a:noFill/>
                </a:ln>
                <a:solidFill>
                  <a:schemeClr val="bg2"/>
                </a:solidFill>
                <a:effectLst/>
                <a:uLnTx/>
                <a:uFillTx/>
                <a:latin typeface="Arial"/>
                <a:ea typeface="Arial"/>
                <a:cs typeface="Arial"/>
                <a:sym typeface="Arial"/>
              </a:rPr>
              <a:t>Scammacca</a:t>
            </a:r>
            <a:r>
              <a:rPr kumimoji="0" lang="en-US" sz="1000" b="1" i="0" u="none" strike="noStrike" kern="0" cap="none" spc="0" normalizeH="0" baseline="0" noProof="0" dirty="0">
                <a:ln>
                  <a:noFill/>
                </a:ln>
                <a:solidFill>
                  <a:schemeClr val="bg2"/>
                </a:solidFill>
                <a:effectLst/>
                <a:uLnTx/>
                <a:uFillTx/>
                <a:latin typeface="Arial"/>
                <a:ea typeface="Arial"/>
                <a:cs typeface="Arial"/>
                <a:sym typeface="Arial"/>
              </a:rPr>
              <a:t> et al., 2007; Vaughn et al., 2019)</a:t>
            </a:r>
          </a:p>
        </p:txBody>
      </p:sp>
      <p:sp>
        <p:nvSpPr>
          <p:cNvPr id="2073" name="Google Shape;2073;g34efbfa4865_3_13"/>
          <p:cNvSpPr txBox="1"/>
          <p:nvPr/>
        </p:nvSpPr>
        <p:spPr>
          <a:xfrm>
            <a:off x="3079100" y="6239475"/>
            <a:ext cx="6795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bg2"/>
                </a:solidFill>
                <a:latin typeface="Arial"/>
                <a:ea typeface="Arial"/>
                <a:cs typeface="Arial"/>
                <a:sym typeface="Arial"/>
              </a:rPr>
              <a:t>(Elleman et al., 2009; Graham &amp; Hebert, 2010; National Reading Panel, 2000; Peng et al., 2024;Scammacca et al., 2007; Wanzek et al., 2013)</a:t>
            </a:r>
            <a:endParaRPr sz="1200" b="0" i="0" u="none" strike="noStrike" cap="none" dirty="0">
              <a:solidFill>
                <a:schemeClr val="bg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3359"/>
        </a:solidFill>
        <a:effectLst/>
      </p:bgPr>
    </p:bg>
    <p:spTree>
      <p:nvGrpSpPr>
        <p:cNvPr id="1" name="Shape 2078"/>
        <p:cNvGrpSpPr/>
        <p:nvPr/>
      </p:nvGrpSpPr>
      <p:grpSpPr>
        <a:xfrm>
          <a:off x="0" y="0"/>
          <a:ext cx="0" cy="0"/>
          <a:chOff x="0" y="0"/>
          <a:chExt cx="0" cy="0"/>
        </a:xfrm>
      </p:grpSpPr>
      <p:sp>
        <p:nvSpPr>
          <p:cNvPr id="2080" name="Google Shape;2080;g34efbfa4865_3_4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grpSp>
        <p:nvGrpSpPr>
          <p:cNvPr id="2081" name="Google Shape;2081;g34efbfa4865_3_42">
            <a:extLst>
              <a:ext uri="{C183D7F6-B498-43B3-948B-1728B52AA6E4}">
                <adec:decorative xmlns:adec="http://schemas.microsoft.com/office/drawing/2017/decorative" val="1"/>
              </a:ext>
            </a:extLst>
          </p:cNvPr>
          <p:cNvGrpSpPr/>
          <p:nvPr/>
        </p:nvGrpSpPr>
        <p:grpSpPr>
          <a:xfrm rot="198818">
            <a:off x="195679" y="1062817"/>
            <a:ext cx="2242112" cy="2242112"/>
            <a:chOff x="909800" y="2182450"/>
            <a:chExt cx="2242175" cy="2242175"/>
          </a:xfrm>
        </p:grpSpPr>
        <p:pic>
          <p:nvPicPr>
            <p:cNvPr id="2082" name="Google Shape;2082;g34efbfa4865_3_42"/>
            <p:cNvPicPr preferRelativeResize="0"/>
            <p:nvPr/>
          </p:nvPicPr>
          <p:blipFill rotWithShape="1">
            <a:blip r:embed="rId3">
              <a:alphaModFix/>
            </a:blip>
            <a:srcRect/>
            <a:stretch/>
          </p:blipFill>
          <p:spPr>
            <a:xfrm>
              <a:off x="909800" y="2182450"/>
              <a:ext cx="2242175" cy="2242175"/>
            </a:xfrm>
            <a:prstGeom prst="rect">
              <a:avLst/>
            </a:prstGeom>
            <a:noFill/>
            <a:ln>
              <a:noFill/>
            </a:ln>
            <a:effectLst>
              <a:outerShdw blurRad="57150" dist="19050" dir="5400000" algn="bl" rotWithShape="0">
                <a:srgbClr val="000000">
                  <a:alpha val="49411"/>
                </a:srgbClr>
              </a:outerShdw>
            </a:effectLst>
          </p:spPr>
        </p:pic>
        <p:sp>
          <p:nvSpPr>
            <p:cNvPr id="2083" name="Google Shape;2083;g34efbfa4865_3_42"/>
            <p:cNvSpPr txBox="1"/>
            <p:nvPr/>
          </p:nvSpPr>
          <p:spPr>
            <a:xfrm>
              <a:off x="1048975" y="2905650"/>
              <a:ext cx="16590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254368"/>
                  </a:solidFill>
                  <a:latin typeface="Arial"/>
                  <a:ea typeface="Arial"/>
                  <a:cs typeface="Arial"/>
                  <a:sym typeface="Arial"/>
                </a:rPr>
                <a:t>Fluency</a:t>
              </a:r>
              <a:endParaRPr sz="2800" b="1" i="0" u="none" strike="noStrike" cap="none">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990000"/>
                  </a:solidFill>
                  <a:latin typeface="Arial"/>
                  <a:ea typeface="Arial"/>
                  <a:cs typeface="Arial"/>
                  <a:sym typeface="Arial"/>
                </a:rPr>
                <a:t>(.37</a:t>
              </a:r>
              <a:r>
                <a:rPr lang="en-US" sz="1500" b="1" i="0" u="none" strike="noStrike" cap="none">
                  <a:solidFill>
                    <a:srgbClr val="7F6000"/>
                  </a:solidFill>
                  <a:latin typeface="Arial"/>
                  <a:ea typeface="Arial"/>
                  <a:cs typeface="Arial"/>
                  <a:sym typeface="Arial"/>
                </a:rPr>
                <a:t> </a:t>
              </a:r>
              <a:r>
                <a:rPr lang="en-US" sz="1500" b="1" i="0" u="none" strike="noStrike" cap="none">
                  <a:solidFill>
                    <a:srgbClr val="254368"/>
                  </a:solidFill>
                  <a:latin typeface="Arial"/>
                  <a:ea typeface="Arial"/>
                  <a:cs typeface="Arial"/>
                  <a:sym typeface="Arial"/>
                </a:rPr>
                <a:t>to</a:t>
              </a:r>
              <a:r>
                <a:rPr lang="en-US" sz="1500" b="1" i="0" u="none" strike="noStrike" cap="none">
                  <a:solidFill>
                    <a:srgbClr val="7F6000"/>
                  </a:solidFill>
                  <a:latin typeface="Arial"/>
                  <a:ea typeface="Arial"/>
                  <a:cs typeface="Arial"/>
                  <a:sym typeface="Arial"/>
                </a:rPr>
                <a:t> </a:t>
              </a:r>
              <a:r>
                <a:rPr lang="en-US" sz="1500" b="1" i="0" u="none" strike="noStrike" cap="none">
                  <a:solidFill>
                    <a:srgbClr val="990000"/>
                  </a:solidFill>
                  <a:latin typeface="Arial"/>
                  <a:ea typeface="Arial"/>
                  <a:cs typeface="Arial"/>
                  <a:sym typeface="Arial"/>
                </a:rPr>
                <a:t>.65)</a:t>
              </a:r>
              <a:endParaRPr sz="1500" b="1" i="0" u="none" strike="noStrike" cap="none">
                <a:solidFill>
                  <a:srgbClr val="990000"/>
                </a:solidFill>
                <a:latin typeface="Arial"/>
                <a:ea typeface="Arial"/>
                <a:cs typeface="Arial"/>
                <a:sym typeface="Arial"/>
              </a:endParaRPr>
            </a:p>
          </p:txBody>
        </p:sp>
      </p:grpSp>
      <p:grpSp>
        <p:nvGrpSpPr>
          <p:cNvPr id="2084" name="Google Shape;2084;g34efbfa4865_3_42">
            <a:extLst>
              <a:ext uri="{C183D7F6-B498-43B3-948B-1728B52AA6E4}">
                <adec:decorative xmlns:adec="http://schemas.microsoft.com/office/drawing/2017/decorative" val="1"/>
              </a:ext>
            </a:extLst>
          </p:cNvPr>
          <p:cNvGrpSpPr/>
          <p:nvPr/>
        </p:nvGrpSpPr>
        <p:grpSpPr>
          <a:xfrm>
            <a:off x="5198337" y="897925"/>
            <a:ext cx="2242175" cy="2242175"/>
            <a:chOff x="5171950" y="2117825"/>
            <a:chExt cx="2242175" cy="2242175"/>
          </a:xfrm>
        </p:grpSpPr>
        <p:pic>
          <p:nvPicPr>
            <p:cNvPr id="2085" name="Google Shape;2085;g34efbfa4865_3_42"/>
            <p:cNvPicPr preferRelativeResize="0"/>
            <p:nvPr/>
          </p:nvPicPr>
          <p:blipFill rotWithShape="1">
            <a:blip r:embed="rId3">
              <a:alphaModFix/>
            </a:blip>
            <a:srcRect/>
            <a:stretch/>
          </p:blipFill>
          <p:spPr>
            <a:xfrm>
              <a:off x="5171950" y="2117825"/>
              <a:ext cx="2242175" cy="2242175"/>
            </a:xfrm>
            <a:prstGeom prst="rect">
              <a:avLst/>
            </a:prstGeom>
            <a:noFill/>
            <a:ln>
              <a:noFill/>
            </a:ln>
            <a:effectLst>
              <a:outerShdw blurRad="57150" dist="19050" dir="5400000" algn="bl" rotWithShape="0">
                <a:srgbClr val="000000">
                  <a:alpha val="49411"/>
                </a:srgbClr>
              </a:outerShdw>
            </a:effectLst>
          </p:spPr>
        </p:pic>
        <p:sp>
          <p:nvSpPr>
            <p:cNvPr id="2086" name="Google Shape;2086;g34efbfa4865_3_42"/>
            <p:cNvSpPr txBox="1"/>
            <p:nvPr/>
          </p:nvSpPr>
          <p:spPr>
            <a:xfrm>
              <a:off x="5293100" y="2990400"/>
              <a:ext cx="1891500" cy="754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254368"/>
                  </a:solidFill>
                  <a:latin typeface="Arial"/>
                  <a:ea typeface="Arial"/>
                  <a:cs typeface="Arial"/>
                  <a:sym typeface="Arial"/>
                </a:rPr>
                <a:t>Vocabulary</a:t>
              </a:r>
              <a:endParaRPr sz="2200" b="1" i="0" u="none" strike="noStrike" cap="none">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990000"/>
                  </a:solidFill>
                  <a:latin typeface="Arial"/>
                  <a:ea typeface="Arial"/>
                  <a:cs typeface="Arial"/>
                  <a:sym typeface="Arial"/>
                </a:rPr>
                <a:t>(.15</a:t>
              </a:r>
              <a:r>
                <a:rPr lang="en-US" sz="1500" b="1" i="0" u="none" strike="noStrike" cap="none">
                  <a:solidFill>
                    <a:srgbClr val="7F6000"/>
                  </a:solidFill>
                  <a:latin typeface="Arial"/>
                  <a:ea typeface="Arial"/>
                  <a:cs typeface="Arial"/>
                  <a:sym typeface="Arial"/>
                </a:rPr>
                <a:t> </a:t>
              </a:r>
              <a:r>
                <a:rPr lang="en-US" sz="1200" b="1" i="0" u="none" strike="noStrike" cap="none">
                  <a:solidFill>
                    <a:srgbClr val="254368"/>
                  </a:solidFill>
                  <a:latin typeface="Arial"/>
                  <a:ea typeface="Arial"/>
                  <a:cs typeface="Arial"/>
                  <a:sym typeface="Arial"/>
                </a:rPr>
                <a:t>to</a:t>
              </a:r>
              <a:r>
                <a:rPr lang="en-US" sz="1500" b="1" i="0" u="none" strike="noStrike" cap="none">
                  <a:solidFill>
                    <a:srgbClr val="7F6000"/>
                  </a:solidFill>
                  <a:latin typeface="Arial"/>
                  <a:ea typeface="Arial"/>
                  <a:cs typeface="Arial"/>
                  <a:sym typeface="Arial"/>
                </a:rPr>
                <a:t> </a:t>
              </a:r>
              <a:r>
                <a:rPr lang="en-US" sz="1500" b="1" i="0" u="none" strike="noStrike" cap="none">
                  <a:solidFill>
                    <a:srgbClr val="990000"/>
                  </a:solidFill>
                  <a:latin typeface="Arial"/>
                  <a:ea typeface="Arial"/>
                  <a:cs typeface="Arial"/>
                  <a:sym typeface="Arial"/>
                </a:rPr>
                <a:t>.46)</a:t>
              </a:r>
              <a:endParaRPr sz="1500" b="1" i="0" u="none" strike="noStrike" cap="none">
                <a:solidFill>
                  <a:srgbClr val="990000"/>
                </a:solidFill>
                <a:latin typeface="Arial"/>
                <a:ea typeface="Arial"/>
                <a:cs typeface="Arial"/>
                <a:sym typeface="Arial"/>
              </a:endParaRPr>
            </a:p>
          </p:txBody>
        </p:sp>
      </p:grpSp>
      <p:grpSp>
        <p:nvGrpSpPr>
          <p:cNvPr id="2087" name="Google Shape;2087;g34efbfa4865_3_42">
            <a:extLst>
              <a:ext uri="{C183D7F6-B498-43B3-948B-1728B52AA6E4}">
                <adec:decorative xmlns:adec="http://schemas.microsoft.com/office/drawing/2017/decorative" val="1"/>
              </a:ext>
            </a:extLst>
          </p:cNvPr>
          <p:cNvGrpSpPr/>
          <p:nvPr/>
        </p:nvGrpSpPr>
        <p:grpSpPr>
          <a:xfrm rot="-396204">
            <a:off x="2723943" y="3048185"/>
            <a:ext cx="2242252" cy="2242252"/>
            <a:chOff x="3050925" y="4525650"/>
            <a:chExt cx="2242175" cy="2242175"/>
          </a:xfrm>
        </p:grpSpPr>
        <p:pic>
          <p:nvPicPr>
            <p:cNvPr id="2088" name="Google Shape;2088;g34efbfa4865_3_42"/>
            <p:cNvPicPr preferRelativeResize="0"/>
            <p:nvPr/>
          </p:nvPicPr>
          <p:blipFill rotWithShape="1">
            <a:blip r:embed="rId4">
              <a:alphaModFix/>
            </a:blip>
            <a:srcRect/>
            <a:stretch/>
          </p:blipFill>
          <p:spPr>
            <a:xfrm>
              <a:off x="3050925" y="4525650"/>
              <a:ext cx="2242175" cy="2242175"/>
            </a:xfrm>
            <a:prstGeom prst="rect">
              <a:avLst/>
            </a:prstGeom>
            <a:noFill/>
            <a:ln>
              <a:noFill/>
            </a:ln>
            <a:effectLst>
              <a:outerShdw blurRad="57150" dist="19050" dir="5400000" algn="bl" rotWithShape="0">
                <a:srgbClr val="000000">
                  <a:alpha val="49411"/>
                </a:srgbClr>
              </a:outerShdw>
            </a:effectLst>
          </p:spPr>
        </p:pic>
        <p:sp>
          <p:nvSpPr>
            <p:cNvPr id="2089" name="Google Shape;2089;g34efbfa4865_3_42"/>
            <p:cNvSpPr txBox="1"/>
            <p:nvPr/>
          </p:nvSpPr>
          <p:spPr>
            <a:xfrm>
              <a:off x="3137912" y="5399100"/>
              <a:ext cx="20682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254368"/>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Strategies</a:t>
              </a:r>
              <a:endParaRPr sz="2300" b="1" i="0" u="none" strike="noStrike" cap="none">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990000"/>
                  </a:solidFill>
                  <a:latin typeface="Arial"/>
                  <a:ea typeface="Arial"/>
                  <a:cs typeface="Arial"/>
                  <a:sym typeface="Arial"/>
                </a:rPr>
                <a:t>(.30 -1.72)</a:t>
              </a:r>
              <a:endParaRPr sz="1500" b="1" i="0" u="none" strike="noStrike" cap="none">
                <a:solidFill>
                  <a:srgbClr val="990000"/>
                </a:solidFill>
                <a:latin typeface="Arial"/>
                <a:ea typeface="Arial"/>
                <a:cs typeface="Arial"/>
                <a:sym typeface="Arial"/>
              </a:endParaRPr>
            </a:p>
          </p:txBody>
        </p:sp>
      </p:grpSp>
      <p:grpSp>
        <p:nvGrpSpPr>
          <p:cNvPr id="2090" name="Google Shape;2090;g34efbfa4865_3_42">
            <a:extLst>
              <a:ext uri="{C183D7F6-B498-43B3-948B-1728B52AA6E4}">
                <adec:decorative xmlns:adec="http://schemas.microsoft.com/office/drawing/2017/decorative" val="1"/>
              </a:ext>
            </a:extLst>
          </p:cNvPr>
          <p:cNvGrpSpPr/>
          <p:nvPr/>
        </p:nvGrpSpPr>
        <p:grpSpPr>
          <a:xfrm rot="349888">
            <a:off x="7374876" y="3383410"/>
            <a:ext cx="2242118" cy="2242118"/>
            <a:chOff x="7298550" y="4424625"/>
            <a:chExt cx="2242175" cy="2242175"/>
          </a:xfrm>
        </p:grpSpPr>
        <p:pic>
          <p:nvPicPr>
            <p:cNvPr id="2091" name="Google Shape;2091;g34efbfa4865_3_42"/>
            <p:cNvPicPr preferRelativeResize="0"/>
            <p:nvPr/>
          </p:nvPicPr>
          <p:blipFill rotWithShape="1">
            <a:blip r:embed="rId4">
              <a:alphaModFix/>
            </a:blip>
            <a:srcRect/>
            <a:stretch/>
          </p:blipFill>
          <p:spPr>
            <a:xfrm>
              <a:off x="7298550" y="4424625"/>
              <a:ext cx="2242175" cy="2242175"/>
            </a:xfrm>
            <a:prstGeom prst="rect">
              <a:avLst/>
            </a:prstGeom>
            <a:noFill/>
            <a:ln>
              <a:noFill/>
            </a:ln>
            <a:effectLst>
              <a:outerShdw blurRad="57150" dist="19050" dir="5400000" algn="bl" rotWithShape="0">
                <a:srgbClr val="000000">
                  <a:alpha val="49411"/>
                </a:srgbClr>
              </a:outerShdw>
            </a:effectLst>
          </p:spPr>
        </p:pic>
        <p:sp>
          <p:nvSpPr>
            <p:cNvPr id="2092" name="Google Shape;2092;g34efbfa4865_3_42"/>
            <p:cNvSpPr txBox="1"/>
            <p:nvPr/>
          </p:nvSpPr>
          <p:spPr>
            <a:xfrm>
              <a:off x="7514613" y="5084975"/>
              <a:ext cx="1659000" cy="1092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254368"/>
                  </a:solidFill>
                  <a:latin typeface="Arial"/>
                  <a:ea typeface="Arial"/>
                  <a:cs typeface="Arial"/>
                  <a:sym typeface="Arial"/>
                </a:rPr>
                <a:t>Process Writing</a:t>
              </a:r>
              <a:endParaRPr sz="2200" b="1" i="0" u="none" strike="noStrike" cap="none">
                <a:solidFill>
                  <a:srgbClr val="25436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990000"/>
                  </a:solidFill>
                  <a:latin typeface="Arial"/>
                  <a:ea typeface="Arial"/>
                  <a:cs typeface="Arial"/>
                  <a:sym typeface="Arial"/>
                </a:rPr>
                <a:t>(.82</a:t>
              </a:r>
              <a:r>
                <a:rPr lang="en-US" sz="1500" b="1" i="0" u="none" strike="noStrike" cap="none">
                  <a:solidFill>
                    <a:srgbClr val="7F6000"/>
                  </a:solidFill>
                  <a:latin typeface="Arial"/>
                  <a:ea typeface="Arial"/>
                  <a:cs typeface="Arial"/>
                  <a:sym typeface="Arial"/>
                </a:rPr>
                <a:t> </a:t>
              </a:r>
              <a:r>
                <a:rPr lang="en-US" sz="1200" b="1" i="0" u="none" strike="noStrike" cap="none">
                  <a:solidFill>
                    <a:srgbClr val="254368"/>
                  </a:solidFill>
                  <a:latin typeface="Arial"/>
                  <a:ea typeface="Arial"/>
                  <a:cs typeface="Arial"/>
                  <a:sym typeface="Arial"/>
                </a:rPr>
                <a:t>to</a:t>
              </a:r>
              <a:r>
                <a:rPr lang="en-US" sz="1500" b="1" i="0" u="none" strike="noStrike" cap="none">
                  <a:solidFill>
                    <a:srgbClr val="7F6000"/>
                  </a:solidFill>
                  <a:latin typeface="Arial"/>
                  <a:ea typeface="Arial"/>
                  <a:cs typeface="Arial"/>
                  <a:sym typeface="Arial"/>
                </a:rPr>
                <a:t> </a:t>
              </a:r>
              <a:r>
                <a:rPr lang="en-US" sz="1500" b="1" i="0" u="none" strike="noStrike" cap="none">
                  <a:solidFill>
                    <a:srgbClr val="990000"/>
                  </a:solidFill>
                  <a:latin typeface="Arial"/>
                  <a:ea typeface="Arial"/>
                  <a:cs typeface="Arial"/>
                  <a:sym typeface="Arial"/>
                </a:rPr>
                <a:t>1.2)</a:t>
              </a:r>
              <a:endParaRPr sz="1500" b="1" i="0" u="none" strike="noStrike" cap="none">
                <a:solidFill>
                  <a:srgbClr val="990000"/>
                </a:solidFill>
                <a:latin typeface="Arial"/>
                <a:ea typeface="Arial"/>
                <a:cs typeface="Arial"/>
                <a:sym typeface="Arial"/>
              </a:endParaRPr>
            </a:p>
          </p:txBody>
        </p:sp>
      </p:grpSp>
      <p:grpSp>
        <p:nvGrpSpPr>
          <p:cNvPr id="2093" name="Google Shape;2093;g34efbfa4865_3_42">
            <a:extLst>
              <a:ext uri="{C183D7F6-B498-43B3-948B-1728B52AA6E4}">
                <adec:decorative xmlns:adec="http://schemas.microsoft.com/office/drawing/2017/decorative" val="1"/>
              </a:ext>
            </a:extLst>
          </p:cNvPr>
          <p:cNvGrpSpPr/>
          <p:nvPr/>
        </p:nvGrpSpPr>
        <p:grpSpPr>
          <a:xfrm rot="-259097">
            <a:off x="9638826" y="898493"/>
            <a:ext cx="2242262" cy="2242262"/>
            <a:chOff x="9638400" y="2117825"/>
            <a:chExt cx="2242175" cy="2242175"/>
          </a:xfrm>
        </p:grpSpPr>
        <p:pic>
          <p:nvPicPr>
            <p:cNvPr id="2094" name="Google Shape;2094;g34efbfa4865_3_42"/>
            <p:cNvPicPr preferRelativeResize="0"/>
            <p:nvPr/>
          </p:nvPicPr>
          <p:blipFill rotWithShape="1">
            <a:blip r:embed="rId3">
              <a:alphaModFix/>
            </a:blip>
            <a:srcRect/>
            <a:stretch/>
          </p:blipFill>
          <p:spPr>
            <a:xfrm>
              <a:off x="9638400" y="2117825"/>
              <a:ext cx="2242175" cy="2242175"/>
            </a:xfrm>
            <a:prstGeom prst="rect">
              <a:avLst/>
            </a:prstGeom>
            <a:noFill/>
            <a:ln>
              <a:noFill/>
            </a:ln>
            <a:effectLst>
              <a:outerShdw blurRad="57150" dist="19050" dir="5400000" algn="bl" rotWithShape="0">
                <a:srgbClr val="000000">
                  <a:alpha val="49411"/>
                </a:srgbClr>
              </a:outerShdw>
            </a:effectLst>
          </p:spPr>
        </p:pic>
        <p:sp>
          <p:nvSpPr>
            <p:cNvPr id="2095" name="Google Shape;2095;g34efbfa4865_3_42"/>
            <p:cNvSpPr txBox="1"/>
            <p:nvPr/>
          </p:nvSpPr>
          <p:spPr>
            <a:xfrm>
              <a:off x="9878088" y="2744238"/>
              <a:ext cx="16590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254368"/>
                  </a:solidFill>
                  <a:latin typeface="Montserrat"/>
                  <a:ea typeface="Montserrat"/>
                  <a:cs typeface="Montserrat"/>
                  <a:sym typeface="Montserrat"/>
                </a:rPr>
                <a:t>Writing about Reading</a:t>
              </a:r>
              <a:endParaRPr sz="1800" b="1" i="0" u="none" strike="noStrike" cap="none">
                <a:solidFill>
                  <a:srgbClr val="254368"/>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accent1"/>
                  </a:solidFill>
                  <a:latin typeface="Montserrat"/>
                  <a:ea typeface="Montserrat"/>
                  <a:cs typeface="Montserrat"/>
                  <a:sym typeface="Montserrat"/>
                </a:rPr>
                <a:t>(.40</a:t>
              </a:r>
              <a:r>
                <a:rPr lang="en-US" sz="1500" b="1" i="0" u="none" strike="noStrike" cap="none">
                  <a:solidFill>
                    <a:srgbClr val="7F6000"/>
                  </a:solidFill>
                  <a:latin typeface="Montserrat"/>
                  <a:ea typeface="Montserrat"/>
                  <a:cs typeface="Montserrat"/>
                  <a:sym typeface="Montserrat"/>
                </a:rPr>
                <a:t> </a:t>
              </a:r>
              <a:r>
                <a:rPr lang="en-US" sz="1200" b="1" i="0" u="none" strike="noStrike" cap="none">
                  <a:solidFill>
                    <a:srgbClr val="254368"/>
                  </a:solidFill>
                  <a:latin typeface="Montserrat"/>
                  <a:ea typeface="Montserrat"/>
                  <a:cs typeface="Montserrat"/>
                  <a:sym typeface="Montserrat"/>
                </a:rPr>
                <a:t>to</a:t>
              </a:r>
              <a:r>
                <a:rPr lang="en-US" sz="1500" b="1" i="0" u="none" strike="noStrike" cap="none">
                  <a:solidFill>
                    <a:srgbClr val="7F6000"/>
                  </a:solidFill>
                  <a:latin typeface="Montserrat"/>
                  <a:ea typeface="Montserrat"/>
                  <a:cs typeface="Montserrat"/>
                  <a:sym typeface="Montserrat"/>
                </a:rPr>
                <a:t> .</a:t>
              </a:r>
              <a:r>
                <a:rPr lang="en-US" sz="1500" b="1" i="0" u="none" strike="noStrike" cap="none">
                  <a:solidFill>
                    <a:schemeClr val="accent1"/>
                  </a:solidFill>
                  <a:latin typeface="Montserrat"/>
                  <a:ea typeface="Montserrat"/>
                  <a:cs typeface="Montserrat"/>
                  <a:sym typeface="Montserrat"/>
                </a:rPr>
                <a:t>65</a:t>
              </a:r>
              <a:r>
                <a:rPr lang="en-US" sz="1600" b="1" i="0" u="none" strike="noStrike" cap="none">
                  <a:solidFill>
                    <a:schemeClr val="accent1"/>
                  </a:solidFill>
                  <a:latin typeface="Montserrat"/>
                  <a:ea typeface="Montserrat"/>
                  <a:cs typeface="Montserrat"/>
                  <a:sym typeface="Montserrat"/>
                </a:rPr>
                <a:t>)</a:t>
              </a:r>
              <a:endParaRPr sz="1600" b="1" i="0" u="none" strike="noStrike" cap="none">
                <a:solidFill>
                  <a:schemeClr val="accent1"/>
                </a:solidFill>
                <a:latin typeface="Montserrat"/>
                <a:ea typeface="Montserrat"/>
                <a:cs typeface="Montserrat"/>
                <a:sym typeface="Montserrat"/>
              </a:endParaRPr>
            </a:p>
          </p:txBody>
        </p:sp>
      </p:grpSp>
      <p:sp>
        <p:nvSpPr>
          <p:cNvPr id="2096" name="Google Shape;2096;g34efbfa4865_3_42"/>
          <p:cNvSpPr txBox="1">
            <a:spLocks noGrp="1"/>
          </p:cNvSpPr>
          <p:nvPr>
            <p:ph type="title" idx="4294967295"/>
          </p:nvPr>
        </p:nvSpPr>
        <p:spPr>
          <a:xfrm>
            <a:off x="3079100" y="6239475"/>
            <a:ext cx="67959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254368"/>
                </a:solidFill>
                <a:effectLst/>
                <a:uLnTx/>
                <a:uFillTx/>
                <a:latin typeface="Arial"/>
                <a:ea typeface="Arial"/>
                <a:cs typeface="Arial"/>
                <a:sym typeface="Arial"/>
              </a:rPr>
              <a:t>(Elleman et al., 2009; Graham &amp; Hebert, 2010; National Reading Panel, 2000; Peng et al., 2024;Scammacca et al., 2007; Wanzek et al., 2013)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100"/>
        <p:cNvGrpSpPr/>
        <p:nvPr/>
      </p:nvGrpSpPr>
      <p:grpSpPr>
        <a:xfrm>
          <a:off x="0" y="0"/>
          <a:ext cx="0" cy="0"/>
          <a:chOff x="0" y="0"/>
          <a:chExt cx="0" cy="0"/>
        </a:xfrm>
      </p:grpSpPr>
      <p:sp>
        <p:nvSpPr>
          <p:cNvPr id="2102" name="Google Shape;2102;g34efbfa4865_0_15">
            <a:extLst>
              <a:ext uri="{C183D7F6-B498-43B3-948B-1728B52AA6E4}">
                <adec:decorative xmlns:adec="http://schemas.microsoft.com/office/drawing/2017/decorative" val="1"/>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2103" name="Google Shape;2103;g34efbfa4865_0_15"/>
          <p:cNvSpPr txBox="1">
            <a:spLocks noGrp="1"/>
          </p:cNvSpPr>
          <p:nvPr>
            <p:ph type="title" idx="4294967295"/>
          </p:nvPr>
        </p:nvSpPr>
        <p:spPr>
          <a:xfrm>
            <a:off x="668175" y="934050"/>
            <a:ext cx="10764900" cy="4104900"/>
          </a:xfrm>
          <a:prstGeom prst="rect">
            <a:avLst/>
          </a:prstGeom>
          <a:noFill/>
          <a:ln>
            <a:noFill/>
            <a:prstDash/>
          </a:ln>
          <a:effectLst>
            <a:outerShdw blurRad="57150" dist="19050" dir="5400000" algn="bl" rotWithShape="0">
              <a:srgbClr val="B3B3B3">
                <a:alpha val="49803"/>
              </a:srgbClr>
            </a:outerShdw>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500" b="0" i="0" u="none" strike="noStrike" kern="0" cap="none" spc="0" normalizeH="0" baseline="0" noProof="0" dirty="0">
                <a:ln>
                  <a:noFill/>
                </a:ln>
                <a:solidFill>
                  <a:srgbClr val="153359"/>
                </a:solidFill>
                <a:effectLst/>
                <a:uLnTx/>
                <a:uFillTx/>
                <a:latin typeface="Arial"/>
                <a:ea typeface="Arial"/>
                <a:cs typeface="Arial"/>
                <a:sym typeface="Arial"/>
              </a:rPr>
              <a:t>The early predictors of later word reading accuracy were phonological skills; </a:t>
            </a:r>
            <a:r>
              <a:rPr kumimoji="0" lang="en-US" sz="3500" b="1" i="0" u="none" strike="noStrike" kern="0" cap="none" spc="0" normalizeH="0" baseline="0" noProof="0" dirty="0">
                <a:ln>
                  <a:noFill/>
                </a:ln>
                <a:solidFill>
                  <a:srgbClr val="153359"/>
                </a:solidFill>
                <a:effectLst/>
                <a:uLnTx/>
                <a:uFillTx/>
                <a:latin typeface="Arial"/>
                <a:ea typeface="Arial"/>
                <a:cs typeface="Arial"/>
                <a:sym typeface="Arial"/>
              </a:rPr>
              <a:t>the skills that predicted later reading comprehension</a:t>
            </a:r>
            <a:r>
              <a:rPr kumimoji="0" lang="en-US" sz="3500" b="0" i="0" u="none" strike="noStrike" kern="0" cap="none" spc="0" normalizeH="0" baseline="0" noProof="0" dirty="0">
                <a:ln>
                  <a:noFill/>
                </a:ln>
                <a:solidFill>
                  <a:schemeClr val="accent1"/>
                </a:solidFill>
                <a:effectLst/>
                <a:uLnTx/>
                <a:uFillTx/>
                <a:latin typeface="Arial"/>
                <a:ea typeface="Arial"/>
                <a:cs typeface="Arial"/>
                <a:sym typeface="Arial"/>
              </a:rPr>
              <a:t> </a:t>
            </a:r>
            <a:r>
              <a:rPr kumimoji="0" lang="en-US" sz="3500" b="0" i="0" u="none" strike="noStrike" kern="0" cap="none" spc="0" normalizeH="0" baseline="0" noProof="0" dirty="0">
                <a:ln>
                  <a:noFill/>
                </a:ln>
                <a:solidFill>
                  <a:srgbClr val="153359"/>
                </a:solidFill>
                <a:effectLst/>
                <a:uLnTx/>
                <a:uFillTx/>
                <a:latin typeface="Arial"/>
                <a:ea typeface="Arial"/>
                <a:cs typeface="Arial"/>
                <a:sym typeface="Arial"/>
              </a:rPr>
              <a:t>were those that aid the </a:t>
            </a:r>
            <a:r>
              <a:rPr kumimoji="0" lang="en-US" sz="3500" b="1" i="0" u="none" strike="noStrike" kern="0" cap="none" spc="0" normalizeH="0" baseline="0" noProof="0" dirty="0">
                <a:ln>
                  <a:noFill/>
                </a:ln>
                <a:solidFill>
                  <a:srgbClr val="153359"/>
                </a:solidFill>
                <a:effectLst/>
                <a:uLnTx/>
                <a:uFillTx/>
                <a:latin typeface="Arial"/>
                <a:ea typeface="Arial"/>
                <a:cs typeface="Arial"/>
                <a:sym typeface="Arial"/>
              </a:rPr>
              <a:t>construction of a coherent and integrated representation of the meaning of a text</a:t>
            </a:r>
            <a:r>
              <a:rPr kumimoji="0" lang="en-US" sz="3500" b="0" i="0" u="none" strike="noStrike" kern="0" cap="none" spc="0" normalizeH="0" baseline="0" noProof="0" dirty="0">
                <a:ln>
                  <a:noFill/>
                </a:ln>
                <a:solidFill>
                  <a:srgbClr val="153359"/>
                </a:solidFill>
                <a:effectLst/>
                <a:uLnTx/>
                <a:uFillTx/>
                <a:latin typeface="Arial"/>
                <a:ea typeface="Arial"/>
                <a:cs typeface="Arial"/>
                <a:sym typeface="Arial"/>
              </a:rPr>
              <a:t>—inference and integration, comprehension monitoring, and knowledge and use of story structure. </a:t>
            </a:r>
          </a:p>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500" b="0" i="0" u="none" strike="noStrike" kern="0" cap="none" spc="0" normalizeH="0" baseline="0" noProof="0" dirty="0">
                <a:ln>
                  <a:noFill/>
                </a:ln>
                <a:solidFill>
                  <a:srgbClr val="153359"/>
                </a:solidFill>
                <a:effectLst/>
                <a:uLnTx/>
                <a:uFillTx/>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dirty="0">
                <a:ln>
                  <a:noFill/>
                </a:ln>
                <a:solidFill>
                  <a:srgbClr val="9E9E9E"/>
                </a:solidFill>
                <a:effectLst/>
                <a:uLnTx/>
                <a:uFillTx/>
                <a:latin typeface="Arial"/>
                <a:ea typeface="Arial"/>
                <a:cs typeface="Arial"/>
                <a:sym typeface="Arial"/>
              </a:rPr>
              <a:t>(Cain &amp; Oakhill, 2012, p. 116)</a:t>
            </a: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endParaRPr kumimoji="0" lang="en-US" sz="5200" b="0" i="0" u="none" strike="noStrike" kern="0" cap="none" spc="0" normalizeH="0" baseline="0" noProof="0" dirty="0">
              <a:ln>
                <a:noFill/>
              </a:ln>
              <a:solidFill>
                <a:srgbClr val="153359"/>
              </a:solidFill>
              <a:effectLst/>
              <a:uLnTx/>
              <a:uFillTx/>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107"/>
        <p:cNvGrpSpPr/>
        <p:nvPr/>
      </p:nvGrpSpPr>
      <p:grpSpPr>
        <a:xfrm>
          <a:off x="0" y="0"/>
          <a:ext cx="0" cy="0"/>
          <a:chOff x="0" y="0"/>
          <a:chExt cx="0" cy="0"/>
        </a:xfrm>
      </p:grpSpPr>
      <p:sp>
        <p:nvSpPr>
          <p:cNvPr id="3" name="Title 2">
            <a:extLst>
              <a:ext uri="{FF2B5EF4-FFF2-40B4-BE49-F238E27FC236}">
                <a16:creationId xmlns:a16="http://schemas.microsoft.com/office/drawing/2014/main" id="{507FA9E1-37C8-1176-FC8A-B9D0E96D3CC2}"/>
              </a:ext>
            </a:extLst>
          </p:cNvPr>
          <p:cNvSpPr>
            <a:spLocks noGrp="1"/>
          </p:cNvSpPr>
          <p:nvPr>
            <p:ph type="title"/>
          </p:nvPr>
        </p:nvSpPr>
        <p:spPr/>
        <p:txBody>
          <a:bodyPr/>
          <a:lstStyle/>
          <a:p>
            <a:r>
              <a:rPr lang="en-US" dirty="0"/>
              <a:t>Cognitive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Processes</a:t>
            </a:r>
            <a:r>
              <a:rPr lang="en-US" dirty="0"/>
              <a:t> for Constructing Meaning</a:t>
            </a:r>
          </a:p>
        </p:txBody>
      </p:sp>
      <p:sp>
        <p:nvSpPr>
          <p:cNvPr id="2109" name="Google Shape;2109;g5083b9a30499fbb6_107"/>
          <p:cNvSpPr txBox="1"/>
          <p:nvPr/>
        </p:nvSpPr>
        <p:spPr>
          <a:xfrm>
            <a:off x="767600" y="1530025"/>
            <a:ext cx="3630300" cy="2662800"/>
          </a:xfrm>
          <a:prstGeom prst="rect">
            <a:avLst/>
          </a:prstGeom>
          <a:noFill/>
          <a:ln>
            <a:noFill/>
          </a:ln>
          <a:effectLst>
            <a:outerShdw blurRad="57150" dist="19050" dir="5400000" algn="bl" rotWithShape="0">
              <a:schemeClr val="lt1">
                <a:alpha val="49411"/>
              </a:scheme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b="0" i="0" u="none" strike="noStrike" cap="none">
                <a:solidFill>
                  <a:srgbClr val="153359"/>
                </a:solidFill>
                <a:latin typeface="Arial"/>
                <a:ea typeface="Arial"/>
                <a:cs typeface="Arial"/>
                <a:sym typeface="Arial"/>
              </a:rPr>
              <a:t>“Comprehension is obviously a </a:t>
            </a:r>
            <a:r>
              <a:rPr lang="en-US" sz="2300" b="1" i="0" u="none" strike="noStrike" cap="none">
                <a:solidFill>
                  <a:srgbClr val="153359"/>
                </a:solidFill>
                <a:latin typeface="Arial"/>
                <a:ea typeface="Arial"/>
                <a:cs typeface="Arial"/>
                <a:sym typeface="Arial"/>
              </a:rPr>
              <a:t>dynamic process</a:t>
            </a:r>
            <a:r>
              <a:rPr lang="en-US" sz="2300" b="0" i="0" u="none" strike="noStrike" cap="none">
                <a:solidFill>
                  <a:srgbClr val="153359"/>
                </a:solidFill>
                <a:latin typeface="Arial"/>
                <a:ea typeface="Arial"/>
                <a:cs typeface="Arial"/>
                <a:sym typeface="Arial"/>
              </a:rPr>
              <a:t> that occurs moment by moment as the reader extracts and constructs meaning” </a:t>
            </a:r>
            <a:r>
              <a:rPr lang="en-US" sz="1300" b="0" i="0" u="none" strike="noStrike" cap="none">
                <a:solidFill>
                  <a:srgbClr val="153359"/>
                </a:solidFill>
                <a:latin typeface="Arial"/>
                <a:ea typeface="Arial"/>
                <a:cs typeface="Arial"/>
                <a:sym typeface="Arial"/>
              </a:rPr>
              <a:t>(Hennessy, p. 30)</a:t>
            </a:r>
            <a:r>
              <a:rPr lang="en-US" sz="2300" b="0" i="0" u="none" strike="noStrike" cap="none">
                <a:solidFill>
                  <a:srgbClr val="153359"/>
                </a:solidFill>
                <a:latin typeface="Arial"/>
                <a:ea typeface="Arial"/>
                <a:cs typeface="Arial"/>
                <a:sym typeface="Arial"/>
              </a:rPr>
              <a:t>.</a:t>
            </a:r>
            <a:endParaRPr sz="2300" b="0" i="0" u="none" strike="noStrike" cap="none">
              <a:solidFill>
                <a:srgbClr val="153359"/>
              </a:solidFill>
              <a:latin typeface="Arial"/>
              <a:ea typeface="Arial"/>
              <a:cs typeface="Arial"/>
              <a:sym typeface="Arial"/>
            </a:endParaRPr>
          </a:p>
        </p:txBody>
      </p:sp>
      <p:sp>
        <p:nvSpPr>
          <p:cNvPr id="2110" name="Google Shape;2110;g5083b9a30499fbb6_107"/>
          <p:cNvSpPr txBox="1"/>
          <p:nvPr/>
        </p:nvSpPr>
        <p:spPr>
          <a:xfrm>
            <a:off x="8384150" y="1188750"/>
            <a:ext cx="3459900" cy="523500"/>
          </a:xfrm>
          <a:prstGeom prst="rect">
            <a:avLst/>
          </a:prstGeom>
          <a:noFill/>
          <a:ln>
            <a:noFill/>
          </a:ln>
          <a:effectLst>
            <a:outerShdw blurRad="57150" dist="19050" dir="5400000" algn="bl" rotWithShape="0">
              <a:srgbClr val="000000">
                <a:alpha val="49411"/>
              </a:srgbClr>
            </a:outerShdw>
          </a:effectLst>
        </p:spPr>
        <p:txBody>
          <a:bodyPr spcFirstLastPara="1" wrap="square" lIns="45725" tIns="22875" rIns="45725" bIns="22875" anchor="b"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a:solidFill>
                  <a:schemeClr val="dk1"/>
                </a:solidFill>
                <a:latin typeface="Arial"/>
                <a:ea typeface="Arial"/>
                <a:cs typeface="Arial"/>
                <a:sym typeface="Arial"/>
              </a:rPr>
              <a:t>Macro Processes</a:t>
            </a:r>
            <a:endParaRPr sz="3100" b="1" i="0" u="none" strike="noStrike" cap="none">
              <a:solidFill>
                <a:schemeClr val="dk1"/>
              </a:solidFill>
              <a:latin typeface="Arial"/>
              <a:ea typeface="Arial"/>
              <a:cs typeface="Arial"/>
              <a:sym typeface="Arial"/>
            </a:endParaRPr>
          </a:p>
        </p:txBody>
      </p:sp>
      <p:sp>
        <p:nvSpPr>
          <p:cNvPr id="2111" name="Google Shape;2111;g5083b9a30499fbb6_107"/>
          <p:cNvSpPr txBox="1"/>
          <p:nvPr/>
        </p:nvSpPr>
        <p:spPr>
          <a:xfrm>
            <a:off x="8913581" y="1765970"/>
            <a:ext cx="4248300" cy="3540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2000" b="0" i="0" u="none" strike="noStrike" cap="none">
                <a:solidFill>
                  <a:schemeClr val="dk1"/>
                </a:solidFill>
                <a:latin typeface="Arial"/>
                <a:ea typeface="Arial"/>
                <a:cs typeface="Arial"/>
                <a:sym typeface="Arial"/>
              </a:rPr>
              <a:t>“What am I taking away?”</a:t>
            </a:r>
            <a:endParaRPr sz="2000" b="0" i="0" u="none" strike="noStrike" cap="none">
              <a:solidFill>
                <a:schemeClr val="dk1"/>
              </a:solidFill>
              <a:latin typeface="Arial"/>
              <a:ea typeface="Arial"/>
              <a:cs typeface="Arial"/>
              <a:sym typeface="Arial"/>
            </a:endParaRPr>
          </a:p>
        </p:txBody>
      </p:sp>
      <p:sp>
        <p:nvSpPr>
          <p:cNvPr id="2117" name="Google Shape;2117;g5083b9a30499fbb6_107"/>
          <p:cNvSpPr txBox="1"/>
          <p:nvPr/>
        </p:nvSpPr>
        <p:spPr>
          <a:xfrm>
            <a:off x="7356514" y="2178842"/>
            <a:ext cx="2994900" cy="523500"/>
          </a:xfrm>
          <a:prstGeom prst="rect">
            <a:avLst/>
          </a:prstGeom>
          <a:noFill/>
          <a:ln>
            <a:noFill/>
          </a:ln>
          <a:effectLst>
            <a:outerShdw blurRad="57150" dist="19050" dir="5400000" algn="bl" rotWithShape="0">
              <a:srgbClr val="000000">
                <a:alpha val="49411"/>
              </a:srgbClr>
            </a:outerShdw>
          </a:effectLst>
        </p:spPr>
        <p:txBody>
          <a:bodyPr spcFirstLastPara="1" wrap="square" lIns="45725" tIns="22875" rIns="45725" bIns="22875" anchor="b"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a:solidFill>
                  <a:schemeClr val="dk1"/>
                </a:solidFill>
                <a:latin typeface="Arial"/>
                <a:ea typeface="Arial"/>
                <a:cs typeface="Arial"/>
                <a:sym typeface="Arial"/>
              </a:rPr>
              <a:t>Elaborative</a:t>
            </a:r>
            <a:endParaRPr sz="3100" b="1" i="0" u="none" strike="noStrike" cap="none">
              <a:solidFill>
                <a:schemeClr val="dk1"/>
              </a:solidFill>
              <a:latin typeface="Arial"/>
              <a:ea typeface="Arial"/>
              <a:cs typeface="Arial"/>
              <a:sym typeface="Arial"/>
            </a:endParaRPr>
          </a:p>
        </p:txBody>
      </p:sp>
      <p:sp>
        <p:nvSpPr>
          <p:cNvPr id="2118" name="Google Shape;2118;g5083b9a30499fbb6_107"/>
          <p:cNvSpPr txBox="1"/>
          <p:nvPr/>
        </p:nvSpPr>
        <p:spPr>
          <a:xfrm>
            <a:off x="8076101" y="2718616"/>
            <a:ext cx="4248300" cy="3540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2000" b="0" i="0" u="none" strike="noStrike" cap="none">
                <a:solidFill>
                  <a:schemeClr val="dk1"/>
                </a:solidFill>
                <a:latin typeface="Arial"/>
                <a:ea typeface="Arial"/>
                <a:cs typeface="Arial"/>
                <a:sym typeface="Arial"/>
              </a:rPr>
              <a:t>“The Reader’s Input”</a:t>
            </a:r>
            <a:endParaRPr sz="2000" b="0" i="0" u="none" strike="noStrike" cap="none">
              <a:solidFill>
                <a:schemeClr val="dk1"/>
              </a:solidFill>
              <a:latin typeface="Arial"/>
              <a:ea typeface="Arial"/>
              <a:cs typeface="Arial"/>
              <a:sym typeface="Arial"/>
            </a:endParaRPr>
          </a:p>
        </p:txBody>
      </p:sp>
      <p:sp>
        <p:nvSpPr>
          <p:cNvPr id="2115" name="Google Shape;2115;g5083b9a30499fbb6_107"/>
          <p:cNvSpPr txBox="1"/>
          <p:nvPr/>
        </p:nvSpPr>
        <p:spPr>
          <a:xfrm>
            <a:off x="6444826" y="3168925"/>
            <a:ext cx="3075600" cy="523500"/>
          </a:xfrm>
          <a:prstGeom prst="rect">
            <a:avLst/>
          </a:prstGeom>
          <a:noFill/>
          <a:ln>
            <a:noFill/>
          </a:ln>
          <a:effectLst>
            <a:outerShdw blurRad="57150" dist="19050" dir="5400000" algn="bl" rotWithShape="0">
              <a:srgbClr val="000000">
                <a:alpha val="49411"/>
              </a:srgbClr>
            </a:outerShdw>
          </a:effectLst>
        </p:spPr>
        <p:txBody>
          <a:bodyPr spcFirstLastPara="1" wrap="square" lIns="45725" tIns="22875" rIns="45725" bIns="22875" anchor="b"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a:solidFill>
                  <a:schemeClr val="dk1"/>
                </a:solidFill>
                <a:latin typeface="Arial"/>
                <a:ea typeface="Arial"/>
                <a:cs typeface="Arial"/>
                <a:sym typeface="Arial"/>
              </a:rPr>
              <a:t>Metacognitive</a:t>
            </a:r>
            <a:endParaRPr sz="3100" b="1" i="0" u="none" strike="noStrike" cap="none">
              <a:solidFill>
                <a:schemeClr val="dk1"/>
              </a:solidFill>
              <a:latin typeface="Arial"/>
              <a:ea typeface="Arial"/>
              <a:cs typeface="Arial"/>
              <a:sym typeface="Arial"/>
            </a:endParaRPr>
          </a:p>
        </p:txBody>
      </p:sp>
      <p:sp>
        <p:nvSpPr>
          <p:cNvPr id="2116" name="Google Shape;2116;g5083b9a30499fbb6_107"/>
          <p:cNvSpPr txBox="1"/>
          <p:nvPr/>
        </p:nvSpPr>
        <p:spPr>
          <a:xfrm>
            <a:off x="7124051" y="3713708"/>
            <a:ext cx="4719900" cy="3540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2000" b="0" i="0" u="none" strike="noStrike" cap="none">
                <a:solidFill>
                  <a:schemeClr val="dk1"/>
                </a:solidFill>
                <a:latin typeface="Arial"/>
                <a:ea typeface="Arial"/>
                <a:cs typeface="Arial"/>
                <a:sym typeface="Arial"/>
              </a:rPr>
              <a:t>“What is this text saying?”</a:t>
            </a:r>
            <a:endParaRPr sz="2000" b="0" i="0" u="none" strike="noStrike" cap="none">
              <a:solidFill>
                <a:schemeClr val="dk1"/>
              </a:solidFill>
              <a:latin typeface="Arial"/>
              <a:ea typeface="Arial"/>
              <a:cs typeface="Arial"/>
              <a:sym typeface="Arial"/>
            </a:endParaRPr>
          </a:p>
        </p:txBody>
      </p:sp>
      <p:sp>
        <p:nvSpPr>
          <p:cNvPr id="2113" name="Google Shape;2113;g5083b9a30499fbb6_107"/>
          <p:cNvSpPr txBox="1"/>
          <p:nvPr/>
        </p:nvSpPr>
        <p:spPr>
          <a:xfrm>
            <a:off x="5277419" y="4172875"/>
            <a:ext cx="2487900" cy="523500"/>
          </a:xfrm>
          <a:prstGeom prst="rect">
            <a:avLst/>
          </a:prstGeom>
          <a:noFill/>
          <a:ln>
            <a:noFill/>
          </a:ln>
          <a:effectLst>
            <a:outerShdw blurRad="57150" dist="19050" dir="5400000" algn="bl" rotWithShape="0">
              <a:srgbClr val="000000">
                <a:alpha val="49411"/>
              </a:srgbClr>
            </a:outerShdw>
          </a:effectLst>
        </p:spPr>
        <p:txBody>
          <a:bodyPr spcFirstLastPara="1" wrap="square" lIns="45725" tIns="22875" rIns="45725" bIns="22875" anchor="b"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a:solidFill>
                  <a:schemeClr val="dk1"/>
                </a:solidFill>
                <a:latin typeface="Arial"/>
                <a:ea typeface="Arial"/>
                <a:cs typeface="Arial"/>
                <a:sym typeface="Arial"/>
              </a:rPr>
              <a:t>Integrative</a:t>
            </a:r>
            <a:endParaRPr sz="3100" b="1" i="0" u="none" strike="noStrike" cap="none">
              <a:solidFill>
                <a:schemeClr val="dk1"/>
              </a:solidFill>
              <a:latin typeface="Arial"/>
              <a:ea typeface="Arial"/>
              <a:cs typeface="Arial"/>
              <a:sym typeface="Arial"/>
            </a:endParaRPr>
          </a:p>
        </p:txBody>
      </p:sp>
      <p:sp>
        <p:nvSpPr>
          <p:cNvPr id="2114" name="Google Shape;2114;g5083b9a30499fbb6_107"/>
          <p:cNvSpPr txBox="1"/>
          <p:nvPr/>
        </p:nvSpPr>
        <p:spPr>
          <a:xfrm>
            <a:off x="6053399" y="4660498"/>
            <a:ext cx="4248300" cy="3540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2000" b="0" i="0" u="none" strike="noStrike" cap="none">
                <a:solidFill>
                  <a:schemeClr val="dk1"/>
                </a:solidFill>
                <a:latin typeface="Arial"/>
                <a:ea typeface="Arial"/>
                <a:cs typeface="Arial"/>
                <a:sym typeface="Arial"/>
              </a:rPr>
              <a:t>“Connecting Sentences”</a:t>
            </a:r>
            <a:endParaRPr sz="2000" b="0" i="0" u="none" strike="noStrike" cap="none">
              <a:solidFill>
                <a:schemeClr val="dk1"/>
              </a:solidFill>
              <a:latin typeface="Arial"/>
              <a:ea typeface="Arial"/>
              <a:cs typeface="Arial"/>
              <a:sym typeface="Arial"/>
            </a:endParaRPr>
          </a:p>
        </p:txBody>
      </p:sp>
      <p:sp>
        <p:nvSpPr>
          <p:cNvPr id="2112" name="Google Shape;2112;g5083b9a30499fbb6_107"/>
          <p:cNvSpPr txBox="1"/>
          <p:nvPr/>
        </p:nvSpPr>
        <p:spPr>
          <a:xfrm>
            <a:off x="4408682" y="5129925"/>
            <a:ext cx="3175200" cy="523500"/>
          </a:xfrm>
          <a:prstGeom prst="rect">
            <a:avLst/>
          </a:prstGeom>
          <a:noFill/>
          <a:ln>
            <a:noFill/>
          </a:ln>
          <a:effectLst>
            <a:outerShdw blurRad="57150" dist="19050" dir="5400000" algn="bl" rotWithShape="0">
              <a:srgbClr val="000000">
                <a:alpha val="49411"/>
              </a:srgbClr>
            </a:outerShdw>
          </a:effectLst>
        </p:spPr>
        <p:txBody>
          <a:bodyPr spcFirstLastPara="1" wrap="square" lIns="45725" tIns="22875" rIns="45725" bIns="22875" anchor="b"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1" i="0" u="none" strike="noStrike" cap="none">
                <a:solidFill>
                  <a:schemeClr val="dk1"/>
                </a:solidFill>
                <a:latin typeface="Arial"/>
                <a:ea typeface="Arial"/>
                <a:cs typeface="Arial"/>
                <a:sym typeface="Arial"/>
              </a:rPr>
              <a:t>Microprocesses</a:t>
            </a:r>
            <a:endParaRPr sz="3100" b="1" i="0" u="none" strike="noStrike" cap="none">
              <a:solidFill>
                <a:schemeClr val="dk1"/>
              </a:solidFill>
              <a:latin typeface="Arial"/>
              <a:ea typeface="Arial"/>
              <a:cs typeface="Arial"/>
              <a:sym typeface="Arial"/>
            </a:endParaRPr>
          </a:p>
        </p:txBody>
      </p:sp>
      <p:sp>
        <p:nvSpPr>
          <p:cNvPr id="2119" name="Google Shape;2119;g5083b9a30499fbb6_107"/>
          <p:cNvSpPr txBox="1"/>
          <p:nvPr/>
        </p:nvSpPr>
        <p:spPr>
          <a:xfrm>
            <a:off x="5558884" y="5607293"/>
            <a:ext cx="4248300" cy="3540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2000" b="0" i="0" u="none" strike="noStrike" cap="none">
                <a:solidFill>
                  <a:schemeClr val="dk1"/>
                </a:solidFill>
                <a:latin typeface="Arial"/>
                <a:ea typeface="Arial"/>
                <a:cs typeface="Arial"/>
                <a:sym typeface="Arial"/>
              </a:rPr>
              <a:t>“Lifting the words off the page”</a:t>
            </a:r>
            <a:endParaRPr sz="2000" b="0" i="0" u="none" strike="noStrike" cap="none">
              <a:solidFill>
                <a:schemeClr val="dk1"/>
              </a:solidFill>
              <a:latin typeface="Arial"/>
              <a:ea typeface="Arial"/>
              <a:cs typeface="Arial"/>
              <a:sym typeface="Arial"/>
            </a:endParaRPr>
          </a:p>
        </p:txBody>
      </p:sp>
      <p:cxnSp>
        <p:nvCxnSpPr>
          <p:cNvPr id="2120" name="Google Shape;2120;g5083b9a30499fbb6_107">
            <a:extLst>
              <a:ext uri="{C183D7F6-B498-43B3-948B-1728B52AA6E4}">
                <adec:decorative xmlns:adec="http://schemas.microsoft.com/office/drawing/2017/decorative" val="1"/>
              </a:ext>
            </a:extLst>
          </p:cNvPr>
          <p:cNvCxnSpPr/>
          <p:nvPr/>
        </p:nvCxnSpPr>
        <p:spPr>
          <a:xfrm rot="10800000" flipH="1">
            <a:off x="3410350" y="1212950"/>
            <a:ext cx="4478700" cy="4198800"/>
          </a:xfrm>
          <a:prstGeom prst="straightConnector1">
            <a:avLst/>
          </a:prstGeom>
          <a:noFill/>
          <a:ln w="76200" cap="flat" cmpd="sng">
            <a:solidFill>
              <a:srgbClr val="254368"/>
            </a:solidFill>
            <a:prstDash val="solid"/>
            <a:round/>
            <a:headEnd type="oval" w="med" len="med"/>
            <a:tailEnd type="oval" w="med" len="med"/>
          </a:ln>
        </p:spPr>
      </p:cxnSp>
      <p:sp>
        <p:nvSpPr>
          <p:cNvPr id="2121" name="Google Shape;2121;g5083b9a30499fbb6_107">
            <a:extLst>
              <a:ext uri="{C183D7F6-B498-43B3-948B-1728B52AA6E4}">
                <adec:decorative xmlns:adec="http://schemas.microsoft.com/office/drawing/2017/decorative" val="1"/>
              </a:ext>
            </a:extLst>
          </p:cNvPr>
          <p:cNvSpPr/>
          <p:nvPr/>
        </p:nvSpPr>
        <p:spPr>
          <a:xfrm>
            <a:off x="4402500" y="4122575"/>
            <a:ext cx="356100" cy="354000"/>
          </a:xfrm>
          <a:prstGeom prst="ellipse">
            <a:avLst/>
          </a:prstGeom>
          <a:solidFill>
            <a:srgbClr val="2543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g5083b9a30499fbb6_107">
            <a:extLst>
              <a:ext uri="{C183D7F6-B498-43B3-948B-1728B52AA6E4}">
                <adec:decorative xmlns:adec="http://schemas.microsoft.com/office/drawing/2017/decorative" val="1"/>
              </a:ext>
            </a:extLst>
          </p:cNvPr>
          <p:cNvSpPr/>
          <p:nvPr/>
        </p:nvSpPr>
        <p:spPr>
          <a:xfrm>
            <a:off x="5471650" y="3135350"/>
            <a:ext cx="356100" cy="354000"/>
          </a:xfrm>
          <a:prstGeom prst="ellipse">
            <a:avLst/>
          </a:prstGeom>
          <a:solidFill>
            <a:srgbClr val="2543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g5083b9a30499fbb6_107">
            <a:extLst>
              <a:ext uri="{C183D7F6-B498-43B3-948B-1728B52AA6E4}">
                <adec:decorative xmlns:adec="http://schemas.microsoft.com/office/drawing/2017/decorative" val="1"/>
              </a:ext>
            </a:extLst>
          </p:cNvPr>
          <p:cNvSpPr/>
          <p:nvPr/>
        </p:nvSpPr>
        <p:spPr>
          <a:xfrm>
            <a:off x="6511225" y="2178850"/>
            <a:ext cx="356100" cy="354000"/>
          </a:xfrm>
          <a:prstGeom prst="ellipse">
            <a:avLst/>
          </a:prstGeom>
          <a:solidFill>
            <a:srgbClr val="25436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30" name="Google Shape;2130;g34ba3a22470_0_72">
            <a:extLst>
              <a:ext uri="{C183D7F6-B498-43B3-948B-1728B52AA6E4}">
                <adec:decorative xmlns:adec="http://schemas.microsoft.com/office/drawing/2017/decorative" val="1"/>
              </a:ext>
            </a:extLst>
          </p:cNvPr>
          <p:cNvSpPr/>
          <p:nvPr/>
        </p:nvSpPr>
        <p:spPr>
          <a:xfrm>
            <a:off x="5218689" y="1610155"/>
            <a:ext cx="2550096" cy="1863114"/>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gradFill>
            <a:gsLst>
              <a:gs pos="0">
                <a:srgbClr val="474F5B"/>
              </a:gs>
              <a:gs pos="100000">
                <a:srgbClr val="0F1011"/>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131" name="Google Shape;2131;g34ba3a22470_0_72">
            <a:extLst>
              <a:ext uri="{C183D7F6-B498-43B3-948B-1728B52AA6E4}">
                <adec:decorative xmlns:adec="http://schemas.microsoft.com/office/drawing/2017/decorative" val="1"/>
              </a:ext>
            </a:extLst>
          </p:cNvPr>
          <p:cNvSpPr/>
          <p:nvPr/>
        </p:nvSpPr>
        <p:spPr>
          <a:xfrm>
            <a:off x="3791611" y="1829174"/>
            <a:ext cx="1620074" cy="2790126"/>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gradFill>
            <a:gsLst>
              <a:gs pos="0">
                <a:srgbClr val="DB0000"/>
              </a:gs>
              <a:gs pos="100000">
                <a:srgbClr val="54030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132" name="Google Shape;2132;g34ba3a22470_0_72">
            <a:extLst>
              <a:ext uri="{C183D7F6-B498-43B3-948B-1728B52AA6E4}">
                <adec:decorative xmlns:adec="http://schemas.microsoft.com/office/drawing/2017/decorative" val="1"/>
              </a:ext>
            </a:extLst>
          </p:cNvPr>
          <p:cNvSpPr/>
          <p:nvPr/>
        </p:nvSpPr>
        <p:spPr>
          <a:xfrm>
            <a:off x="3812249" y="4212978"/>
            <a:ext cx="2735262" cy="1944216"/>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gradFill>
            <a:gsLst>
              <a:gs pos="0">
                <a:srgbClr val="3D85C6"/>
              </a:gs>
              <a:gs pos="100000">
                <a:srgbClr val="153359"/>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133" name="Google Shape;2133;g34ba3a22470_0_72">
            <a:extLst>
              <a:ext uri="{C183D7F6-B498-43B3-948B-1728B52AA6E4}">
                <adec:decorative xmlns:adec="http://schemas.microsoft.com/office/drawing/2017/decorative" val="1"/>
              </a:ext>
            </a:extLst>
          </p:cNvPr>
          <p:cNvSpPr/>
          <p:nvPr/>
        </p:nvSpPr>
        <p:spPr>
          <a:xfrm>
            <a:off x="5679149" y="3747961"/>
            <a:ext cx="2382048" cy="2468702"/>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gradFill>
            <a:gsLst>
              <a:gs pos="0">
                <a:srgbClr val="BFBFBF"/>
              </a:gs>
              <a:gs pos="100000">
                <a:srgbClr val="73737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134" name="Google Shape;2134;g34ba3a22470_0_72">
            <a:extLst>
              <a:ext uri="{C183D7F6-B498-43B3-948B-1728B52AA6E4}">
                <adec:decorative xmlns:adec="http://schemas.microsoft.com/office/drawing/2017/decorative" val="1"/>
              </a:ext>
            </a:extLst>
          </p:cNvPr>
          <p:cNvSpPr/>
          <p:nvPr/>
        </p:nvSpPr>
        <p:spPr>
          <a:xfrm>
            <a:off x="6248834" y="2415885"/>
            <a:ext cx="2151570" cy="2603448"/>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gradFill>
            <a:gsLst>
              <a:gs pos="0">
                <a:srgbClr val="FFC002"/>
              </a:gs>
              <a:gs pos="100000">
                <a:srgbClr val="795B04"/>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B77BE1FF-6ECA-BE12-B7E8-F056DB848327}"/>
              </a:ext>
            </a:extLst>
          </p:cNvPr>
          <p:cNvSpPr>
            <a:spLocks noGrp="1"/>
          </p:cNvSpPr>
          <p:nvPr>
            <p:ph type="title"/>
          </p:nvPr>
        </p:nvSpPr>
        <p:spPr/>
        <p:txBody>
          <a:bodyPr/>
          <a:lstStyle/>
          <a:p>
            <a:r>
              <a:rPr lang="en-US" sz="3600" dirty="0">
                <a:solidFill>
                  <a:srgbClr val="153359"/>
                </a:solidFill>
              </a:rPr>
              <a:t>Scaffolding </a:t>
            </a:r>
            <a:r>
              <a:rPr lang="en-US" sz="3600" dirty="0">
                <a:solidFill>
                  <a:srgbClr val="153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Complex</a:t>
            </a:r>
            <a:r>
              <a:rPr lang="en-US" sz="3600" dirty="0">
                <a:solidFill>
                  <a:srgbClr val="153359"/>
                </a:solidFill>
              </a:rPr>
              <a:t> Text 1</a:t>
            </a:r>
            <a:endParaRPr lang="en-US" dirty="0"/>
          </a:p>
        </p:txBody>
      </p:sp>
      <p:sp>
        <p:nvSpPr>
          <p:cNvPr id="2136" name="Google Shape;2136;g34ba3a22470_0_72"/>
          <p:cNvSpPr txBox="1"/>
          <p:nvPr/>
        </p:nvSpPr>
        <p:spPr>
          <a:xfrm>
            <a:off x="8421484" y="1233975"/>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Knowledge</a:t>
            </a:r>
            <a:endParaRPr sz="3200" b="0" i="0" u="none" strike="noStrike" cap="none">
              <a:solidFill>
                <a:schemeClr val="dk1"/>
              </a:solidFill>
              <a:latin typeface="Arial"/>
              <a:ea typeface="Arial"/>
              <a:cs typeface="Arial"/>
              <a:sym typeface="Arial"/>
            </a:endParaRPr>
          </a:p>
        </p:txBody>
      </p:sp>
      <p:sp>
        <p:nvSpPr>
          <p:cNvPr id="2135" name="Google Shape;2135;g34ba3a22470_0_72"/>
          <p:cNvSpPr txBox="1"/>
          <p:nvPr/>
        </p:nvSpPr>
        <p:spPr>
          <a:xfrm>
            <a:off x="8030199" y="1772775"/>
            <a:ext cx="3257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Revelant, Funds of Knowledge</a:t>
            </a:r>
            <a:endParaRPr sz="1700" b="1" i="1" u="none" strike="noStrike" cap="none">
              <a:solidFill>
                <a:srgbClr val="434343"/>
              </a:solidFill>
              <a:latin typeface="Arial"/>
              <a:ea typeface="Arial"/>
              <a:cs typeface="Arial"/>
              <a:sym typeface="Arial"/>
            </a:endParaRPr>
          </a:p>
        </p:txBody>
      </p:sp>
      <p:sp>
        <p:nvSpPr>
          <p:cNvPr id="2138" name="Google Shape;2138;g34ba3a22470_0_72"/>
          <p:cNvSpPr txBox="1"/>
          <p:nvPr/>
        </p:nvSpPr>
        <p:spPr>
          <a:xfrm>
            <a:off x="9045509" y="2952650"/>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BF9000"/>
                </a:solidFill>
                <a:latin typeface="Arial"/>
                <a:ea typeface="Arial"/>
                <a:cs typeface="Arial"/>
                <a:sym typeface="Arial"/>
              </a:rPr>
              <a:t>Syntax</a:t>
            </a:r>
            <a:endParaRPr sz="3200" b="0" i="0" u="none" strike="noStrike" cap="none">
              <a:solidFill>
                <a:srgbClr val="BF9000"/>
              </a:solidFill>
              <a:latin typeface="Arial"/>
              <a:ea typeface="Arial"/>
              <a:cs typeface="Arial"/>
              <a:sym typeface="Arial"/>
            </a:endParaRPr>
          </a:p>
        </p:txBody>
      </p:sp>
      <p:sp>
        <p:nvSpPr>
          <p:cNvPr id="2137" name="Google Shape;2137;g34ba3a22470_0_72"/>
          <p:cNvSpPr txBox="1"/>
          <p:nvPr/>
        </p:nvSpPr>
        <p:spPr>
          <a:xfrm>
            <a:off x="8635286" y="3459496"/>
            <a:ext cx="2855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Language Structures</a:t>
            </a:r>
            <a:endParaRPr sz="1700" b="1" i="1" u="none" strike="noStrike" cap="none">
              <a:solidFill>
                <a:srgbClr val="434343"/>
              </a:solidFill>
              <a:latin typeface="Arial"/>
              <a:ea typeface="Arial"/>
              <a:cs typeface="Arial"/>
              <a:sym typeface="Arial"/>
            </a:endParaRPr>
          </a:p>
        </p:txBody>
      </p:sp>
      <p:sp>
        <p:nvSpPr>
          <p:cNvPr id="2140" name="Google Shape;2140;g34ba3a22470_0_72"/>
          <p:cNvSpPr txBox="1"/>
          <p:nvPr/>
        </p:nvSpPr>
        <p:spPr>
          <a:xfrm>
            <a:off x="8059101" y="5349658"/>
            <a:ext cx="3002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tx1">
                    <a:lumMod val="75000"/>
                    <a:lumOff val="25000"/>
                  </a:schemeClr>
                </a:solidFill>
                <a:latin typeface="Arial"/>
                <a:ea typeface="Arial"/>
                <a:cs typeface="Arial"/>
                <a:sym typeface="Arial"/>
              </a:rPr>
              <a:t>Writer’s Craft</a:t>
            </a:r>
            <a:endParaRPr sz="3200" b="0" i="0" u="none" strike="noStrike" cap="none" dirty="0">
              <a:solidFill>
                <a:schemeClr val="tx1">
                  <a:lumMod val="75000"/>
                  <a:lumOff val="25000"/>
                </a:schemeClr>
              </a:solidFill>
              <a:latin typeface="Arial"/>
              <a:ea typeface="Arial"/>
              <a:cs typeface="Arial"/>
              <a:sym typeface="Arial"/>
            </a:endParaRPr>
          </a:p>
        </p:txBody>
      </p:sp>
      <p:sp>
        <p:nvSpPr>
          <p:cNvPr id="2139" name="Google Shape;2139;g34ba3a22470_0_72"/>
          <p:cNvSpPr txBox="1"/>
          <p:nvPr/>
        </p:nvSpPr>
        <p:spPr>
          <a:xfrm>
            <a:off x="7737125" y="5888450"/>
            <a:ext cx="36093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Techniques to Convey Meaning</a:t>
            </a:r>
            <a:endParaRPr sz="1700" b="1" i="1" u="none" strike="noStrike" cap="none">
              <a:solidFill>
                <a:srgbClr val="434343"/>
              </a:solidFill>
              <a:latin typeface="Arial"/>
              <a:ea typeface="Arial"/>
              <a:cs typeface="Arial"/>
              <a:sym typeface="Arial"/>
            </a:endParaRPr>
          </a:p>
        </p:txBody>
      </p:sp>
      <p:sp>
        <p:nvSpPr>
          <p:cNvPr id="2144" name="Google Shape;2144;g34ba3a22470_0_72"/>
          <p:cNvSpPr txBox="1"/>
          <p:nvPr/>
        </p:nvSpPr>
        <p:spPr>
          <a:xfrm>
            <a:off x="92133" y="4915683"/>
            <a:ext cx="3257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rgbClr val="254368"/>
                </a:solidFill>
                <a:latin typeface="Arial"/>
                <a:ea typeface="Arial"/>
                <a:cs typeface="Arial"/>
                <a:sym typeface="Arial"/>
              </a:rPr>
              <a:t>Text Structure</a:t>
            </a:r>
            <a:endParaRPr sz="3200" b="0" i="0" u="none" strike="noStrike" cap="none">
              <a:solidFill>
                <a:srgbClr val="254368"/>
              </a:solidFill>
              <a:latin typeface="Arial"/>
              <a:ea typeface="Arial"/>
              <a:cs typeface="Arial"/>
              <a:sym typeface="Arial"/>
            </a:endParaRPr>
          </a:p>
        </p:txBody>
      </p:sp>
      <p:sp>
        <p:nvSpPr>
          <p:cNvPr id="2143" name="Google Shape;2143;g34ba3a22470_0_72"/>
          <p:cNvSpPr txBox="1"/>
          <p:nvPr/>
        </p:nvSpPr>
        <p:spPr>
          <a:xfrm>
            <a:off x="624641" y="5459033"/>
            <a:ext cx="26004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Organizational Patterns</a:t>
            </a:r>
            <a:endParaRPr sz="1700" b="1" i="1" u="none" strike="noStrike" cap="none">
              <a:solidFill>
                <a:srgbClr val="434343"/>
              </a:solidFill>
              <a:latin typeface="Arial"/>
              <a:ea typeface="Arial"/>
              <a:cs typeface="Arial"/>
              <a:sym typeface="Arial"/>
            </a:endParaRPr>
          </a:p>
        </p:txBody>
      </p:sp>
      <p:sp>
        <p:nvSpPr>
          <p:cNvPr id="2142" name="Google Shape;2142;g34ba3a22470_0_72"/>
          <p:cNvSpPr txBox="1"/>
          <p:nvPr/>
        </p:nvSpPr>
        <p:spPr>
          <a:xfrm>
            <a:off x="66825" y="2342075"/>
            <a:ext cx="2954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Vocabulary</a:t>
            </a:r>
            <a:endParaRPr sz="3200" b="1" i="0" u="none" strike="noStrike" cap="none">
              <a:solidFill>
                <a:schemeClr val="accent1"/>
              </a:solidFill>
              <a:latin typeface="Arial"/>
              <a:ea typeface="Arial"/>
              <a:cs typeface="Arial"/>
              <a:sym typeface="Arial"/>
            </a:endParaRPr>
          </a:p>
        </p:txBody>
      </p:sp>
      <p:sp>
        <p:nvSpPr>
          <p:cNvPr id="2141" name="Google Shape;2141;g34ba3a22470_0_72"/>
          <p:cNvSpPr txBox="1"/>
          <p:nvPr/>
        </p:nvSpPr>
        <p:spPr>
          <a:xfrm>
            <a:off x="598525" y="2867250"/>
            <a:ext cx="22449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Text Critical Words</a:t>
            </a:r>
            <a:endParaRPr sz="1700" b="1" i="1" u="none" strike="noStrike" cap="none">
              <a:solidFill>
                <a:srgbClr val="434343"/>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858585"/>
            </a:gs>
          </a:gsLst>
          <a:path path="circle">
            <a:fillToRect l="50000" t="50000" r="50000" b="50000"/>
          </a:path>
          <a:tileRect/>
        </a:gradFill>
        <a:effectLst/>
      </p:bgPr>
    </p:bg>
    <p:spTree>
      <p:nvGrpSpPr>
        <p:cNvPr id="1" name="Shape 2149"/>
        <p:cNvGrpSpPr/>
        <p:nvPr/>
      </p:nvGrpSpPr>
      <p:grpSpPr>
        <a:xfrm>
          <a:off x="0" y="0"/>
          <a:ext cx="0" cy="0"/>
          <a:chOff x="0" y="0"/>
          <a:chExt cx="0" cy="0"/>
        </a:xfrm>
      </p:grpSpPr>
      <p:sp>
        <p:nvSpPr>
          <p:cNvPr id="2150" name="Google Shape;2150;g349aa8b89f5_0_3635"/>
          <p:cNvSpPr txBox="1">
            <a:spLocks noGrp="1"/>
          </p:cNvSpPr>
          <p:nvPr>
            <p:ph type="title" idx="4294967295"/>
          </p:nvPr>
        </p:nvSpPr>
        <p:spPr>
          <a:xfrm>
            <a:off x="5288480" y="716686"/>
            <a:ext cx="6301800" cy="5774797"/>
          </a:xfrm>
          <a:prstGeom prst="rect">
            <a:avLst/>
          </a:prstGeom>
          <a:noFill/>
          <a:ln>
            <a:noFill/>
            <a:prstDash/>
          </a:ln>
          <a:effectLst>
            <a:outerShdw blurRad="57150" dist="19050" dir="5400000" algn="bl" rotWithShape="0">
              <a:schemeClr val="lt1">
                <a:alpha val="48627"/>
              </a:schemeClr>
            </a:outerShdw>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7400"/>
              <a:buFont typeface="Arial"/>
              <a:buNone/>
              <a:tabLst/>
              <a:defRPr/>
            </a:pPr>
            <a:r>
              <a:rPr kumimoji="0" lang="en-US" sz="7400" b="1" i="1" u="none" strike="noStrike" kern="0" cap="none" spc="0" normalizeH="0" baseline="0" noProof="0" dirty="0">
                <a:ln>
                  <a:noFill/>
                </a:ln>
                <a:solidFill>
                  <a:srgbClr val="153359"/>
                </a:solidFill>
                <a:effectLst/>
                <a:uLnTx/>
                <a:uFillTx/>
                <a:latin typeface="Arial"/>
                <a:ea typeface="Arial"/>
                <a:cs typeface="Arial"/>
                <a:sym typeface="Arial"/>
              </a:rPr>
              <a:t>Her Story</a:t>
            </a:r>
            <a:r>
              <a:rPr kumimoji="0" lang="en-US" sz="6800" b="1" i="1" u="none" strike="noStrike" kern="0" cap="none" spc="0" normalizeH="0" baseline="0" noProof="0" dirty="0">
                <a:ln>
                  <a:noFill/>
                </a:ln>
                <a:solidFill>
                  <a:srgbClr val="153359"/>
                </a:solidFill>
                <a:effectLst/>
                <a:uLnTx/>
                <a:uFillTx/>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Pts val="6800"/>
              <a:buFont typeface="Arial"/>
              <a:buNone/>
              <a:tabLst/>
              <a:defRPr/>
            </a:pPr>
            <a:endParaRPr kumimoji="0" lang="en-US" sz="4000" b="0" i="0" u="none" strike="noStrike" kern="0" cap="none" spc="0" normalizeH="0" baseline="0" noProof="0" dirty="0">
              <a:ln>
                <a:noFill/>
              </a:ln>
              <a:solidFill>
                <a:srgbClr val="153359"/>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6800"/>
              <a:buFont typeface="Arial"/>
              <a:buNone/>
              <a:tabLst/>
              <a:defRPr/>
            </a:pPr>
            <a:r>
              <a:rPr kumimoji="0" lang="en-US" sz="6800" b="0" i="0" u="none" strike="noStrike" kern="0" cap="none" spc="0" normalizeH="0" baseline="0" noProof="0" dirty="0">
                <a:ln>
                  <a:noFill/>
                </a:ln>
                <a:solidFill>
                  <a:srgbClr val="153359"/>
                </a:solidFill>
                <a:effectLst/>
                <a:uLnTx/>
                <a:uFillTx/>
                <a:latin typeface="Arial"/>
                <a:ea typeface="Arial"/>
                <a:cs typeface="Arial"/>
                <a:sym typeface="Arial"/>
              </a:rPr>
              <a:t>by</a:t>
            </a:r>
          </a:p>
          <a:p>
            <a:pPr marL="0" marR="0" lvl="0" indent="0" algn="ctr" defTabSz="914400" rtl="0" eaLnBrk="1" fontAlgn="auto" latinLnBrk="0" hangingPunct="1">
              <a:lnSpc>
                <a:spcPct val="100000"/>
              </a:lnSpc>
              <a:spcBef>
                <a:spcPts val="0"/>
              </a:spcBef>
              <a:spcAft>
                <a:spcPts val="0"/>
              </a:spcAft>
              <a:buClr>
                <a:srgbClr val="000000"/>
              </a:buClr>
              <a:buSzPts val="6800"/>
              <a:buFont typeface="Arial"/>
              <a:buNone/>
              <a:tabLst/>
              <a:defRPr/>
            </a:pPr>
            <a:r>
              <a:rPr kumimoji="0" lang="en-US" sz="6800" b="0" i="0" u="none" strike="noStrike" kern="0" cap="none" spc="0" normalizeH="0" baseline="0" noProof="0" dirty="0">
                <a:ln>
                  <a:noFill/>
                </a:ln>
                <a:solidFill>
                  <a:srgbClr val="153359"/>
                </a:solidFill>
                <a:effectLst/>
                <a:uLnTx/>
                <a:uFillTx/>
                <a:latin typeface="Arial"/>
                <a:ea typeface="Arial"/>
                <a:cs typeface="Arial"/>
                <a:sym typeface="Arial"/>
              </a:rPr>
              <a:t>Padma Venkatraman</a:t>
            </a:r>
            <a:br>
              <a:rPr kumimoji="0" lang="en-US" sz="6800" b="0" i="0" u="none" strike="noStrike" kern="0" cap="none" spc="0" normalizeH="0" baseline="0" noProof="0" dirty="0">
                <a:ln>
                  <a:noFill/>
                </a:ln>
                <a:solidFill>
                  <a:srgbClr val="153359"/>
                </a:solidFill>
                <a:effectLst/>
                <a:uLnTx/>
                <a:uFillTx/>
                <a:latin typeface="Arial"/>
                <a:ea typeface="Arial"/>
                <a:cs typeface="Arial"/>
                <a:sym typeface="Arial"/>
              </a:rPr>
            </a:br>
            <a:r>
              <a:rPr kumimoji="0" lang="en-US" sz="900" b="0" i="0" u="none" strike="noStrike" kern="0" cap="none" spc="0" normalizeH="0" baseline="0" noProof="0" dirty="0">
                <a:ln>
                  <a:noFill/>
                </a:ln>
                <a:solidFill>
                  <a:srgbClr val="E4E4E4"/>
                </a:solidFill>
                <a:effectLst/>
                <a:uLnTx/>
                <a:uFillTx/>
                <a:latin typeface="Arial"/>
                <a:ea typeface="Arial"/>
                <a:cs typeface="Arial"/>
                <a:sym typeface="Arial"/>
              </a:rPr>
              <a:t>slide 15</a:t>
            </a:r>
          </a:p>
        </p:txBody>
      </p:sp>
      <p:pic>
        <p:nvPicPr>
          <p:cNvPr id="2151" name="Google Shape;2151;g349aa8b89f5_0_36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53348" y="561775"/>
            <a:ext cx="3473624" cy="5223173"/>
          </a:xfrm>
          <a:prstGeom prst="rect">
            <a:avLst/>
          </a:prstGeom>
          <a:noFill/>
          <a:ln w="9525" cap="flat" cmpd="sng">
            <a:solidFill>
              <a:srgbClr val="7F6000"/>
            </a:solidFill>
            <a:prstDash val="solid"/>
            <a:round/>
            <a:headEnd type="none" w="sm" len="sm"/>
            <a:tailEnd type="none" w="sm" len="sm"/>
          </a:ln>
          <a:effectLst>
            <a:outerShdw blurRad="357188" dist="200025" dir="18360000" algn="bl" rotWithShape="0">
              <a:srgbClr val="002060">
                <a:alpha val="48627"/>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alpha val="25490"/>
              </a:srgbClr>
            </a:gs>
            <a:gs pos="100000">
              <a:srgbClr val="FFFFFF">
                <a:alpha val="25490"/>
              </a:srgbClr>
            </a:gs>
          </a:gsLst>
          <a:lin ang="5400700" scaled="0"/>
        </a:gradFill>
        <a:effectLst/>
      </p:bgPr>
    </p:bg>
    <p:spTree>
      <p:nvGrpSpPr>
        <p:cNvPr id="1" name="Shape 2157"/>
        <p:cNvGrpSpPr/>
        <p:nvPr/>
      </p:nvGrpSpPr>
      <p:grpSpPr>
        <a:xfrm>
          <a:off x="0" y="0"/>
          <a:ext cx="0" cy="0"/>
          <a:chOff x="0" y="0"/>
          <a:chExt cx="0" cy="0"/>
        </a:xfrm>
      </p:grpSpPr>
      <p:sp>
        <p:nvSpPr>
          <p:cNvPr id="2158" name="Google Shape;2158;g349aa8b89f5_0_3641">
            <a:extLst>
              <a:ext uri="{C183D7F6-B498-43B3-948B-1728B52AA6E4}">
                <adec:decorative xmlns:adec="http://schemas.microsoft.com/office/drawing/2017/decorative" val="1"/>
              </a:ext>
            </a:extLst>
          </p:cNvPr>
          <p:cNvSpPr/>
          <p:nvPr/>
        </p:nvSpPr>
        <p:spPr>
          <a:xfrm>
            <a:off x="258966" y="88490"/>
            <a:ext cx="5473240" cy="6175173"/>
          </a:xfrm>
          <a:prstGeom prst="rect">
            <a:avLst/>
          </a:prstGeom>
          <a:gradFill>
            <a:gsLst>
              <a:gs pos="0">
                <a:srgbClr val="5E7492"/>
              </a:gs>
              <a:gs pos="100000">
                <a:srgbClr val="2F363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159" name="Google Shape;2159;g349aa8b89f5_0_3641">
            <a:extLst>
              <a:ext uri="{C183D7F6-B498-43B3-948B-1728B52AA6E4}">
                <adec:decorative xmlns:adec="http://schemas.microsoft.com/office/drawing/2017/decorative" val="1"/>
              </a:ext>
            </a:extLst>
          </p:cNvPr>
          <p:cNvSpPr txBox="1"/>
          <p:nvPr/>
        </p:nvSpPr>
        <p:spPr>
          <a:xfrm>
            <a:off x="3193106" y="6508493"/>
            <a:ext cx="707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EB Garamond"/>
                <a:ea typeface="EB Garamond"/>
                <a:cs typeface="EB Garamond"/>
                <a:sym typeface="EB Garamond"/>
              </a:rPr>
              <a:t>Teacher PROs</a:t>
            </a:r>
            <a:endParaRPr sz="1400" b="0" i="0" u="none" strike="noStrike" cap="none">
              <a:solidFill>
                <a:srgbClr val="000000"/>
              </a:solidFill>
              <a:latin typeface="Arial"/>
              <a:ea typeface="Arial"/>
              <a:cs typeface="Arial"/>
              <a:sym typeface="Arial"/>
            </a:endParaRPr>
          </a:p>
        </p:txBody>
      </p:sp>
      <p:sp>
        <p:nvSpPr>
          <p:cNvPr id="2160" name="Google Shape;2160;g349aa8b89f5_0_3641"/>
          <p:cNvSpPr txBox="1">
            <a:spLocks noGrp="1"/>
          </p:cNvSpPr>
          <p:nvPr>
            <p:ph type="title" idx="4294967295"/>
          </p:nvPr>
        </p:nvSpPr>
        <p:spPr>
          <a:xfrm>
            <a:off x="6551613" y="612775"/>
            <a:ext cx="5640387" cy="538003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accent1"/>
              </a:buClr>
              <a:buSzPts val="2400"/>
              <a:buFont typeface="Arial"/>
              <a:buNone/>
              <a:tabLst/>
              <a:defRPr/>
            </a:pPr>
            <a:r>
              <a:rPr kumimoji="0" lang="en-US" sz="3400" b="1" i="0" u="none" strike="noStrike" kern="0" cap="none" spc="0" normalizeH="0" baseline="0" noProof="0" dirty="0">
                <a:ln>
                  <a:noFill/>
                </a:ln>
                <a:solidFill>
                  <a:srgbClr val="073763"/>
                </a:solidFill>
                <a:effectLst/>
                <a:uLnTx/>
                <a:uFillTx/>
                <a:latin typeface="Arial"/>
                <a:ea typeface="Arial"/>
                <a:cs typeface="Arial"/>
                <a:sym typeface="Arial"/>
              </a:rPr>
              <a:t>Which aspect of text complexity do you think would be a challenge for your students?</a:t>
            </a:r>
          </a:p>
          <a:p>
            <a:pPr marL="0" marR="0" lvl="0" indent="0" algn="l" defTabSz="914400" rtl="0" eaLnBrk="1" fontAlgn="auto" latinLnBrk="0" hangingPunct="1">
              <a:lnSpc>
                <a:spcPct val="100000"/>
              </a:lnSpc>
              <a:spcBef>
                <a:spcPts val="0"/>
              </a:spcBef>
              <a:spcAft>
                <a:spcPts val="0"/>
              </a:spcAft>
              <a:buClr>
                <a:schemeClr val="accent1"/>
              </a:buClr>
              <a:buSzPts val="2400"/>
              <a:buFont typeface="Arial"/>
              <a:buNone/>
              <a:tabLst/>
              <a:defRPr/>
            </a:pPr>
            <a:endParaRPr kumimoji="0" lang="en-US" sz="2400" b="0" i="0" u="none" strike="noStrike" kern="0" cap="none" spc="0" normalizeH="0" baseline="0" noProof="0" dirty="0">
              <a:ln>
                <a:noFill/>
              </a:ln>
              <a:solidFill>
                <a:srgbClr val="073763"/>
              </a:solidFill>
              <a:effectLst/>
              <a:uLnTx/>
              <a:uFillTx/>
              <a:latin typeface="Arial"/>
              <a:ea typeface="Arial"/>
              <a:cs typeface="Arial"/>
              <a:sym typeface="Arial"/>
            </a:endParaRPr>
          </a:p>
          <a:p>
            <a:pPr marL="457200" marR="0" lvl="0" indent="-292100" algn="l" defTabSz="914400" rtl="0" eaLnBrk="1" fontAlgn="auto" latinLnBrk="0" hangingPunct="1">
              <a:lnSpc>
                <a:spcPct val="100000"/>
              </a:lnSpc>
              <a:spcBef>
                <a:spcPts val="0"/>
              </a:spcBef>
              <a:spcAft>
                <a:spcPts val="0"/>
              </a:spcAft>
              <a:buClr>
                <a:srgbClr val="073763"/>
              </a:buClr>
              <a:buSzPts val="2800"/>
              <a:buFont typeface="Arial"/>
              <a:buAutoNum type="alphaUcPeriod"/>
              <a:tabLst/>
              <a:defRPr/>
            </a:pPr>
            <a:r>
              <a:rPr kumimoji="0" lang="en-US" sz="2400" b="0" i="0" u="none" strike="noStrike" kern="0" cap="none" spc="0" normalizeH="0" baseline="0" noProof="0" dirty="0">
                <a:ln>
                  <a:noFill/>
                </a:ln>
                <a:solidFill>
                  <a:srgbClr val="073763"/>
                </a:solidFill>
                <a:effectLst/>
                <a:uLnTx/>
                <a:uFillTx/>
                <a:latin typeface="Arial"/>
                <a:ea typeface="Arial"/>
                <a:cs typeface="Arial"/>
                <a:sym typeface="Arial"/>
              </a:rPr>
              <a:t>Vocabulary </a:t>
            </a:r>
          </a:p>
          <a:p>
            <a:pPr marL="0" marR="0" lvl="0" indent="0" algn="l" defTabSz="914400" rtl="0" eaLnBrk="1" fontAlgn="auto" latinLnBrk="0" hangingPunct="1">
              <a:lnSpc>
                <a:spcPct val="100000"/>
              </a:lnSpc>
              <a:spcBef>
                <a:spcPts val="0"/>
              </a:spcBef>
              <a:spcAft>
                <a:spcPts val="0"/>
              </a:spcAft>
              <a:buClr>
                <a:schemeClr val="accent1"/>
              </a:buClr>
              <a:buSzPts val="2400"/>
              <a:buFont typeface="Arial"/>
              <a:buNone/>
              <a:tabLst/>
              <a:defRPr/>
            </a:pPr>
            <a:endParaRPr kumimoji="0" lang="en-US" sz="2400" b="0" i="0" u="none" strike="noStrike" kern="0" cap="none" spc="0" normalizeH="0" baseline="0" noProof="0" dirty="0">
              <a:ln>
                <a:noFill/>
              </a:ln>
              <a:solidFill>
                <a:srgbClr val="07376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accent1"/>
              </a:buClr>
              <a:buSzPts val="2800"/>
              <a:buFont typeface="Arial"/>
              <a:buNone/>
              <a:tabLst/>
              <a:defRPr/>
            </a:pPr>
            <a:r>
              <a:rPr kumimoji="0" lang="en-US" sz="2400" b="1" i="0" u="none" strike="noStrike" kern="0" cap="none" spc="0" normalizeH="0" baseline="0" noProof="0" dirty="0">
                <a:ln>
                  <a:noFill/>
                </a:ln>
                <a:solidFill>
                  <a:srgbClr val="073763"/>
                </a:solidFill>
                <a:effectLst/>
                <a:uLnTx/>
                <a:uFillTx/>
                <a:latin typeface="Arial"/>
                <a:ea typeface="Arial"/>
                <a:cs typeface="Arial"/>
                <a:sym typeface="Arial"/>
              </a:rPr>
              <a:t>B.</a:t>
            </a:r>
            <a:r>
              <a:rPr kumimoji="0" lang="en-US" sz="2400" b="0" i="0" u="none" strike="noStrike" kern="0" cap="none" spc="0" normalizeH="0" baseline="0" noProof="0" dirty="0">
                <a:ln>
                  <a:noFill/>
                </a:ln>
                <a:solidFill>
                  <a:srgbClr val="073763"/>
                </a:solidFill>
                <a:effectLst/>
                <a:uLnTx/>
                <a:uFillTx/>
                <a:latin typeface="Arial"/>
                <a:ea typeface="Arial"/>
                <a:cs typeface="Arial"/>
                <a:sym typeface="Arial"/>
              </a:rPr>
              <a:t>  Sentence Structure</a:t>
            </a:r>
          </a:p>
          <a:p>
            <a:pPr marL="0" marR="0" lvl="0" indent="0" algn="l" defTabSz="914400" rtl="0" eaLnBrk="1" fontAlgn="auto" latinLnBrk="0" hangingPunct="1">
              <a:lnSpc>
                <a:spcPct val="100000"/>
              </a:lnSpc>
              <a:spcBef>
                <a:spcPts val="0"/>
              </a:spcBef>
              <a:spcAft>
                <a:spcPts val="0"/>
              </a:spcAft>
              <a:buClr>
                <a:schemeClr val="accent1"/>
              </a:buClr>
              <a:buSzPts val="2400"/>
              <a:buFont typeface="Arial"/>
              <a:buNone/>
              <a:tabLst/>
              <a:defRPr/>
            </a:pPr>
            <a:endParaRPr kumimoji="0" lang="en-US" sz="2400" b="0" i="0" u="none" strike="noStrike" kern="0" cap="none" spc="0" normalizeH="0" baseline="0" noProof="0" dirty="0">
              <a:ln>
                <a:noFill/>
              </a:ln>
              <a:solidFill>
                <a:srgbClr val="07376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accent1"/>
              </a:buClr>
              <a:buSzPts val="2800"/>
              <a:buFont typeface="Arial"/>
              <a:buNone/>
              <a:tabLst/>
              <a:defRPr/>
            </a:pPr>
            <a:r>
              <a:rPr kumimoji="0" lang="en-US" sz="2400" b="1" i="0" u="none" strike="noStrike" kern="0" cap="none" spc="0" normalizeH="0" baseline="0" noProof="0" dirty="0">
                <a:ln>
                  <a:noFill/>
                </a:ln>
                <a:solidFill>
                  <a:srgbClr val="073763"/>
                </a:solidFill>
                <a:effectLst/>
                <a:uLnTx/>
                <a:uFillTx/>
                <a:latin typeface="Arial"/>
                <a:ea typeface="Arial"/>
                <a:cs typeface="Arial"/>
                <a:sym typeface="Arial"/>
              </a:rPr>
              <a:t>C.  </a:t>
            </a:r>
            <a:r>
              <a:rPr kumimoji="0" lang="en-US" sz="2400" b="0" i="0" u="none" strike="noStrike" kern="0" cap="none" spc="0" normalizeH="0" baseline="0" noProof="0" dirty="0">
                <a:ln>
                  <a:noFill/>
                </a:ln>
                <a:solidFill>
                  <a:srgbClr val="073763"/>
                </a:solidFill>
                <a:effectLst/>
                <a:uLnTx/>
                <a:uFillTx/>
                <a:latin typeface="Arial"/>
                <a:ea typeface="Arial"/>
                <a:cs typeface="Arial"/>
                <a:sym typeface="Arial"/>
              </a:rPr>
              <a:t>Conceptual Understanding</a:t>
            </a:r>
          </a:p>
          <a:p>
            <a:pPr marL="609600" marR="0" lvl="0" indent="0" algn="l" defTabSz="914400" rtl="0" eaLnBrk="1" fontAlgn="auto" latinLnBrk="0" hangingPunct="1">
              <a:lnSpc>
                <a:spcPct val="100000"/>
              </a:lnSpc>
              <a:spcBef>
                <a:spcPts val="0"/>
              </a:spcBef>
              <a:spcAft>
                <a:spcPts val="0"/>
              </a:spcAft>
              <a:buClr>
                <a:schemeClr val="accent1"/>
              </a:buClr>
              <a:buSzPts val="2400"/>
              <a:buFont typeface="Arial"/>
              <a:buNone/>
              <a:tabLst/>
              <a:defRPr/>
            </a:pPr>
            <a:endParaRPr kumimoji="0" lang="en-US" sz="2400" b="0" i="0" u="none" strike="noStrike" kern="0" cap="none" spc="0" normalizeH="0" baseline="0" noProof="0" dirty="0">
              <a:ln>
                <a:noFill/>
              </a:ln>
              <a:solidFill>
                <a:srgbClr val="07376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accent1"/>
              </a:buClr>
              <a:buSzPts val="2800"/>
              <a:buFont typeface="Arial"/>
              <a:buNone/>
              <a:tabLst/>
              <a:defRPr/>
            </a:pPr>
            <a:r>
              <a:rPr kumimoji="0" lang="en-US" sz="2400" b="1" i="0" u="none" strike="noStrike" kern="0" cap="none" spc="0" normalizeH="0" baseline="0" noProof="0" dirty="0">
                <a:ln>
                  <a:noFill/>
                </a:ln>
                <a:solidFill>
                  <a:srgbClr val="073763"/>
                </a:solidFill>
                <a:effectLst/>
                <a:uLnTx/>
                <a:uFillTx/>
                <a:latin typeface="Arial"/>
                <a:ea typeface="Arial"/>
                <a:cs typeface="Arial"/>
                <a:sym typeface="Arial"/>
              </a:rPr>
              <a:t>D.</a:t>
            </a:r>
            <a:r>
              <a:rPr kumimoji="0" lang="en-US" sz="2400" b="0" i="0" u="none" strike="noStrike" kern="0" cap="none" spc="0" normalizeH="0" baseline="0" noProof="0" dirty="0">
                <a:ln>
                  <a:noFill/>
                </a:ln>
                <a:solidFill>
                  <a:srgbClr val="073763"/>
                </a:solidFill>
                <a:effectLst/>
                <a:uLnTx/>
                <a:uFillTx/>
                <a:latin typeface="Arial"/>
                <a:ea typeface="Arial"/>
                <a:cs typeface="Arial"/>
                <a:sym typeface="Arial"/>
              </a:rPr>
              <a:t>  Density of Information </a:t>
            </a:r>
            <a:endParaRPr kumimoji="0" lang="en-US" sz="3000" b="0" i="0" u="none" strike="noStrike" kern="0" cap="none" spc="0" normalizeH="0" baseline="0" noProof="0" dirty="0">
              <a:ln>
                <a:noFill/>
              </a:ln>
              <a:solidFill>
                <a:srgbClr val="073763"/>
              </a:solidFill>
              <a:effectLst/>
              <a:uLnTx/>
              <a:uFillTx/>
              <a:latin typeface="Arial"/>
              <a:ea typeface="Arial"/>
              <a:cs typeface="Arial"/>
              <a:sym typeface="Arial"/>
            </a:endParaRPr>
          </a:p>
        </p:txBody>
      </p:sp>
      <p:sp>
        <p:nvSpPr>
          <p:cNvPr id="2161" name="Google Shape;2161;g349aa8b89f5_0_3641">
            <a:extLst>
              <a:ext uri="{C183D7F6-B498-43B3-948B-1728B52AA6E4}">
                <adec:decorative xmlns:adec="http://schemas.microsoft.com/office/drawing/2017/decorative" val="1"/>
              </a:ext>
            </a:extLst>
          </p:cNvPr>
          <p:cNvSpPr/>
          <p:nvPr/>
        </p:nvSpPr>
        <p:spPr>
          <a:xfrm>
            <a:off x="6297880" y="4417806"/>
            <a:ext cx="5178300" cy="830400"/>
          </a:xfrm>
          <a:prstGeom prst="roundRect">
            <a:avLst>
              <a:gd name="adj" fmla="val 16667"/>
            </a:avLst>
          </a:prstGeom>
          <a:noFill/>
          <a:ln w="76200" cap="flat" cmpd="sng">
            <a:solidFill>
              <a:srgbClr val="990000"/>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990000"/>
              </a:solidFill>
              <a:latin typeface="Montserrat"/>
              <a:ea typeface="Montserrat"/>
              <a:cs typeface="Montserrat"/>
              <a:sym typeface="Montserrat"/>
            </a:endParaRPr>
          </a:p>
        </p:txBody>
      </p:sp>
      <p:pic>
        <p:nvPicPr>
          <p:cNvPr id="2162" name="Google Shape;2162;g349aa8b89f5_0_36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7056" y="1089050"/>
            <a:ext cx="4062703" cy="4062703"/>
          </a:xfrm>
          <a:prstGeom prst="rect">
            <a:avLst/>
          </a:prstGeom>
          <a:noFill/>
          <a:ln>
            <a:noFill/>
          </a:ln>
          <a:effectLst>
            <a:outerShdw blurRad="57150" dist="19050" dir="5400000" algn="bl" rotWithShape="0">
              <a:srgbClr val="000000">
                <a:alpha val="4901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167"/>
        <p:cNvGrpSpPr/>
        <p:nvPr/>
      </p:nvGrpSpPr>
      <p:grpSpPr>
        <a:xfrm>
          <a:off x="0" y="0"/>
          <a:ext cx="0" cy="0"/>
          <a:chOff x="0" y="0"/>
          <a:chExt cx="0" cy="0"/>
        </a:xfrm>
      </p:grpSpPr>
      <p:sp>
        <p:nvSpPr>
          <p:cNvPr id="3" name="Title 2">
            <a:extLst>
              <a:ext uri="{FF2B5EF4-FFF2-40B4-BE49-F238E27FC236}">
                <a16:creationId xmlns:a16="http://schemas.microsoft.com/office/drawing/2014/main" id="{D7F091AC-C5A0-A5EF-A75F-B325F6C3E8F5}"/>
              </a:ext>
            </a:extLst>
          </p:cNvPr>
          <p:cNvSpPr>
            <a:spLocks noGrp="1"/>
          </p:cNvSpPr>
          <p:nvPr>
            <p:ph type="title"/>
          </p:nvPr>
        </p:nvSpPr>
        <p:spPr/>
        <p:txBody>
          <a:bodyPr/>
          <a:lstStyle/>
          <a:p>
            <a:r>
              <a:rPr lang="en-US" sz="3600">
                <a:solidFill>
                  <a:srgbClr val="153359"/>
                </a:solidFill>
              </a:rPr>
              <a:t>Text </a:t>
            </a:r>
            <a:r>
              <a:rPr lang="en-US" sz="3600">
                <a:solidFill>
                  <a:srgbClr val="153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
                  </a:ext>
                </a:extLst>
              </a:rPr>
              <a:t>Selection</a:t>
            </a:r>
            <a:endParaRPr lang="en-US"/>
          </a:p>
        </p:txBody>
      </p:sp>
      <p:sp>
        <p:nvSpPr>
          <p:cNvPr id="2173" name="Google Shape;2173;g34efbfa4865_3_68"/>
          <p:cNvSpPr txBox="1"/>
          <p:nvPr/>
        </p:nvSpPr>
        <p:spPr>
          <a:xfrm>
            <a:off x="8444400" y="2593550"/>
            <a:ext cx="3553800" cy="1800900"/>
          </a:xfrm>
          <a:prstGeom prst="rect">
            <a:avLst/>
          </a:prstGeom>
          <a:noFill/>
          <a:ln>
            <a:noFill/>
          </a:ln>
          <a:effectLst>
            <a:outerShdw blurRad="57150" dist="19050" dir="5400000" algn="bl" rotWithShape="0">
              <a:srgbClr val="000000">
                <a:alpha val="4901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700" b="1" i="0" u="none" strike="noStrike" cap="none" dirty="0">
                <a:solidFill>
                  <a:schemeClr val="tx1"/>
                </a:solidFill>
                <a:latin typeface="Arial"/>
                <a:ea typeface="Arial"/>
                <a:cs typeface="Arial"/>
                <a:sym typeface="Arial"/>
              </a:rPr>
              <a:t>Text Complexity Grade-Bands</a:t>
            </a:r>
            <a:endParaRPr sz="2100" b="1" i="0" u="none" strike="noStrike" cap="none" dirty="0">
              <a:solidFill>
                <a:schemeClr val="tx1"/>
              </a:solidFill>
              <a:latin typeface="Arial"/>
              <a:ea typeface="Arial"/>
              <a:cs typeface="Arial"/>
              <a:sym typeface="Arial"/>
            </a:endParaRPr>
          </a:p>
        </p:txBody>
      </p:sp>
      <p:pic>
        <p:nvPicPr>
          <p:cNvPr id="2168" name="Google Shape;2168;g34efbfa4865_3_68" descr="stairs"/>
          <p:cNvPicPr preferRelativeResize="0"/>
          <p:nvPr/>
        </p:nvPicPr>
        <p:blipFill rotWithShape="1">
          <a:blip r:embed="rId3">
            <a:alphaModFix/>
          </a:blip>
          <a:srcRect t="27625" r="7492"/>
          <a:stretch/>
        </p:blipFill>
        <p:spPr>
          <a:xfrm>
            <a:off x="1999300" y="1436875"/>
            <a:ext cx="6312724" cy="4938675"/>
          </a:xfrm>
          <a:prstGeom prst="rect">
            <a:avLst/>
          </a:prstGeom>
          <a:noFill/>
          <a:ln>
            <a:noFill/>
          </a:ln>
          <a:effectLst>
            <a:outerShdw blurRad="57150" dist="19050" dir="5400000" algn="bl" rotWithShape="0">
              <a:srgbClr val="000000">
                <a:alpha val="49803"/>
              </a:srgbClr>
            </a:outerShdw>
          </a:effectLst>
        </p:spPr>
      </p:pic>
      <p:sp>
        <p:nvSpPr>
          <p:cNvPr id="2174" name="Google Shape;2174;g34efbfa4865_3_68"/>
          <p:cNvSpPr txBox="1"/>
          <p:nvPr/>
        </p:nvSpPr>
        <p:spPr>
          <a:xfrm>
            <a:off x="3235681" y="4664743"/>
            <a:ext cx="916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K-1</a:t>
            </a:r>
            <a:endParaRPr sz="1400" b="0" i="0" u="none" strike="noStrike" cap="none">
              <a:solidFill>
                <a:srgbClr val="000000"/>
              </a:solidFill>
              <a:latin typeface="Arial"/>
              <a:ea typeface="Arial"/>
              <a:cs typeface="Arial"/>
              <a:sym typeface="Arial"/>
            </a:endParaRPr>
          </a:p>
        </p:txBody>
      </p:sp>
      <p:sp>
        <p:nvSpPr>
          <p:cNvPr id="2175" name="Google Shape;2175;g34efbfa4865_3_68"/>
          <p:cNvSpPr txBox="1"/>
          <p:nvPr/>
        </p:nvSpPr>
        <p:spPr>
          <a:xfrm>
            <a:off x="3312614" y="3735096"/>
            <a:ext cx="2119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450-790</a:t>
            </a:r>
            <a:endParaRPr sz="1400" b="0" i="0" u="none" strike="noStrike" cap="none">
              <a:solidFill>
                <a:srgbClr val="000000"/>
              </a:solidFill>
              <a:latin typeface="Arial"/>
              <a:ea typeface="Arial"/>
              <a:cs typeface="Arial"/>
              <a:sym typeface="Arial"/>
            </a:endParaRPr>
          </a:p>
        </p:txBody>
      </p:sp>
      <p:sp>
        <p:nvSpPr>
          <p:cNvPr id="2176" name="Google Shape;2176;g34efbfa4865_3_68"/>
          <p:cNvSpPr txBox="1"/>
          <p:nvPr/>
        </p:nvSpPr>
        <p:spPr>
          <a:xfrm>
            <a:off x="4282935" y="2696185"/>
            <a:ext cx="2119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770-980</a:t>
            </a:r>
            <a:endParaRPr sz="1400" b="0" i="0" u="none" strike="noStrike" cap="none">
              <a:solidFill>
                <a:srgbClr val="000000"/>
              </a:solidFill>
              <a:latin typeface="Arial"/>
              <a:ea typeface="Arial"/>
              <a:cs typeface="Arial"/>
              <a:sym typeface="Arial"/>
            </a:endParaRPr>
          </a:p>
        </p:txBody>
      </p:sp>
      <p:sp>
        <p:nvSpPr>
          <p:cNvPr id="2177" name="Google Shape;2177;g34efbfa4865_3_68"/>
          <p:cNvSpPr txBox="1"/>
          <p:nvPr/>
        </p:nvSpPr>
        <p:spPr>
          <a:xfrm>
            <a:off x="4800250" y="1657276"/>
            <a:ext cx="2119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955-1155</a:t>
            </a:r>
            <a:endParaRPr sz="1400" b="0" i="0" u="none" strike="noStrike" cap="none">
              <a:solidFill>
                <a:srgbClr val="000000"/>
              </a:solidFill>
              <a:latin typeface="Arial"/>
              <a:ea typeface="Arial"/>
              <a:cs typeface="Arial"/>
              <a:sym typeface="Arial"/>
            </a:endParaRPr>
          </a:p>
        </p:txBody>
      </p:sp>
      <p:sp>
        <p:nvSpPr>
          <p:cNvPr id="2178" name="Google Shape;2178;g34efbfa4865_3_68" descr="silver right arrow"/>
          <p:cNvSpPr/>
          <p:nvPr/>
        </p:nvSpPr>
        <p:spPr>
          <a:xfrm>
            <a:off x="1982750" y="1436875"/>
            <a:ext cx="1695000" cy="911400"/>
          </a:xfrm>
          <a:prstGeom prst="rightArrow">
            <a:avLst>
              <a:gd name="adj1" fmla="val 50000"/>
              <a:gd name="adj2" fmla="val 50000"/>
            </a:avLst>
          </a:prstGeom>
          <a:gradFill>
            <a:gsLst>
              <a:gs pos="0">
                <a:schemeClr val="lt1"/>
              </a:gs>
              <a:gs pos="100000">
                <a:srgbClr val="858585"/>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72" name="Google Shape;2172;g34efbfa4865_3_68"/>
          <p:cNvSpPr txBox="1"/>
          <p:nvPr/>
        </p:nvSpPr>
        <p:spPr>
          <a:xfrm>
            <a:off x="2298100" y="5812925"/>
            <a:ext cx="8604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a:solidFill>
                  <a:schemeClr val="tx2">
                    <a:lumMod val="10000"/>
                  </a:schemeClr>
                </a:solidFill>
                <a:latin typeface="Arial"/>
                <a:ea typeface="Arial"/>
                <a:cs typeface="Arial"/>
                <a:sym typeface="Arial"/>
              </a:rPr>
              <a:t>(National Governors Association Center for Best Practices &amp; Council of Chief State School Officers., 2010)</a:t>
            </a:r>
            <a:endParaRPr sz="900" b="0" i="0" u="none" strike="noStrike" cap="none">
              <a:solidFill>
                <a:schemeClr val="tx2">
                  <a:lumMod val="10000"/>
                </a:schemeClr>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183"/>
        <p:cNvGrpSpPr/>
        <p:nvPr/>
      </p:nvGrpSpPr>
      <p:grpSpPr>
        <a:xfrm>
          <a:off x="0" y="0"/>
          <a:ext cx="0" cy="0"/>
          <a:chOff x="0" y="0"/>
          <a:chExt cx="0" cy="0"/>
        </a:xfrm>
      </p:grpSpPr>
      <p:pic>
        <p:nvPicPr>
          <p:cNvPr id="2184" name="Google Shape;2184;g349aa8b89f5_0_3668">
            <a:extLst>
              <a:ext uri="{C183D7F6-B498-43B3-948B-1728B52AA6E4}">
                <adec:decorative xmlns:adec="http://schemas.microsoft.com/office/drawing/2017/decorative" val="1"/>
              </a:ext>
            </a:extLst>
          </p:cNvPr>
          <p:cNvPicPr preferRelativeResize="0"/>
          <p:nvPr/>
        </p:nvPicPr>
        <p:blipFill rotWithShape="1">
          <a:blip r:embed="rId3">
            <a:alphaModFix amt="54000"/>
          </a:blip>
          <a:srcRect/>
          <a:stretch/>
        </p:blipFill>
        <p:spPr>
          <a:xfrm>
            <a:off x="1929714" y="287168"/>
            <a:ext cx="8136243" cy="5886028"/>
          </a:xfrm>
          <a:prstGeom prst="rect">
            <a:avLst/>
          </a:prstGeom>
          <a:noFill/>
          <a:ln>
            <a:noFill/>
          </a:ln>
          <a:effectLst>
            <a:outerShdw blurRad="57150" dist="19050" dir="5400000" algn="bl" rotWithShape="0">
              <a:schemeClr val="lt1">
                <a:alpha val="49803"/>
              </a:schemeClr>
            </a:outerShdw>
          </a:effectLst>
        </p:spPr>
      </p:pic>
      <p:sp>
        <p:nvSpPr>
          <p:cNvPr id="2185" name="Google Shape;2185;g349aa8b89f5_0_3668"/>
          <p:cNvSpPr txBox="1">
            <a:spLocks noGrp="1"/>
          </p:cNvSpPr>
          <p:nvPr>
            <p:ph type="title" idx="4294967295"/>
          </p:nvPr>
        </p:nvSpPr>
        <p:spPr>
          <a:xfrm>
            <a:off x="2191950" y="5141696"/>
            <a:ext cx="7808100" cy="969600"/>
          </a:xfrm>
          <a:prstGeom prst="rect">
            <a:avLst/>
          </a:prstGeom>
          <a:noFill/>
          <a:ln>
            <a:noFill/>
            <a:prstDash/>
          </a:ln>
          <a:effectLst>
            <a:outerShdw blurRad="57150" dist="19050" dir="5400000" algn="bl" rotWithShape="0">
              <a:srgbClr val="000000">
                <a:alpha val="49803"/>
              </a:srgbClr>
            </a:outerShdw>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5100"/>
              <a:buFont typeface="Arial"/>
              <a:buNone/>
              <a:tabLst/>
              <a:defRPr/>
            </a:pPr>
            <a:r>
              <a:rPr kumimoji="0" lang="en-US" sz="5100" b="1" i="0" u="none" strike="noStrike" kern="0" cap="none" spc="0" normalizeH="0" baseline="0" noProof="0" dirty="0">
                <a:ln>
                  <a:noFill/>
                </a:ln>
                <a:solidFill>
                  <a:schemeClr val="lt1"/>
                </a:solidFill>
                <a:effectLst/>
                <a:uLnTx/>
                <a:uFillTx/>
                <a:latin typeface="Arial"/>
                <a:ea typeface="Arial"/>
                <a:cs typeface="Arial"/>
                <a:sym typeface="Arial"/>
              </a:rPr>
              <a:t>85 WCPM = 3rd BOY</a:t>
            </a:r>
          </a:p>
        </p:txBody>
      </p:sp>
      <p:sp>
        <p:nvSpPr>
          <p:cNvPr id="2186" name="Google Shape;2186;g349aa8b89f5_0_3668"/>
          <p:cNvSpPr/>
          <p:nvPr/>
        </p:nvSpPr>
        <p:spPr>
          <a:xfrm>
            <a:off x="7848499" y="1306532"/>
            <a:ext cx="1612800" cy="1407900"/>
          </a:xfrm>
          <a:prstGeom prst="ellipse">
            <a:avLst/>
          </a:prstGeom>
          <a:noFill/>
          <a:ln w="114300" cap="flat" cmpd="sng">
            <a:solidFill>
              <a:schemeClr val="lt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latin typeface="Arial"/>
                <a:ea typeface="Arial"/>
                <a:cs typeface="Arial"/>
                <a:sym typeface="Arial"/>
              </a:rPr>
              <a:t>132</a:t>
            </a:r>
            <a:endParaRPr sz="45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 name="Title 1">
            <a:extLst>
              <a:ext uri="{FF2B5EF4-FFF2-40B4-BE49-F238E27FC236}">
                <a16:creationId xmlns:a16="http://schemas.microsoft.com/office/drawing/2014/main" id="{F79FCBEE-FEE2-E6CC-2C93-5855BC133ACF}"/>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Decoding Threshold</a:t>
            </a:r>
            <a:endParaRPr lang="en-US" dirty="0"/>
          </a:p>
        </p:txBody>
      </p:sp>
      <p:sp>
        <p:nvSpPr>
          <p:cNvPr id="2192" name="Google Shape;2192;g5083b9a30499fbb6_238">
            <a:extLst>
              <a:ext uri="{C183D7F6-B498-43B3-948B-1728B52AA6E4}">
                <adec:decorative xmlns:adec="http://schemas.microsoft.com/office/drawing/2017/decorative" val="1"/>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2195" name="Google Shape;2195;g5083b9a30499fbb6_238" descr="Table 3. WRD cutoff point identified by linear regression and broken line regression: below the cutoff point there was no relation between WRD and RC"/>
          <p:cNvPicPr preferRelativeResize="0"/>
          <p:nvPr/>
        </p:nvPicPr>
        <p:blipFill rotWithShape="1">
          <a:blip r:embed="rId3">
            <a:alphaModFix/>
          </a:blip>
          <a:srcRect b="1729"/>
          <a:stretch/>
        </p:blipFill>
        <p:spPr>
          <a:xfrm>
            <a:off x="0" y="938150"/>
            <a:ext cx="12192000" cy="4981700"/>
          </a:xfrm>
          <a:prstGeom prst="rect">
            <a:avLst/>
          </a:prstGeom>
          <a:noFill/>
          <a:ln>
            <a:noFill/>
          </a:ln>
        </p:spPr>
      </p:pic>
      <p:sp>
        <p:nvSpPr>
          <p:cNvPr id="2196" name="Google Shape;2196;g5083b9a30499fbb6_238"/>
          <p:cNvSpPr txBox="1"/>
          <p:nvPr/>
        </p:nvSpPr>
        <p:spPr>
          <a:xfrm>
            <a:off x="4905400" y="6195775"/>
            <a:ext cx="22329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500" b="0" i="0" u="none" strike="noStrike" cap="none" dirty="0">
                <a:solidFill>
                  <a:schemeClr val="tx1"/>
                </a:solidFill>
                <a:latin typeface="Arial"/>
                <a:ea typeface="Arial"/>
                <a:cs typeface="Arial"/>
                <a:sym typeface="Arial"/>
              </a:rPr>
              <a:t>(Wang et al., 2019)</a:t>
            </a:r>
            <a:endParaRPr sz="1500" b="0" i="0" u="none" strike="noStrike" cap="none" dirty="0">
              <a:solidFill>
                <a:schemeClr val="tx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Title 1">
            <a:extLst>
              <a:ext uri="{FF2B5EF4-FFF2-40B4-BE49-F238E27FC236}">
                <a16:creationId xmlns:a16="http://schemas.microsoft.com/office/drawing/2014/main" id="{ECF7B8A7-B5AB-9EEA-0E09-65BE3077A2E7}"/>
              </a:ext>
            </a:extLst>
          </p:cNvPr>
          <p:cNvSpPr>
            <a:spLocks noGrp="1"/>
          </p:cNvSpPr>
          <p:nvPr>
            <p:ph type="title"/>
          </p:nvPr>
        </p:nvSpPr>
        <p:spPr/>
        <p:txBody>
          <a:bodyPr>
            <a:normAutofit fontScale="90000"/>
          </a:bodyPr>
          <a:lstStyle/>
          <a:p>
            <a:r>
              <a:rPr lang="en-US" sz="3600" b="1" i="0" u="none" strike="noStrike" cap="none" dirty="0">
                <a:solidFill>
                  <a:srgbClr val="D21437"/>
                </a:solidFill>
                <a:latin typeface="Arial"/>
                <a:ea typeface="Arial"/>
                <a:cs typeface="Arial"/>
                <a:sym typeface="Arial"/>
              </a:rPr>
              <a:t>From Foundations to Futures</a:t>
            </a:r>
            <a:r>
              <a:rPr lang="en-US" sz="3200" b="1" i="0" u="none" strike="noStrike" cap="none" dirty="0">
                <a:solidFill>
                  <a:srgbClr val="D21437"/>
                </a:solidFill>
                <a:latin typeface="Arial"/>
                <a:ea typeface="Arial"/>
                <a:cs typeface="Arial"/>
                <a:sym typeface="Arial"/>
              </a:rPr>
              <a:t>:</a:t>
            </a:r>
            <a:br>
              <a:rPr lang="en-US" sz="100" b="1" i="0" u="none" strike="noStrike" cap="none" dirty="0">
                <a:solidFill>
                  <a:srgbClr val="D21437"/>
                </a:solidFill>
                <a:latin typeface="Arial"/>
                <a:ea typeface="Arial"/>
                <a:cs typeface="Arial"/>
                <a:sym typeface="Arial"/>
              </a:rPr>
            </a:br>
            <a:endParaRPr lang="en-US" dirty="0"/>
          </a:p>
        </p:txBody>
      </p:sp>
      <p:sp>
        <p:nvSpPr>
          <p:cNvPr id="3" name="Text Placeholder 2">
            <a:extLst>
              <a:ext uri="{FF2B5EF4-FFF2-40B4-BE49-F238E27FC236}">
                <a16:creationId xmlns:a16="http://schemas.microsoft.com/office/drawing/2014/main" id="{7E6CDF51-DA39-DACA-7B26-B6C69C1DB7EB}"/>
              </a:ext>
            </a:extLst>
          </p:cNvPr>
          <p:cNvSpPr>
            <a:spLocks noGrp="1"/>
          </p:cNvSpPr>
          <p:nvPr>
            <p:ph type="body" idx="1"/>
          </p:nvPr>
        </p:nvSpPr>
        <p:spPr/>
        <p:txBody>
          <a:bodyPr/>
          <a:lstStyle/>
          <a:p>
            <a:r>
              <a:rPr lang="en-US" sz="2400" b="0" i="1" u="none" strike="noStrike" cap="none" dirty="0">
                <a:solidFill>
                  <a:srgbClr val="1A4174"/>
                </a:solidFill>
                <a:latin typeface="Arial"/>
                <a:ea typeface="Arial"/>
                <a:cs typeface="Arial"/>
                <a:sym typeface="Arial"/>
              </a:rPr>
              <a:t>Accelerating Adolescent Literacy</a:t>
            </a:r>
          </a:p>
        </p:txBody>
      </p:sp>
      <p:sp>
        <p:nvSpPr>
          <p:cNvPr id="6" name="Text Placeholder 5">
            <a:extLst>
              <a:ext uri="{FF2B5EF4-FFF2-40B4-BE49-F238E27FC236}">
                <a16:creationId xmlns:a16="http://schemas.microsoft.com/office/drawing/2014/main" id="{C9E66AC1-4EE6-F9F6-769D-B4D09841258B}"/>
              </a:ext>
            </a:extLst>
          </p:cNvPr>
          <p:cNvSpPr>
            <a:spLocks noGrp="1"/>
          </p:cNvSpPr>
          <p:nvPr>
            <p:ph type="body" idx="4"/>
          </p:nvPr>
        </p:nvSpPr>
        <p:spPr/>
        <p:txBody>
          <a:bodyPr/>
          <a:lstStyle/>
          <a:p>
            <a:r>
              <a:rPr lang="en-US" sz="2800" b="1" i="0" u="none" strike="noStrike" cap="none" dirty="0">
                <a:solidFill>
                  <a:srgbClr val="D21437"/>
                </a:solidFill>
                <a:latin typeface="Arial"/>
                <a:ea typeface="Arial"/>
                <a:cs typeface="Arial"/>
                <a:sym typeface="Arial"/>
              </a:rPr>
              <a:t>Mitchell Brookins, Ph.D.</a:t>
            </a:r>
            <a:endParaRPr lang="en-US" sz="1800" b="1" i="0" u="none" strike="noStrike" cap="none" dirty="0">
              <a:solidFill>
                <a:srgbClr val="D21437"/>
              </a:solidFill>
              <a:latin typeface="Arial"/>
              <a:ea typeface="Arial"/>
              <a:cs typeface="Arial"/>
              <a:sym typeface="Arial"/>
            </a:endParaRPr>
          </a:p>
          <a:p>
            <a:endParaRPr lang="en-US" dirty="0"/>
          </a:p>
        </p:txBody>
      </p:sp>
      <p:sp>
        <p:nvSpPr>
          <p:cNvPr id="7" name="Text Placeholder 6">
            <a:extLst>
              <a:ext uri="{FF2B5EF4-FFF2-40B4-BE49-F238E27FC236}">
                <a16:creationId xmlns:a16="http://schemas.microsoft.com/office/drawing/2014/main" id="{7813629D-398F-6AEE-81A5-C76FCB59DD62}"/>
              </a:ext>
            </a:extLst>
          </p:cNvPr>
          <p:cNvSpPr>
            <a:spLocks noGrp="1"/>
          </p:cNvSpPr>
          <p:nvPr>
            <p:ph type="body" idx="5"/>
          </p:nvPr>
        </p:nvSpPr>
        <p:spPr/>
        <p:txBody>
          <a:bodyPr/>
          <a:lstStyle/>
          <a:p>
            <a:r>
              <a:rPr lang="en-US" sz="2800" dirty="0">
                <a:solidFill>
                  <a:srgbClr val="1A4174"/>
                </a:solidFill>
              </a:rPr>
              <a:t>June</a:t>
            </a:r>
            <a:r>
              <a:rPr lang="en-US" sz="2800" b="0" i="0" u="none" strike="noStrike" cap="none" dirty="0">
                <a:solidFill>
                  <a:srgbClr val="1A4174"/>
                </a:solidFill>
                <a:latin typeface="Arial"/>
                <a:ea typeface="Arial"/>
                <a:cs typeface="Arial"/>
                <a:sym typeface="Arial"/>
              </a:rPr>
              <a:t> 2025</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200"/>
        <p:cNvGrpSpPr/>
        <p:nvPr/>
      </p:nvGrpSpPr>
      <p:grpSpPr>
        <a:xfrm>
          <a:off x="0" y="0"/>
          <a:ext cx="0" cy="0"/>
          <a:chOff x="0" y="0"/>
          <a:chExt cx="0" cy="0"/>
        </a:xfrm>
      </p:grpSpPr>
      <p:sp>
        <p:nvSpPr>
          <p:cNvPr id="4" name="Title 3">
            <a:extLst>
              <a:ext uri="{FF2B5EF4-FFF2-40B4-BE49-F238E27FC236}">
                <a16:creationId xmlns:a16="http://schemas.microsoft.com/office/drawing/2014/main" id="{4B3381FB-A165-1512-69D1-E7A7DBFBE4DB}"/>
              </a:ext>
            </a:extLst>
          </p:cNvPr>
          <p:cNvSpPr>
            <a:spLocks noGrp="1"/>
          </p:cNvSpPr>
          <p:nvPr>
            <p:ph type="title"/>
          </p:nvPr>
        </p:nvSpPr>
        <p:spPr/>
        <p:txBody>
          <a:bodyPr/>
          <a:lstStyle/>
          <a:p>
            <a:r>
              <a:rPr lang="en-US" dirty="0">
                <a:solidFill>
                  <a:schemeClr val="bg1"/>
                </a:solidFill>
              </a:rPr>
              <a:t>How Do We Build Word Recognition?</a:t>
            </a:r>
          </a:p>
        </p:txBody>
      </p:sp>
      <p:sp>
        <p:nvSpPr>
          <p:cNvPr id="2201" name="Google Shape;2201;g5083b9a30499fbb6_250">
            <a:extLst>
              <a:ext uri="{C183D7F6-B498-43B3-948B-1728B52AA6E4}">
                <adec:decorative xmlns:adec="http://schemas.microsoft.com/office/drawing/2017/decorative" val="1"/>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207" name="Google Shape;2207;g5083b9a30499fbb6_250"/>
          <p:cNvSpPr txBox="1"/>
          <p:nvPr/>
        </p:nvSpPr>
        <p:spPr>
          <a:xfrm>
            <a:off x="882649" y="1807900"/>
            <a:ext cx="2600700" cy="708000"/>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dirty="0">
                <a:solidFill>
                  <a:schemeClr val="lt1"/>
                </a:solidFill>
                <a:latin typeface="Arial"/>
                <a:ea typeface="Arial"/>
                <a:cs typeface="Arial"/>
                <a:sym typeface="Arial"/>
              </a:rPr>
              <a:t>Phonology</a:t>
            </a:r>
            <a:endParaRPr sz="3000" b="1" i="0" u="none" strike="noStrike" cap="none" dirty="0">
              <a:solidFill>
                <a:schemeClr val="lt1"/>
              </a:solidFill>
              <a:latin typeface="Arial"/>
              <a:ea typeface="Arial"/>
              <a:cs typeface="Arial"/>
              <a:sym typeface="Arial"/>
            </a:endParaRPr>
          </a:p>
        </p:txBody>
      </p:sp>
      <p:sp>
        <p:nvSpPr>
          <p:cNvPr id="2208" name="Google Shape;2208;g5083b9a30499fbb6_250"/>
          <p:cNvSpPr txBox="1"/>
          <p:nvPr/>
        </p:nvSpPr>
        <p:spPr>
          <a:xfrm>
            <a:off x="5066712" y="1845700"/>
            <a:ext cx="2010600" cy="708000"/>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a:solidFill>
                  <a:schemeClr val="lt1"/>
                </a:solidFill>
                <a:latin typeface="Arial"/>
                <a:ea typeface="Arial"/>
                <a:cs typeface="Arial"/>
                <a:sym typeface="Arial"/>
              </a:rPr>
              <a:t>Decoding</a:t>
            </a:r>
            <a:endParaRPr sz="3000" b="1" i="0" u="none" strike="noStrike" cap="none">
              <a:solidFill>
                <a:schemeClr val="lt1"/>
              </a:solidFill>
              <a:latin typeface="Arial"/>
              <a:ea typeface="Arial"/>
              <a:cs typeface="Arial"/>
              <a:sym typeface="Arial"/>
            </a:endParaRPr>
          </a:p>
        </p:txBody>
      </p:sp>
      <p:sp>
        <p:nvSpPr>
          <p:cNvPr id="2209" name="Google Shape;2209;g5083b9a30499fbb6_250"/>
          <p:cNvSpPr txBox="1"/>
          <p:nvPr/>
        </p:nvSpPr>
        <p:spPr>
          <a:xfrm>
            <a:off x="7632101" y="1834925"/>
            <a:ext cx="2010600" cy="708000"/>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a:solidFill>
                  <a:schemeClr val="lt1"/>
                </a:solidFill>
                <a:latin typeface="Arial"/>
                <a:ea typeface="Arial"/>
                <a:cs typeface="Arial"/>
                <a:sym typeface="Arial"/>
              </a:rPr>
              <a:t>Encoding</a:t>
            </a:r>
            <a:endParaRPr sz="3000" b="1" i="0" u="none" strike="noStrike" cap="none">
              <a:solidFill>
                <a:schemeClr val="lt1"/>
              </a:solidFill>
              <a:latin typeface="Arial"/>
              <a:ea typeface="Arial"/>
              <a:cs typeface="Arial"/>
              <a:sym typeface="Arial"/>
            </a:endParaRPr>
          </a:p>
        </p:txBody>
      </p:sp>
      <p:sp>
        <p:nvSpPr>
          <p:cNvPr id="2215" name="Google Shape;2215;g5083b9a30499fbb6_250"/>
          <p:cNvSpPr txBox="1"/>
          <p:nvPr/>
        </p:nvSpPr>
        <p:spPr>
          <a:xfrm>
            <a:off x="9975121" y="1823375"/>
            <a:ext cx="1749600" cy="708000"/>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a:solidFill>
                  <a:schemeClr val="lt1"/>
                </a:solidFill>
                <a:latin typeface="Arial"/>
                <a:ea typeface="Arial"/>
                <a:cs typeface="Arial"/>
                <a:sym typeface="Arial"/>
              </a:rPr>
              <a:t>Fluency</a:t>
            </a:r>
            <a:endParaRPr sz="3000" b="1" i="0" u="none" strike="noStrike" cap="none">
              <a:solidFill>
                <a:schemeClr val="lt1"/>
              </a:solidFill>
              <a:latin typeface="Arial"/>
              <a:ea typeface="Arial"/>
              <a:cs typeface="Arial"/>
              <a:sym typeface="Arial"/>
            </a:endParaRPr>
          </a:p>
        </p:txBody>
      </p:sp>
      <p:sp>
        <p:nvSpPr>
          <p:cNvPr id="2204" name="Google Shape;2204;g5083b9a30499fbb6_250">
            <a:extLst>
              <a:ext uri="{C183D7F6-B498-43B3-948B-1728B52AA6E4}">
                <adec:decorative xmlns:adec="http://schemas.microsoft.com/office/drawing/2017/decorative" val="1"/>
              </a:ext>
            </a:extLst>
          </p:cNvPr>
          <p:cNvSpPr/>
          <p:nvPr/>
        </p:nvSpPr>
        <p:spPr>
          <a:xfrm>
            <a:off x="1829873" y="3019375"/>
            <a:ext cx="660000" cy="355500"/>
          </a:xfrm>
          <a:prstGeom prst="rightArrow">
            <a:avLst>
              <a:gd name="adj1" fmla="val 50000"/>
              <a:gd name="adj2" fmla="val 50000"/>
            </a:avLst>
          </a:prstGeom>
          <a:gradFill>
            <a:gsLst>
              <a:gs pos="0">
                <a:srgbClr val="FFF6DB"/>
              </a:gs>
              <a:gs pos="100000">
                <a:srgbClr val="FAD25C"/>
              </a:gs>
            </a:gsLst>
            <a:path path="circle">
              <a:fillToRect l="50000" t="50000" r="50000" b="50000"/>
            </a:path>
            <a:tileRect/>
          </a:gradFill>
          <a:ln w="9525" cap="flat" cmpd="sng">
            <a:solidFill>
              <a:srgbClr val="9E7400"/>
            </a:solidFill>
            <a:prstDash val="solid"/>
            <a:round/>
            <a:headEnd type="none" w="sm" len="sm"/>
            <a:tailEnd type="none" w="sm" len="sm"/>
          </a:ln>
          <a:effectLst>
            <a:outerShdw blurRad="157163" dist="104775" dir="5400000" algn="bl" rotWithShape="0">
              <a:srgbClr val="000000">
                <a:alpha val="48627"/>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5" name="Google Shape;2205;g5083b9a30499fbb6_250">
            <a:extLst>
              <a:ext uri="{C183D7F6-B498-43B3-948B-1728B52AA6E4}">
                <adec:decorative xmlns:adec="http://schemas.microsoft.com/office/drawing/2017/decorative" val="1"/>
              </a:ext>
            </a:extLst>
          </p:cNvPr>
          <p:cNvSpPr/>
          <p:nvPr/>
        </p:nvSpPr>
        <p:spPr>
          <a:xfrm>
            <a:off x="4369871" y="3019375"/>
            <a:ext cx="625800" cy="355500"/>
          </a:xfrm>
          <a:prstGeom prst="rightArrow">
            <a:avLst>
              <a:gd name="adj1" fmla="val 50000"/>
              <a:gd name="adj2" fmla="val 50000"/>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157163" dist="104775" dir="5400000" algn="bl" rotWithShape="0">
              <a:srgbClr val="000000">
                <a:alpha val="48627"/>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06" name="Google Shape;2206;g5083b9a30499fbb6_250">
            <a:extLst>
              <a:ext uri="{C183D7F6-B498-43B3-948B-1728B52AA6E4}">
                <adec:decorative xmlns:adec="http://schemas.microsoft.com/office/drawing/2017/decorative" val="1"/>
              </a:ext>
            </a:extLst>
          </p:cNvPr>
          <p:cNvSpPr/>
          <p:nvPr/>
        </p:nvSpPr>
        <p:spPr>
          <a:xfrm>
            <a:off x="7327528" y="3017487"/>
            <a:ext cx="625800" cy="355500"/>
          </a:xfrm>
          <a:prstGeom prst="rightArrow">
            <a:avLst>
              <a:gd name="adj1" fmla="val 50000"/>
              <a:gd name="adj2" fmla="val 50000"/>
            </a:avLst>
          </a:prstGeom>
          <a:gradFill>
            <a:gsLst>
              <a:gs pos="0">
                <a:srgbClr val="DC4D5D"/>
              </a:gs>
              <a:gs pos="100000">
                <a:srgbClr val="85212C"/>
              </a:gs>
            </a:gsLst>
            <a:path path="circle">
              <a:fillToRect l="50000" t="50000" r="50000" b="50000"/>
            </a:path>
            <a:tileRect/>
          </a:gradFill>
          <a:ln w="9525" cap="flat" cmpd="sng">
            <a:solidFill>
              <a:schemeClr val="dk1"/>
            </a:solidFill>
            <a:prstDash val="solid"/>
            <a:round/>
            <a:headEnd type="none" w="sm" len="sm"/>
            <a:tailEnd type="none" w="sm" len="sm"/>
          </a:ln>
          <a:effectLst>
            <a:outerShdw blurRad="157163" dist="104775" dir="5400000" algn="bl" rotWithShape="0">
              <a:srgbClr val="000000">
                <a:alpha val="48627"/>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0" name="Google Shape;2210;g5083b9a30499fbb6_250"/>
          <p:cNvSpPr txBox="1"/>
          <p:nvPr/>
        </p:nvSpPr>
        <p:spPr>
          <a:xfrm>
            <a:off x="135000" y="4767251"/>
            <a:ext cx="11922000" cy="800179"/>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600" b="1" i="0" u="none" strike="noStrike" cap="none" dirty="0">
                <a:solidFill>
                  <a:schemeClr val="lt1"/>
                </a:solidFill>
                <a:latin typeface="Arial"/>
                <a:ea typeface="Arial"/>
                <a:cs typeface="Arial"/>
                <a:sym typeface="Arial"/>
              </a:rPr>
              <a:t>Hear it, say it, read it, spell it, and automate it!</a:t>
            </a:r>
            <a:endParaRPr sz="3600" b="1" i="0" u="none" strike="noStrike" cap="none" dirty="0">
              <a:solidFill>
                <a:schemeClr val="lt1"/>
              </a:solidFill>
              <a:latin typeface="Arial"/>
              <a:ea typeface="Arial"/>
              <a:cs typeface="Arial"/>
              <a:sym typeface="Arial"/>
            </a:endParaRPr>
          </a:p>
        </p:txBody>
      </p:sp>
      <p:pic>
        <p:nvPicPr>
          <p:cNvPr id="2211" name="Google Shape;2211;g5083b9a30499fbb6_25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261049" y="2842298"/>
            <a:ext cx="1533524" cy="553449"/>
          </a:xfrm>
          <a:prstGeom prst="rect">
            <a:avLst/>
          </a:prstGeom>
          <a:noFill/>
          <a:ln>
            <a:noFill/>
          </a:ln>
          <a:effectLst>
            <a:outerShdw blurRad="57150" dist="19050" dir="5400000" algn="bl" rotWithShape="0">
              <a:srgbClr val="000000">
                <a:alpha val="49019"/>
              </a:srgbClr>
            </a:outerShdw>
          </a:effectLst>
        </p:spPr>
      </p:pic>
      <p:pic>
        <p:nvPicPr>
          <p:cNvPr id="2212" name="Google Shape;2212;g5083b9a30499fbb6_25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581719" y="2667369"/>
            <a:ext cx="1533521" cy="1161431"/>
          </a:xfrm>
          <a:prstGeom prst="rect">
            <a:avLst/>
          </a:prstGeom>
          <a:noFill/>
          <a:ln>
            <a:noFill/>
          </a:ln>
        </p:spPr>
      </p:pic>
      <p:pic>
        <p:nvPicPr>
          <p:cNvPr id="2213" name="Google Shape;2213;g5083b9a30499fbb6_25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28727" y="2719943"/>
            <a:ext cx="1298752" cy="983625"/>
          </a:xfrm>
          <a:prstGeom prst="rect">
            <a:avLst/>
          </a:prstGeom>
          <a:noFill/>
          <a:ln>
            <a:noFill/>
          </a:ln>
          <a:effectLst>
            <a:outerShdw blurRad="57150" dist="19050" dir="5400000" algn="bl" rotWithShape="0">
              <a:srgbClr val="000000">
                <a:alpha val="49019"/>
              </a:srgbClr>
            </a:outerShdw>
          </a:effectLst>
        </p:spPr>
      </p:pic>
      <p:pic>
        <p:nvPicPr>
          <p:cNvPr id="2214" name="Google Shape;2214;g5083b9a30499fbb6_25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136642" y="2721400"/>
            <a:ext cx="1050019" cy="795252"/>
          </a:xfrm>
          <a:prstGeom prst="rect">
            <a:avLst/>
          </a:prstGeom>
          <a:noFill/>
          <a:ln>
            <a:noFill/>
          </a:ln>
          <a:effectLst>
            <a:outerShdw blurRad="57150" dist="19050" dir="5400000" algn="bl" rotWithShape="0">
              <a:srgbClr val="000000">
                <a:alpha val="49019"/>
              </a:srgbClr>
            </a:outerShdw>
          </a:effectLst>
        </p:spPr>
      </p:pic>
      <p:sp>
        <p:nvSpPr>
          <p:cNvPr id="2216" name="Google Shape;2216;g5083b9a30499fbb6_250">
            <a:extLst>
              <a:ext uri="{C183D7F6-B498-43B3-948B-1728B52AA6E4}">
                <adec:decorative xmlns:adec="http://schemas.microsoft.com/office/drawing/2017/decorative" val="1"/>
              </a:ext>
            </a:extLst>
          </p:cNvPr>
          <p:cNvSpPr/>
          <p:nvPr/>
        </p:nvSpPr>
        <p:spPr>
          <a:xfrm>
            <a:off x="9407609" y="2941287"/>
            <a:ext cx="625800" cy="355500"/>
          </a:xfrm>
          <a:prstGeom prst="rightArrow">
            <a:avLst>
              <a:gd name="adj1" fmla="val 50000"/>
              <a:gd name="adj2" fmla="val 50000"/>
            </a:avLst>
          </a:prstGeom>
          <a:gradFill>
            <a:gsLst>
              <a:gs pos="0">
                <a:srgbClr val="DC4D5D"/>
              </a:gs>
              <a:gs pos="100000">
                <a:srgbClr val="85212C"/>
              </a:gs>
            </a:gsLst>
            <a:path path="circle">
              <a:fillToRect l="50000" t="50000" r="50000" b="50000"/>
            </a:path>
            <a:tileRect/>
          </a:gradFill>
          <a:ln w="9525" cap="flat" cmpd="sng">
            <a:solidFill>
              <a:schemeClr val="dk1"/>
            </a:solidFill>
            <a:prstDash val="solid"/>
            <a:round/>
            <a:headEnd type="none" w="sm" len="sm"/>
            <a:tailEnd type="none" w="sm" len="sm"/>
          </a:ln>
          <a:effectLst>
            <a:outerShdw blurRad="157163" dist="104775" dir="5400000" algn="bl" rotWithShape="0">
              <a:srgbClr val="000000">
                <a:alpha val="48627"/>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7" name="Google Shape;2217;g5083b9a30499fbb6_250">
            <a:extLst>
              <a:ext uri="{C183D7F6-B498-43B3-948B-1728B52AA6E4}">
                <adec:decorative xmlns:adec="http://schemas.microsoft.com/office/drawing/2017/decorative" val="1"/>
              </a:ext>
            </a:extLst>
          </p:cNvPr>
          <p:cNvSpPr txBox="1"/>
          <p:nvPr/>
        </p:nvSpPr>
        <p:spPr>
          <a:xfrm>
            <a:off x="5137651" y="2742975"/>
            <a:ext cx="2190000" cy="752100"/>
          </a:xfrm>
          <a:prstGeom prst="rect">
            <a:avLst/>
          </a:prstGeom>
          <a:noFill/>
          <a:ln>
            <a:noFill/>
          </a:ln>
          <a:effectLst>
            <a:outerShdw blurRad="57150" dist="19050" dir="5400000" algn="bl" rotWithShape="0">
              <a:srgbClr val="000000">
                <a:alpha val="49019"/>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100"/>
              <a:buFont typeface="Arial"/>
              <a:buNone/>
            </a:pPr>
            <a:r>
              <a:rPr lang="en-US" sz="4100" b="1" i="0" u="none" strike="noStrike" cap="none">
                <a:solidFill>
                  <a:srgbClr val="FFD042"/>
                </a:solidFill>
                <a:latin typeface="Garamond"/>
                <a:ea typeface="Garamond"/>
                <a:cs typeface="Garamond"/>
                <a:sym typeface="Garamond"/>
              </a:rPr>
              <a:t>in</a:t>
            </a:r>
            <a:r>
              <a:rPr lang="en-US" sz="4100" b="1" i="0" u="none" strike="noStrike" cap="none">
                <a:solidFill>
                  <a:schemeClr val="lt1"/>
                </a:solidFill>
                <a:latin typeface="Garamond"/>
                <a:ea typeface="Garamond"/>
                <a:cs typeface="Garamond"/>
                <a:sym typeface="Garamond"/>
              </a:rPr>
              <a:t>ter</a:t>
            </a:r>
            <a:r>
              <a:rPr lang="en-US" sz="4100" b="1" i="0" u="none" strike="noStrike" cap="none">
                <a:solidFill>
                  <a:srgbClr val="3D85C6"/>
                </a:solidFill>
                <a:latin typeface="Garamond"/>
                <a:ea typeface="Garamond"/>
                <a:cs typeface="Garamond"/>
                <a:sym typeface="Garamond"/>
              </a:rPr>
              <a:t>jec</a:t>
            </a:r>
            <a:r>
              <a:rPr lang="en-US" sz="4200" b="1" i="0" u="none" strike="noStrike" cap="none">
                <a:solidFill>
                  <a:srgbClr val="3D85C6"/>
                </a:solidFill>
                <a:latin typeface="Garamond"/>
                <a:ea typeface="Garamond"/>
                <a:cs typeface="Garamond"/>
                <a:sym typeface="Garamond"/>
              </a:rPr>
              <a:t>t</a:t>
            </a:r>
            <a:endParaRPr sz="4200" b="1" i="0" u="none" strike="noStrike" cap="none">
              <a:solidFill>
                <a:srgbClr val="3D85C6"/>
              </a:solidFill>
              <a:latin typeface="Garamond"/>
              <a:ea typeface="Garamond"/>
              <a:cs typeface="Garamond"/>
              <a:sym typeface="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22"/>
        <p:cNvGrpSpPr/>
        <p:nvPr/>
      </p:nvGrpSpPr>
      <p:grpSpPr>
        <a:xfrm>
          <a:off x="0" y="0"/>
          <a:ext cx="0" cy="0"/>
          <a:chOff x="0" y="0"/>
          <a:chExt cx="0" cy="0"/>
        </a:xfrm>
      </p:grpSpPr>
      <p:sp>
        <p:nvSpPr>
          <p:cNvPr id="2223" name="Google Shape;2223;g349aa8b89f5_0_4364">
            <a:extLst>
              <a:ext uri="{C183D7F6-B498-43B3-948B-1728B52AA6E4}">
                <adec:decorative xmlns:adec="http://schemas.microsoft.com/office/drawing/2017/decorative" val="1"/>
              </a:ext>
            </a:extLst>
          </p:cNvPr>
          <p:cNvSpPr txBox="1"/>
          <p:nvPr/>
        </p:nvSpPr>
        <p:spPr>
          <a:xfrm>
            <a:off x="8383061" y="6401808"/>
            <a:ext cx="3686143"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dirty="0">
                <a:solidFill>
                  <a:schemeClr val="tx1"/>
                </a:solidFill>
                <a:latin typeface="EB Garamond"/>
                <a:ea typeface="EB Garamond"/>
                <a:cs typeface="EB Garamond"/>
                <a:sym typeface="EB Garamond"/>
              </a:rPr>
              <a:t>Teacher PROs</a:t>
            </a:r>
            <a:endParaRPr sz="1400" b="0" i="0" u="none" strike="noStrike" cap="none" dirty="0">
              <a:solidFill>
                <a:schemeClr val="tx1"/>
              </a:solidFill>
              <a:sym typeface="Arial"/>
            </a:endParaRPr>
          </a:p>
        </p:txBody>
      </p:sp>
      <p:sp>
        <p:nvSpPr>
          <p:cNvPr id="3" name="Title 2">
            <a:extLst>
              <a:ext uri="{FF2B5EF4-FFF2-40B4-BE49-F238E27FC236}">
                <a16:creationId xmlns:a16="http://schemas.microsoft.com/office/drawing/2014/main" id="{1CEFA67F-6657-E8D5-64C5-0BB644D82622}"/>
              </a:ext>
            </a:extLst>
          </p:cNvPr>
          <p:cNvSpPr>
            <a:spLocks noGrp="1"/>
          </p:cNvSpPr>
          <p:nvPr>
            <p:ph type="title" idx="4294967295"/>
          </p:nvPr>
        </p:nvSpPr>
        <p:spPr>
          <a:xfrm>
            <a:off x="660706" y="148189"/>
            <a:ext cx="11430000" cy="1325562"/>
          </a:xfrm>
        </p:spPr>
        <p:txBody>
          <a:bodyPr>
            <a:normAutofit/>
          </a:bodyPr>
          <a:lstStyle/>
          <a:p>
            <a:r>
              <a:rPr lang="en-US" sz="4800" dirty="0"/>
              <a:t>Deconstruct It!</a:t>
            </a:r>
          </a:p>
        </p:txBody>
      </p:sp>
      <p:sp>
        <p:nvSpPr>
          <p:cNvPr id="2224" name="Google Shape;2224;g349aa8b89f5_0_4364"/>
          <p:cNvSpPr txBox="1"/>
          <p:nvPr/>
        </p:nvSpPr>
        <p:spPr>
          <a:xfrm>
            <a:off x="4572000" y="365200"/>
            <a:ext cx="6305400" cy="904800"/>
          </a:xfrm>
          <a:prstGeom prst="rect">
            <a:avLst/>
          </a:prstGeom>
          <a:noFill/>
          <a:ln>
            <a:noFill/>
          </a:ln>
          <a:effectLst>
            <a:outerShdw blurRad="57150" dist="19050" dir="5400000" algn="bl" rotWithShape="0">
              <a:srgbClr val="000000">
                <a:alpha val="48627"/>
              </a:srgbClr>
            </a:outerShdw>
          </a:effectLst>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3000"/>
              <a:buFont typeface="Arial"/>
              <a:buNone/>
            </a:pPr>
            <a:r>
              <a:rPr lang="en-US" sz="4500" b="1" i="0" u="none" strike="noStrike" cap="none">
                <a:solidFill>
                  <a:srgbClr val="351C75"/>
                </a:solidFill>
                <a:latin typeface="Libre Baskerville"/>
                <a:ea typeface="Libre Baskerville"/>
                <a:cs typeface="Libre Baskerville"/>
                <a:sym typeface="Libre Baskerville"/>
              </a:rPr>
              <a:t>Division Rules</a:t>
            </a:r>
            <a:endParaRPr sz="4500" b="1" i="0" u="none" strike="noStrike" cap="none">
              <a:solidFill>
                <a:srgbClr val="351C75"/>
              </a:solidFill>
              <a:latin typeface="Libre Baskerville"/>
              <a:ea typeface="Libre Baskerville"/>
              <a:cs typeface="Libre Baskerville"/>
              <a:sym typeface="Libre Baskerville"/>
            </a:endParaRPr>
          </a:p>
        </p:txBody>
      </p:sp>
      <p:pic>
        <p:nvPicPr>
          <p:cNvPr id="2225" name="Google Shape;2225;g349aa8b89f5_0_43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57200" y="365200"/>
            <a:ext cx="11277599" cy="5815701"/>
          </a:xfrm>
          <a:prstGeom prst="rect">
            <a:avLst/>
          </a:prstGeom>
          <a:noFill/>
          <a:ln>
            <a:noFill/>
          </a:ln>
        </p:spPr>
      </p:pic>
      <p:pic>
        <p:nvPicPr>
          <p:cNvPr id="2227" name="Google Shape;2227;g349aa8b89f5_0_4364">
            <a:extLst>
              <a:ext uri="{C183D7F6-B498-43B3-948B-1728B52AA6E4}">
                <adec:decorative xmlns:adec="http://schemas.microsoft.com/office/drawing/2017/decorative" val="1"/>
              </a:ext>
            </a:extLst>
          </p:cNvPr>
          <p:cNvPicPr preferRelativeResize="0"/>
          <p:nvPr/>
        </p:nvPicPr>
        <p:blipFill rotWithShape="1">
          <a:blip r:embed="rId4">
            <a:alphaModFix/>
          </a:blip>
          <a:srcRect r="9494" b="6156"/>
          <a:stretch/>
        </p:blipFill>
        <p:spPr>
          <a:xfrm>
            <a:off x="425763" y="83900"/>
            <a:ext cx="4593225" cy="5815700"/>
          </a:xfrm>
          <a:prstGeom prst="rect">
            <a:avLst/>
          </a:prstGeom>
          <a:noFill/>
          <a:ln>
            <a:noFill/>
          </a:ln>
          <a:effectLst>
            <a:outerShdw blurRad="57150" dist="19050" dir="5400000" algn="bl" rotWithShape="0">
              <a:srgbClr val="000000">
                <a:alpha val="49019"/>
              </a:srgbClr>
            </a:outerShdw>
          </a:effectLst>
        </p:spPr>
      </p:pic>
      <p:grpSp>
        <p:nvGrpSpPr>
          <p:cNvPr id="2231" name="Google Shape;2231;g349aa8b89f5_0_4364">
            <a:extLst>
              <a:ext uri="{C183D7F6-B498-43B3-948B-1728B52AA6E4}">
                <adec:decorative xmlns:adec="http://schemas.microsoft.com/office/drawing/2017/decorative" val="1"/>
              </a:ext>
            </a:extLst>
          </p:cNvPr>
          <p:cNvGrpSpPr/>
          <p:nvPr/>
        </p:nvGrpSpPr>
        <p:grpSpPr>
          <a:xfrm>
            <a:off x="5434644" y="1394690"/>
            <a:ext cx="5027100" cy="4256450"/>
            <a:chOff x="4803025" y="1628100"/>
            <a:chExt cx="5027100" cy="4256450"/>
          </a:xfrm>
        </p:grpSpPr>
        <p:sp>
          <p:nvSpPr>
            <p:cNvPr id="2232" name="Google Shape;2232;g349aa8b89f5_0_4364"/>
            <p:cNvSpPr txBox="1"/>
            <p:nvPr/>
          </p:nvSpPr>
          <p:spPr>
            <a:xfrm>
              <a:off x="4976550" y="1628100"/>
              <a:ext cx="4398300" cy="1262100"/>
            </a:xfrm>
            <a:prstGeom prst="rect">
              <a:avLst/>
            </a:prstGeom>
            <a:noFill/>
            <a:ln>
              <a:noFill/>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0"/>
                <a:buFont typeface="Arial"/>
                <a:buNone/>
              </a:pPr>
              <a:r>
                <a:rPr lang="en-US" sz="7000" b="1" i="0" u="none" strike="noStrike" cap="none" dirty="0">
                  <a:solidFill>
                    <a:srgbClr val="980000"/>
                  </a:solidFill>
                  <a:latin typeface="Arial"/>
                  <a:ea typeface="Arial"/>
                  <a:cs typeface="Arial"/>
                  <a:sym typeface="Arial"/>
                </a:rPr>
                <a:t>in</a:t>
              </a:r>
              <a:r>
                <a:rPr lang="en-US" sz="7000" b="1" i="0" u="none" strike="noStrike" cap="none" dirty="0">
                  <a:solidFill>
                    <a:schemeClr val="dk1"/>
                  </a:solidFill>
                  <a:latin typeface="Arial"/>
                  <a:ea typeface="Arial"/>
                  <a:cs typeface="Arial"/>
                  <a:sym typeface="Arial"/>
                </a:rPr>
                <a:t>stinct</a:t>
              </a:r>
              <a:endParaRPr sz="7000" b="1" i="0" u="none" strike="noStrike" cap="none" dirty="0">
                <a:solidFill>
                  <a:schemeClr val="dk1"/>
                </a:solidFill>
                <a:latin typeface="Arial"/>
                <a:ea typeface="Arial"/>
                <a:cs typeface="Arial"/>
                <a:sym typeface="Arial"/>
              </a:endParaRPr>
            </a:p>
          </p:txBody>
        </p:sp>
        <p:sp>
          <p:nvSpPr>
            <p:cNvPr id="2233" name="Google Shape;2233;g349aa8b89f5_0_4364"/>
            <p:cNvSpPr/>
            <p:nvPr/>
          </p:nvSpPr>
          <p:spPr>
            <a:xfrm>
              <a:off x="5760475" y="2672588"/>
              <a:ext cx="312000" cy="275700"/>
            </a:xfrm>
            <a:prstGeom prst="ellipse">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34" name="Google Shape;2234;g349aa8b89f5_0_4364"/>
            <p:cNvSpPr/>
            <p:nvPr/>
          </p:nvSpPr>
          <p:spPr>
            <a:xfrm>
              <a:off x="7236775" y="2711225"/>
              <a:ext cx="312000" cy="275700"/>
            </a:xfrm>
            <a:prstGeom prst="ellipse">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35" name="Google Shape;2235;g349aa8b89f5_0_4364"/>
            <p:cNvSpPr txBox="1"/>
            <p:nvPr/>
          </p:nvSpPr>
          <p:spPr>
            <a:xfrm>
              <a:off x="4803025" y="5207450"/>
              <a:ext cx="50271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a:t>
              </a:r>
              <a:r>
                <a:rPr lang="en-US" sz="3200" b="1" i="0" u="none" strike="noStrike" cap="none">
                  <a:solidFill>
                    <a:srgbClr val="980000"/>
                  </a:solidFill>
                  <a:latin typeface="Arial"/>
                  <a:ea typeface="Arial"/>
                  <a:cs typeface="Arial"/>
                  <a:sym typeface="Arial"/>
                </a:rPr>
                <a:t>to</a:t>
              </a:r>
              <a:r>
                <a:rPr lang="en-US" sz="3200" b="1" i="0" u="none" strike="noStrike" cap="none">
                  <a:solidFill>
                    <a:schemeClr val="dk1"/>
                  </a:solidFill>
                  <a:latin typeface="Arial"/>
                  <a:ea typeface="Arial"/>
                  <a:cs typeface="Arial"/>
                  <a:sym typeface="Arial"/>
                </a:rPr>
                <a:t>” + “to prick, pierce”</a:t>
              </a:r>
              <a:endParaRPr sz="3200" b="1" i="0" u="none" strike="noStrike" cap="none">
                <a:solidFill>
                  <a:schemeClr val="dk1"/>
                </a:solidFill>
                <a:latin typeface="Arial"/>
                <a:ea typeface="Arial"/>
                <a:cs typeface="Arial"/>
                <a:sym typeface="Arial"/>
              </a:endParaRPr>
            </a:p>
          </p:txBody>
        </p:sp>
        <p:cxnSp>
          <p:nvCxnSpPr>
            <p:cNvPr id="2236" name="Google Shape;2236;g349aa8b89f5_0_4364"/>
            <p:cNvCxnSpPr/>
            <p:nvPr/>
          </p:nvCxnSpPr>
          <p:spPr>
            <a:xfrm>
              <a:off x="6756726" y="3459260"/>
              <a:ext cx="24300" cy="1499400"/>
            </a:xfrm>
            <a:prstGeom prst="straightConnector1">
              <a:avLst/>
            </a:prstGeom>
            <a:noFill/>
            <a:ln w="76200" cap="flat" cmpd="sng">
              <a:solidFill>
                <a:srgbClr val="351C75"/>
              </a:solidFill>
              <a:prstDash val="solid"/>
              <a:round/>
              <a:headEnd type="none" w="sm" len="sm"/>
              <a:tailEnd type="triangle" w="med" len="med"/>
            </a:ln>
            <a:effectLst>
              <a:outerShdw blurRad="57150" dist="19050" dir="5400000" algn="bl" rotWithShape="0">
                <a:srgbClr val="000000">
                  <a:alpha val="49019"/>
                </a:srgbClr>
              </a:outerShdw>
            </a:effectLst>
          </p:spPr>
        </p:cxnSp>
      </p:grpSp>
      <p:grpSp>
        <p:nvGrpSpPr>
          <p:cNvPr id="2" name="Group 1" descr="Morphophonemic analysis">
            <a:extLst>
              <a:ext uri="{FF2B5EF4-FFF2-40B4-BE49-F238E27FC236}">
                <a16:creationId xmlns:a16="http://schemas.microsoft.com/office/drawing/2014/main" id="{FF62B335-B0BC-B780-8A00-4733B1DAEE24}"/>
              </a:ext>
            </a:extLst>
          </p:cNvPr>
          <p:cNvGrpSpPr/>
          <p:nvPr/>
        </p:nvGrpSpPr>
        <p:grpSpPr>
          <a:xfrm>
            <a:off x="785337" y="1281846"/>
            <a:ext cx="3865575" cy="4435524"/>
            <a:chOff x="526975" y="2098950"/>
            <a:chExt cx="3865575" cy="4435524"/>
          </a:xfrm>
        </p:grpSpPr>
        <p:sp>
          <p:nvSpPr>
            <p:cNvPr id="2228" name="Google Shape;2228;g349aa8b89f5_0_4364"/>
            <p:cNvSpPr txBox="1"/>
            <p:nvPr/>
          </p:nvSpPr>
          <p:spPr>
            <a:xfrm>
              <a:off x="845125" y="2098950"/>
              <a:ext cx="3137100" cy="892800"/>
            </a:xfrm>
            <a:prstGeom prst="rect">
              <a:avLst/>
            </a:prstGeom>
            <a:noFill/>
            <a:ln>
              <a:noFill/>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300" b="1" i="0" u="none" strike="noStrike" cap="none" dirty="0">
                  <a:solidFill>
                    <a:srgbClr val="980000"/>
                  </a:solidFill>
                  <a:latin typeface="Arial"/>
                  <a:ea typeface="Arial"/>
                  <a:cs typeface="Arial"/>
                  <a:sym typeface="Arial"/>
                </a:rPr>
                <a:t>Morphophonemic Analysis</a:t>
              </a:r>
              <a:endParaRPr sz="2300" b="1" i="0" u="none" strike="noStrike" cap="none" dirty="0">
                <a:solidFill>
                  <a:srgbClr val="980000"/>
                </a:solidFill>
                <a:latin typeface="Arial"/>
                <a:ea typeface="Arial"/>
                <a:cs typeface="Arial"/>
                <a:sym typeface="Arial"/>
              </a:endParaRPr>
            </a:p>
          </p:txBody>
        </p:sp>
        <p:sp>
          <p:nvSpPr>
            <p:cNvPr id="2229" name="Google Shape;2229;g349aa8b89f5_0_4364"/>
            <p:cNvSpPr txBox="1"/>
            <p:nvPr/>
          </p:nvSpPr>
          <p:spPr>
            <a:xfrm>
              <a:off x="3254350" y="5207438"/>
              <a:ext cx="1138200" cy="1046700"/>
            </a:xfrm>
            <a:prstGeom prst="rect">
              <a:avLst/>
            </a:prstGeom>
            <a:noFill/>
            <a:ln w="38100" cap="flat" cmpd="sng">
              <a:solidFill>
                <a:srgbClr val="BF9000"/>
              </a:solidFill>
              <a:prstDash val="dash"/>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veat"/>
                  <a:ea typeface="Caveat"/>
                  <a:cs typeface="Caveat"/>
                  <a:sym typeface="Caveat"/>
                </a:rPr>
                <a:t>VCV</a:t>
              </a:r>
              <a:endParaRPr sz="2800" b="0" i="0" u="none" strike="noStrike" cap="none">
                <a:solidFill>
                  <a:schemeClr val="dk1"/>
                </a:solidFill>
                <a:latin typeface="Caveat"/>
                <a:ea typeface="Caveat"/>
                <a:cs typeface="Caveat"/>
                <a:sym typeface="Caveat"/>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veat"/>
                  <a:ea typeface="Caveat"/>
                  <a:cs typeface="Caveat"/>
                  <a:sym typeface="Caveat"/>
                </a:rPr>
                <a:t>VC-CV</a:t>
              </a:r>
              <a:endParaRPr sz="2800" b="0" i="0" u="none" strike="noStrike" cap="none">
                <a:solidFill>
                  <a:schemeClr val="dk1"/>
                </a:solidFill>
                <a:latin typeface="Caveat"/>
                <a:ea typeface="Caveat"/>
                <a:cs typeface="Caveat"/>
                <a:sym typeface="Caveat"/>
              </a:endParaRPr>
            </a:p>
          </p:txBody>
        </p:sp>
        <p:sp>
          <p:nvSpPr>
            <p:cNvPr id="2230" name="Google Shape;2230;g349aa8b89f5_0_4364"/>
            <p:cNvSpPr/>
            <p:nvPr/>
          </p:nvSpPr>
          <p:spPr>
            <a:xfrm>
              <a:off x="526975" y="4718874"/>
              <a:ext cx="2072700" cy="1815600"/>
            </a:xfrm>
            <a:prstGeom prst="ellipse">
              <a:avLst/>
            </a:prstGeom>
            <a:noFill/>
            <a:ln w="28575" cap="flat" cmpd="sng">
              <a:solidFill>
                <a:srgbClr val="98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veat"/>
                  <a:ea typeface="Caveat"/>
                  <a:cs typeface="Caveat"/>
                  <a:sym typeface="Caveat"/>
                </a:rPr>
                <a:t>blends digraphs</a:t>
              </a:r>
              <a:endParaRPr sz="2200" b="0" i="0" u="none" strike="noStrike" cap="none">
                <a:solidFill>
                  <a:srgbClr val="000000"/>
                </a:solidFill>
                <a:latin typeface="Caveat"/>
                <a:ea typeface="Caveat"/>
                <a:cs typeface="Caveat"/>
                <a:sym typeface="Caveat"/>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veat"/>
                  <a:ea typeface="Caveat"/>
                  <a:cs typeface="Caveat"/>
                  <a:sym typeface="Caveat"/>
                </a:rPr>
                <a:t> vowel teams r-controlled</a:t>
              </a:r>
              <a:endParaRPr sz="2200" b="0" i="0" u="none" strike="noStrike" cap="none">
                <a:solidFill>
                  <a:srgbClr val="000000"/>
                </a:solidFill>
                <a:latin typeface="Caveat"/>
                <a:ea typeface="Caveat"/>
                <a:cs typeface="Caveat"/>
                <a:sym typeface="Caveat"/>
              </a:endParaRPr>
            </a:p>
          </p:txBody>
        </p:sp>
        <p:sp>
          <p:nvSpPr>
            <p:cNvPr id="2237" name="Google Shape;2237;g349aa8b89f5_0_4364"/>
            <p:cNvSpPr txBox="1"/>
            <p:nvPr/>
          </p:nvSpPr>
          <p:spPr>
            <a:xfrm>
              <a:off x="1371750" y="2941600"/>
              <a:ext cx="2202600" cy="1477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veat"/>
                  <a:ea typeface="Caveat"/>
                  <a:cs typeface="Caveat"/>
                  <a:sym typeface="Caveat"/>
                </a:rPr>
                <a:t>Vowels</a:t>
              </a:r>
              <a:endParaRPr sz="2800" b="0" i="0" u="none" strike="noStrike" cap="none">
                <a:solidFill>
                  <a:schemeClr val="dk1"/>
                </a:solidFill>
                <a:latin typeface="Caveat"/>
                <a:ea typeface="Caveat"/>
                <a:cs typeface="Caveat"/>
                <a:sym typeface="Caveat"/>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veat"/>
                <a:ea typeface="Caveat"/>
                <a:cs typeface="Caveat"/>
                <a:sym typeface="Caveat"/>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veat"/>
                  <a:ea typeface="Caveat"/>
                  <a:cs typeface="Caveat"/>
                  <a:sym typeface="Caveat"/>
                </a:rPr>
                <a:t>Affixes &amp; Roots</a:t>
              </a:r>
              <a:endParaRPr sz="2800" b="0" i="0" u="none" strike="noStrike" cap="none">
                <a:solidFill>
                  <a:schemeClr val="dk1"/>
                </a:solidFill>
                <a:latin typeface="Caveat"/>
                <a:ea typeface="Caveat"/>
                <a:cs typeface="Caveat"/>
                <a:sym typeface="Caveat"/>
              </a:endParaRPr>
            </a:p>
          </p:txBody>
        </p:sp>
        <p:sp>
          <p:nvSpPr>
            <p:cNvPr id="2238" name="Google Shape;2238;g349aa8b89f5_0_4364"/>
            <p:cNvSpPr/>
            <p:nvPr/>
          </p:nvSpPr>
          <p:spPr>
            <a:xfrm>
              <a:off x="1348595" y="3176650"/>
              <a:ext cx="723650" cy="1033400"/>
            </a:xfrm>
            <a:custGeom>
              <a:avLst/>
              <a:gdLst/>
              <a:ahLst/>
              <a:cxnLst/>
              <a:rect l="l" t="t" r="r" b="b"/>
              <a:pathLst>
                <a:path w="28946" h="41336" extrusionOk="0">
                  <a:moveTo>
                    <a:pt x="28946" y="0"/>
                  </a:moveTo>
                  <a:cubicBezTo>
                    <a:pt x="17071" y="0"/>
                    <a:pt x="3327" y="9856"/>
                    <a:pt x="445" y="21376"/>
                  </a:cubicBezTo>
                  <a:cubicBezTo>
                    <a:pt x="-1002" y="27160"/>
                    <a:pt x="2004" y="37605"/>
                    <a:pt x="7966" y="37605"/>
                  </a:cubicBezTo>
                  <a:cubicBezTo>
                    <a:pt x="9726" y="37605"/>
                    <a:pt x="7565" y="34034"/>
                    <a:pt x="6778" y="32459"/>
                  </a:cubicBezTo>
                  <a:cubicBezTo>
                    <a:pt x="5433" y="29767"/>
                    <a:pt x="7094" y="42514"/>
                    <a:pt x="4403" y="41168"/>
                  </a:cubicBezTo>
                  <a:cubicBezTo>
                    <a:pt x="2342" y="40137"/>
                    <a:pt x="5987" y="36743"/>
                    <a:pt x="5987" y="34438"/>
                  </a:cubicBezTo>
                </a:path>
              </a:pathLst>
            </a:custGeom>
            <a:noFill/>
            <a:ln w="76200" cap="flat" cmpd="sng">
              <a:solidFill>
                <a:srgbClr val="351C75"/>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g349aa8b89f5_0_4364"/>
            <p:cNvSpPr/>
            <p:nvPr/>
          </p:nvSpPr>
          <p:spPr>
            <a:xfrm rot="4051059" flipH="1">
              <a:off x="2326216" y="4294530"/>
              <a:ext cx="723652" cy="1033403"/>
            </a:xfrm>
            <a:custGeom>
              <a:avLst/>
              <a:gdLst/>
              <a:ahLst/>
              <a:cxnLst/>
              <a:rect l="l" t="t" r="r" b="b"/>
              <a:pathLst>
                <a:path w="28946" h="41336" extrusionOk="0">
                  <a:moveTo>
                    <a:pt x="28946" y="0"/>
                  </a:moveTo>
                  <a:cubicBezTo>
                    <a:pt x="17071" y="0"/>
                    <a:pt x="3327" y="9856"/>
                    <a:pt x="445" y="21376"/>
                  </a:cubicBezTo>
                  <a:cubicBezTo>
                    <a:pt x="-1002" y="27160"/>
                    <a:pt x="2004" y="37605"/>
                    <a:pt x="7966" y="37605"/>
                  </a:cubicBezTo>
                  <a:cubicBezTo>
                    <a:pt x="9726" y="37605"/>
                    <a:pt x="7565" y="34034"/>
                    <a:pt x="6778" y="32459"/>
                  </a:cubicBezTo>
                  <a:cubicBezTo>
                    <a:pt x="5433" y="29767"/>
                    <a:pt x="7094" y="42514"/>
                    <a:pt x="4403" y="41168"/>
                  </a:cubicBezTo>
                  <a:cubicBezTo>
                    <a:pt x="2342" y="40137"/>
                    <a:pt x="5987" y="36743"/>
                    <a:pt x="5987" y="34438"/>
                  </a:cubicBezTo>
                </a:path>
              </a:pathLst>
            </a:custGeom>
            <a:noFill/>
            <a:ln w="76200" cap="flat" cmpd="sng">
              <a:solidFill>
                <a:srgbClr val="351C75"/>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0" name="Google Shape;2240;g349aa8b89f5_0_4364">
            <a:extLst>
              <a:ext uri="{C183D7F6-B498-43B3-948B-1728B52AA6E4}">
                <adec:decorative xmlns:adec="http://schemas.microsoft.com/office/drawing/2017/decorative" val="1"/>
              </a:ext>
            </a:extLst>
          </p:cNvPr>
          <p:cNvSpPr/>
          <p:nvPr/>
        </p:nvSpPr>
        <p:spPr>
          <a:xfrm rot="-6274819">
            <a:off x="2908054" y="4945069"/>
            <a:ext cx="473164" cy="1237673"/>
          </a:xfrm>
          <a:custGeom>
            <a:avLst/>
            <a:gdLst/>
            <a:ahLst/>
            <a:cxnLst/>
            <a:rect l="l" t="t" r="r" b="b"/>
            <a:pathLst>
              <a:path w="28946" h="41336" extrusionOk="0">
                <a:moveTo>
                  <a:pt x="28946" y="0"/>
                </a:moveTo>
                <a:cubicBezTo>
                  <a:pt x="17071" y="0"/>
                  <a:pt x="3327" y="9856"/>
                  <a:pt x="445" y="21376"/>
                </a:cubicBezTo>
                <a:cubicBezTo>
                  <a:pt x="-1002" y="27160"/>
                  <a:pt x="2004" y="37605"/>
                  <a:pt x="7966" y="37605"/>
                </a:cubicBezTo>
                <a:cubicBezTo>
                  <a:pt x="9726" y="37605"/>
                  <a:pt x="7565" y="34034"/>
                  <a:pt x="6778" y="32459"/>
                </a:cubicBezTo>
                <a:cubicBezTo>
                  <a:pt x="5433" y="29767"/>
                  <a:pt x="7094" y="42514"/>
                  <a:pt x="4403" y="41168"/>
                </a:cubicBezTo>
                <a:cubicBezTo>
                  <a:pt x="2342" y="40137"/>
                  <a:pt x="5987" y="36743"/>
                  <a:pt x="5987" y="34438"/>
                </a:cubicBezTo>
              </a:path>
            </a:pathLst>
          </a:custGeom>
          <a:noFill/>
          <a:ln w="76200" cap="flat" cmpd="sng">
            <a:solidFill>
              <a:srgbClr val="351C75"/>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183">
          <a:extLst>
            <a:ext uri="{FF2B5EF4-FFF2-40B4-BE49-F238E27FC236}">
              <a16:creationId xmlns:a16="http://schemas.microsoft.com/office/drawing/2014/main" id="{B70DB3E6-24E6-9800-F1F8-66884D893E61}"/>
            </a:ext>
          </a:extLst>
        </p:cNvPr>
        <p:cNvGrpSpPr/>
        <p:nvPr/>
      </p:nvGrpSpPr>
      <p:grpSpPr>
        <a:xfrm>
          <a:off x="0" y="0"/>
          <a:ext cx="0" cy="0"/>
          <a:chOff x="0" y="0"/>
          <a:chExt cx="0" cy="0"/>
        </a:xfrm>
      </p:grpSpPr>
      <p:pic>
        <p:nvPicPr>
          <p:cNvPr id="2184" name="Google Shape;2184;g349aa8b89f5_0_3668">
            <a:extLst>
              <a:ext uri="{FF2B5EF4-FFF2-40B4-BE49-F238E27FC236}">
                <a16:creationId xmlns:a16="http://schemas.microsoft.com/office/drawing/2014/main" id="{2D51B680-8E04-1243-5F4B-6AF5B765206D}"/>
              </a:ext>
              <a:ext uri="{C183D7F6-B498-43B3-948B-1728B52AA6E4}">
                <adec:decorative xmlns:adec="http://schemas.microsoft.com/office/drawing/2017/decorative" val="1"/>
              </a:ext>
            </a:extLst>
          </p:cNvPr>
          <p:cNvPicPr preferRelativeResize="0"/>
          <p:nvPr/>
        </p:nvPicPr>
        <p:blipFill rotWithShape="1">
          <a:blip r:embed="rId3">
            <a:alphaModFix amt="54000"/>
          </a:blip>
          <a:srcRect/>
          <a:stretch/>
        </p:blipFill>
        <p:spPr>
          <a:xfrm>
            <a:off x="1270475" y="0"/>
            <a:ext cx="9654157" cy="6233652"/>
          </a:xfrm>
          <a:prstGeom prst="rect">
            <a:avLst/>
          </a:prstGeom>
          <a:noFill/>
          <a:ln>
            <a:noFill/>
          </a:ln>
          <a:effectLst>
            <a:outerShdw blurRad="57150" dist="19050" dir="5400000" algn="bl" rotWithShape="0">
              <a:schemeClr val="lt1">
                <a:alpha val="49803"/>
              </a:schemeClr>
            </a:outerShdw>
          </a:effectLst>
        </p:spPr>
      </p:pic>
      <p:sp>
        <p:nvSpPr>
          <p:cNvPr id="2185" name="Google Shape;2185;g349aa8b89f5_0_3668">
            <a:extLst>
              <a:ext uri="{FF2B5EF4-FFF2-40B4-BE49-F238E27FC236}">
                <a16:creationId xmlns:a16="http://schemas.microsoft.com/office/drawing/2014/main" id="{FD0037EE-C39A-28EE-652D-469BCD397655}"/>
              </a:ext>
            </a:extLst>
          </p:cNvPr>
          <p:cNvSpPr txBox="1">
            <a:spLocks noGrp="1"/>
          </p:cNvSpPr>
          <p:nvPr>
            <p:ph type="title" idx="4294967295"/>
          </p:nvPr>
        </p:nvSpPr>
        <p:spPr>
          <a:xfrm>
            <a:off x="2252407" y="5194595"/>
            <a:ext cx="7808100" cy="1215687"/>
          </a:xfrm>
          <a:prstGeom prst="rect">
            <a:avLst/>
          </a:prstGeom>
          <a:noFill/>
          <a:ln>
            <a:noFill/>
            <a:prstDash/>
          </a:ln>
          <a:effectLst>
            <a:outerShdw blurRad="50800" dist="38100" dir="5400000" algn="t" rotWithShape="0">
              <a:prstClr val="black">
                <a:alpha val="40000"/>
              </a:prstClr>
            </a:outerShdw>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5100"/>
              <a:buFont typeface="Arial"/>
              <a:buNone/>
              <a:tabLst/>
              <a:defRPr/>
            </a:pPr>
            <a:r>
              <a:rPr kumimoji="0" lang="en-US" sz="5100" b="1" i="0" u="none" strike="noStrike" kern="0" cap="none" spc="0" normalizeH="0" baseline="0" noProof="0" dirty="0">
                <a:ln>
                  <a:noFill/>
                </a:ln>
                <a:solidFill>
                  <a:schemeClr val="lt1"/>
                </a:solidFill>
                <a:effectLst/>
                <a:uLnTx/>
                <a:uFillTx/>
                <a:latin typeface="Arial"/>
                <a:ea typeface="Arial"/>
                <a:cs typeface="Arial"/>
                <a:sym typeface="Arial"/>
              </a:rPr>
              <a:t>85 WCPM = 3rd BOY</a:t>
            </a:r>
            <a:r>
              <a:rPr lang="en-US" sz="5100" b="1" dirty="0">
                <a:solidFill>
                  <a:schemeClr val="lt1"/>
                </a:solidFill>
              </a:rPr>
              <a:t> </a:t>
            </a:r>
            <a:br>
              <a:rPr lang="en-US" sz="5100" b="1" dirty="0">
                <a:solidFill>
                  <a:schemeClr val="lt1"/>
                </a:solidFill>
              </a:rPr>
            </a:br>
            <a:r>
              <a:rPr lang="en-US" sz="1600" b="1" dirty="0">
                <a:solidFill>
                  <a:schemeClr val="lt1"/>
                </a:solidFill>
              </a:rPr>
              <a:t>(second slide)</a:t>
            </a:r>
            <a:endParaRPr kumimoji="0" lang="en-US" sz="51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186" name="Google Shape;2186;g349aa8b89f5_0_3668">
            <a:extLst>
              <a:ext uri="{FF2B5EF4-FFF2-40B4-BE49-F238E27FC236}">
                <a16:creationId xmlns:a16="http://schemas.microsoft.com/office/drawing/2014/main" id="{3D1EA29E-15BC-B1FC-521D-8DA0E65205C9}"/>
              </a:ext>
            </a:extLst>
          </p:cNvPr>
          <p:cNvSpPr/>
          <p:nvPr/>
        </p:nvSpPr>
        <p:spPr>
          <a:xfrm>
            <a:off x="9193650" y="1162948"/>
            <a:ext cx="1612800" cy="1407900"/>
          </a:xfrm>
          <a:prstGeom prst="ellipse">
            <a:avLst/>
          </a:prstGeom>
          <a:noFill/>
          <a:ln w="114300" cap="flat" cmpd="sng">
            <a:solidFill>
              <a:schemeClr val="lt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latin typeface="Arial"/>
                <a:ea typeface="Arial"/>
                <a:cs typeface="Arial"/>
                <a:sym typeface="Arial"/>
              </a:rPr>
              <a:t>132</a:t>
            </a:r>
            <a:endParaRPr sz="45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61740086"/>
      </p:ext>
    </p:extLst>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3" name="Title 2">
            <a:extLst>
              <a:ext uri="{FF2B5EF4-FFF2-40B4-BE49-F238E27FC236}">
                <a16:creationId xmlns:a16="http://schemas.microsoft.com/office/drawing/2014/main" id="{E1C3DDFC-13B1-0379-3455-AA286AF7E5A7}"/>
              </a:ext>
            </a:extLst>
          </p:cNvPr>
          <p:cNvSpPr>
            <a:spLocks noGrp="1"/>
          </p:cNvSpPr>
          <p:nvPr>
            <p:ph type="title"/>
          </p:nvPr>
        </p:nvSpPr>
        <p:spPr/>
        <p:txBody>
          <a:bodyPr/>
          <a:lstStyle/>
          <a:p>
            <a:r>
              <a:rPr lang="en-US" sz="3600" dirty="0">
                <a:solidFill>
                  <a:srgbClr val="153359"/>
                </a:solidFill>
              </a:rPr>
              <a:t>Repeated Reading</a:t>
            </a:r>
            <a:endParaRPr lang="en-US" dirty="0"/>
          </a:p>
        </p:txBody>
      </p:sp>
      <p:sp>
        <p:nvSpPr>
          <p:cNvPr id="2256" name="Google Shape;2256;g5083b9a30499fbb6_280"/>
          <p:cNvSpPr txBox="1"/>
          <p:nvPr/>
        </p:nvSpPr>
        <p:spPr>
          <a:xfrm>
            <a:off x="4414643" y="4665493"/>
            <a:ext cx="916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Garamond"/>
                <a:ea typeface="Garamond"/>
                <a:cs typeface="Garamond"/>
                <a:sym typeface="Garamond"/>
              </a:rPr>
              <a:t>K-1</a:t>
            </a:r>
            <a:endParaRPr sz="1400" b="0" i="0" u="none" strike="noStrike" cap="none">
              <a:solidFill>
                <a:srgbClr val="000000"/>
              </a:solidFill>
              <a:latin typeface="Arial"/>
              <a:ea typeface="Arial"/>
              <a:cs typeface="Arial"/>
              <a:sym typeface="Arial"/>
            </a:endParaRPr>
          </a:p>
        </p:txBody>
      </p:sp>
      <p:pic>
        <p:nvPicPr>
          <p:cNvPr id="2258" name="Google Shape;2258;g5083b9a30499fbb6_28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569251" y="1143053"/>
            <a:ext cx="5463675" cy="5463675"/>
          </a:xfrm>
          <a:prstGeom prst="rect">
            <a:avLst/>
          </a:prstGeom>
          <a:noFill/>
          <a:ln>
            <a:noFill/>
          </a:ln>
        </p:spPr>
      </p:pic>
      <p:sp>
        <p:nvSpPr>
          <p:cNvPr id="2259" name="Google Shape;2259;g5083b9a30499fbb6_280"/>
          <p:cNvSpPr/>
          <p:nvPr/>
        </p:nvSpPr>
        <p:spPr>
          <a:xfrm rot="841672">
            <a:off x="1022789" y="1678505"/>
            <a:ext cx="2490162" cy="770899"/>
          </a:xfrm>
          <a:prstGeom prst="roundRect">
            <a:avLst>
              <a:gd name="adj" fmla="val 16667"/>
            </a:avLst>
          </a:prstGeom>
          <a:gradFill>
            <a:gsLst>
              <a:gs pos="0">
                <a:srgbClr val="DC4D5D"/>
              </a:gs>
              <a:gs pos="100000">
                <a:srgbClr val="85212C"/>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Choral Reading</a:t>
            </a:r>
            <a:endParaRPr sz="2400" b="1" i="0" u="none" strike="noStrike" cap="none">
              <a:solidFill>
                <a:schemeClr val="lt1"/>
              </a:solidFill>
              <a:latin typeface="Arial"/>
              <a:ea typeface="Arial"/>
              <a:cs typeface="Arial"/>
              <a:sym typeface="Arial"/>
            </a:endParaRPr>
          </a:p>
        </p:txBody>
      </p:sp>
      <p:sp>
        <p:nvSpPr>
          <p:cNvPr id="2260" name="Google Shape;2260;g5083b9a30499fbb6_280"/>
          <p:cNvSpPr/>
          <p:nvPr/>
        </p:nvSpPr>
        <p:spPr>
          <a:xfrm rot="-435565">
            <a:off x="823795" y="5152452"/>
            <a:ext cx="2490463" cy="770891"/>
          </a:xfrm>
          <a:prstGeom prst="roundRect">
            <a:avLst>
              <a:gd name="adj" fmla="val 16667"/>
            </a:avLst>
          </a:prstGeom>
          <a:gradFill>
            <a:gsLst>
              <a:gs pos="0">
                <a:srgbClr val="DC4D5D"/>
              </a:gs>
              <a:gs pos="100000">
                <a:srgbClr val="85212C"/>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Echo Reading</a:t>
            </a:r>
            <a:endParaRPr sz="2400" b="1" i="0" u="none" strike="noStrike" cap="none">
              <a:solidFill>
                <a:schemeClr val="lt1"/>
              </a:solidFill>
              <a:latin typeface="Arial"/>
              <a:ea typeface="Arial"/>
              <a:cs typeface="Arial"/>
              <a:sym typeface="Arial"/>
            </a:endParaRPr>
          </a:p>
        </p:txBody>
      </p:sp>
      <p:sp>
        <p:nvSpPr>
          <p:cNvPr id="2261" name="Google Shape;2261;g5083b9a30499fbb6_280"/>
          <p:cNvSpPr/>
          <p:nvPr/>
        </p:nvSpPr>
        <p:spPr>
          <a:xfrm rot="313915">
            <a:off x="8796218" y="1554236"/>
            <a:ext cx="2490476" cy="770903"/>
          </a:xfrm>
          <a:prstGeom prst="roundRect">
            <a:avLst>
              <a:gd name="adj" fmla="val 16667"/>
            </a:avLst>
          </a:prstGeom>
          <a:gradFill>
            <a:gsLst>
              <a:gs pos="0">
                <a:srgbClr val="DC4D5D"/>
              </a:gs>
              <a:gs pos="100000">
                <a:srgbClr val="85212C"/>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Partner Reading</a:t>
            </a:r>
            <a:endParaRPr sz="2400" b="1" i="0" u="none" strike="noStrike" cap="none">
              <a:solidFill>
                <a:schemeClr val="lt1"/>
              </a:solidFill>
              <a:latin typeface="Arial"/>
              <a:ea typeface="Arial"/>
              <a:cs typeface="Arial"/>
              <a:sym typeface="Arial"/>
            </a:endParaRPr>
          </a:p>
        </p:txBody>
      </p:sp>
      <p:sp>
        <p:nvSpPr>
          <p:cNvPr id="2262" name="Google Shape;2262;g5083b9a30499fbb6_280"/>
          <p:cNvSpPr/>
          <p:nvPr/>
        </p:nvSpPr>
        <p:spPr>
          <a:xfrm rot="-764934">
            <a:off x="8929543" y="5152350"/>
            <a:ext cx="2490499" cy="771096"/>
          </a:xfrm>
          <a:prstGeom prst="roundRect">
            <a:avLst>
              <a:gd name="adj" fmla="val 16667"/>
            </a:avLst>
          </a:prstGeom>
          <a:gradFill>
            <a:gsLst>
              <a:gs pos="0">
                <a:srgbClr val="DC4D5D"/>
              </a:gs>
              <a:gs pos="100000">
                <a:srgbClr val="85212C"/>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Independent Reading</a:t>
            </a:r>
            <a:endParaRPr sz="2400" b="1"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266"/>
        <p:cNvGrpSpPr/>
        <p:nvPr/>
      </p:nvGrpSpPr>
      <p:grpSpPr>
        <a:xfrm>
          <a:off x="0" y="0"/>
          <a:ext cx="0" cy="0"/>
          <a:chOff x="0" y="0"/>
          <a:chExt cx="0" cy="0"/>
        </a:xfrm>
      </p:grpSpPr>
      <p:sp>
        <p:nvSpPr>
          <p:cNvPr id="2" name="Title 1">
            <a:extLst>
              <a:ext uri="{FF2B5EF4-FFF2-40B4-BE49-F238E27FC236}">
                <a16:creationId xmlns:a16="http://schemas.microsoft.com/office/drawing/2014/main" id="{97296C8B-79E8-1AD7-E807-A8DA487B6A71}"/>
              </a:ext>
            </a:extLst>
          </p:cNvPr>
          <p:cNvSpPr>
            <a:spLocks noGrp="1"/>
          </p:cNvSpPr>
          <p:nvPr>
            <p:ph type="title"/>
          </p:nvPr>
        </p:nvSpPr>
        <p:spPr/>
        <p:txBody>
          <a:bodyPr/>
          <a:lstStyle/>
          <a:p>
            <a:r>
              <a:rPr lang="en-US" sz="3600" b="1" i="1" u="none" strike="noStrike" cap="none" dirty="0">
                <a:solidFill>
                  <a:srgbClr val="254368"/>
                </a:solidFill>
                <a:latin typeface="Arial"/>
                <a:ea typeface="Arial"/>
                <a:cs typeface="Arial"/>
                <a:sym typeface="Arial"/>
              </a:rPr>
              <a:t>Her Story</a:t>
            </a:r>
            <a:endParaRPr lang="en-US" dirty="0"/>
          </a:p>
        </p:txBody>
      </p:sp>
      <p:sp>
        <p:nvSpPr>
          <p:cNvPr id="2267" name="Google Shape;2267;g5083b9a30499fbb6_30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pic>
        <p:nvPicPr>
          <p:cNvPr id="2270" name="Google Shape;2270;g5083b9a30499fbb6_30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15200" y="937389"/>
            <a:ext cx="3473624" cy="5223173"/>
          </a:xfrm>
          <a:prstGeom prst="rect">
            <a:avLst/>
          </a:prstGeom>
          <a:noFill/>
          <a:ln w="9525" cap="flat" cmpd="sng">
            <a:solidFill>
              <a:srgbClr val="7F6000"/>
            </a:solidFill>
            <a:prstDash val="solid"/>
            <a:round/>
            <a:headEnd type="none" w="sm" len="sm"/>
            <a:tailEnd type="none" w="sm" len="sm"/>
          </a:ln>
          <a:effectLst>
            <a:outerShdw blurRad="357188" dist="200025" dir="18360000" algn="bl" rotWithShape="0">
              <a:srgbClr val="660000">
                <a:alpha val="48627"/>
              </a:srgbClr>
            </a:outerShdw>
          </a:effectLst>
        </p:spPr>
      </p:pic>
      <p:pic>
        <p:nvPicPr>
          <p:cNvPr id="2271" name="Google Shape;2271;g5083b9a30499fbb6_303" descr="Merchandise :: Colette Club Houston"/>
          <p:cNvPicPr preferRelativeResize="0"/>
          <p:nvPr/>
        </p:nvPicPr>
        <p:blipFill rotWithShape="1">
          <a:blip r:embed="rId4">
            <a:alphaModFix/>
          </a:blip>
          <a:srcRect/>
          <a:stretch/>
        </p:blipFill>
        <p:spPr>
          <a:xfrm>
            <a:off x="4311309" y="1635537"/>
            <a:ext cx="4215182" cy="4192858"/>
          </a:xfrm>
          <a:prstGeom prst="rect">
            <a:avLst/>
          </a:prstGeom>
          <a:noFill/>
          <a:ln>
            <a:noFill/>
          </a:ln>
          <a:effectLst>
            <a:outerShdw blurRad="57150" dist="19050" dir="5400000" algn="bl" rotWithShape="0">
              <a:srgbClr val="000000">
                <a:alpha val="49411"/>
              </a:srgbClr>
            </a:outerShdw>
          </a:effectLst>
        </p:spPr>
      </p:pic>
      <p:sp>
        <p:nvSpPr>
          <p:cNvPr id="2272" name="Google Shape;2272;g5083b9a30499fbb6_303"/>
          <p:cNvSpPr/>
          <p:nvPr/>
        </p:nvSpPr>
        <p:spPr>
          <a:xfrm>
            <a:off x="713934" y="1096184"/>
            <a:ext cx="2948100" cy="2323200"/>
          </a:xfrm>
          <a:prstGeom prst="wedgeEllipseCallout">
            <a:avLst>
              <a:gd name="adj1" fmla="val -20833"/>
              <a:gd name="adj2" fmla="val 62500"/>
            </a:avLst>
          </a:prstGeom>
          <a:gradFill>
            <a:gsLst>
              <a:gs pos="0">
                <a:srgbClr val="DC4D5D"/>
              </a:gs>
              <a:gs pos="100000">
                <a:srgbClr val="85212C"/>
              </a:gs>
            </a:gsLst>
            <a:path path="circle">
              <a:fillToRect l="50000" t="50000" r="50000" b="50000"/>
            </a:path>
            <a:tileRect/>
          </a:gradFill>
          <a:ln w="19050" cap="flat" cmpd="sng">
            <a:solidFill>
              <a:schemeClr val="lt1"/>
            </a:solidFill>
            <a:prstDash val="solid"/>
            <a:round/>
            <a:headEnd type="none" w="sm" len="sm"/>
            <a:tailEnd type="none" w="sm" len="sm"/>
          </a:ln>
          <a:effectLst>
            <a:outerShdw blurRad="44450" dist="27940" dir="5400000" algn="ctr">
              <a:srgbClr val="000000">
                <a:alpha val="30588"/>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900"/>
              <a:buFont typeface="Garamond"/>
              <a:buNone/>
            </a:pPr>
            <a:r>
              <a:rPr lang="en-US" sz="1800" b="0" i="0" u="none" strike="noStrike" cap="none">
                <a:solidFill>
                  <a:schemeClr val="lt1"/>
                </a:solidFill>
                <a:latin typeface="Arial"/>
                <a:ea typeface="Arial"/>
                <a:cs typeface="Arial"/>
                <a:sym typeface="Arial"/>
              </a:rPr>
              <a:t>Does the excerpt illuminate the </a:t>
            </a:r>
            <a:r>
              <a:rPr lang="en-US" sz="1800" b="1" i="0" u="none" strike="noStrike" cap="none">
                <a:solidFill>
                  <a:schemeClr val="lt1"/>
                </a:solidFill>
                <a:latin typeface="Arial"/>
                <a:ea typeface="Arial"/>
                <a:cs typeface="Arial"/>
                <a:sym typeface="Arial"/>
              </a:rPr>
              <a:t>central idea </a:t>
            </a:r>
            <a:r>
              <a:rPr lang="en-US" sz="1800" b="0" i="0" u="none" strike="noStrike" cap="none">
                <a:solidFill>
                  <a:schemeClr val="lt1"/>
                </a:solidFill>
                <a:latin typeface="Arial"/>
                <a:ea typeface="Arial"/>
                <a:cs typeface="Arial"/>
                <a:sym typeface="Arial"/>
              </a:rPr>
              <a:t>of the text?</a:t>
            </a:r>
            <a:endParaRPr sz="1800" b="0" i="0" u="none" strike="noStrike" cap="none">
              <a:solidFill>
                <a:schemeClr val="lt1"/>
              </a:solidFill>
              <a:latin typeface="Arial"/>
              <a:ea typeface="Arial"/>
              <a:cs typeface="Arial"/>
              <a:sym typeface="Arial"/>
            </a:endParaRPr>
          </a:p>
        </p:txBody>
      </p:sp>
      <p:sp>
        <p:nvSpPr>
          <p:cNvPr id="2273" name="Google Shape;2273;g5083b9a30499fbb6_303"/>
          <p:cNvSpPr/>
          <p:nvPr/>
        </p:nvSpPr>
        <p:spPr>
          <a:xfrm>
            <a:off x="1432025" y="3438616"/>
            <a:ext cx="2948100" cy="2323200"/>
          </a:xfrm>
          <a:prstGeom prst="wedgeEllipseCallout">
            <a:avLst>
              <a:gd name="adj1" fmla="val -20833"/>
              <a:gd name="adj2" fmla="val 62500"/>
            </a:avLst>
          </a:prstGeom>
          <a:gradFill>
            <a:gsLst>
              <a:gs pos="0">
                <a:srgbClr val="474F5B"/>
              </a:gs>
              <a:gs pos="100000">
                <a:srgbClr val="0F1011"/>
              </a:gs>
            </a:gsLst>
            <a:path path="circle">
              <a:fillToRect l="50000" t="50000" r="50000" b="50000"/>
            </a:path>
            <a:tileRect/>
          </a:gradFill>
          <a:ln w="28575" cap="flat" cmpd="sng">
            <a:solidFill>
              <a:schemeClr val="lt1"/>
            </a:solidFill>
            <a:prstDash val="solid"/>
            <a:round/>
            <a:headEnd type="none" w="sm" len="sm"/>
            <a:tailEnd type="none" w="sm" len="sm"/>
          </a:ln>
          <a:effectLst>
            <a:outerShdw blurRad="44450" dist="27940" dir="5400000" algn="ctr">
              <a:srgbClr val="000000">
                <a:alpha val="30588"/>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900"/>
              <a:buFont typeface="Garamond"/>
              <a:buNone/>
            </a:pPr>
            <a:r>
              <a:rPr lang="en-US" sz="1800" b="0" i="0" u="none" strike="noStrike" cap="none">
                <a:solidFill>
                  <a:schemeClr val="lt1"/>
                </a:solidFill>
                <a:latin typeface="Arial"/>
                <a:ea typeface="Arial"/>
                <a:cs typeface="Arial"/>
                <a:sym typeface="Arial"/>
              </a:rPr>
              <a:t>Does the excerpt highlight </a:t>
            </a:r>
            <a:r>
              <a:rPr lang="en-US" sz="1800" b="1" i="0" u="none" strike="noStrike" cap="none">
                <a:solidFill>
                  <a:schemeClr val="lt1"/>
                </a:solidFill>
                <a:latin typeface="Arial"/>
                <a:ea typeface="Arial"/>
                <a:cs typeface="Arial"/>
                <a:sym typeface="Arial"/>
              </a:rPr>
              <a:t>multiple aspects </a:t>
            </a:r>
            <a:r>
              <a:rPr lang="en-US" sz="1800" b="0" i="0" u="none" strike="noStrike" cap="none">
                <a:solidFill>
                  <a:schemeClr val="lt1"/>
                </a:solidFill>
                <a:latin typeface="Arial"/>
                <a:ea typeface="Arial"/>
                <a:cs typeface="Arial"/>
                <a:sym typeface="Arial"/>
              </a:rPr>
              <a:t>of </a:t>
            </a:r>
            <a:r>
              <a:rPr lang="en-US" sz="1800" b="1" i="0" u="none" strike="noStrike" cap="none">
                <a:solidFill>
                  <a:schemeClr val="lt1"/>
                </a:solidFill>
                <a:latin typeface="Arial"/>
                <a:ea typeface="Arial"/>
                <a:cs typeface="Arial"/>
                <a:sym typeface="Arial"/>
              </a:rPr>
              <a:t>text difficulty</a:t>
            </a:r>
            <a:r>
              <a:rPr lang="en-US" sz="1800" b="0" i="0" u="none" strike="noStrike" cap="none">
                <a:solidFill>
                  <a:schemeClr val="lt1"/>
                </a:solidFill>
                <a:latin typeface="Arial"/>
                <a:ea typeface="Arial"/>
                <a:cs typeface="Arial"/>
                <a:sym typeface="Arial"/>
              </a:rPr>
              <a:t>?</a:t>
            </a:r>
            <a:endParaRPr sz="1800" b="0" i="0" u="none" strike="noStrike" cap="none">
              <a:solidFill>
                <a:schemeClr val="lt1"/>
              </a:solidFill>
              <a:latin typeface="Arial"/>
              <a:ea typeface="Arial"/>
              <a:cs typeface="Arial"/>
              <a:sym typeface="Arial"/>
            </a:endParaRPr>
          </a:p>
        </p:txBody>
      </p:sp>
      <p:sp>
        <p:nvSpPr>
          <p:cNvPr id="2274" name="Google Shape;2274;g5083b9a30499fbb6_303"/>
          <p:cNvSpPr/>
          <p:nvPr/>
        </p:nvSpPr>
        <p:spPr>
          <a:xfrm>
            <a:off x="8838099" y="578103"/>
            <a:ext cx="2948100" cy="2323200"/>
          </a:xfrm>
          <a:prstGeom prst="wedgeEllipseCallout">
            <a:avLst>
              <a:gd name="adj1" fmla="val -20833"/>
              <a:gd name="adj2" fmla="val 62500"/>
            </a:avLst>
          </a:prstGeom>
          <a:gradFill>
            <a:gsLst>
              <a:gs pos="0">
                <a:srgbClr val="A2D2EB"/>
              </a:gs>
              <a:gs pos="100000">
                <a:srgbClr val="3D9CCE"/>
              </a:gs>
            </a:gsLst>
            <a:path path="circle">
              <a:fillToRect l="50000" t="50000" r="50000" b="50000"/>
            </a:path>
            <a:tileRect/>
          </a:gradFill>
          <a:ln w="28575" cap="flat" cmpd="sng">
            <a:solidFill>
              <a:schemeClr val="lt1"/>
            </a:solidFill>
            <a:prstDash val="solid"/>
            <a:round/>
            <a:headEnd type="none" w="sm" len="sm"/>
            <a:tailEnd type="none" w="sm" len="sm"/>
          </a:ln>
          <a:effectLst>
            <a:outerShdw blurRad="44450" dist="27940" dir="5400000" algn="ctr">
              <a:srgbClr val="000000">
                <a:alpha val="30588"/>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900"/>
              <a:buFont typeface="Garamond"/>
              <a:buNone/>
            </a:pPr>
            <a:endParaRPr sz="18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900"/>
              <a:buFont typeface="Garamond"/>
              <a:buNone/>
            </a:pPr>
            <a:r>
              <a:rPr lang="en-US" sz="1800" b="0" i="0" u="none" strike="noStrike" cap="none" dirty="0">
                <a:solidFill>
                  <a:schemeClr val="tx2">
                    <a:lumMod val="10000"/>
                  </a:schemeClr>
                </a:solidFill>
                <a:latin typeface="Arial"/>
                <a:ea typeface="Arial"/>
                <a:cs typeface="Arial"/>
                <a:sym typeface="Arial"/>
              </a:rPr>
              <a:t>Are there critical </a:t>
            </a:r>
            <a:r>
              <a:rPr lang="en-US" sz="1800" b="1" i="0" u="none" strike="noStrike" cap="none" dirty="0">
                <a:solidFill>
                  <a:schemeClr val="tx2">
                    <a:lumMod val="10000"/>
                  </a:schemeClr>
                </a:solidFill>
                <a:latin typeface="Arial"/>
                <a:ea typeface="Arial"/>
                <a:cs typeface="Arial"/>
                <a:sym typeface="Arial"/>
              </a:rPr>
              <a:t>Tier 2 and  3 vocabulary </a:t>
            </a:r>
            <a:r>
              <a:rPr lang="en-US" sz="1800" b="0" i="0" u="none" strike="noStrike" cap="none" dirty="0">
                <a:solidFill>
                  <a:schemeClr val="tx2">
                    <a:lumMod val="10000"/>
                  </a:schemeClr>
                </a:solidFill>
                <a:latin typeface="Arial"/>
                <a:ea typeface="Arial"/>
                <a:cs typeface="Arial"/>
                <a:sym typeface="Arial"/>
              </a:rPr>
              <a:t>words that illustrate the central idea?</a:t>
            </a:r>
            <a:endParaRPr sz="1800" b="0" i="0" u="none" strike="noStrike" cap="none" dirty="0">
              <a:solidFill>
                <a:schemeClr val="tx2">
                  <a:lumMod val="10000"/>
                </a:schemeClr>
              </a:solidFill>
              <a:latin typeface="Arial"/>
              <a:ea typeface="Arial"/>
              <a:cs typeface="Arial"/>
              <a:sym typeface="Arial"/>
            </a:endParaRPr>
          </a:p>
        </p:txBody>
      </p:sp>
      <p:sp>
        <p:nvSpPr>
          <p:cNvPr id="2275" name="Google Shape;2275;g5083b9a30499fbb6_303"/>
          <p:cNvSpPr/>
          <p:nvPr/>
        </p:nvSpPr>
        <p:spPr>
          <a:xfrm>
            <a:off x="8875600" y="3451633"/>
            <a:ext cx="2873100" cy="2323200"/>
          </a:xfrm>
          <a:prstGeom prst="wedgeEllipseCallout">
            <a:avLst>
              <a:gd name="adj1" fmla="val -20833"/>
              <a:gd name="adj2" fmla="val 62500"/>
            </a:avLst>
          </a:prstGeom>
          <a:gradFill>
            <a:gsLst>
              <a:gs pos="0">
                <a:srgbClr val="FFC002"/>
              </a:gs>
              <a:gs pos="100000">
                <a:srgbClr val="795B04"/>
              </a:gs>
            </a:gsLst>
            <a:path path="circle">
              <a:fillToRect l="50000" t="50000" r="50000" b="50000"/>
            </a:path>
            <a:tileRect/>
          </a:gradFill>
          <a:ln w="28575" cap="flat" cmpd="sng">
            <a:solidFill>
              <a:schemeClr val="lt1"/>
            </a:solidFill>
            <a:prstDash val="solid"/>
            <a:round/>
            <a:headEnd type="none" w="sm" len="sm"/>
            <a:tailEnd type="none" w="sm" len="sm"/>
          </a:ln>
          <a:effectLst>
            <a:outerShdw blurRad="44450" dist="27940" dir="5400000" algn="ctr">
              <a:srgbClr val="000000">
                <a:alpha val="30588"/>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900"/>
              <a:buFont typeface="Garamond"/>
              <a:buNone/>
            </a:pPr>
            <a:r>
              <a:rPr lang="en-US" sz="2100" b="0" i="0" u="none" strike="noStrike" cap="none" dirty="0">
                <a:solidFill>
                  <a:schemeClr val="tx2">
                    <a:lumMod val="10000"/>
                  </a:schemeClr>
                </a:solidFill>
                <a:latin typeface="Arial"/>
                <a:ea typeface="Arial"/>
                <a:cs typeface="Arial"/>
                <a:sym typeface="Arial"/>
              </a:rPr>
              <a:t>Is there a </a:t>
            </a:r>
            <a:r>
              <a:rPr lang="en-US" sz="2100" b="1" i="0" u="none" strike="noStrike" cap="none" dirty="0">
                <a:solidFill>
                  <a:schemeClr val="tx2">
                    <a:lumMod val="10000"/>
                  </a:schemeClr>
                </a:solidFill>
                <a:latin typeface="Arial"/>
                <a:ea typeface="Arial"/>
                <a:cs typeface="Arial"/>
                <a:sym typeface="Arial"/>
              </a:rPr>
              <a:t>kernel sentence</a:t>
            </a:r>
            <a:r>
              <a:rPr lang="en-US" sz="2100" b="0" i="0" u="none" strike="noStrike" cap="none" dirty="0">
                <a:solidFill>
                  <a:schemeClr val="tx2">
                    <a:lumMod val="10000"/>
                  </a:schemeClr>
                </a:solidFill>
                <a:latin typeface="Arial"/>
                <a:ea typeface="Arial"/>
                <a:cs typeface="Arial"/>
                <a:sym typeface="Arial"/>
              </a:rPr>
              <a:t> with multiple clauses?</a:t>
            </a:r>
            <a:endParaRPr sz="2100" b="0" i="0" u="none" strike="noStrike" cap="none" dirty="0">
              <a:solidFill>
                <a:schemeClr val="tx2">
                  <a:lumMod val="1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1" name="Google Shape;2281;g5083b9a30499fbb6_322">
            <a:extLst>
              <a:ext uri="{C183D7F6-B498-43B3-948B-1728B52AA6E4}">
                <adec:decorative xmlns:adec="http://schemas.microsoft.com/office/drawing/2017/decorative" val="1"/>
              </a:ext>
            </a:extLst>
          </p:cNvPr>
          <p:cNvSpPr txBox="1">
            <a:spLocks noGrp="1"/>
          </p:cNvSpPr>
          <p:nvPr>
            <p:ph type="ftr" idx="4294967295"/>
          </p:nvPr>
        </p:nvSpPr>
        <p:spPr>
          <a:xfrm>
            <a:off x="1" y="6287786"/>
            <a:ext cx="568800" cy="5703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2282" name="Google Shape;2282;g5083b9a30499fbb6_322"/>
          <p:cNvSpPr txBox="1"/>
          <p:nvPr/>
        </p:nvSpPr>
        <p:spPr>
          <a:xfrm>
            <a:off x="4414643" y="4665493"/>
            <a:ext cx="916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Garamond"/>
                <a:ea typeface="Garamond"/>
                <a:cs typeface="Garamond"/>
                <a:sym typeface="Garamond"/>
              </a:rPr>
              <a:t>K-1</a:t>
            </a:r>
            <a:endParaRPr sz="1400" b="0" i="0" u="none" strike="noStrike" cap="none">
              <a:solidFill>
                <a:srgbClr val="000000"/>
              </a:solidFill>
              <a:latin typeface="Arial"/>
              <a:ea typeface="Arial"/>
              <a:cs typeface="Arial"/>
              <a:sym typeface="Arial"/>
            </a:endParaRPr>
          </a:p>
        </p:txBody>
      </p:sp>
      <p:sp>
        <p:nvSpPr>
          <p:cNvPr id="2283" name="Google Shape;2283;g5083b9a30499fbb6_322"/>
          <p:cNvSpPr txBox="1"/>
          <p:nvPr/>
        </p:nvSpPr>
        <p:spPr>
          <a:xfrm>
            <a:off x="4414643" y="4586768"/>
            <a:ext cx="916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K-1</a:t>
            </a:r>
            <a:endParaRPr sz="1400" b="0" i="0" u="none" strike="noStrike" cap="none">
              <a:solidFill>
                <a:srgbClr val="000000"/>
              </a:solidFill>
              <a:latin typeface="Arial"/>
              <a:ea typeface="Arial"/>
              <a:cs typeface="Arial"/>
              <a:sym typeface="Arial"/>
            </a:endParaRPr>
          </a:p>
        </p:txBody>
      </p:sp>
      <p:sp>
        <p:nvSpPr>
          <p:cNvPr id="2284" name="Google Shape;2284;g5083b9a30499fbb6_322"/>
          <p:cNvSpPr/>
          <p:nvPr/>
        </p:nvSpPr>
        <p:spPr>
          <a:xfrm>
            <a:off x="1454459" y="1534525"/>
            <a:ext cx="948600" cy="776400"/>
          </a:xfrm>
          <a:prstGeom prst="ellipse">
            <a:avLst/>
          </a:prstGeom>
          <a:gradFill>
            <a:gsLst>
              <a:gs pos="0">
                <a:srgbClr val="A2D2EB"/>
              </a:gs>
              <a:gs pos="100000">
                <a:srgbClr val="3D9CCE"/>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A</a:t>
            </a:r>
            <a:endParaRPr sz="3000" b="1" i="0" u="none" strike="noStrike" cap="none">
              <a:solidFill>
                <a:schemeClr val="lt1"/>
              </a:solidFill>
              <a:latin typeface="Arial"/>
              <a:ea typeface="Arial"/>
              <a:cs typeface="Arial"/>
              <a:sym typeface="Arial"/>
            </a:endParaRPr>
          </a:p>
        </p:txBody>
      </p:sp>
      <p:sp>
        <p:nvSpPr>
          <p:cNvPr id="2285" name="Google Shape;2285;g5083b9a30499fbb6_322"/>
          <p:cNvSpPr/>
          <p:nvPr/>
        </p:nvSpPr>
        <p:spPr>
          <a:xfrm>
            <a:off x="5731392" y="1534525"/>
            <a:ext cx="948600" cy="776400"/>
          </a:xfrm>
          <a:prstGeom prst="ellipse">
            <a:avLst/>
          </a:prstGeom>
          <a:gradFill>
            <a:gsLst>
              <a:gs pos="0">
                <a:srgbClr val="A2D2EB"/>
              </a:gs>
              <a:gs pos="100000">
                <a:srgbClr val="3D9CCE"/>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B</a:t>
            </a:r>
            <a:endParaRPr sz="3000" b="1" i="0" u="none" strike="noStrike" cap="none">
              <a:solidFill>
                <a:schemeClr val="lt1"/>
              </a:solidFill>
              <a:latin typeface="Arial"/>
              <a:ea typeface="Arial"/>
              <a:cs typeface="Arial"/>
              <a:sym typeface="Arial"/>
            </a:endParaRPr>
          </a:p>
        </p:txBody>
      </p:sp>
      <p:sp>
        <p:nvSpPr>
          <p:cNvPr id="2286" name="Google Shape;2286;g5083b9a30499fbb6_322"/>
          <p:cNvSpPr/>
          <p:nvPr/>
        </p:nvSpPr>
        <p:spPr>
          <a:xfrm>
            <a:off x="10008325" y="1534525"/>
            <a:ext cx="948600" cy="776400"/>
          </a:xfrm>
          <a:prstGeom prst="ellipse">
            <a:avLst/>
          </a:prstGeom>
          <a:gradFill>
            <a:gsLst>
              <a:gs pos="0">
                <a:srgbClr val="A2D2EB"/>
              </a:gs>
              <a:gs pos="100000">
                <a:srgbClr val="3D9CCE"/>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C</a:t>
            </a:r>
            <a:endParaRPr sz="3000" b="1" i="0" u="none" strike="noStrike" cap="none">
              <a:solidFill>
                <a:schemeClr val="lt1"/>
              </a:solidFill>
              <a:latin typeface="Arial"/>
              <a:ea typeface="Arial"/>
              <a:cs typeface="Arial"/>
              <a:sym typeface="Arial"/>
            </a:endParaRPr>
          </a:p>
        </p:txBody>
      </p:sp>
      <p:sp>
        <p:nvSpPr>
          <p:cNvPr id="2287" name="Google Shape;2287;g5083b9a30499fbb6_322"/>
          <p:cNvSpPr txBox="1"/>
          <p:nvPr/>
        </p:nvSpPr>
        <p:spPr>
          <a:xfrm>
            <a:off x="284401" y="2608824"/>
            <a:ext cx="3679457" cy="3262039"/>
          </a:xfrm>
          <a:prstGeom prst="rect">
            <a:avLst/>
          </a:prstGeom>
          <a:solidFill>
            <a:srgbClr val="C0DCF2"/>
          </a:solidFill>
          <a:ln w="19050" cap="flat" cmpd="sng">
            <a:solidFill>
              <a:srgbClr val="20124D"/>
            </a:solidFill>
            <a:prstDash val="lgDash"/>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Arial"/>
                <a:ea typeface="Arial"/>
                <a:cs typeface="Arial"/>
                <a:sym typeface="Arial"/>
              </a:rPr>
              <a:t>We were already at our desks, and she gave me a half-wave as she slipped into the seat next to mine.</a:t>
            </a:r>
            <a:r>
              <a:rPr lang="en-US" sz="1500" b="1" i="0" u="none" strike="noStrike" cap="none">
                <a:solidFill>
                  <a:srgbClr val="980000"/>
                </a:solidFill>
                <a:latin typeface="Arial"/>
                <a:ea typeface="Arial"/>
                <a:cs typeface="Arial"/>
                <a:sym typeface="Arial"/>
              </a:rPr>
              <a:t> I stared at my desk and pretended I hadn’t seen her hesitant hand</a:t>
            </a:r>
            <a:r>
              <a:rPr lang="en-US" sz="1500" b="0" i="0" u="none" strike="noStrike" cap="none">
                <a:solidFill>
                  <a:srgbClr val="000000"/>
                </a:solidFill>
                <a:latin typeface="Arial"/>
                <a:ea typeface="Arial"/>
                <a:cs typeface="Arial"/>
                <a:sym typeface="Arial"/>
              </a:rPr>
              <a:t>. For years and years, I’d tried to blend in and be as American as I could be and here, suddenly, came this new girl, looking like my grandmother might have done when she was fresh off the boat. She was everything I was frightened to admit might be lurking inside me — personified standing outside me.</a:t>
            </a:r>
            <a:endParaRPr sz="1500" b="0" i="0" u="none" strike="noStrike" cap="none">
              <a:solidFill>
                <a:srgbClr val="000000"/>
              </a:solidFill>
              <a:latin typeface="Arial"/>
              <a:ea typeface="Arial"/>
              <a:cs typeface="Arial"/>
              <a:sym typeface="Arial"/>
            </a:endParaRPr>
          </a:p>
        </p:txBody>
      </p:sp>
      <p:sp>
        <p:nvSpPr>
          <p:cNvPr id="2288" name="Google Shape;2288;g5083b9a30499fbb6_322"/>
          <p:cNvSpPr txBox="1"/>
          <p:nvPr/>
        </p:nvSpPr>
        <p:spPr>
          <a:xfrm>
            <a:off x="4303145" y="2488975"/>
            <a:ext cx="4181343" cy="4003900"/>
          </a:xfrm>
          <a:prstGeom prst="rect">
            <a:avLst/>
          </a:prstGeom>
          <a:solidFill>
            <a:srgbClr val="C0DCF2"/>
          </a:solidFill>
          <a:ln w="19050" cap="flat" cmpd="sng">
            <a:solidFill>
              <a:srgbClr val="000000"/>
            </a:solidFill>
            <a:prstDash val="lgDash"/>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500" b="1" i="0" u="none" strike="noStrike" cap="none">
                <a:solidFill>
                  <a:srgbClr val="980000"/>
                </a:solidFill>
                <a:latin typeface="Arial"/>
                <a:ea typeface="Arial"/>
                <a:cs typeface="Arial"/>
                <a:sym typeface="Arial"/>
              </a:rPr>
              <a:t>The school called an assembly</a:t>
            </a:r>
            <a:r>
              <a:rPr lang="en-US" sz="1500" b="0" i="0" u="none" strike="noStrike" cap="none">
                <a:solidFill>
                  <a:srgbClr val="000000"/>
                </a:solidFill>
                <a:latin typeface="Arial"/>
                <a:ea typeface="Arial"/>
                <a:cs typeface="Arial"/>
                <a:sym typeface="Arial"/>
              </a:rPr>
              <a:t> and made this great big announcement that they would be starting a whole new anti-bullying training program at our school next year.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Arial"/>
                <a:ea typeface="Arial"/>
                <a:cs typeface="Arial"/>
                <a:sym typeface="Arial"/>
              </a:rPr>
              <a:t>There were rumors that Jacques and his friends had waited for Vaishali after school one day. Things had escalated and turned violent. Who knows what they might have done?</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Arial"/>
                <a:ea typeface="Arial"/>
                <a:cs typeface="Arial"/>
                <a:sym typeface="Arial"/>
              </a:rPr>
              <a:t>Word traveled that Vaishali had the presence of mind to call 911 and Jacques and his buddies had been caught on a school security camera. We hadn’t seen any of them on campus since. He and his gang were facing suspension – maybe more.</a:t>
            </a:r>
            <a:endParaRPr sz="1500" b="0" i="0" u="none" strike="noStrike" cap="none">
              <a:solidFill>
                <a:srgbClr val="000000"/>
              </a:solidFill>
              <a:latin typeface="Arial"/>
              <a:ea typeface="Arial"/>
              <a:cs typeface="Arial"/>
              <a:sym typeface="Arial"/>
            </a:endParaRPr>
          </a:p>
        </p:txBody>
      </p:sp>
      <p:sp>
        <p:nvSpPr>
          <p:cNvPr id="2289" name="Google Shape;2289;g5083b9a30499fbb6_322"/>
          <p:cNvSpPr txBox="1"/>
          <p:nvPr/>
        </p:nvSpPr>
        <p:spPr>
          <a:xfrm>
            <a:off x="8823775" y="2608824"/>
            <a:ext cx="3034799" cy="2150211"/>
          </a:xfrm>
          <a:prstGeom prst="rect">
            <a:avLst/>
          </a:prstGeom>
          <a:solidFill>
            <a:srgbClr val="C0DCF2"/>
          </a:solidFill>
          <a:ln w="19050" cap="flat" cmpd="sng">
            <a:solidFill>
              <a:srgbClr val="000000"/>
            </a:solidFill>
            <a:prstDash val="lgDash"/>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980000"/>
                </a:solidFill>
                <a:latin typeface="Arial"/>
                <a:ea typeface="Arial"/>
                <a:cs typeface="Arial"/>
                <a:sym typeface="Arial"/>
              </a:rPr>
              <a:t>Shadows are strange things</a:t>
            </a:r>
            <a:r>
              <a:rPr lang="en-US" sz="1400" b="0" i="0" u="none" strike="noStrike" cap="none" dirty="0">
                <a:solidFill>
                  <a:srgbClr val="000000"/>
                </a:solidFill>
                <a:latin typeface="Arial"/>
                <a:ea typeface="Arial"/>
                <a:cs typeface="Arial"/>
                <a:sym typeface="Arial"/>
              </a:rPr>
              <a:t>. We nearly never notice them, although they’re always attached to our bodies. They creep along behind us, lurking in wait for those brief moments when, unexpectedly, the light shifts and they leap ahead of us, forcing us to acknowledge their existence.</a:t>
            </a:r>
            <a:endParaRPr sz="1400" b="0" i="0" u="none" strike="noStrike" cap="none" dirty="0">
              <a:solidFill>
                <a:srgbClr val="000000"/>
              </a:solidFill>
              <a:latin typeface="Arial"/>
              <a:ea typeface="Arial"/>
              <a:cs typeface="Arial"/>
              <a:sym typeface="Arial"/>
            </a:endParaRPr>
          </a:p>
        </p:txBody>
      </p:sp>
      <p:sp>
        <p:nvSpPr>
          <p:cNvPr id="3" name="Title 2">
            <a:extLst>
              <a:ext uri="{FF2B5EF4-FFF2-40B4-BE49-F238E27FC236}">
                <a16:creationId xmlns:a16="http://schemas.microsoft.com/office/drawing/2014/main" id="{33A4AE64-8CAA-6B58-4637-7553436250CF}"/>
              </a:ext>
            </a:extLst>
          </p:cNvPr>
          <p:cNvSpPr>
            <a:spLocks noGrp="1"/>
          </p:cNvSpPr>
          <p:nvPr>
            <p:ph type="title"/>
          </p:nvPr>
        </p:nvSpPr>
        <p:spPr/>
        <p:txBody>
          <a:bodyPr/>
          <a:lstStyle/>
          <a:p>
            <a:r>
              <a:rPr lang="en-US" sz="3600" dirty="0">
                <a:solidFill>
                  <a:srgbClr val="153359"/>
                </a:solidFill>
              </a:rPr>
              <a:t>Selecting the VIP for Repeated Reading</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2" name="Title 1">
            <a:extLst>
              <a:ext uri="{FF2B5EF4-FFF2-40B4-BE49-F238E27FC236}">
                <a16:creationId xmlns:a16="http://schemas.microsoft.com/office/drawing/2014/main" id="{BF689620-FE28-F56A-96A9-3C7718EDB863}"/>
              </a:ext>
            </a:extLst>
          </p:cNvPr>
          <p:cNvSpPr>
            <a:spLocks noGrp="1"/>
          </p:cNvSpPr>
          <p:nvPr>
            <p:ph type="title"/>
          </p:nvPr>
        </p:nvSpPr>
        <p:spPr/>
        <p:txBody>
          <a:bodyPr/>
          <a:lstStyle/>
          <a:p>
            <a:r>
              <a:rPr lang="en-US" sz="3600" b="1" i="1" u="none" strike="noStrike" cap="none" dirty="0">
                <a:solidFill>
                  <a:srgbClr val="254368"/>
                </a:solidFill>
                <a:latin typeface="Arial"/>
                <a:ea typeface="Arial"/>
                <a:cs typeface="Arial"/>
                <a:sym typeface="Arial"/>
              </a:rPr>
              <a:t>Her Story Continued</a:t>
            </a:r>
            <a:endParaRPr lang="en-US" dirty="0"/>
          </a:p>
        </p:txBody>
      </p:sp>
      <p:sp>
        <p:nvSpPr>
          <p:cNvPr id="2294" name="Google Shape;2294;g34ba3a22470_0_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2297" name="Google Shape;2297;g34ba3a22470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13164" y="922050"/>
            <a:ext cx="10397836" cy="5365736"/>
          </a:xfrm>
          <a:prstGeom prst="rect">
            <a:avLst/>
          </a:prstGeom>
          <a:noFill/>
          <a:ln>
            <a:noFill/>
          </a:ln>
          <a:effectLst>
            <a:outerShdw blurRad="57150" dist="19050" dir="5400000" algn="bl" rotWithShape="0">
              <a:srgbClr val="000000">
                <a:alpha val="48235"/>
              </a:srgbClr>
            </a:outerShdw>
          </a:effectLst>
        </p:spPr>
      </p:pic>
      <p:sp>
        <p:nvSpPr>
          <p:cNvPr id="2298" name="Google Shape;2298;g34ba3a22470_0_0"/>
          <p:cNvSpPr txBox="1"/>
          <p:nvPr/>
        </p:nvSpPr>
        <p:spPr>
          <a:xfrm>
            <a:off x="2325669" y="1384754"/>
            <a:ext cx="4187863" cy="463200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rgbClr val="000000"/>
                </a:solidFill>
                <a:latin typeface="Arial"/>
                <a:ea typeface="Arial"/>
                <a:cs typeface="Arial"/>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Shadows</a:t>
            </a:r>
            <a:r>
              <a:rPr lang="en-US" sz="2400" b="0" i="0" u="none" strike="noStrike" cap="none">
                <a:solidFill>
                  <a:srgbClr val="000000"/>
                </a:solidFill>
                <a:latin typeface="Arial"/>
                <a:ea typeface="Arial"/>
                <a:cs typeface="Arial"/>
                <a:sym typeface="Arial"/>
              </a:rPr>
              <a:t> are strange things. We nearly never notice them, although they’re always attached to our bodies. They creep along behind us, </a:t>
            </a:r>
            <a:r>
              <a:rPr lang="en-US" sz="2400" b="1" i="0" u="none" strike="noStrike" cap="none">
                <a:solidFill>
                  <a:srgbClr val="980000"/>
                </a:solidFill>
                <a:latin typeface="Arial"/>
                <a:ea typeface="Arial"/>
                <a:cs typeface="Arial"/>
                <a:sym typeface="Arial"/>
              </a:rPr>
              <a:t>lurking</a:t>
            </a:r>
            <a:r>
              <a:rPr lang="en-US" sz="2400" b="0" i="0" u="none" strike="noStrike" cap="none">
                <a:solidFill>
                  <a:srgbClr val="000000"/>
                </a:solidFill>
                <a:latin typeface="Arial"/>
                <a:ea typeface="Arial"/>
                <a:cs typeface="Arial"/>
                <a:sym typeface="Arial"/>
              </a:rPr>
              <a:t> in wait for those brief moments when, unexpectedly, the light shifts and they leap ahead of us, forcing us to </a:t>
            </a:r>
            <a:r>
              <a:rPr lang="en-US" sz="2400" b="0" i="0" u="none" strike="noStrike" cap="none">
                <a:solidFill>
                  <a:schemeClr val="dk1"/>
                </a:solidFill>
                <a:latin typeface="Arial"/>
                <a:ea typeface="Arial"/>
                <a:cs typeface="Arial"/>
                <a:sym typeface="Arial"/>
              </a:rPr>
              <a:t>acknowledge</a:t>
            </a:r>
            <a:r>
              <a:rPr lang="en-US" sz="2400" b="1" i="0" u="none" strike="noStrike" cap="none">
                <a:solidFill>
                  <a:schemeClr val="dk1"/>
                </a:solidFill>
                <a:latin typeface="Arial"/>
                <a:ea typeface="Arial"/>
                <a:cs typeface="Arial"/>
                <a:sym typeface="Arial"/>
              </a:rPr>
              <a:t> </a:t>
            </a:r>
            <a:r>
              <a:rPr lang="en-US" sz="2400" b="0" i="0" u="none" strike="noStrike" cap="none">
                <a:solidFill>
                  <a:srgbClr val="000000"/>
                </a:solidFill>
                <a:latin typeface="Arial"/>
                <a:ea typeface="Arial"/>
                <a:cs typeface="Arial"/>
                <a:sym typeface="Arial"/>
              </a:rPr>
              <a:t>their existence.</a:t>
            </a:r>
          </a:p>
          <a:p>
            <a:pPr marL="0" marR="0" lvl="0" indent="0" algn="l" rtl="0">
              <a:lnSpc>
                <a:spcPct val="100000"/>
              </a:lnSpc>
              <a:spcBef>
                <a:spcPts val="0"/>
              </a:spcBef>
              <a:spcAft>
                <a:spcPts val="0"/>
              </a:spcAft>
              <a:buClr>
                <a:srgbClr val="000000"/>
              </a:buClr>
              <a:buSzPts val="2000"/>
              <a:buFont typeface="Arial"/>
              <a:buNone/>
            </a:pPr>
            <a:endParaRPr lang="en-US" sz="2500" b="0" i="0" u="none" strike="noStrike" cap="none">
              <a:solidFill>
                <a:srgbClr val="000000"/>
              </a:solidFill>
              <a:latin typeface="Aleo"/>
              <a:ea typeface="Aleo"/>
              <a:cs typeface="Aleo"/>
              <a:sym typeface="Aleo"/>
            </a:endParaRPr>
          </a:p>
        </p:txBody>
      </p:sp>
      <p:sp>
        <p:nvSpPr>
          <p:cNvPr id="2299" name="Google Shape;2299;g34ba3a22470_0_0"/>
          <p:cNvSpPr/>
          <p:nvPr/>
        </p:nvSpPr>
        <p:spPr>
          <a:xfrm rot="414">
            <a:off x="7908950" y="1236756"/>
            <a:ext cx="2317700" cy="610967"/>
          </a:xfrm>
          <a:prstGeom prst="roundRect">
            <a:avLst>
              <a:gd name="adj" fmla="val 16667"/>
            </a:avLst>
          </a:prstGeom>
          <a:gradFill>
            <a:gsLst>
              <a:gs pos="0">
                <a:srgbClr val="DC4D5D"/>
              </a:gs>
              <a:gs pos="100000">
                <a:srgbClr val="85212C"/>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Arial"/>
                <a:ea typeface="Arial"/>
                <a:cs typeface="Arial"/>
                <a:sym typeface="Arial"/>
              </a:rPr>
              <a:t>Fluency Drill</a:t>
            </a:r>
            <a:endParaRPr sz="2400" b="1" i="0" u="none" strike="noStrike" cap="none" dirty="0">
              <a:solidFill>
                <a:schemeClr val="lt1"/>
              </a:solidFill>
              <a:latin typeface="Arial"/>
              <a:ea typeface="Arial"/>
              <a:cs typeface="Arial"/>
              <a:sym typeface="Arial"/>
            </a:endParaRPr>
          </a:p>
        </p:txBody>
      </p:sp>
      <p:grpSp>
        <p:nvGrpSpPr>
          <p:cNvPr id="2300" name="Google Shape;2300;g34ba3a22470_0_0" descr="teacher read aloud text box"/>
          <p:cNvGrpSpPr/>
          <p:nvPr/>
        </p:nvGrpSpPr>
        <p:grpSpPr>
          <a:xfrm>
            <a:off x="6835895" y="1985714"/>
            <a:ext cx="4083571" cy="553968"/>
            <a:chOff x="6626950" y="1903975"/>
            <a:chExt cx="3965125" cy="699071"/>
          </a:xfrm>
        </p:grpSpPr>
        <p:sp>
          <p:nvSpPr>
            <p:cNvPr id="2301" name="Google Shape;2301;g34ba3a22470_0_0"/>
            <p:cNvSpPr/>
            <p:nvPr/>
          </p:nvSpPr>
          <p:spPr>
            <a:xfrm>
              <a:off x="6626950" y="2045425"/>
              <a:ext cx="369600" cy="3327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2" name="Google Shape;2302;g34ba3a22470_0_0"/>
            <p:cNvSpPr txBox="1"/>
            <p:nvPr/>
          </p:nvSpPr>
          <p:spPr>
            <a:xfrm>
              <a:off x="7199975" y="1903975"/>
              <a:ext cx="3392100" cy="69907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chemeClr val="dk1"/>
                  </a:solidFill>
                  <a:latin typeface="Arial"/>
                  <a:ea typeface="Arial"/>
                  <a:cs typeface="Arial"/>
                  <a:sym typeface="Arial"/>
                </a:rPr>
                <a:t>Teacher Read Aloud</a:t>
              </a:r>
              <a:endParaRPr sz="2400" b="1" i="0" u="none" strike="noStrike" cap="none" dirty="0">
                <a:solidFill>
                  <a:schemeClr val="dk1"/>
                </a:solidFill>
                <a:latin typeface="Arial"/>
                <a:ea typeface="Arial"/>
                <a:cs typeface="Arial"/>
                <a:sym typeface="Arial"/>
              </a:endParaRPr>
            </a:p>
          </p:txBody>
        </p:sp>
      </p:grpSp>
      <p:grpSp>
        <p:nvGrpSpPr>
          <p:cNvPr id="2303" name="Google Shape;2303;g34ba3a22470_0_0" descr="echo reading text box"/>
          <p:cNvGrpSpPr/>
          <p:nvPr/>
        </p:nvGrpSpPr>
        <p:grpSpPr>
          <a:xfrm>
            <a:off x="6835895" y="2687943"/>
            <a:ext cx="4083571" cy="553968"/>
            <a:chOff x="6626950" y="1903975"/>
            <a:chExt cx="3965125" cy="699071"/>
          </a:xfrm>
        </p:grpSpPr>
        <p:sp>
          <p:nvSpPr>
            <p:cNvPr id="2304" name="Google Shape;2304;g34ba3a22470_0_0"/>
            <p:cNvSpPr/>
            <p:nvPr/>
          </p:nvSpPr>
          <p:spPr>
            <a:xfrm>
              <a:off x="6626950" y="2045425"/>
              <a:ext cx="369600" cy="3327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305" name="Google Shape;2305;g34ba3a22470_0_0"/>
            <p:cNvSpPr txBox="1"/>
            <p:nvPr/>
          </p:nvSpPr>
          <p:spPr>
            <a:xfrm>
              <a:off x="7199975" y="1903975"/>
              <a:ext cx="3392100" cy="69907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chemeClr val="dk1"/>
                  </a:solidFill>
                  <a:latin typeface="Arial"/>
                  <a:ea typeface="Arial"/>
                  <a:cs typeface="Arial"/>
                  <a:sym typeface="Arial"/>
                </a:rPr>
                <a:t>Echo Reading</a:t>
              </a:r>
              <a:endParaRPr sz="2400" b="1" i="0" u="none" strike="noStrike" cap="none" dirty="0">
                <a:solidFill>
                  <a:schemeClr val="dk1"/>
                </a:solidFill>
                <a:latin typeface="Arial"/>
                <a:ea typeface="Arial"/>
                <a:cs typeface="Arial"/>
                <a:sym typeface="Arial"/>
              </a:endParaRPr>
            </a:p>
          </p:txBody>
        </p:sp>
      </p:grpSp>
      <p:grpSp>
        <p:nvGrpSpPr>
          <p:cNvPr id="2306" name="Google Shape;2306;g34ba3a22470_0_0" descr="choral reading text box"/>
          <p:cNvGrpSpPr/>
          <p:nvPr/>
        </p:nvGrpSpPr>
        <p:grpSpPr>
          <a:xfrm>
            <a:off x="6835895" y="3456847"/>
            <a:ext cx="4083571" cy="553968"/>
            <a:chOff x="6626950" y="1903975"/>
            <a:chExt cx="3965125" cy="699071"/>
          </a:xfrm>
        </p:grpSpPr>
        <p:sp>
          <p:nvSpPr>
            <p:cNvPr id="2307" name="Google Shape;2307;g34ba3a22470_0_0"/>
            <p:cNvSpPr/>
            <p:nvPr/>
          </p:nvSpPr>
          <p:spPr>
            <a:xfrm>
              <a:off x="6626950" y="2045425"/>
              <a:ext cx="369600" cy="3327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308" name="Google Shape;2308;g34ba3a22470_0_0"/>
            <p:cNvSpPr txBox="1"/>
            <p:nvPr/>
          </p:nvSpPr>
          <p:spPr>
            <a:xfrm>
              <a:off x="7199975" y="1903975"/>
              <a:ext cx="3392100" cy="69907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chemeClr val="dk1"/>
                  </a:solidFill>
                  <a:latin typeface="Arial"/>
                  <a:ea typeface="Arial"/>
                  <a:cs typeface="Arial"/>
                  <a:sym typeface="Arial"/>
                </a:rPr>
                <a:t>Choral Reading</a:t>
              </a:r>
              <a:endParaRPr sz="2400" b="1" i="0" u="none" strike="noStrike" cap="none" dirty="0">
                <a:solidFill>
                  <a:schemeClr val="dk1"/>
                </a:solidFill>
                <a:latin typeface="Arial"/>
                <a:ea typeface="Arial"/>
                <a:cs typeface="Arial"/>
                <a:sym typeface="Arial"/>
              </a:endParaRPr>
            </a:p>
          </p:txBody>
        </p:sp>
      </p:grpSp>
      <p:grpSp>
        <p:nvGrpSpPr>
          <p:cNvPr id="2309" name="Google Shape;2309;g34ba3a22470_0_0" descr="partner reading text box"/>
          <p:cNvGrpSpPr/>
          <p:nvPr/>
        </p:nvGrpSpPr>
        <p:grpSpPr>
          <a:xfrm>
            <a:off x="6835895" y="4225751"/>
            <a:ext cx="4083571" cy="553968"/>
            <a:chOff x="6626950" y="1903975"/>
            <a:chExt cx="3965125" cy="699071"/>
          </a:xfrm>
        </p:grpSpPr>
        <p:sp>
          <p:nvSpPr>
            <p:cNvPr id="2310" name="Google Shape;2310;g34ba3a22470_0_0"/>
            <p:cNvSpPr/>
            <p:nvPr/>
          </p:nvSpPr>
          <p:spPr>
            <a:xfrm>
              <a:off x="6626950" y="2045425"/>
              <a:ext cx="369600" cy="3327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311" name="Google Shape;2311;g34ba3a22470_0_0"/>
            <p:cNvSpPr txBox="1"/>
            <p:nvPr/>
          </p:nvSpPr>
          <p:spPr>
            <a:xfrm>
              <a:off x="7199975" y="1903975"/>
              <a:ext cx="3392100" cy="69907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chemeClr val="dk1"/>
                  </a:solidFill>
                  <a:latin typeface="Arial"/>
                  <a:ea typeface="Arial"/>
                  <a:cs typeface="Arial"/>
                  <a:sym typeface="Arial"/>
                </a:rPr>
                <a:t>Partner Reading</a:t>
              </a:r>
              <a:endParaRPr sz="2400" b="1" i="0" u="none" strike="noStrike" cap="none" dirty="0">
                <a:solidFill>
                  <a:schemeClr val="dk1"/>
                </a:solidFill>
                <a:latin typeface="Arial"/>
                <a:ea typeface="Arial"/>
                <a:cs typeface="Arial"/>
                <a:sym typeface="Arial"/>
              </a:endParaRPr>
            </a:p>
          </p:txBody>
        </p:sp>
      </p:grpSp>
      <p:grpSp>
        <p:nvGrpSpPr>
          <p:cNvPr id="2312" name="Google Shape;2312;g34ba3a22470_0_0" descr="independent reading text box"/>
          <p:cNvGrpSpPr/>
          <p:nvPr/>
        </p:nvGrpSpPr>
        <p:grpSpPr>
          <a:xfrm>
            <a:off x="6835895" y="4890667"/>
            <a:ext cx="4521369" cy="553968"/>
            <a:chOff x="6626950" y="1903975"/>
            <a:chExt cx="4390225" cy="699071"/>
          </a:xfrm>
        </p:grpSpPr>
        <p:sp>
          <p:nvSpPr>
            <p:cNvPr id="2313" name="Google Shape;2313;g34ba3a22470_0_0"/>
            <p:cNvSpPr/>
            <p:nvPr/>
          </p:nvSpPr>
          <p:spPr>
            <a:xfrm>
              <a:off x="6626950" y="2045425"/>
              <a:ext cx="369600" cy="3327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314" name="Google Shape;2314;g34ba3a22470_0_0"/>
            <p:cNvSpPr txBox="1"/>
            <p:nvPr/>
          </p:nvSpPr>
          <p:spPr>
            <a:xfrm>
              <a:off x="7199975" y="1903975"/>
              <a:ext cx="3817200" cy="69907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chemeClr val="dk1"/>
                  </a:solidFill>
                  <a:latin typeface="Arial"/>
                  <a:ea typeface="Arial"/>
                  <a:cs typeface="Arial"/>
                  <a:sym typeface="Arial"/>
                </a:rPr>
                <a:t>Independent Reading</a:t>
              </a:r>
              <a:endParaRPr sz="2400" b="1" i="0" u="none" strike="noStrike" cap="none" dirty="0">
                <a:solidFill>
                  <a:schemeClr val="dk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19"/>
        <p:cNvGrpSpPr/>
        <p:nvPr/>
      </p:nvGrpSpPr>
      <p:grpSpPr>
        <a:xfrm>
          <a:off x="0" y="0"/>
          <a:ext cx="0" cy="0"/>
          <a:chOff x="0" y="0"/>
          <a:chExt cx="0" cy="0"/>
        </a:xfrm>
      </p:grpSpPr>
      <p:sp>
        <p:nvSpPr>
          <p:cNvPr id="2320" name="Google Shape;2320;g349aa8b89f5_0_5437"/>
          <p:cNvSpPr txBox="1"/>
          <p:nvPr/>
        </p:nvSpPr>
        <p:spPr>
          <a:xfrm>
            <a:off x="3039546" y="6311688"/>
            <a:ext cx="707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tx2">
                    <a:lumMod val="10000"/>
                  </a:schemeClr>
                </a:solidFill>
                <a:latin typeface="EB Garamond"/>
                <a:ea typeface="EB Garamond"/>
                <a:cs typeface="EB Garamond"/>
                <a:sym typeface="EB Garamond"/>
              </a:rPr>
              <a:t>Teacher PROs</a:t>
            </a:r>
            <a:endParaRPr sz="1400" b="0" i="0" u="none" strike="noStrike" cap="none">
              <a:solidFill>
                <a:schemeClr val="tx2">
                  <a:lumMod val="10000"/>
                </a:schemeClr>
              </a:solidFill>
              <a:latin typeface="Arial"/>
              <a:ea typeface="Arial"/>
              <a:cs typeface="Arial"/>
              <a:sym typeface="Arial"/>
            </a:endParaRPr>
          </a:p>
        </p:txBody>
      </p:sp>
      <p:sp>
        <p:nvSpPr>
          <p:cNvPr id="2321" name="Google Shape;2321;g349aa8b89f5_0_5437"/>
          <p:cNvSpPr txBox="1"/>
          <p:nvPr/>
        </p:nvSpPr>
        <p:spPr>
          <a:xfrm>
            <a:off x="4572000" y="365200"/>
            <a:ext cx="6305400" cy="904800"/>
          </a:xfrm>
          <a:prstGeom prst="rect">
            <a:avLst/>
          </a:prstGeom>
          <a:noFill/>
          <a:ln>
            <a:noFill/>
          </a:ln>
          <a:effectLst>
            <a:outerShdw blurRad="57150" dist="19050" dir="5400000" algn="bl" rotWithShape="0">
              <a:srgbClr val="000000">
                <a:alpha val="48627"/>
              </a:srgbClr>
            </a:outerShdw>
          </a:effectLst>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3000"/>
              <a:buFont typeface="Arial"/>
              <a:buNone/>
            </a:pPr>
            <a:r>
              <a:rPr lang="en-US" sz="4500" b="1" i="0" u="none" strike="noStrike" cap="none">
                <a:solidFill>
                  <a:srgbClr val="351C75"/>
                </a:solidFill>
                <a:latin typeface="Libre Baskerville"/>
                <a:ea typeface="Libre Baskerville"/>
                <a:cs typeface="Libre Baskerville"/>
                <a:sym typeface="Libre Baskerville"/>
              </a:rPr>
              <a:t>Division Rules</a:t>
            </a:r>
            <a:endParaRPr sz="4500" b="1" i="0" u="none" strike="noStrike" cap="none">
              <a:solidFill>
                <a:srgbClr val="351C75"/>
              </a:solidFill>
              <a:latin typeface="Libre Baskerville"/>
              <a:ea typeface="Libre Baskerville"/>
              <a:cs typeface="Libre Baskerville"/>
              <a:sym typeface="Libre Baskerville"/>
            </a:endParaRPr>
          </a:p>
        </p:txBody>
      </p:sp>
      <p:pic>
        <p:nvPicPr>
          <p:cNvPr id="2322" name="Google Shape;2322;g349aa8b89f5_0_54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62001" y="289495"/>
            <a:ext cx="10743673" cy="5996499"/>
          </a:xfrm>
          <a:prstGeom prst="rect">
            <a:avLst/>
          </a:prstGeom>
          <a:noFill/>
          <a:ln>
            <a:noFill/>
          </a:ln>
        </p:spPr>
      </p:pic>
      <p:grpSp>
        <p:nvGrpSpPr>
          <p:cNvPr id="2324" name="Google Shape;2324;g349aa8b89f5_0_5437" descr="Repeated reading"/>
          <p:cNvGrpSpPr/>
          <p:nvPr/>
        </p:nvGrpSpPr>
        <p:grpSpPr>
          <a:xfrm>
            <a:off x="989650" y="1087070"/>
            <a:ext cx="3029751" cy="3762723"/>
            <a:chOff x="202075" y="1270000"/>
            <a:chExt cx="3029751" cy="3762723"/>
          </a:xfrm>
        </p:grpSpPr>
        <p:pic>
          <p:nvPicPr>
            <p:cNvPr id="2325" name="Google Shape;2325;g349aa8b89f5_0_5437"/>
            <p:cNvPicPr preferRelativeResize="0"/>
            <p:nvPr/>
          </p:nvPicPr>
          <p:blipFill rotWithShape="1">
            <a:blip r:embed="rId4">
              <a:alphaModFix/>
            </a:blip>
            <a:srcRect l="1487"/>
            <a:stretch/>
          </p:blipFill>
          <p:spPr>
            <a:xfrm>
              <a:off x="202075" y="2865297"/>
              <a:ext cx="3029751" cy="2167426"/>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pic>
        <p:sp>
          <p:nvSpPr>
            <p:cNvPr id="2326" name="Google Shape;2326;g349aa8b89f5_0_5437"/>
            <p:cNvSpPr/>
            <p:nvPr/>
          </p:nvSpPr>
          <p:spPr>
            <a:xfrm>
              <a:off x="1345875" y="1270000"/>
              <a:ext cx="524400" cy="465000"/>
            </a:xfrm>
            <a:prstGeom prst="ellipse">
              <a:avLst/>
            </a:prstGeom>
            <a:gradFill>
              <a:gsLst>
                <a:gs pos="0">
                  <a:srgbClr val="DD4449"/>
                </a:gs>
                <a:gs pos="100000">
                  <a:srgbClr val="811E21"/>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Calibri"/>
                  <a:ea typeface="Calibri"/>
                  <a:cs typeface="Calibri"/>
                  <a:sym typeface="Calibri"/>
                </a:rPr>
                <a:t>1</a:t>
              </a:r>
              <a:endParaRPr sz="2500" b="1" i="0" u="none" strike="noStrike" cap="none">
                <a:solidFill>
                  <a:schemeClr val="lt1"/>
                </a:solidFill>
                <a:latin typeface="Calibri"/>
                <a:ea typeface="Calibri"/>
                <a:cs typeface="Calibri"/>
                <a:sym typeface="Calibri"/>
              </a:endParaRPr>
            </a:p>
          </p:txBody>
        </p:sp>
        <p:sp>
          <p:nvSpPr>
            <p:cNvPr id="2327" name="Google Shape;2327;g349aa8b89f5_0_5437"/>
            <p:cNvSpPr txBox="1"/>
            <p:nvPr/>
          </p:nvSpPr>
          <p:spPr>
            <a:xfrm>
              <a:off x="573963" y="1776800"/>
              <a:ext cx="20682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153359"/>
                  </a:solidFill>
                  <a:latin typeface="Arial"/>
                  <a:ea typeface="Arial"/>
                  <a:cs typeface="Arial"/>
                  <a:sym typeface="Arial"/>
                </a:rPr>
                <a:t>Repeated</a:t>
              </a:r>
              <a:endParaRPr sz="2500" b="1" i="0" u="none" strike="noStrike" cap="none">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153359"/>
                  </a:solidFill>
                  <a:latin typeface="Arial"/>
                  <a:ea typeface="Arial"/>
                  <a:cs typeface="Arial"/>
                  <a:sym typeface="Arial"/>
                </a:rPr>
                <a:t>Reading</a:t>
              </a:r>
              <a:endParaRPr sz="2500" b="1" i="0" u="none" strike="noStrike" cap="none">
                <a:solidFill>
                  <a:srgbClr val="153359"/>
                </a:solidFill>
                <a:latin typeface="Arial"/>
                <a:ea typeface="Arial"/>
                <a:cs typeface="Arial"/>
                <a:sym typeface="Arial"/>
              </a:endParaRPr>
            </a:p>
          </p:txBody>
        </p:sp>
      </p:grpSp>
      <p:grpSp>
        <p:nvGrpSpPr>
          <p:cNvPr id="2328" name="Google Shape;2328;g349aa8b89f5_0_5437" descr="critical sentence"/>
          <p:cNvGrpSpPr/>
          <p:nvPr/>
        </p:nvGrpSpPr>
        <p:grpSpPr>
          <a:xfrm>
            <a:off x="5543788" y="1003775"/>
            <a:ext cx="4191960" cy="1920075"/>
            <a:chOff x="5543788" y="1003775"/>
            <a:chExt cx="4191960" cy="1920075"/>
          </a:xfrm>
        </p:grpSpPr>
        <p:sp>
          <p:nvSpPr>
            <p:cNvPr id="2329" name="Google Shape;2329;g349aa8b89f5_0_5437"/>
            <p:cNvSpPr txBox="1"/>
            <p:nvPr/>
          </p:nvSpPr>
          <p:spPr>
            <a:xfrm>
              <a:off x="5792848" y="1654850"/>
              <a:ext cx="3942900" cy="1269000"/>
            </a:xfrm>
            <a:prstGeom prst="rect">
              <a:avLst/>
            </a:prstGeom>
            <a:gradFill>
              <a:gsLst>
                <a:gs pos="0">
                  <a:srgbClr val="DD4449"/>
                </a:gs>
                <a:gs pos="100000">
                  <a:srgbClr val="811E21"/>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Self-preservation is an </a:t>
              </a:r>
              <a:r>
                <a:rPr lang="en-US" sz="2200" b="1" i="0" u="none" strike="noStrike" cap="none">
                  <a:solidFill>
                    <a:srgbClr val="FFF2CC"/>
                  </a:solidFill>
                  <a:latin typeface="Arial"/>
                  <a:ea typeface="Arial"/>
                  <a:cs typeface="Arial"/>
                  <a:sym typeface="Arial"/>
                </a:rPr>
                <a:t>instinct</a:t>
              </a:r>
              <a:r>
                <a:rPr lang="en-US" sz="2100" b="1" i="0" u="none" strike="noStrike" cap="none">
                  <a:solidFill>
                    <a:schemeClr val="lt1"/>
                  </a:solidFill>
                  <a:latin typeface="Arial"/>
                  <a:ea typeface="Arial"/>
                  <a:cs typeface="Arial"/>
                  <a:sym typeface="Arial"/>
                </a:rPr>
                <a:t>, as hard to suppress as a shark’s thirst for blood</a:t>
              </a:r>
              <a:endParaRPr sz="2100" b="1" i="0" u="none" strike="noStrike" cap="none">
                <a:solidFill>
                  <a:schemeClr val="lt1"/>
                </a:solidFill>
                <a:latin typeface="Arial"/>
                <a:ea typeface="Arial"/>
                <a:cs typeface="Arial"/>
                <a:sym typeface="Arial"/>
              </a:endParaRPr>
            </a:p>
          </p:txBody>
        </p:sp>
        <p:grpSp>
          <p:nvGrpSpPr>
            <p:cNvPr id="2330" name="Google Shape;2330;g349aa8b89f5_0_5437"/>
            <p:cNvGrpSpPr/>
            <p:nvPr/>
          </p:nvGrpSpPr>
          <p:grpSpPr>
            <a:xfrm>
              <a:off x="5543788" y="1003775"/>
              <a:ext cx="3716983" cy="569400"/>
              <a:chOff x="5902025" y="509800"/>
              <a:chExt cx="3716983" cy="569400"/>
            </a:xfrm>
          </p:grpSpPr>
          <p:sp>
            <p:nvSpPr>
              <p:cNvPr id="2331" name="Google Shape;2331;g349aa8b89f5_0_5437"/>
              <p:cNvSpPr/>
              <p:nvPr/>
            </p:nvSpPr>
            <p:spPr>
              <a:xfrm>
                <a:off x="5902025" y="585100"/>
                <a:ext cx="524400" cy="465000"/>
              </a:xfrm>
              <a:prstGeom prst="ellipse">
                <a:avLst/>
              </a:prstGeom>
              <a:gradFill>
                <a:gsLst>
                  <a:gs pos="0">
                    <a:srgbClr val="DD4449"/>
                  </a:gs>
                  <a:gs pos="100000">
                    <a:srgbClr val="811E21"/>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Calibri"/>
                    <a:ea typeface="Calibri"/>
                    <a:cs typeface="Calibri"/>
                    <a:sym typeface="Calibri"/>
                  </a:rPr>
                  <a:t>2</a:t>
                </a:r>
                <a:endParaRPr sz="2500" b="1" i="0" u="none" strike="noStrike" cap="none">
                  <a:solidFill>
                    <a:schemeClr val="lt1"/>
                  </a:solidFill>
                  <a:latin typeface="Calibri"/>
                  <a:ea typeface="Calibri"/>
                  <a:cs typeface="Calibri"/>
                  <a:sym typeface="Calibri"/>
                </a:endParaRPr>
              </a:p>
            </p:txBody>
          </p:sp>
          <p:sp>
            <p:nvSpPr>
              <p:cNvPr id="2332" name="Google Shape;2332;g349aa8b89f5_0_5437"/>
              <p:cNvSpPr txBox="1"/>
              <p:nvPr/>
            </p:nvSpPr>
            <p:spPr>
              <a:xfrm>
                <a:off x="6198108" y="509800"/>
                <a:ext cx="34209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dirty="0">
                    <a:solidFill>
                      <a:srgbClr val="153359"/>
                    </a:solidFill>
                    <a:latin typeface="Arial"/>
                    <a:ea typeface="Arial"/>
                    <a:cs typeface="Arial"/>
                    <a:sym typeface="Arial"/>
                  </a:rPr>
                  <a:t>Critical Sentence</a:t>
                </a:r>
                <a:endParaRPr sz="2500" b="1" i="0" u="none" strike="noStrike" cap="none" dirty="0">
                  <a:solidFill>
                    <a:srgbClr val="153359"/>
                  </a:solidFill>
                  <a:latin typeface="Arial"/>
                  <a:ea typeface="Arial"/>
                  <a:cs typeface="Arial"/>
                  <a:sym typeface="Arial"/>
                </a:endParaRPr>
              </a:p>
            </p:txBody>
          </p:sp>
        </p:grpSp>
      </p:grpSp>
      <p:grpSp>
        <p:nvGrpSpPr>
          <p:cNvPr id="2333" name="Google Shape;2333;g349aa8b89f5_0_5437" descr="apply the meaning"/>
          <p:cNvGrpSpPr/>
          <p:nvPr/>
        </p:nvGrpSpPr>
        <p:grpSpPr>
          <a:xfrm>
            <a:off x="3711375" y="2923850"/>
            <a:ext cx="7794299" cy="3147732"/>
            <a:chOff x="3645701" y="3308700"/>
            <a:chExt cx="7794299" cy="3147732"/>
          </a:xfrm>
        </p:grpSpPr>
        <p:sp>
          <p:nvSpPr>
            <p:cNvPr id="2334" name="Google Shape;2334;g349aa8b89f5_0_5437"/>
            <p:cNvSpPr/>
            <p:nvPr/>
          </p:nvSpPr>
          <p:spPr>
            <a:xfrm>
              <a:off x="7180300" y="3308700"/>
              <a:ext cx="4259700" cy="3144900"/>
            </a:xfrm>
            <a:prstGeom prst="cloudCallout">
              <a:avLst>
                <a:gd name="adj1" fmla="val -81263"/>
                <a:gd name="adj2" fmla="val 27615"/>
              </a:avLst>
            </a:prstGeom>
            <a:gradFill>
              <a:gsLst>
                <a:gs pos="0">
                  <a:srgbClr val="FFFFFF"/>
                </a:gs>
                <a:gs pos="35000">
                  <a:srgbClr val="FFFFFF"/>
                </a:gs>
                <a:gs pos="100000">
                  <a:schemeClr val="accent4"/>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1" i="0" u="none" strike="noStrike" cap="none">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700" b="1" i="0" u="none" strike="noStrike" cap="none">
                  <a:solidFill>
                    <a:srgbClr val="153359"/>
                  </a:solidFill>
                  <a:latin typeface="Arial"/>
                  <a:ea typeface="Arial"/>
                  <a:cs typeface="Arial"/>
                  <a:sym typeface="Arial"/>
                </a:rPr>
                <a:t>What do you know about this </a:t>
              </a:r>
              <a:r>
                <a:rPr lang="en-US" sz="1700" b="1" i="0" u="none" strike="noStrike" cap="none">
                  <a:solidFill>
                    <a:srgbClr val="990000"/>
                  </a:solidFill>
                  <a:latin typeface="Arial"/>
                  <a:ea typeface="Arial"/>
                  <a:cs typeface="Arial"/>
                  <a:sym typeface="Arial"/>
                </a:rPr>
                <a:t>word’s meaning</a:t>
              </a:r>
              <a:r>
                <a:rPr lang="en-US" sz="1700" b="1" i="0" u="none" strike="noStrike" cap="none">
                  <a:solidFill>
                    <a:srgbClr val="153359"/>
                  </a:solidFill>
                  <a:latin typeface="Arial"/>
                  <a:ea typeface="Arial"/>
                  <a:cs typeface="Arial"/>
                  <a:sym typeface="Arial"/>
                </a:rPr>
                <a:t>?  </a:t>
              </a:r>
              <a:endParaRPr sz="1700" b="1" i="0" u="none" strike="noStrike" cap="none">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700" b="1" i="0" u="none" strike="noStrike" cap="none">
                  <a:solidFill>
                    <a:srgbClr val="153359"/>
                  </a:solidFill>
                  <a:latin typeface="Arial"/>
                  <a:ea typeface="Arial"/>
                  <a:cs typeface="Arial"/>
                  <a:sym typeface="Arial"/>
                </a:rPr>
                <a:t>How does that knowledge deepen your understanding of how the author illustrates </a:t>
              </a:r>
              <a:r>
                <a:rPr lang="en-US" sz="1700" b="1" i="0" u="none" strike="noStrike" cap="none">
                  <a:solidFill>
                    <a:srgbClr val="990000"/>
                  </a:solidFill>
                  <a:latin typeface="Arial"/>
                  <a:ea typeface="Arial"/>
                  <a:cs typeface="Arial"/>
                  <a:sym typeface="Arial"/>
                </a:rPr>
                <a:t>self-preservation </a:t>
              </a:r>
              <a:r>
                <a:rPr lang="en-US" sz="1700" b="1" i="0" u="none" strike="noStrike" cap="none">
                  <a:solidFill>
                    <a:srgbClr val="153359"/>
                  </a:solidFill>
                  <a:latin typeface="Arial"/>
                  <a:ea typeface="Arial"/>
                  <a:cs typeface="Arial"/>
                  <a:sym typeface="Arial"/>
                </a:rPr>
                <a:t>in this text?</a:t>
              </a:r>
              <a:endParaRPr sz="1700" b="1" i="0" u="none" strike="noStrike" cap="none">
                <a:solidFill>
                  <a:srgbClr val="153359"/>
                </a:solidFill>
                <a:latin typeface="Arial"/>
                <a:ea typeface="Arial"/>
                <a:cs typeface="Arial"/>
                <a:sym typeface="Arial"/>
              </a:endParaRPr>
            </a:p>
          </p:txBody>
        </p:sp>
        <p:grpSp>
          <p:nvGrpSpPr>
            <p:cNvPr id="2335" name="Google Shape;2335;g349aa8b89f5_0_5437"/>
            <p:cNvGrpSpPr/>
            <p:nvPr/>
          </p:nvGrpSpPr>
          <p:grpSpPr>
            <a:xfrm>
              <a:off x="3645701" y="4566850"/>
              <a:ext cx="2864421" cy="1889582"/>
              <a:chOff x="5278573" y="7244893"/>
              <a:chExt cx="4198800" cy="1889582"/>
            </a:xfrm>
          </p:grpSpPr>
          <p:sp>
            <p:nvSpPr>
              <p:cNvPr id="2336" name="Google Shape;2336;g349aa8b89f5_0_5437"/>
              <p:cNvSpPr/>
              <p:nvPr/>
            </p:nvSpPr>
            <p:spPr>
              <a:xfrm>
                <a:off x="6954985" y="7244893"/>
                <a:ext cx="768600" cy="550500"/>
              </a:xfrm>
              <a:prstGeom prst="ellipse">
                <a:avLst/>
              </a:prstGeom>
              <a:gradFill>
                <a:gsLst>
                  <a:gs pos="0">
                    <a:srgbClr val="DD4449"/>
                  </a:gs>
                  <a:gs pos="100000">
                    <a:srgbClr val="811E21"/>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Calibri"/>
                    <a:ea typeface="Calibri"/>
                    <a:cs typeface="Calibri"/>
                    <a:sym typeface="Calibri"/>
                  </a:rPr>
                  <a:t>3</a:t>
                </a:r>
                <a:endParaRPr sz="2500" b="1" i="0" u="none" strike="noStrike" cap="none">
                  <a:solidFill>
                    <a:schemeClr val="lt1"/>
                  </a:solidFill>
                  <a:latin typeface="Calibri"/>
                  <a:ea typeface="Calibri"/>
                  <a:cs typeface="Calibri"/>
                  <a:sym typeface="Calibri"/>
                </a:endParaRPr>
              </a:p>
            </p:txBody>
          </p:sp>
          <p:sp>
            <p:nvSpPr>
              <p:cNvPr id="2337" name="Google Shape;2337;g349aa8b89f5_0_5437"/>
              <p:cNvSpPr txBox="1"/>
              <p:nvPr/>
            </p:nvSpPr>
            <p:spPr>
              <a:xfrm>
                <a:off x="5278573" y="7795275"/>
                <a:ext cx="4198800" cy="1339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153359"/>
                    </a:solidFill>
                    <a:latin typeface="Arial"/>
                    <a:ea typeface="Arial"/>
                    <a:cs typeface="Arial"/>
                    <a:sym typeface="Arial"/>
                  </a:rPr>
                  <a:t>Apply </a:t>
                </a:r>
                <a:endParaRPr sz="2500" b="1" i="0" u="none" strike="noStrike" cap="none">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153359"/>
                    </a:solidFill>
                    <a:latin typeface="Arial"/>
                    <a:ea typeface="Arial"/>
                    <a:cs typeface="Arial"/>
                    <a:sym typeface="Arial"/>
                  </a:rPr>
                  <a:t>the </a:t>
                </a:r>
                <a:endParaRPr sz="2500" b="1" i="0" u="none" strike="noStrike" cap="none">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153359"/>
                    </a:solidFill>
                    <a:latin typeface="Arial"/>
                    <a:ea typeface="Arial"/>
                    <a:cs typeface="Arial"/>
                    <a:sym typeface="Arial"/>
                  </a:rPr>
                  <a:t>Meaning</a:t>
                </a:r>
                <a:endParaRPr sz="2500" b="1" i="0" u="none" strike="noStrike" cap="none">
                  <a:solidFill>
                    <a:srgbClr val="153359"/>
                  </a:solidFill>
                  <a:latin typeface="Arial"/>
                  <a:ea typeface="Arial"/>
                  <a:cs typeface="Arial"/>
                  <a:sym typeface="Arial"/>
                </a:endParaRPr>
              </a:p>
            </p:txBody>
          </p:sp>
        </p:grpSp>
      </p:grpSp>
      <p:sp>
        <p:nvSpPr>
          <p:cNvPr id="2" name="Title 1">
            <a:extLst>
              <a:ext uri="{FF2B5EF4-FFF2-40B4-BE49-F238E27FC236}">
                <a16:creationId xmlns:a16="http://schemas.microsoft.com/office/drawing/2014/main" id="{30841150-44B8-3B04-CC2E-1A34ADC87A84}"/>
              </a:ext>
            </a:extLst>
          </p:cNvPr>
          <p:cNvSpPr>
            <a:spLocks noGrp="1"/>
          </p:cNvSpPr>
          <p:nvPr>
            <p:ph type="title" idx="4294967295"/>
          </p:nvPr>
        </p:nvSpPr>
        <p:spPr>
          <a:xfrm>
            <a:off x="1171339" y="365125"/>
            <a:ext cx="10258660" cy="1325563"/>
          </a:xfrm>
        </p:spPr>
        <p:txBody>
          <a:bodyPr/>
          <a:lstStyle/>
          <a:p>
            <a:r>
              <a:rPr lang="en-US" dirty="0"/>
              <a:t>Apply It!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1"/>
        <p:cNvGrpSpPr/>
        <p:nvPr/>
      </p:nvGrpSpPr>
      <p:grpSpPr>
        <a:xfrm>
          <a:off x="0" y="0"/>
          <a:ext cx="0" cy="0"/>
          <a:chOff x="0" y="0"/>
          <a:chExt cx="0" cy="0"/>
        </a:xfrm>
      </p:grpSpPr>
      <p:sp>
        <p:nvSpPr>
          <p:cNvPr id="2344" name="Google Shape;2344;g34ba3a22470_0_31">
            <a:extLst>
              <a:ext uri="{C183D7F6-B498-43B3-948B-1728B52AA6E4}">
                <adec:decorative xmlns:adec="http://schemas.microsoft.com/office/drawing/2017/decorative" val="1"/>
              </a:ext>
            </a:extLst>
          </p:cNvPr>
          <p:cNvSpPr/>
          <p:nvPr/>
        </p:nvSpPr>
        <p:spPr>
          <a:xfrm>
            <a:off x="5263266" y="1433675"/>
            <a:ext cx="3146659" cy="3274987"/>
          </a:xfrm>
          <a:custGeom>
            <a:avLst/>
            <a:gdLst/>
            <a:ahLst/>
            <a:cxnLst/>
            <a:rect l="l" t="t" r="r" b="b"/>
            <a:pathLst>
              <a:path w="958" h="1016" extrusionOk="0">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gradFill>
            <a:gsLst>
              <a:gs pos="0">
                <a:srgbClr val="90BBE3"/>
              </a:gs>
              <a:gs pos="100000">
                <a:srgbClr val="397BB7"/>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345" name="Google Shape;2345;g34ba3a22470_0_31">
            <a:extLst>
              <a:ext uri="{C183D7F6-B498-43B3-948B-1728B52AA6E4}">
                <adec:decorative xmlns:adec="http://schemas.microsoft.com/office/drawing/2017/decorative" val="1"/>
              </a:ext>
            </a:extLst>
          </p:cNvPr>
          <p:cNvSpPr/>
          <p:nvPr/>
        </p:nvSpPr>
        <p:spPr>
          <a:xfrm>
            <a:off x="3562025" y="1447292"/>
            <a:ext cx="3345145" cy="3039402"/>
          </a:xfrm>
          <a:custGeom>
            <a:avLst/>
            <a:gdLst/>
            <a:ahLst/>
            <a:cxnLst/>
            <a:rect l="l" t="t" r="r" b="b"/>
            <a:pathLst>
              <a:path w="1018" h="943" extrusionOk="0">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gradFill>
            <a:gsLst>
              <a:gs pos="0">
                <a:srgbClr val="DD4449"/>
              </a:gs>
              <a:gs pos="100000">
                <a:srgbClr val="811E21"/>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346" name="Google Shape;2346;g34ba3a22470_0_31">
            <a:extLst>
              <a:ext uri="{C183D7F6-B498-43B3-948B-1728B52AA6E4}">
                <adec:decorative xmlns:adec="http://schemas.microsoft.com/office/drawing/2017/decorative" val="1"/>
              </a:ext>
            </a:extLst>
          </p:cNvPr>
          <p:cNvSpPr/>
          <p:nvPr/>
        </p:nvSpPr>
        <p:spPr>
          <a:xfrm>
            <a:off x="4388810" y="2720520"/>
            <a:ext cx="3352087" cy="3265456"/>
          </a:xfrm>
          <a:custGeom>
            <a:avLst/>
            <a:gdLst/>
            <a:ahLst/>
            <a:cxnLst/>
            <a:rect l="l" t="t" r="r" b="b"/>
            <a:pathLst>
              <a:path w="1020" h="1013" extrusionOk="0">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gradFill>
            <a:gsLst>
              <a:gs pos="0">
                <a:srgbClr val="5E7492"/>
              </a:gs>
              <a:gs pos="100000">
                <a:srgbClr val="2F363F"/>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347" name="Google Shape;2347;g34ba3a22470_0_31"/>
          <p:cNvSpPr txBox="1"/>
          <p:nvPr/>
        </p:nvSpPr>
        <p:spPr>
          <a:xfrm>
            <a:off x="108700" y="3182233"/>
            <a:ext cx="34359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What’s the status of proficient readers in my building?</a:t>
            </a:r>
            <a:endParaRPr sz="2300" b="1" i="0" u="none" strike="noStrike" cap="none">
              <a:solidFill>
                <a:srgbClr val="153359"/>
              </a:solidFill>
              <a:latin typeface="Arial"/>
              <a:ea typeface="Arial"/>
              <a:cs typeface="Arial"/>
              <a:sym typeface="Arial"/>
            </a:endParaRPr>
          </a:p>
        </p:txBody>
      </p:sp>
      <p:sp>
        <p:nvSpPr>
          <p:cNvPr id="2348" name="Google Shape;2348;g34ba3a22470_0_31"/>
          <p:cNvSpPr txBox="1"/>
          <p:nvPr/>
        </p:nvSpPr>
        <p:spPr>
          <a:xfrm>
            <a:off x="882500" y="2595200"/>
            <a:ext cx="1736100" cy="415500"/>
          </a:xfrm>
          <a:prstGeom prst="rect">
            <a:avLst/>
          </a:prstGeom>
          <a:gradFill>
            <a:gsLst>
              <a:gs pos="0">
                <a:srgbClr val="DD4449"/>
              </a:gs>
              <a:gs pos="100000">
                <a:srgbClr val="811E21"/>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Screener</a:t>
            </a:r>
            <a:endParaRPr sz="2400" b="0" i="0" u="none" strike="noStrike" cap="none">
              <a:solidFill>
                <a:schemeClr val="lt1"/>
              </a:solidFill>
              <a:latin typeface="Arial"/>
              <a:ea typeface="Arial"/>
              <a:cs typeface="Arial"/>
              <a:sym typeface="Arial"/>
            </a:endParaRPr>
          </a:p>
        </p:txBody>
      </p:sp>
      <p:sp>
        <p:nvSpPr>
          <p:cNvPr id="2349" name="Google Shape;2349;g34ba3a22470_0_31"/>
          <p:cNvSpPr txBox="1"/>
          <p:nvPr/>
        </p:nvSpPr>
        <p:spPr>
          <a:xfrm>
            <a:off x="8732800" y="4168667"/>
            <a:ext cx="2768700" cy="415500"/>
          </a:xfrm>
          <a:prstGeom prst="rect">
            <a:avLst/>
          </a:prstGeom>
          <a:gradFill>
            <a:gsLst>
              <a:gs pos="0">
                <a:srgbClr val="5E7492"/>
              </a:gs>
              <a:gs pos="100000">
                <a:srgbClr val="2F363F"/>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CBMs or Probes</a:t>
            </a:r>
            <a:endParaRPr sz="2400" b="0" i="0" u="none" strike="noStrike" cap="none">
              <a:solidFill>
                <a:schemeClr val="lt1"/>
              </a:solidFill>
              <a:latin typeface="Arial"/>
              <a:ea typeface="Arial"/>
              <a:cs typeface="Arial"/>
              <a:sym typeface="Arial"/>
            </a:endParaRPr>
          </a:p>
        </p:txBody>
      </p:sp>
      <p:sp>
        <p:nvSpPr>
          <p:cNvPr id="2350" name="Google Shape;2350;g34ba3a22470_0_31"/>
          <p:cNvSpPr txBox="1"/>
          <p:nvPr/>
        </p:nvSpPr>
        <p:spPr>
          <a:xfrm>
            <a:off x="9210161" y="1380567"/>
            <a:ext cx="1879500" cy="415500"/>
          </a:xfrm>
          <a:prstGeom prst="rect">
            <a:avLst/>
          </a:prstGeom>
          <a:gradFill>
            <a:gsLst>
              <a:gs pos="0">
                <a:srgbClr val="90BBE3"/>
              </a:gs>
              <a:gs pos="100000">
                <a:srgbClr val="397BB7"/>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tx2">
                    <a:lumMod val="10000"/>
                  </a:schemeClr>
                </a:solidFill>
                <a:latin typeface="Arial"/>
                <a:ea typeface="Arial"/>
                <a:cs typeface="Arial"/>
                <a:sym typeface="Arial"/>
              </a:rPr>
              <a:t>Diagnostic</a:t>
            </a:r>
            <a:endParaRPr sz="2400" b="0" i="0" u="none" strike="noStrike" cap="none">
              <a:solidFill>
                <a:schemeClr val="tx2">
                  <a:lumMod val="10000"/>
                </a:schemeClr>
              </a:solidFill>
              <a:latin typeface="Arial"/>
              <a:ea typeface="Arial"/>
              <a:cs typeface="Arial"/>
              <a:sym typeface="Arial"/>
            </a:endParaRPr>
          </a:p>
        </p:txBody>
      </p:sp>
      <p:sp>
        <p:nvSpPr>
          <p:cNvPr id="2351" name="Google Shape;2351;g34ba3a22470_0_31"/>
          <p:cNvSpPr txBox="1"/>
          <p:nvPr/>
        </p:nvSpPr>
        <p:spPr>
          <a:xfrm>
            <a:off x="8526800" y="1928367"/>
            <a:ext cx="35127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What are the instructional needs in my building?</a:t>
            </a:r>
            <a:endParaRPr sz="2300" b="1" i="0" u="none" strike="noStrike" cap="none">
              <a:solidFill>
                <a:srgbClr val="153359"/>
              </a:solidFill>
              <a:latin typeface="Arial"/>
              <a:ea typeface="Arial"/>
              <a:cs typeface="Arial"/>
              <a:sym typeface="Arial"/>
            </a:endParaRPr>
          </a:p>
        </p:txBody>
      </p:sp>
      <p:sp>
        <p:nvSpPr>
          <p:cNvPr id="2352" name="Google Shape;2352;g34ba3a22470_0_31"/>
          <p:cNvSpPr txBox="1"/>
          <p:nvPr/>
        </p:nvSpPr>
        <p:spPr>
          <a:xfrm>
            <a:off x="8057200" y="4809667"/>
            <a:ext cx="39825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How are students in my building responding to instruction?</a:t>
            </a:r>
            <a:endParaRPr sz="2300" b="1" i="0" u="none" strike="noStrike" cap="none">
              <a:solidFill>
                <a:srgbClr val="153359"/>
              </a:solidFill>
              <a:latin typeface="Arial"/>
              <a:ea typeface="Arial"/>
              <a:cs typeface="Arial"/>
              <a:sym typeface="Arial"/>
            </a:endParaRPr>
          </a:p>
        </p:txBody>
      </p:sp>
      <p:sp>
        <p:nvSpPr>
          <p:cNvPr id="3" name="Title 2">
            <a:extLst>
              <a:ext uri="{FF2B5EF4-FFF2-40B4-BE49-F238E27FC236}">
                <a16:creationId xmlns:a16="http://schemas.microsoft.com/office/drawing/2014/main" id="{6721C107-768A-8BEF-0ED1-D92632435301}"/>
              </a:ext>
            </a:extLst>
          </p:cNvPr>
          <p:cNvSpPr>
            <a:spLocks noGrp="1"/>
          </p:cNvSpPr>
          <p:nvPr>
            <p:ph type="title"/>
          </p:nvPr>
        </p:nvSpPr>
        <p:spPr/>
        <p:txBody>
          <a:bodyPr/>
          <a:lstStyle/>
          <a:p>
            <a:r>
              <a:rPr lang="en-US" sz="3600" dirty="0">
                <a:solidFill>
                  <a:srgbClr val="153359"/>
                </a:solidFill>
              </a:rPr>
              <a:t>Assessment System 1</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356"/>
        <p:cNvGrpSpPr/>
        <p:nvPr/>
      </p:nvGrpSpPr>
      <p:grpSpPr>
        <a:xfrm>
          <a:off x="0" y="0"/>
          <a:ext cx="0" cy="0"/>
          <a:chOff x="0" y="0"/>
          <a:chExt cx="0" cy="0"/>
        </a:xfrm>
      </p:grpSpPr>
      <p:sp>
        <p:nvSpPr>
          <p:cNvPr id="2" name="Title 1">
            <a:extLst>
              <a:ext uri="{FF2B5EF4-FFF2-40B4-BE49-F238E27FC236}">
                <a16:creationId xmlns:a16="http://schemas.microsoft.com/office/drawing/2014/main" id="{C1A43829-44B9-C559-6CAC-BFD62CB8E3FC}"/>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95% Advanced Decoding Survey </a:t>
            </a:r>
            <a:r>
              <a:rPr lang="en-US" sz="3600" b="1" i="1" u="none" strike="noStrike" cap="none" dirty="0">
                <a:solidFill>
                  <a:srgbClr val="254368"/>
                </a:solidFill>
                <a:latin typeface="Arial"/>
                <a:ea typeface="Arial"/>
                <a:cs typeface="Arial"/>
                <a:sym typeface="Arial"/>
              </a:rPr>
              <a:t>Plus</a:t>
            </a:r>
            <a:endParaRPr lang="en-US" dirty="0"/>
          </a:p>
        </p:txBody>
      </p:sp>
      <p:sp>
        <p:nvSpPr>
          <p:cNvPr id="2357" name="Google Shape;2357;g34ba3a22470_0_5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2360" name="Google Shape;2360;g34ba3a22470_0_51"/>
          <p:cNvSpPr txBox="1"/>
          <p:nvPr/>
        </p:nvSpPr>
        <p:spPr>
          <a:xfrm>
            <a:off x="4905400" y="6195775"/>
            <a:ext cx="22329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500" b="0" i="0" u="none" strike="noStrike" cap="none" dirty="0">
                <a:solidFill>
                  <a:schemeClr val="tx2">
                    <a:lumMod val="10000"/>
                  </a:schemeClr>
                </a:solidFill>
                <a:latin typeface="Arial"/>
                <a:ea typeface="Arial"/>
                <a:cs typeface="Arial"/>
                <a:sym typeface="Arial"/>
              </a:rPr>
              <a:t>(Wang et al., 2019)</a:t>
            </a:r>
            <a:endParaRPr sz="1500" b="0" i="0" u="none" strike="noStrike" cap="none" dirty="0">
              <a:solidFill>
                <a:schemeClr val="tx2">
                  <a:lumMod val="10000"/>
                </a:schemeClr>
              </a:solidFill>
              <a:latin typeface="Arial"/>
              <a:ea typeface="Arial"/>
              <a:cs typeface="Arial"/>
              <a:sym typeface="Arial"/>
            </a:endParaRPr>
          </a:p>
        </p:txBody>
      </p:sp>
      <p:grpSp>
        <p:nvGrpSpPr>
          <p:cNvPr id="2361" name="Google Shape;2361;g34ba3a22470_0_51">
            <a:extLst>
              <a:ext uri="{C183D7F6-B498-43B3-948B-1728B52AA6E4}">
                <adec:decorative xmlns:adec="http://schemas.microsoft.com/office/drawing/2017/decorative" val="1"/>
              </a:ext>
            </a:extLst>
          </p:cNvPr>
          <p:cNvGrpSpPr/>
          <p:nvPr/>
        </p:nvGrpSpPr>
        <p:grpSpPr>
          <a:xfrm>
            <a:off x="8239435" y="1283803"/>
            <a:ext cx="3841391" cy="4290393"/>
            <a:chOff x="6206850" y="1183750"/>
            <a:chExt cx="2881115" cy="3217875"/>
          </a:xfrm>
        </p:grpSpPr>
        <p:sp>
          <p:nvSpPr>
            <p:cNvPr id="2362" name="Google Shape;2362;g34ba3a22470_0_51"/>
            <p:cNvSpPr/>
            <p:nvPr/>
          </p:nvSpPr>
          <p:spPr>
            <a:xfrm>
              <a:off x="6206850" y="2584250"/>
              <a:ext cx="754800" cy="657900"/>
            </a:xfrm>
            <a:prstGeom prst="rightArrow">
              <a:avLst>
                <a:gd name="adj1" fmla="val 50000"/>
                <a:gd name="adj2" fmla="val 50000"/>
              </a:avLst>
            </a:prstGeom>
            <a:gradFill>
              <a:gsLst>
                <a:gs pos="0">
                  <a:srgbClr val="DC4D5D"/>
                </a:gs>
                <a:gs pos="100000">
                  <a:srgbClr val="85212C"/>
                </a:gs>
              </a:gsLst>
              <a:path path="circle">
                <a:fillToRect l="50000" t="50000" r="50000" b="50000"/>
              </a:path>
              <a:tileRect/>
            </a:gradFill>
            <a:ln w="9525" cap="flat" cmpd="sng">
              <a:solidFill>
                <a:schemeClr val="dk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63" name="Google Shape;2363;g34ba3a22470_0_51"/>
            <p:cNvSpPr txBox="1"/>
            <p:nvPr/>
          </p:nvSpPr>
          <p:spPr>
            <a:xfrm>
              <a:off x="6573875" y="1183750"/>
              <a:ext cx="1352100" cy="819600"/>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rgbClr val="254368"/>
                  </a:solidFill>
                  <a:latin typeface="Arial"/>
                  <a:ea typeface="Arial"/>
                  <a:cs typeface="Arial"/>
                  <a:sym typeface="Arial"/>
                </a:rPr>
                <a:t>ee</a:t>
              </a:r>
              <a:endParaRPr sz="5500" b="1" i="0" u="none" strike="noStrike" cap="none">
                <a:solidFill>
                  <a:srgbClr val="254368"/>
                </a:solidFill>
                <a:latin typeface="Arial"/>
                <a:ea typeface="Arial"/>
                <a:cs typeface="Arial"/>
                <a:sym typeface="Arial"/>
              </a:endParaRPr>
            </a:p>
          </p:txBody>
        </p:sp>
        <p:sp>
          <p:nvSpPr>
            <p:cNvPr id="2364" name="Google Shape;2364;g34ba3a22470_0_51"/>
            <p:cNvSpPr txBox="1"/>
            <p:nvPr/>
          </p:nvSpPr>
          <p:spPr>
            <a:xfrm rot="-366090">
              <a:off x="7696271" y="1822954"/>
              <a:ext cx="1351959" cy="819730"/>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rgbClr val="153359"/>
                  </a:solidFill>
                  <a:latin typeface="Arial"/>
                  <a:ea typeface="Arial"/>
                  <a:cs typeface="Arial"/>
                  <a:sym typeface="Arial"/>
                </a:rPr>
                <a:t>oa</a:t>
              </a:r>
              <a:endParaRPr sz="5500" b="1" i="0" u="none" strike="noStrike" cap="none">
                <a:solidFill>
                  <a:srgbClr val="153359"/>
                </a:solidFill>
                <a:latin typeface="Arial"/>
                <a:ea typeface="Arial"/>
                <a:cs typeface="Arial"/>
                <a:sym typeface="Arial"/>
              </a:endParaRPr>
            </a:p>
          </p:txBody>
        </p:sp>
        <p:sp>
          <p:nvSpPr>
            <p:cNvPr id="2365" name="Google Shape;2365;g34ba3a22470_0_51"/>
            <p:cNvSpPr txBox="1"/>
            <p:nvPr/>
          </p:nvSpPr>
          <p:spPr>
            <a:xfrm>
              <a:off x="6573875" y="3582025"/>
              <a:ext cx="1352100" cy="819600"/>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rgbClr val="153359"/>
                  </a:solidFill>
                  <a:latin typeface="Arial"/>
                  <a:ea typeface="Arial"/>
                  <a:cs typeface="Arial"/>
                  <a:sym typeface="Arial"/>
                </a:rPr>
                <a:t>oi</a:t>
              </a:r>
              <a:endParaRPr sz="5500" b="1" i="0" u="none" strike="noStrike" cap="none">
                <a:solidFill>
                  <a:srgbClr val="153359"/>
                </a:solidFill>
                <a:latin typeface="Arial"/>
                <a:ea typeface="Arial"/>
                <a:cs typeface="Arial"/>
                <a:sym typeface="Arial"/>
              </a:endParaRPr>
            </a:p>
          </p:txBody>
        </p:sp>
        <p:sp>
          <p:nvSpPr>
            <p:cNvPr id="2366" name="Google Shape;2366;g34ba3a22470_0_51"/>
            <p:cNvSpPr txBox="1"/>
            <p:nvPr/>
          </p:nvSpPr>
          <p:spPr>
            <a:xfrm rot="1134798">
              <a:off x="7543138" y="2971629"/>
              <a:ext cx="1352205" cy="819786"/>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rgbClr val="153359"/>
                  </a:solidFill>
                  <a:latin typeface="Arial"/>
                  <a:ea typeface="Arial"/>
                  <a:cs typeface="Arial"/>
                  <a:sym typeface="Arial"/>
                </a:rPr>
                <a:t>ai</a:t>
              </a:r>
              <a:endParaRPr sz="5500" b="1" i="0" u="none" strike="noStrike" cap="none">
                <a:solidFill>
                  <a:srgbClr val="153359"/>
                </a:solidFill>
                <a:latin typeface="Arial"/>
                <a:ea typeface="Arial"/>
                <a:cs typeface="Arial"/>
                <a:sym typeface="Arial"/>
              </a:endParaRPr>
            </a:p>
          </p:txBody>
        </p:sp>
      </p:grpSp>
      <p:pic>
        <p:nvPicPr>
          <p:cNvPr id="2367" name="Google Shape;2367;g34ba3a22470_0_51" descr="Words to read"/>
          <p:cNvPicPr preferRelativeResize="0"/>
          <p:nvPr/>
        </p:nvPicPr>
        <p:blipFill rotWithShape="1">
          <a:blip r:embed="rId3">
            <a:alphaModFix/>
          </a:blip>
          <a:srcRect l="5198" t="6151" r="3759" b="3514"/>
          <a:stretch/>
        </p:blipFill>
        <p:spPr>
          <a:xfrm>
            <a:off x="284453" y="1337963"/>
            <a:ext cx="7846699" cy="4369876"/>
          </a:xfrm>
          <a:prstGeom prst="rect">
            <a:avLst/>
          </a:prstGeom>
          <a:noFill/>
          <a:ln w="19050" cap="flat" cmpd="sng">
            <a:solidFill>
              <a:srgbClr val="44546A"/>
            </a:solidFill>
            <a:prstDash val="solid"/>
            <a:round/>
            <a:headEnd type="none" w="sm" len="sm"/>
            <a:tailEnd type="none" w="sm" len="sm"/>
          </a:ln>
          <a:effectLst>
            <a:outerShdw blurRad="57150" dist="19050" dir="5400000" algn="bl" rotWithShape="0">
              <a:srgbClr val="000000">
                <a:alpha val="49411"/>
              </a:srgbClr>
            </a:outerShdw>
          </a:effectLst>
        </p:spPr>
      </p:pic>
      <p:grpSp>
        <p:nvGrpSpPr>
          <p:cNvPr id="2368" name="Google Shape;2368;g34ba3a22470_0_51">
            <a:extLst>
              <a:ext uri="{C183D7F6-B498-43B3-948B-1728B52AA6E4}">
                <adec:decorative xmlns:adec="http://schemas.microsoft.com/office/drawing/2017/decorative" val="1"/>
              </a:ext>
            </a:extLst>
          </p:cNvPr>
          <p:cNvGrpSpPr/>
          <p:nvPr/>
        </p:nvGrpSpPr>
        <p:grpSpPr>
          <a:xfrm>
            <a:off x="752457" y="3985665"/>
            <a:ext cx="6606238" cy="991515"/>
            <a:chOff x="1065575" y="3483369"/>
            <a:chExt cx="6035850" cy="885281"/>
          </a:xfrm>
        </p:grpSpPr>
        <p:cxnSp>
          <p:nvCxnSpPr>
            <p:cNvPr id="2369" name="Google Shape;2369;g34ba3a22470_0_51"/>
            <p:cNvCxnSpPr/>
            <p:nvPr/>
          </p:nvCxnSpPr>
          <p:spPr>
            <a:xfrm rot="10800000" flipH="1">
              <a:off x="4020500" y="3483369"/>
              <a:ext cx="222300" cy="403500"/>
            </a:xfrm>
            <a:prstGeom prst="straightConnector1">
              <a:avLst/>
            </a:prstGeom>
            <a:noFill/>
            <a:ln w="76200" cap="flat" cmpd="sng">
              <a:solidFill>
                <a:srgbClr val="980000"/>
              </a:solidFill>
              <a:prstDash val="solid"/>
              <a:round/>
              <a:headEnd type="none" w="sm" len="sm"/>
              <a:tailEnd type="none" w="sm" len="sm"/>
            </a:ln>
            <a:effectLst>
              <a:outerShdw blurRad="57150" dist="19050" dir="5400000" algn="bl" rotWithShape="0">
                <a:srgbClr val="000000">
                  <a:alpha val="49411"/>
                </a:srgbClr>
              </a:outerShdw>
            </a:effectLst>
          </p:spPr>
        </p:cxnSp>
        <p:cxnSp>
          <p:nvCxnSpPr>
            <p:cNvPr id="2370" name="Google Shape;2370;g34ba3a22470_0_51"/>
            <p:cNvCxnSpPr/>
            <p:nvPr/>
          </p:nvCxnSpPr>
          <p:spPr>
            <a:xfrm rot="10800000" flipH="1">
              <a:off x="4052775" y="3965150"/>
              <a:ext cx="222300" cy="403500"/>
            </a:xfrm>
            <a:prstGeom prst="straightConnector1">
              <a:avLst/>
            </a:prstGeom>
            <a:noFill/>
            <a:ln w="76200" cap="flat" cmpd="sng">
              <a:solidFill>
                <a:srgbClr val="980000"/>
              </a:solidFill>
              <a:prstDash val="solid"/>
              <a:round/>
              <a:headEnd type="none" w="sm" len="sm"/>
              <a:tailEnd type="none" w="sm" len="sm"/>
            </a:ln>
            <a:effectLst>
              <a:outerShdw blurRad="57150" dist="19050" dir="5400000" algn="bl" rotWithShape="0">
                <a:srgbClr val="000000">
                  <a:alpha val="49411"/>
                </a:srgbClr>
              </a:outerShdw>
            </a:effectLst>
          </p:spPr>
        </p:cxnSp>
        <p:cxnSp>
          <p:nvCxnSpPr>
            <p:cNvPr id="2371" name="Google Shape;2371;g34ba3a22470_0_51"/>
            <p:cNvCxnSpPr/>
            <p:nvPr/>
          </p:nvCxnSpPr>
          <p:spPr>
            <a:xfrm rot="10800000" flipH="1">
              <a:off x="5465950" y="3965147"/>
              <a:ext cx="222300" cy="403500"/>
            </a:xfrm>
            <a:prstGeom prst="straightConnector1">
              <a:avLst/>
            </a:prstGeom>
            <a:noFill/>
            <a:ln w="76200" cap="flat" cmpd="sng">
              <a:solidFill>
                <a:srgbClr val="980000"/>
              </a:solidFill>
              <a:prstDash val="solid"/>
              <a:round/>
              <a:headEnd type="none" w="sm" len="sm"/>
              <a:tailEnd type="none" w="sm" len="sm"/>
            </a:ln>
            <a:effectLst>
              <a:outerShdw blurRad="57150" dist="19050" dir="5400000" algn="bl" rotWithShape="0">
                <a:srgbClr val="000000">
                  <a:alpha val="49411"/>
                </a:srgbClr>
              </a:outerShdw>
            </a:effectLst>
          </p:spPr>
        </p:cxnSp>
        <p:cxnSp>
          <p:nvCxnSpPr>
            <p:cNvPr id="2372" name="Google Shape;2372;g34ba3a22470_0_51"/>
            <p:cNvCxnSpPr/>
            <p:nvPr/>
          </p:nvCxnSpPr>
          <p:spPr>
            <a:xfrm rot="10800000" flipH="1">
              <a:off x="6879125" y="3965150"/>
              <a:ext cx="222300" cy="403500"/>
            </a:xfrm>
            <a:prstGeom prst="straightConnector1">
              <a:avLst/>
            </a:prstGeom>
            <a:noFill/>
            <a:ln w="76200" cap="flat" cmpd="sng">
              <a:solidFill>
                <a:srgbClr val="980000"/>
              </a:solidFill>
              <a:prstDash val="solid"/>
              <a:round/>
              <a:headEnd type="none" w="sm" len="sm"/>
              <a:tailEnd type="none" w="sm" len="sm"/>
            </a:ln>
            <a:effectLst>
              <a:outerShdw blurRad="57150" dist="19050" dir="5400000" algn="bl" rotWithShape="0">
                <a:srgbClr val="000000">
                  <a:alpha val="49411"/>
                </a:srgbClr>
              </a:outerShdw>
            </a:effectLst>
          </p:spPr>
        </p:cxnSp>
        <p:cxnSp>
          <p:nvCxnSpPr>
            <p:cNvPr id="2373" name="Google Shape;2373;g34ba3a22470_0_51"/>
            <p:cNvCxnSpPr/>
            <p:nvPr/>
          </p:nvCxnSpPr>
          <p:spPr>
            <a:xfrm rot="10800000" flipH="1">
              <a:off x="1065575" y="3965150"/>
              <a:ext cx="222300" cy="403500"/>
            </a:xfrm>
            <a:prstGeom prst="straightConnector1">
              <a:avLst/>
            </a:prstGeom>
            <a:noFill/>
            <a:ln w="76200" cap="flat" cmpd="sng">
              <a:solidFill>
                <a:srgbClr val="980000"/>
              </a:solidFill>
              <a:prstDash val="solid"/>
              <a:round/>
              <a:headEnd type="none" w="sm" len="sm"/>
              <a:tailEnd type="none" w="sm" len="sm"/>
            </a:ln>
            <a:effectLst>
              <a:outerShdw blurRad="57150" dist="19050" dir="5400000" algn="bl" rotWithShape="0">
                <a:srgbClr val="000000">
                  <a:alpha val="49411"/>
                </a:srgbClr>
              </a:outerShdw>
            </a:effectLst>
          </p:spPr>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1986"/>
        <p:cNvGrpSpPr/>
        <p:nvPr/>
      </p:nvGrpSpPr>
      <p:grpSpPr>
        <a:xfrm>
          <a:off x="0" y="0"/>
          <a:ext cx="0" cy="0"/>
          <a:chOff x="0" y="0"/>
          <a:chExt cx="0" cy="0"/>
        </a:xfrm>
      </p:grpSpPr>
      <p:sp>
        <p:nvSpPr>
          <p:cNvPr id="1991" name="Google Shape;1991;g34cded1ee2f_1_0"/>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600"/>
              <a:buFont typeface="Arial"/>
              <a:buNone/>
            </a:pPr>
            <a:r>
              <a:rPr lang="en-US" dirty="0">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College and Career Readiness</a:t>
            </a:r>
            <a:endParaRPr lang="en-US" dirty="0">
              <a:solidFill>
                <a:schemeClr val="accent1"/>
              </a:solidFill>
            </a:endParaRPr>
          </a:p>
        </p:txBody>
      </p:sp>
      <p:sp>
        <p:nvSpPr>
          <p:cNvPr id="1988" name="Google Shape;1988;g34cded1ee2f_1_0">
            <a:extLst>
              <a:ext uri="{C183D7F6-B498-43B3-948B-1728B52AA6E4}">
                <adec:decorative xmlns:adec="http://schemas.microsoft.com/office/drawing/2017/decorative" val="1"/>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
        <p:nvSpPr>
          <p:cNvPr id="1989" name="Google Shape;1989;g34cded1ee2f_1_0"/>
          <p:cNvSpPr txBox="1"/>
          <p:nvPr/>
        </p:nvSpPr>
        <p:spPr>
          <a:xfrm>
            <a:off x="668175" y="1543650"/>
            <a:ext cx="10764900" cy="3861900"/>
          </a:xfrm>
          <a:prstGeom prst="rect">
            <a:avLst/>
          </a:prstGeom>
          <a:noFill/>
          <a:ln>
            <a:noFill/>
          </a:ln>
          <a:effectLst>
            <a:outerShdw blurRad="57150" dist="19050" dir="5400000" algn="bl" rotWithShape="0">
              <a:srgbClr val="B3B3B3">
                <a:alpha val="49803"/>
              </a:srgbClr>
            </a:outerShdw>
          </a:effectLst>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dirty="0">
                <a:solidFill>
                  <a:srgbClr val="153359"/>
                </a:solidFill>
                <a:latin typeface="Arial"/>
                <a:ea typeface="Arial"/>
                <a:cs typeface="Arial"/>
                <a:sym typeface="Arial"/>
              </a:rPr>
              <a:t>“The </a:t>
            </a:r>
            <a:r>
              <a:rPr lang="en-US" sz="4200" b="1" i="0" u="none" strike="noStrike" cap="none" dirty="0">
                <a:solidFill>
                  <a:srgbClr val="153359"/>
                </a:solidFill>
                <a:latin typeface="Arial"/>
                <a:ea typeface="Arial"/>
                <a:cs typeface="Arial"/>
                <a:sym typeface="Arial"/>
              </a:rPr>
              <a:t>level of preparation</a:t>
            </a:r>
            <a:r>
              <a:rPr lang="en-US" sz="4200" b="0" i="0" u="none" strike="noStrike" cap="none" dirty="0">
                <a:solidFill>
                  <a:srgbClr val="153359"/>
                </a:solidFill>
                <a:latin typeface="Arial"/>
                <a:ea typeface="Arial"/>
                <a:cs typeface="Arial"/>
                <a:sym typeface="Arial"/>
              </a:rPr>
              <a:t> students need in order to be ready to enroll and succeed </a:t>
            </a:r>
            <a:r>
              <a:rPr lang="en-US" sz="4200" b="1" i="0" u="none" strike="noStrike" cap="none" dirty="0">
                <a:solidFill>
                  <a:srgbClr val="153359"/>
                </a:solidFill>
                <a:latin typeface="Arial"/>
                <a:ea typeface="Arial"/>
                <a:cs typeface="Arial"/>
                <a:sym typeface="Arial"/>
              </a:rPr>
              <a:t>without remediation</a:t>
            </a:r>
            <a:r>
              <a:rPr lang="en-US" sz="4200" b="0" i="0" u="none" strike="noStrike" cap="none" dirty="0">
                <a:solidFill>
                  <a:srgbClr val="153359"/>
                </a:solidFill>
                <a:latin typeface="Arial"/>
                <a:ea typeface="Arial"/>
                <a:cs typeface="Arial"/>
                <a:sym typeface="Arial"/>
              </a:rPr>
              <a:t> in credit-bearing entry-level coursework at a two- or four-year institution, trade school, or technical school.”</a:t>
            </a:r>
            <a:endParaRPr sz="4200" b="0" i="0" u="none" strike="noStrike" cap="none" dirty="0">
              <a:solidFill>
                <a:srgbClr val="1533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0"/>
              <a:buFont typeface="Arial"/>
              <a:buNone/>
            </a:pPr>
            <a:endParaRPr sz="5000" b="0" i="0" u="none" strike="noStrike" cap="none" dirty="0">
              <a:solidFill>
                <a:srgbClr val="1533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900"/>
              <a:buFont typeface="Arial"/>
              <a:buNone/>
            </a:pPr>
            <a:endParaRPr sz="5900" b="0" i="0" u="none" strike="noStrike" cap="none" dirty="0">
              <a:solidFill>
                <a:srgbClr val="153359"/>
              </a:solidFill>
              <a:latin typeface="Arial"/>
              <a:ea typeface="Arial"/>
              <a:cs typeface="Arial"/>
              <a:sym typeface="Arial"/>
            </a:endParaRPr>
          </a:p>
        </p:txBody>
      </p:sp>
      <p:sp>
        <p:nvSpPr>
          <p:cNvPr id="1990" name="Google Shape;1990;g34cded1ee2f_1_0"/>
          <p:cNvSpPr txBox="1"/>
          <p:nvPr/>
        </p:nvSpPr>
        <p:spPr>
          <a:xfrm>
            <a:off x="4446100" y="5672825"/>
            <a:ext cx="3000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400" b="0" i="0" u="none" strike="noStrike" cap="none">
                <a:solidFill>
                  <a:schemeClr val="dk1"/>
                </a:solidFill>
                <a:latin typeface="Arial"/>
                <a:ea typeface="Arial"/>
                <a:cs typeface="Arial"/>
                <a:sym typeface="Arial"/>
              </a:rPr>
              <a:t>(ACT Inc., 2006)</a:t>
            </a:r>
            <a:endParaRPr sz="800" b="0" i="0" u="none" strike="noStrike" cap="none">
              <a:solidFill>
                <a:srgbClr val="888888"/>
              </a:solidFill>
              <a:latin typeface="Montserrat Medium"/>
              <a:ea typeface="Montserrat Medium"/>
              <a:cs typeface="Montserrat Medium"/>
              <a:sym typeface="Montserr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378"/>
        <p:cNvGrpSpPr/>
        <p:nvPr/>
      </p:nvGrpSpPr>
      <p:grpSpPr>
        <a:xfrm>
          <a:off x="0" y="0"/>
          <a:ext cx="0" cy="0"/>
          <a:chOff x="0" y="0"/>
          <a:chExt cx="0" cy="0"/>
        </a:xfrm>
      </p:grpSpPr>
      <p:pic>
        <p:nvPicPr>
          <p:cNvPr id="2379" name="Google Shape;2379;g349aa8b89f5_0_7538">
            <a:extLst>
              <a:ext uri="{C183D7F6-B498-43B3-948B-1728B52AA6E4}">
                <adec:decorative xmlns:adec="http://schemas.microsoft.com/office/drawing/2017/decorative" val="1"/>
              </a:ext>
            </a:extLst>
          </p:cNvPr>
          <p:cNvPicPr preferRelativeResize="0"/>
          <p:nvPr/>
        </p:nvPicPr>
        <p:blipFill rotWithShape="1">
          <a:blip r:embed="rId3">
            <a:alphaModFix amt="57000"/>
          </a:blip>
          <a:srcRect/>
          <a:stretch/>
        </p:blipFill>
        <p:spPr>
          <a:xfrm>
            <a:off x="1536746" y="362736"/>
            <a:ext cx="8864033" cy="5873471"/>
          </a:xfrm>
          <a:prstGeom prst="rect">
            <a:avLst/>
          </a:prstGeom>
          <a:noFill/>
          <a:ln>
            <a:noFill/>
          </a:ln>
          <a:effectLst>
            <a:outerShdw blurRad="57150" dist="19050" dir="5400000" algn="bl" rotWithShape="0">
              <a:schemeClr val="lt1">
                <a:alpha val="49803"/>
              </a:schemeClr>
            </a:outerShdw>
          </a:effectLst>
        </p:spPr>
      </p:pic>
      <p:sp>
        <p:nvSpPr>
          <p:cNvPr id="2380" name="Google Shape;2380;g349aa8b89f5_0_7538"/>
          <p:cNvSpPr txBox="1"/>
          <p:nvPr/>
        </p:nvSpPr>
        <p:spPr>
          <a:xfrm rot="837879">
            <a:off x="1332968" y="4595584"/>
            <a:ext cx="2620551" cy="661832"/>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dirty="0">
                <a:solidFill>
                  <a:schemeClr val="lt1"/>
                </a:solidFill>
                <a:latin typeface="Arial"/>
                <a:ea typeface="Arial"/>
                <a:cs typeface="Arial"/>
                <a:sym typeface="Arial"/>
              </a:rPr>
              <a:t>Revolution</a:t>
            </a:r>
            <a:endParaRPr sz="3100" b="1" i="0" u="none" strike="noStrike" cap="none" dirty="0">
              <a:solidFill>
                <a:schemeClr val="lt1"/>
              </a:solidFill>
              <a:latin typeface="Arial"/>
              <a:ea typeface="Arial"/>
              <a:cs typeface="Arial"/>
              <a:sym typeface="Arial"/>
            </a:endParaRPr>
          </a:p>
        </p:txBody>
      </p:sp>
      <p:sp>
        <p:nvSpPr>
          <p:cNvPr id="2381" name="Google Shape;2381;g349aa8b89f5_0_7538"/>
          <p:cNvSpPr txBox="1"/>
          <p:nvPr/>
        </p:nvSpPr>
        <p:spPr>
          <a:xfrm rot="-432732">
            <a:off x="3171576" y="5275045"/>
            <a:ext cx="2836442" cy="661937"/>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dirty="0">
                <a:solidFill>
                  <a:schemeClr val="lt1"/>
                </a:solidFill>
                <a:latin typeface="Arial"/>
                <a:ea typeface="Arial"/>
                <a:cs typeface="Arial"/>
                <a:sym typeface="Arial"/>
              </a:rPr>
              <a:t>Organism</a:t>
            </a:r>
            <a:endParaRPr sz="3100" b="1" i="0" u="none" strike="noStrike" cap="none" dirty="0">
              <a:solidFill>
                <a:schemeClr val="lt1"/>
              </a:solidFill>
              <a:latin typeface="Arial"/>
              <a:ea typeface="Arial"/>
              <a:cs typeface="Arial"/>
              <a:sym typeface="Arial"/>
            </a:endParaRPr>
          </a:p>
        </p:txBody>
      </p:sp>
      <p:sp>
        <p:nvSpPr>
          <p:cNvPr id="2382" name="Google Shape;2382;g349aa8b89f5_0_7538"/>
          <p:cNvSpPr txBox="1"/>
          <p:nvPr/>
        </p:nvSpPr>
        <p:spPr>
          <a:xfrm rot="706097">
            <a:off x="5639178" y="5307908"/>
            <a:ext cx="2110767" cy="661913"/>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dirty="0">
                <a:solidFill>
                  <a:schemeClr val="lt1"/>
                </a:solidFill>
                <a:latin typeface="Arial"/>
                <a:ea typeface="Arial"/>
                <a:cs typeface="Arial"/>
                <a:sym typeface="Arial"/>
              </a:rPr>
              <a:t>Colonial</a:t>
            </a:r>
            <a:endParaRPr sz="3100" b="1" i="0" u="none" strike="noStrike" cap="none" dirty="0">
              <a:solidFill>
                <a:schemeClr val="lt1"/>
              </a:solidFill>
              <a:latin typeface="Arial"/>
              <a:ea typeface="Arial"/>
              <a:cs typeface="Arial"/>
              <a:sym typeface="Arial"/>
            </a:endParaRPr>
          </a:p>
        </p:txBody>
      </p:sp>
      <p:sp>
        <p:nvSpPr>
          <p:cNvPr id="2383" name="Google Shape;2383;g349aa8b89f5_0_7538"/>
          <p:cNvSpPr txBox="1"/>
          <p:nvPr/>
        </p:nvSpPr>
        <p:spPr>
          <a:xfrm rot="-778190">
            <a:off x="7836381" y="5232867"/>
            <a:ext cx="2599826" cy="661941"/>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dirty="0">
                <a:solidFill>
                  <a:schemeClr val="lt1"/>
                </a:solidFill>
                <a:latin typeface="Arial"/>
                <a:ea typeface="Arial"/>
                <a:cs typeface="Arial"/>
                <a:sym typeface="Arial"/>
              </a:rPr>
              <a:t>Ecosystem</a:t>
            </a:r>
            <a:endParaRPr sz="3100" b="1" i="0" u="none" strike="noStrike" cap="none" dirty="0">
              <a:solidFill>
                <a:schemeClr val="lt1"/>
              </a:solidFill>
              <a:latin typeface="Arial"/>
              <a:ea typeface="Arial"/>
              <a:cs typeface="Arial"/>
              <a:sym typeface="Arial"/>
            </a:endParaRPr>
          </a:p>
        </p:txBody>
      </p:sp>
      <p:pic>
        <p:nvPicPr>
          <p:cNvPr id="2384" name="Google Shape;2384;g349aa8b89f5_0_7538">
            <a:extLst>
              <a:ext uri="{C183D7F6-B498-43B3-948B-1728B52AA6E4}">
                <adec:decorative xmlns:adec="http://schemas.microsoft.com/office/drawing/2017/decorative" val="1"/>
              </a:ext>
            </a:extLst>
          </p:cNvPr>
          <p:cNvPicPr preferRelativeResize="0"/>
          <p:nvPr/>
        </p:nvPicPr>
        <p:blipFill rotWithShape="1">
          <a:blip r:embed="rId4">
            <a:alphaModFix amt="27000"/>
          </a:blip>
          <a:srcRect/>
          <a:stretch/>
        </p:blipFill>
        <p:spPr>
          <a:xfrm>
            <a:off x="8672002" y="164510"/>
            <a:ext cx="1983251" cy="1983251"/>
          </a:xfrm>
          <a:prstGeom prst="rect">
            <a:avLst/>
          </a:prstGeom>
          <a:noFill/>
          <a:ln>
            <a:noFill/>
          </a:ln>
          <a:effectLst>
            <a:outerShdw blurRad="57150" dist="19050" dir="5400000" algn="bl" rotWithShape="0">
              <a:schemeClr val="dk1">
                <a:alpha val="49803"/>
              </a:schemeClr>
            </a:outerShdw>
          </a:effectLst>
        </p:spPr>
      </p:pic>
      <p:pic>
        <p:nvPicPr>
          <p:cNvPr id="2385" name="Google Shape;2385;g349aa8b89f5_0_7538">
            <a:extLst>
              <a:ext uri="{C183D7F6-B498-43B3-948B-1728B52AA6E4}">
                <adec:decorative xmlns:adec="http://schemas.microsoft.com/office/drawing/2017/decorative" val="1"/>
              </a:ext>
            </a:extLst>
          </p:cNvPr>
          <p:cNvPicPr preferRelativeResize="0"/>
          <p:nvPr/>
        </p:nvPicPr>
        <p:blipFill rotWithShape="1">
          <a:blip r:embed="rId4">
            <a:alphaModFix amt="27000"/>
          </a:blip>
          <a:srcRect/>
          <a:stretch/>
        </p:blipFill>
        <p:spPr>
          <a:xfrm>
            <a:off x="1791220" y="621792"/>
            <a:ext cx="1983251" cy="1983251"/>
          </a:xfrm>
          <a:prstGeom prst="rect">
            <a:avLst/>
          </a:prstGeom>
          <a:noFill/>
          <a:ln>
            <a:noFill/>
          </a:ln>
          <a:effectLst>
            <a:outerShdw blurRad="57150" dist="19050" dir="5400000" algn="bl" rotWithShape="0">
              <a:schemeClr val="dk1">
                <a:alpha val="49803"/>
              </a:schemeClr>
            </a:outerShdw>
          </a:effectLst>
        </p:spPr>
      </p:pic>
      <p:sp>
        <p:nvSpPr>
          <p:cNvPr id="3" name="Title 2">
            <a:extLst>
              <a:ext uri="{FF2B5EF4-FFF2-40B4-BE49-F238E27FC236}">
                <a16:creationId xmlns:a16="http://schemas.microsoft.com/office/drawing/2014/main" id="{C83528BA-664B-4E47-2F91-55637695B772}"/>
              </a:ext>
            </a:extLst>
          </p:cNvPr>
          <p:cNvSpPr>
            <a:spLocks noGrp="1"/>
          </p:cNvSpPr>
          <p:nvPr>
            <p:ph type="title" idx="4294967295"/>
          </p:nvPr>
        </p:nvSpPr>
        <p:spPr>
          <a:xfrm>
            <a:off x="381000" y="-982800"/>
            <a:ext cx="11430000" cy="982800"/>
          </a:xfrm>
        </p:spPr>
        <p:txBody>
          <a:bodyPr spcFirstLastPara="1" wrap="square" lIns="91425" tIns="45700" rIns="91425" bIns="45700" anchor="b" anchorCtr="0">
            <a:normAutofit/>
          </a:bodyPr>
          <a:lstStyle/>
          <a:p>
            <a:r>
              <a:rPr lang="en-US" dirty="0"/>
              <a:t>questions</a:t>
            </a:r>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2" name="Google Shape;2392;g34d2944fb59_0_84">
            <a:extLst>
              <a:ext uri="{C183D7F6-B498-43B3-948B-1728B52AA6E4}">
                <adec:decorative xmlns:adec="http://schemas.microsoft.com/office/drawing/2017/decorative" val="1"/>
              </a:ext>
            </a:extLst>
          </p:cNvPr>
          <p:cNvSpPr/>
          <p:nvPr/>
        </p:nvSpPr>
        <p:spPr>
          <a:xfrm>
            <a:off x="5218689" y="1610155"/>
            <a:ext cx="2550096" cy="1863114"/>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gradFill>
            <a:gsLst>
              <a:gs pos="0">
                <a:srgbClr val="474F5B"/>
              </a:gs>
              <a:gs pos="100000">
                <a:srgbClr val="0F1011"/>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393" name="Google Shape;2393;g34d2944fb59_0_84">
            <a:extLst>
              <a:ext uri="{C183D7F6-B498-43B3-948B-1728B52AA6E4}">
                <adec:decorative xmlns:adec="http://schemas.microsoft.com/office/drawing/2017/decorative" val="1"/>
              </a:ext>
            </a:extLst>
          </p:cNvPr>
          <p:cNvSpPr/>
          <p:nvPr/>
        </p:nvSpPr>
        <p:spPr>
          <a:xfrm>
            <a:off x="3791611" y="1829174"/>
            <a:ext cx="1620074" cy="2790126"/>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gradFill>
            <a:gsLst>
              <a:gs pos="0">
                <a:srgbClr val="DB0000"/>
              </a:gs>
              <a:gs pos="100000">
                <a:srgbClr val="54030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394" name="Google Shape;2394;g34d2944fb59_0_84">
            <a:extLst>
              <a:ext uri="{C183D7F6-B498-43B3-948B-1728B52AA6E4}">
                <adec:decorative xmlns:adec="http://schemas.microsoft.com/office/drawing/2017/decorative" val="1"/>
              </a:ext>
            </a:extLst>
          </p:cNvPr>
          <p:cNvSpPr/>
          <p:nvPr/>
        </p:nvSpPr>
        <p:spPr>
          <a:xfrm>
            <a:off x="3812249" y="4212978"/>
            <a:ext cx="2735262" cy="1944216"/>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gradFill>
            <a:gsLst>
              <a:gs pos="0">
                <a:srgbClr val="3D85C6"/>
              </a:gs>
              <a:gs pos="100000">
                <a:srgbClr val="153359"/>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395" name="Google Shape;2395;g34d2944fb59_0_84">
            <a:extLst>
              <a:ext uri="{C183D7F6-B498-43B3-948B-1728B52AA6E4}">
                <adec:decorative xmlns:adec="http://schemas.microsoft.com/office/drawing/2017/decorative" val="1"/>
              </a:ext>
            </a:extLst>
          </p:cNvPr>
          <p:cNvSpPr/>
          <p:nvPr/>
        </p:nvSpPr>
        <p:spPr>
          <a:xfrm>
            <a:off x="5679149" y="3747961"/>
            <a:ext cx="2382048" cy="2468702"/>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gradFill>
            <a:gsLst>
              <a:gs pos="0">
                <a:srgbClr val="BFBFBF"/>
              </a:gs>
              <a:gs pos="100000">
                <a:srgbClr val="73737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396" name="Google Shape;2396;g34d2944fb59_0_84">
            <a:extLst>
              <a:ext uri="{C183D7F6-B498-43B3-948B-1728B52AA6E4}">
                <adec:decorative xmlns:adec="http://schemas.microsoft.com/office/drawing/2017/decorative" val="1"/>
              </a:ext>
            </a:extLst>
          </p:cNvPr>
          <p:cNvSpPr/>
          <p:nvPr/>
        </p:nvSpPr>
        <p:spPr>
          <a:xfrm>
            <a:off x="6248834" y="2415885"/>
            <a:ext cx="2151570" cy="2603448"/>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gradFill>
            <a:gsLst>
              <a:gs pos="0">
                <a:srgbClr val="FFC002"/>
              </a:gs>
              <a:gs pos="100000">
                <a:srgbClr val="795B04"/>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397" name="Google Shape;2397;g34d2944fb59_0_84"/>
          <p:cNvSpPr txBox="1"/>
          <p:nvPr/>
        </p:nvSpPr>
        <p:spPr>
          <a:xfrm>
            <a:off x="8030199" y="1772775"/>
            <a:ext cx="3257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Revelant, Funds of Knowledge</a:t>
            </a:r>
            <a:endParaRPr sz="1700" b="1" i="1" u="none" strike="noStrike" cap="none">
              <a:solidFill>
                <a:srgbClr val="434343"/>
              </a:solidFill>
              <a:latin typeface="Arial"/>
              <a:ea typeface="Arial"/>
              <a:cs typeface="Arial"/>
              <a:sym typeface="Arial"/>
            </a:endParaRPr>
          </a:p>
        </p:txBody>
      </p:sp>
      <p:sp>
        <p:nvSpPr>
          <p:cNvPr id="2398" name="Google Shape;2398;g34d2944fb59_0_84"/>
          <p:cNvSpPr txBox="1"/>
          <p:nvPr/>
        </p:nvSpPr>
        <p:spPr>
          <a:xfrm>
            <a:off x="8421484" y="1233975"/>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Knowledge</a:t>
            </a:r>
            <a:endParaRPr sz="3200" b="0" i="0" u="none" strike="noStrike" cap="none">
              <a:solidFill>
                <a:schemeClr val="dk1"/>
              </a:solidFill>
              <a:latin typeface="Arial"/>
              <a:ea typeface="Arial"/>
              <a:cs typeface="Arial"/>
              <a:sym typeface="Arial"/>
            </a:endParaRPr>
          </a:p>
        </p:txBody>
      </p:sp>
      <p:sp>
        <p:nvSpPr>
          <p:cNvPr id="2399" name="Google Shape;2399;g34d2944fb59_0_84"/>
          <p:cNvSpPr txBox="1"/>
          <p:nvPr/>
        </p:nvSpPr>
        <p:spPr>
          <a:xfrm>
            <a:off x="8635286" y="3459496"/>
            <a:ext cx="2855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Language Structures</a:t>
            </a:r>
            <a:endParaRPr sz="1700" b="1" i="1" u="none" strike="noStrike" cap="none">
              <a:solidFill>
                <a:srgbClr val="434343"/>
              </a:solidFill>
              <a:latin typeface="Arial"/>
              <a:ea typeface="Arial"/>
              <a:cs typeface="Arial"/>
              <a:sym typeface="Arial"/>
            </a:endParaRPr>
          </a:p>
        </p:txBody>
      </p:sp>
      <p:sp>
        <p:nvSpPr>
          <p:cNvPr id="2400" name="Google Shape;2400;g34d2944fb59_0_84"/>
          <p:cNvSpPr txBox="1"/>
          <p:nvPr/>
        </p:nvSpPr>
        <p:spPr>
          <a:xfrm>
            <a:off x="9045509" y="2952650"/>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BF9000"/>
                </a:solidFill>
                <a:latin typeface="Arial"/>
                <a:ea typeface="Arial"/>
                <a:cs typeface="Arial"/>
                <a:sym typeface="Arial"/>
              </a:rPr>
              <a:t>Syntax</a:t>
            </a:r>
            <a:endParaRPr sz="3200" b="0" i="0" u="none" strike="noStrike" cap="none">
              <a:solidFill>
                <a:srgbClr val="BF9000"/>
              </a:solidFill>
              <a:latin typeface="Arial"/>
              <a:ea typeface="Arial"/>
              <a:cs typeface="Arial"/>
              <a:sym typeface="Arial"/>
            </a:endParaRPr>
          </a:p>
        </p:txBody>
      </p:sp>
      <p:sp>
        <p:nvSpPr>
          <p:cNvPr id="2401" name="Google Shape;2401;g34d2944fb59_0_84"/>
          <p:cNvSpPr txBox="1"/>
          <p:nvPr/>
        </p:nvSpPr>
        <p:spPr>
          <a:xfrm>
            <a:off x="7737125" y="5888450"/>
            <a:ext cx="36093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Techniques to Convey Meaning</a:t>
            </a:r>
            <a:endParaRPr sz="1700" b="1" i="1" u="none" strike="noStrike" cap="none">
              <a:solidFill>
                <a:srgbClr val="434343"/>
              </a:solidFill>
              <a:latin typeface="Arial"/>
              <a:ea typeface="Arial"/>
              <a:cs typeface="Arial"/>
              <a:sym typeface="Arial"/>
            </a:endParaRPr>
          </a:p>
        </p:txBody>
      </p:sp>
      <p:sp>
        <p:nvSpPr>
          <p:cNvPr id="2402" name="Google Shape;2402;g34d2944fb59_0_84"/>
          <p:cNvSpPr txBox="1"/>
          <p:nvPr/>
        </p:nvSpPr>
        <p:spPr>
          <a:xfrm>
            <a:off x="8059101" y="5349658"/>
            <a:ext cx="3002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bg2">
                    <a:lumMod val="75000"/>
                    <a:lumOff val="25000"/>
                  </a:schemeClr>
                </a:solidFill>
                <a:latin typeface="Arial"/>
                <a:ea typeface="Arial"/>
                <a:cs typeface="Arial"/>
                <a:sym typeface="Arial"/>
              </a:rPr>
              <a:t>Writer’s Craft</a:t>
            </a:r>
            <a:endParaRPr sz="3200" b="0" i="0" u="none" strike="noStrike" cap="none" dirty="0">
              <a:solidFill>
                <a:schemeClr val="bg2">
                  <a:lumMod val="75000"/>
                  <a:lumOff val="25000"/>
                </a:schemeClr>
              </a:solidFill>
              <a:latin typeface="Arial"/>
              <a:ea typeface="Arial"/>
              <a:cs typeface="Arial"/>
              <a:sym typeface="Arial"/>
            </a:endParaRPr>
          </a:p>
        </p:txBody>
      </p:sp>
      <p:sp>
        <p:nvSpPr>
          <p:cNvPr id="2403" name="Google Shape;2403;g34d2944fb59_0_84"/>
          <p:cNvSpPr txBox="1"/>
          <p:nvPr/>
        </p:nvSpPr>
        <p:spPr>
          <a:xfrm>
            <a:off x="598525" y="2867250"/>
            <a:ext cx="22449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Text Critical Words</a:t>
            </a:r>
            <a:endParaRPr sz="1700" b="1" i="1" u="none" strike="noStrike" cap="none">
              <a:solidFill>
                <a:srgbClr val="434343"/>
              </a:solidFill>
              <a:latin typeface="Arial"/>
              <a:ea typeface="Arial"/>
              <a:cs typeface="Arial"/>
              <a:sym typeface="Arial"/>
            </a:endParaRPr>
          </a:p>
        </p:txBody>
      </p:sp>
      <p:sp>
        <p:nvSpPr>
          <p:cNvPr id="2404" name="Google Shape;2404;g34d2944fb59_0_84"/>
          <p:cNvSpPr txBox="1"/>
          <p:nvPr/>
        </p:nvSpPr>
        <p:spPr>
          <a:xfrm>
            <a:off x="66825" y="2342075"/>
            <a:ext cx="2954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Vocabulary</a:t>
            </a:r>
            <a:endParaRPr sz="3200" b="1" i="0" u="none" strike="noStrike" cap="none">
              <a:solidFill>
                <a:schemeClr val="accent1"/>
              </a:solidFill>
              <a:latin typeface="Arial"/>
              <a:ea typeface="Arial"/>
              <a:cs typeface="Arial"/>
              <a:sym typeface="Arial"/>
            </a:endParaRPr>
          </a:p>
        </p:txBody>
      </p:sp>
      <p:sp>
        <p:nvSpPr>
          <p:cNvPr id="2405" name="Google Shape;2405;g34d2944fb59_0_84"/>
          <p:cNvSpPr txBox="1"/>
          <p:nvPr/>
        </p:nvSpPr>
        <p:spPr>
          <a:xfrm>
            <a:off x="624641" y="5459033"/>
            <a:ext cx="26004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Organizational Patterns</a:t>
            </a:r>
            <a:endParaRPr sz="1700" b="1" i="1" u="none" strike="noStrike" cap="none">
              <a:solidFill>
                <a:srgbClr val="434343"/>
              </a:solidFill>
              <a:latin typeface="Arial"/>
              <a:ea typeface="Arial"/>
              <a:cs typeface="Arial"/>
              <a:sym typeface="Arial"/>
            </a:endParaRPr>
          </a:p>
        </p:txBody>
      </p:sp>
      <p:sp>
        <p:nvSpPr>
          <p:cNvPr id="2406" name="Google Shape;2406;g34d2944fb59_0_84"/>
          <p:cNvSpPr txBox="1"/>
          <p:nvPr/>
        </p:nvSpPr>
        <p:spPr>
          <a:xfrm>
            <a:off x="92133" y="4915683"/>
            <a:ext cx="3257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rgbClr val="254368"/>
                </a:solidFill>
                <a:latin typeface="Arial"/>
                <a:ea typeface="Arial"/>
                <a:cs typeface="Arial"/>
                <a:sym typeface="Arial"/>
              </a:rPr>
              <a:t>Text Structure</a:t>
            </a:r>
            <a:endParaRPr sz="3200" b="0" i="0" u="none" strike="noStrike" cap="none">
              <a:solidFill>
                <a:srgbClr val="254368"/>
              </a:solidFill>
              <a:latin typeface="Arial"/>
              <a:ea typeface="Arial"/>
              <a:cs typeface="Arial"/>
              <a:sym typeface="Arial"/>
            </a:endParaRPr>
          </a:p>
        </p:txBody>
      </p:sp>
      <p:sp>
        <p:nvSpPr>
          <p:cNvPr id="2407" name="Google Shape;2407;g34d2944fb59_0_84" descr="yellow outline around vocabulary"/>
          <p:cNvSpPr/>
          <p:nvPr/>
        </p:nvSpPr>
        <p:spPr>
          <a:xfrm>
            <a:off x="382967" y="2038600"/>
            <a:ext cx="2949300" cy="1464900"/>
          </a:xfrm>
          <a:prstGeom prst="rect">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34EC2E08-2EE6-A325-5C6B-6672EE8498BB}"/>
              </a:ext>
            </a:extLst>
          </p:cNvPr>
          <p:cNvSpPr>
            <a:spLocks noGrp="1"/>
          </p:cNvSpPr>
          <p:nvPr>
            <p:ph type="title"/>
          </p:nvPr>
        </p:nvSpPr>
        <p:spPr/>
        <p:txBody>
          <a:bodyPr/>
          <a:lstStyle/>
          <a:p>
            <a:r>
              <a:rPr lang="en-US" sz="3600" dirty="0">
                <a:solidFill>
                  <a:srgbClr val="153359"/>
                </a:solidFill>
              </a:rPr>
              <a:t>Scaffolding </a:t>
            </a:r>
            <a:r>
              <a:rPr lang="en-US" sz="3600" dirty="0">
                <a:solidFill>
                  <a:srgbClr val="153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Complex</a:t>
            </a:r>
            <a:r>
              <a:rPr lang="en-US" sz="3600" dirty="0">
                <a:solidFill>
                  <a:srgbClr val="153359"/>
                </a:solidFill>
              </a:rPr>
              <a:t> Text 2</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2" name="Title 1">
            <a:extLst>
              <a:ext uri="{FF2B5EF4-FFF2-40B4-BE49-F238E27FC236}">
                <a16:creationId xmlns:a16="http://schemas.microsoft.com/office/drawing/2014/main" id="{857A92D9-C4D1-DE18-4625-1A222A575128}"/>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Words to Teach</a:t>
            </a:r>
            <a:endParaRPr lang="en-US" dirty="0"/>
          </a:p>
        </p:txBody>
      </p:sp>
      <p:sp>
        <p:nvSpPr>
          <p:cNvPr id="2412" name="Google Shape;2412;g34ba3a22470_0_14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grpSp>
        <p:nvGrpSpPr>
          <p:cNvPr id="2416" name="Google Shape;2416;g34ba3a22470_0_140" descr="pyramid"/>
          <p:cNvGrpSpPr/>
          <p:nvPr/>
        </p:nvGrpSpPr>
        <p:grpSpPr>
          <a:xfrm>
            <a:off x="2130327" y="1100432"/>
            <a:ext cx="6835253" cy="5664988"/>
            <a:chOff x="2991269" y="1153325"/>
            <a:chExt cx="3514811" cy="3252002"/>
          </a:xfrm>
        </p:grpSpPr>
        <p:sp>
          <p:nvSpPr>
            <p:cNvPr id="2417" name="Google Shape;2417;g34ba3a22470_0_140"/>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gradFill>
              <a:gsLst>
                <a:gs pos="0">
                  <a:srgbClr val="3D85C6"/>
                </a:gs>
                <a:gs pos="100000">
                  <a:srgbClr val="153359"/>
                </a:gs>
              </a:gsLst>
              <a:path path="circle">
                <a:fillToRect l="50000" t="50000" r="50000" b="50000"/>
              </a:path>
              <a:tileRect/>
            </a:gradFill>
            <a:ln>
              <a:noFill/>
            </a:ln>
          </p:spPr>
          <p:txBody>
            <a:bodyPr/>
            <a:lstStyle/>
            <a:p>
              <a:endParaRPr lang="en-US"/>
            </a:p>
          </p:txBody>
        </p:sp>
        <p:sp>
          <p:nvSpPr>
            <p:cNvPr id="2418" name="Google Shape;2418;g34ba3a22470_0_140"/>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gradFill>
              <a:gsLst>
                <a:gs pos="0">
                  <a:srgbClr val="3D85C6"/>
                </a:gs>
                <a:gs pos="100000">
                  <a:srgbClr val="153359"/>
                </a:gs>
              </a:gsLst>
              <a:path path="circle">
                <a:fillToRect l="50000" t="50000" r="50000" b="50000"/>
              </a:path>
              <a:tileRect/>
            </a:gradFill>
            <a:ln>
              <a:noFill/>
            </a:ln>
          </p:spPr>
          <p:txBody>
            <a:bodyPr/>
            <a:lstStyle/>
            <a:p>
              <a:endParaRPr lang="en-US"/>
            </a:p>
          </p:txBody>
        </p:sp>
        <p:sp>
          <p:nvSpPr>
            <p:cNvPr id="2419" name="Google Shape;2419;g34ba3a22470_0_140"/>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gradFill>
              <a:gsLst>
                <a:gs pos="0">
                  <a:srgbClr val="3D85C6"/>
                </a:gs>
                <a:gs pos="100000">
                  <a:srgbClr val="153359"/>
                </a:gs>
              </a:gsLst>
              <a:path path="circle">
                <a:fillToRect l="50000" t="50000" r="50000" b="50000"/>
              </a:path>
              <a:tileRect/>
            </a:gradFill>
            <a:ln>
              <a:noFill/>
            </a:ln>
          </p:spPr>
          <p:txBody>
            <a:bodyPr/>
            <a:lstStyle/>
            <a:p>
              <a:endParaRPr lang="en-US"/>
            </a:p>
          </p:txBody>
        </p:sp>
        <p:sp>
          <p:nvSpPr>
            <p:cNvPr id="2420" name="Google Shape;2420;g34ba3a22470_0_140"/>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gradFill>
              <a:gsLst>
                <a:gs pos="0">
                  <a:srgbClr val="8C8C8C"/>
                </a:gs>
                <a:gs pos="100000">
                  <a:srgbClr val="404040"/>
                </a:gs>
              </a:gsLst>
              <a:path path="circle">
                <a:fillToRect l="50000" t="50000" r="50000" b="50000"/>
              </a:path>
              <a:tileRect/>
            </a:gradFill>
            <a:ln>
              <a:noFill/>
            </a:ln>
          </p:spPr>
          <p:txBody>
            <a:bodyPr/>
            <a:lstStyle/>
            <a:p>
              <a:endParaRPr lang="en-US"/>
            </a:p>
          </p:txBody>
        </p:sp>
        <p:sp>
          <p:nvSpPr>
            <p:cNvPr id="2421" name="Google Shape;2421;g34ba3a22470_0_140"/>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gradFill>
              <a:gsLst>
                <a:gs pos="0">
                  <a:srgbClr val="8C8C8C"/>
                </a:gs>
                <a:gs pos="100000">
                  <a:srgbClr val="404040"/>
                </a:gs>
              </a:gsLst>
              <a:path path="circle">
                <a:fillToRect l="50000" t="50000" r="50000" b="50000"/>
              </a:path>
              <a:tileRect/>
            </a:gradFill>
            <a:ln>
              <a:noFill/>
            </a:ln>
          </p:spPr>
          <p:txBody>
            <a:bodyPr/>
            <a:lstStyle/>
            <a:p>
              <a:endParaRPr lang="en-US"/>
            </a:p>
          </p:txBody>
        </p:sp>
        <p:sp>
          <p:nvSpPr>
            <p:cNvPr id="2422" name="Google Shape;2422;g34ba3a22470_0_140"/>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gradFill>
              <a:gsLst>
                <a:gs pos="0">
                  <a:srgbClr val="8C8C8C"/>
                </a:gs>
                <a:gs pos="100000">
                  <a:srgbClr val="404040"/>
                </a:gs>
              </a:gsLst>
              <a:path path="circle">
                <a:fillToRect l="50000" t="50000" r="50000" b="50000"/>
              </a:path>
              <a:tileRect/>
            </a:gradFill>
            <a:ln>
              <a:noFill/>
            </a:ln>
          </p:spPr>
          <p:txBody>
            <a:bodyPr/>
            <a:lstStyle/>
            <a:p>
              <a:endParaRPr lang="en-US"/>
            </a:p>
          </p:txBody>
        </p:sp>
        <p:sp>
          <p:nvSpPr>
            <p:cNvPr id="2423" name="Google Shape;2423;g34ba3a22470_0_140"/>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gradFill>
              <a:gsLst>
                <a:gs pos="0">
                  <a:srgbClr val="DC4D5D"/>
                </a:gs>
                <a:gs pos="100000">
                  <a:srgbClr val="85212C"/>
                </a:gs>
              </a:gsLst>
              <a:path path="circle">
                <a:fillToRect l="50000" t="50000" r="50000" b="50000"/>
              </a:path>
              <a:tileRect/>
            </a:gradFill>
            <a:ln>
              <a:noFill/>
            </a:ln>
          </p:spPr>
          <p:txBody>
            <a:bodyPr/>
            <a:lstStyle/>
            <a:p>
              <a:endParaRPr lang="en-US"/>
            </a:p>
          </p:txBody>
        </p:sp>
        <p:sp>
          <p:nvSpPr>
            <p:cNvPr id="2424" name="Google Shape;2424;g34ba3a22470_0_140"/>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gradFill>
              <a:gsLst>
                <a:gs pos="0">
                  <a:srgbClr val="DC4D5D"/>
                </a:gs>
                <a:gs pos="100000">
                  <a:srgbClr val="85212C"/>
                </a:gs>
              </a:gsLst>
              <a:path path="circle">
                <a:fillToRect l="50000" t="50000" r="50000" b="50000"/>
              </a:path>
              <a:tileRect/>
            </a:gradFill>
            <a:ln>
              <a:noFill/>
            </a:ln>
          </p:spPr>
          <p:txBody>
            <a:bodyPr/>
            <a:lstStyle/>
            <a:p>
              <a:endParaRPr lang="en-US"/>
            </a:p>
          </p:txBody>
        </p:sp>
      </p:grpSp>
      <p:sp>
        <p:nvSpPr>
          <p:cNvPr id="2425" name="Google Shape;2425;g34ba3a22470_0_140"/>
          <p:cNvSpPr txBox="1"/>
          <p:nvPr/>
        </p:nvSpPr>
        <p:spPr>
          <a:xfrm>
            <a:off x="2737883" y="4722292"/>
            <a:ext cx="110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life</a:t>
            </a:r>
            <a:endParaRPr sz="2500" b="0" i="0" u="none" strike="noStrike" cap="none">
              <a:solidFill>
                <a:schemeClr val="lt1"/>
              </a:solidFill>
              <a:latin typeface="Bad Script"/>
              <a:ea typeface="Bad Script"/>
              <a:cs typeface="Bad Script"/>
              <a:sym typeface="Bad Script"/>
            </a:endParaRPr>
          </a:p>
        </p:txBody>
      </p:sp>
      <p:sp>
        <p:nvSpPr>
          <p:cNvPr id="2426" name="Google Shape;2426;g34ba3a22470_0_140"/>
          <p:cNvSpPr txBox="1"/>
          <p:nvPr/>
        </p:nvSpPr>
        <p:spPr>
          <a:xfrm>
            <a:off x="4125892" y="5720417"/>
            <a:ext cx="125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people</a:t>
            </a:r>
            <a:endParaRPr sz="2500" b="0" i="0" u="none" strike="noStrike" cap="none">
              <a:solidFill>
                <a:schemeClr val="lt1"/>
              </a:solidFill>
              <a:latin typeface="Bad Script"/>
              <a:ea typeface="Bad Script"/>
              <a:cs typeface="Bad Script"/>
              <a:sym typeface="Bad Script"/>
            </a:endParaRPr>
          </a:p>
        </p:txBody>
      </p:sp>
      <p:sp>
        <p:nvSpPr>
          <p:cNvPr id="2427" name="Google Shape;2427;g34ba3a22470_0_140"/>
          <p:cNvSpPr txBox="1"/>
          <p:nvPr/>
        </p:nvSpPr>
        <p:spPr>
          <a:xfrm>
            <a:off x="3741867" y="3212092"/>
            <a:ext cx="110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emerge</a:t>
            </a:r>
            <a:endParaRPr sz="2500" b="0" i="0" u="none" strike="noStrike" cap="none">
              <a:solidFill>
                <a:schemeClr val="lt1"/>
              </a:solidFill>
              <a:latin typeface="Bad Script"/>
              <a:ea typeface="Bad Script"/>
              <a:cs typeface="Bad Script"/>
              <a:sym typeface="Bad Script"/>
            </a:endParaRPr>
          </a:p>
        </p:txBody>
      </p:sp>
      <p:sp>
        <p:nvSpPr>
          <p:cNvPr id="2428" name="Google Shape;2428;g34ba3a22470_0_140"/>
          <p:cNvSpPr txBox="1"/>
          <p:nvPr/>
        </p:nvSpPr>
        <p:spPr>
          <a:xfrm>
            <a:off x="4125908" y="3814892"/>
            <a:ext cx="1450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Bad Script"/>
                <a:ea typeface="Bad Script"/>
                <a:cs typeface="Bad Script"/>
                <a:sym typeface="Bad Script"/>
              </a:rPr>
              <a:t>criteria</a:t>
            </a:r>
            <a:endParaRPr sz="2400" b="0" i="0" u="none" strike="noStrike" cap="none">
              <a:solidFill>
                <a:schemeClr val="lt1"/>
              </a:solidFill>
              <a:latin typeface="Bad Script"/>
              <a:ea typeface="Bad Script"/>
              <a:cs typeface="Bad Script"/>
              <a:sym typeface="Bad Script"/>
            </a:endParaRPr>
          </a:p>
        </p:txBody>
      </p:sp>
      <p:sp>
        <p:nvSpPr>
          <p:cNvPr id="2429" name="Google Shape;2429;g34ba3a22470_0_140"/>
          <p:cNvSpPr txBox="1"/>
          <p:nvPr/>
        </p:nvSpPr>
        <p:spPr>
          <a:xfrm>
            <a:off x="4471892" y="2202667"/>
            <a:ext cx="110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heretic</a:t>
            </a:r>
            <a:endParaRPr sz="2500" b="0" i="0" u="none" strike="noStrike" cap="none">
              <a:solidFill>
                <a:schemeClr val="lt1"/>
              </a:solidFill>
              <a:latin typeface="Bad Script"/>
              <a:ea typeface="Bad Script"/>
              <a:cs typeface="Bad Script"/>
              <a:sym typeface="Bad Script"/>
            </a:endParaRPr>
          </a:p>
        </p:txBody>
      </p:sp>
      <p:sp>
        <p:nvSpPr>
          <p:cNvPr id="2430" name="Google Shape;2430;g34ba3a22470_0_140"/>
          <p:cNvSpPr txBox="1"/>
          <p:nvPr/>
        </p:nvSpPr>
        <p:spPr>
          <a:xfrm>
            <a:off x="3636292" y="4988667"/>
            <a:ext cx="110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start</a:t>
            </a:r>
            <a:endParaRPr sz="2500" b="0" i="0" u="none" strike="noStrike" cap="none">
              <a:solidFill>
                <a:schemeClr val="lt1"/>
              </a:solidFill>
              <a:latin typeface="Bad Script"/>
              <a:ea typeface="Bad Script"/>
              <a:cs typeface="Bad Script"/>
              <a:sym typeface="Bad Script"/>
            </a:endParaRPr>
          </a:p>
        </p:txBody>
      </p:sp>
      <p:sp>
        <p:nvSpPr>
          <p:cNvPr id="2431" name="Google Shape;2431;g34ba3a22470_0_140"/>
          <p:cNvSpPr txBox="1"/>
          <p:nvPr/>
        </p:nvSpPr>
        <p:spPr>
          <a:xfrm>
            <a:off x="248734" y="1270000"/>
            <a:ext cx="3650400" cy="1729200"/>
          </a:xfrm>
          <a:prstGeom prst="rect">
            <a:avLst/>
          </a:prstGeom>
          <a:noFill/>
          <a:ln>
            <a:noFill/>
          </a:ln>
          <a:effectLst>
            <a:outerShdw blurRad="57150" dist="19050" dir="5400000" algn="bl" rotWithShape="0">
              <a:schemeClr val="lt1">
                <a:alpha val="49019"/>
              </a:scheme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1900"/>
              </a:spcAft>
              <a:buClr>
                <a:srgbClr val="000000"/>
              </a:buClr>
              <a:buSzPts val="2700"/>
              <a:buFont typeface="Arial"/>
              <a:buNone/>
            </a:pPr>
            <a:r>
              <a:rPr lang="en-US" sz="2700" b="1" i="0" u="none" strike="noStrike" cap="none">
                <a:solidFill>
                  <a:srgbClr val="153359"/>
                </a:solidFill>
                <a:latin typeface="Arial"/>
                <a:ea typeface="Arial"/>
                <a:cs typeface="Arial"/>
                <a:sym typeface="Arial"/>
              </a:rPr>
              <a:t>Text Critical:</a:t>
            </a:r>
            <a:r>
              <a:rPr lang="en-US" sz="2100" b="1" i="0" u="none" strike="noStrike" cap="none">
                <a:solidFill>
                  <a:srgbClr val="153359"/>
                </a:solidFill>
                <a:latin typeface="Arial"/>
                <a:ea typeface="Arial"/>
                <a:cs typeface="Arial"/>
                <a:sym typeface="Arial"/>
              </a:rPr>
              <a:t> </a:t>
            </a:r>
            <a:r>
              <a:rPr lang="en-US" sz="2100" b="0" i="0" u="none" strike="noStrike" cap="none">
                <a:solidFill>
                  <a:srgbClr val="153359"/>
                </a:solidFill>
                <a:latin typeface="Arial"/>
                <a:ea typeface="Arial"/>
                <a:cs typeface="Arial"/>
                <a:sym typeface="Arial"/>
              </a:rPr>
              <a:t>words and phrases essential to students’ understanding of a particular text or excerpt.</a:t>
            </a:r>
            <a:endParaRPr sz="2100" b="0" i="0" u="none" strike="noStrike" cap="none">
              <a:solidFill>
                <a:srgbClr val="153359"/>
              </a:solidFill>
              <a:latin typeface="Arial"/>
              <a:ea typeface="Arial"/>
              <a:cs typeface="Arial"/>
              <a:sym typeface="Arial"/>
            </a:endParaRPr>
          </a:p>
        </p:txBody>
      </p:sp>
      <p:sp>
        <p:nvSpPr>
          <p:cNvPr id="2432" name="Google Shape;2432;g34ba3a22470_0_140"/>
          <p:cNvSpPr txBox="1"/>
          <p:nvPr/>
        </p:nvSpPr>
        <p:spPr>
          <a:xfrm>
            <a:off x="8031225" y="1332075"/>
            <a:ext cx="3499200" cy="2472900"/>
          </a:xfrm>
          <a:prstGeom prst="rect">
            <a:avLst/>
          </a:prstGeom>
          <a:noFill/>
          <a:ln>
            <a:noFill/>
          </a:ln>
          <a:effectLst>
            <a:outerShdw blurRad="57150" dist="19050" dir="5400000" algn="bl" rotWithShape="0">
              <a:schemeClr val="lt1">
                <a:alpha val="49019"/>
              </a:scheme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1900"/>
              </a:spcAft>
              <a:buClr>
                <a:srgbClr val="000000"/>
              </a:buClr>
              <a:buSzPts val="2700"/>
              <a:buFont typeface="Arial"/>
              <a:buNone/>
            </a:pPr>
            <a:r>
              <a:rPr lang="en-US" sz="2700" b="1" i="0" u="none" strike="noStrike" cap="none">
                <a:solidFill>
                  <a:srgbClr val="153359"/>
                </a:solidFill>
                <a:latin typeface="Arial"/>
                <a:ea typeface="Arial"/>
                <a:cs typeface="Arial"/>
                <a:sym typeface="Arial"/>
              </a:rPr>
              <a:t>Academic</a:t>
            </a:r>
            <a:r>
              <a:rPr lang="en-US" sz="2700" b="0" i="0" u="none" strike="noStrike" cap="none">
                <a:solidFill>
                  <a:srgbClr val="153359"/>
                </a:solidFill>
                <a:latin typeface="Arial"/>
                <a:ea typeface="Arial"/>
                <a:cs typeface="Arial"/>
                <a:sym typeface="Arial"/>
              </a:rPr>
              <a:t>:</a:t>
            </a:r>
            <a:r>
              <a:rPr lang="en-US" sz="2100" b="0" i="0" u="none" strike="noStrike" cap="none">
                <a:solidFill>
                  <a:srgbClr val="153359"/>
                </a:solidFill>
                <a:latin typeface="Arial"/>
                <a:ea typeface="Arial"/>
                <a:cs typeface="Arial"/>
                <a:sym typeface="Arial"/>
              </a:rPr>
              <a:t> “high-utility” words that can be used across disciplines and are likely to be encountered in other texts; often abstract, with multiple meanings</a:t>
            </a:r>
            <a:endParaRPr sz="2100" b="0" i="0" u="none" strike="noStrike" cap="none">
              <a:solidFill>
                <a:srgbClr val="153359"/>
              </a:solidFill>
              <a:latin typeface="Arial"/>
              <a:ea typeface="Arial"/>
              <a:cs typeface="Arial"/>
              <a:sym typeface="Arial"/>
            </a:endParaRPr>
          </a:p>
        </p:txBody>
      </p:sp>
      <p:sp>
        <p:nvSpPr>
          <p:cNvPr id="2433" name="Google Shape;2433;g34ba3a22470_0_140"/>
          <p:cNvSpPr txBox="1"/>
          <p:nvPr/>
        </p:nvSpPr>
        <p:spPr>
          <a:xfrm>
            <a:off x="6278367" y="5056667"/>
            <a:ext cx="125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wide</a:t>
            </a:r>
            <a:endParaRPr sz="2500" b="0" i="0" u="none" strike="noStrike" cap="none">
              <a:solidFill>
                <a:schemeClr val="lt1"/>
              </a:solidFill>
              <a:latin typeface="Bad Script"/>
              <a:ea typeface="Bad Script"/>
              <a:cs typeface="Bad Script"/>
              <a:sym typeface="Bad Script"/>
            </a:endParaRPr>
          </a:p>
        </p:txBody>
      </p:sp>
      <p:sp>
        <p:nvSpPr>
          <p:cNvPr id="2434" name="Google Shape;2434;g34ba3a22470_0_140"/>
          <p:cNvSpPr txBox="1"/>
          <p:nvPr/>
        </p:nvSpPr>
        <p:spPr>
          <a:xfrm>
            <a:off x="5820467" y="5720417"/>
            <a:ext cx="125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think</a:t>
            </a:r>
            <a:endParaRPr sz="2500" b="0" i="0" u="none" strike="noStrike" cap="none">
              <a:solidFill>
                <a:schemeClr val="lt1"/>
              </a:solidFill>
              <a:latin typeface="Bad Script"/>
              <a:ea typeface="Bad Script"/>
              <a:cs typeface="Bad Script"/>
              <a:sym typeface="Bad Script"/>
            </a:endParaRPr>
          </a:p>
        </p:txBody>
      </p:sp>
      <p:sp>
        <p:nvSpPr>
          <p:cNvPr id="2435" name="Google Shape;2435;g34ba3a22470_0_140"/>
          <p:cNvSpPr txBox="1"/>
          <p:nvPr/>
        </p:nvSpPr>
        <p:spPr>
          <a:xfrm>
            <a:off x="7591938" y="4712100"/>
            <a:ext cx="1254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chemeClr val="lt1"/>
                </a:solidFill>
                <a:latin typeface="Bad Script"/>
                <a:ea typeface="Bad Script"/>
                <a:cs typeface="Bad Script"/>
                <a:sym typeface="Bad Script"/>
              </a:rPr>
              <a:t>ideas</a:t>
            </a:r>
            <a:endParaRPr sz="2700" b="0" i="0" u="none" strike="noStrike" cap="none">
              <a:solidFill>
                <a:schemeClr val="lt1"/>
              </a:solidFill>
              <a:latin typeface="Bad Script"/>
              <a:ea typeface="Bad Script"/>
              <a:cs typeface="Bad Script"/>
              <a:sym typeface="Bad Script"/>
            </a:endParaRPr>
          </a:p>
        </p:txBody>
      </p:sp>
      <p:sp>
        <p:nvSpPr>
          <p:cNvPr id="2436" name="Google Shape;2436;g34ba3a22470_0_140"/>
          <p:cNvSpPr txBox="1"/>
          <p:nvPr/>
        </p:nvSpPr>
        <p:spPr>
          <a:xfrm rot="-761983">
            <a:off x="5860253" y="3899511"/>
            <a:ext cx="1712598" cy="5541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Bad Script"/>
                <a:ea typeface="Bad Script"/>
                <a:cs typeface="Bad Script"/>
                <a:sym typeface="Bad Script"/>
              </a:rPr>
              <a:t>inconclusive</a:t>
            </a:r>
            <a:endParaRPr sz="2400" b="0" i="0" u="none" strike="noStrike" cap="none">
              <a:solidFill>
                <a:schemeClr val="lt1"/>
              </a:solidFill>
              <a:latin typeface="Bad Script"/>
              <a:ea typeface="Bad Script"/>
              <a:cs typeface="Bad Script"/>
              <a:sym typeface="Bad Script"/>
            </a:endParaRPr>
          </a:p>
        </p:txBody>
      </p:sp>
      <p:sp>
        <p:nvSpPr>
          <p:cNvPr id="2437" name="Google Shape;2437;g34ba3a22470_0_140"/>
          <p:cNvSpPr txBox="1"/>
          <p:nvPr/>
        </p:nvSpPr>
        <p:spPr>
          <a:xfrm>
            <a:off x="5698317" y="2202667"/>
            <a:ext cx="1254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isotope</a:t>
            </a:r>
            <a:endParaRPr sz="2500" b="0" i="0" u="none" strike="noStrike" cap="none">
              <a:solidFill>
                <a:schemeClr val="lt1"/>
              </a:solidFill>
              <a:latin typeface="Bad Script"/>
              <a:ea typeface="Bad Script"/>
              <a:cs typeface="Bad Script"/>
              <a:sym typeface="Bad Script"/>
            </a:endParaRPr>
          </a:p>
        </p:txBody>
      </p:sp>
      <p:sp>
        <p:nvSpPr>
          <p:cNvPr id="2438" name="Google Shape;2438;g34ba3a22470_0_140"/>
          <p:cNvSpPr txBox="1"/>
          <p:nvPr/>
        </p:nvSpPr>
        <p:spPr>
          <a:xfrm rot="-504394">
            <a:off x="6087318" y="3212166"/>
            <a:ext cx="1450788" cy="5695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Bad Script"/>
                <a:ea typeface="Bad Script"/>
                <a:cs typeface="Bad Script"/>
                <a:sym typeface="Bad Script"/>
              </a:rPr>
              <a:t>accessible</a:t>
            </a:r>
            <a:endParaRPr sz="2500" b="0" i="0" u="none" strike="noStrike" cap="none">
              <a:solidFill>
                <a:schemeClr val="lt1"/>
              </a:solidFill>
              <a:latin typeface="Bad Script"/>
              <a:ea typeface="Bad Script"/>
              <a:cs typeface="Bad Script"/>
              <a:sym typeface="Bad Script"/>
            </a:endParaRPr>
          </a:p>
        </p:txBody>
      </p:sp>
      <p:sp>
        <p:nvSpPr>
          <p:cNvPr id="2439" name="Google Shape;2439;g34ba3a22470_0_140"/>
          <p:cNvSpPr txBox="1"/>
          <p:nvPr/>
        </p:nvSpPr>
        <p:spPr>
          <a:xfrm>
            <a:off x="5396517" y="1750467"/>
            <a:ext cx="301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Libre Baskerville"/>
                <a:ea typeface="Libre Baskerville"/>
                <a:cs typeface="Libre Baskerville"/>
                <a:sym typeface="Libre Baskerville"/>
              </a:rPr>
              <a:t>3</a:t>
            </a:r>
            <a:endParaRPr sz="3300" b="0" i="0" u="none" strike="noStrike" cap="none">
              <a:solidFill>
                <a:schemeClr val="lt1"/>
              </a:solidFill>
              <a:latin typeface="Libre Baskerville"/>
              <a:ea typeface="Libre Baskerville"/>
              <a:cs typeface="Libre Baskerville"/>
              <a:sym typeface="Libre Baskerville"/>
            </a:endParaRPr>
          </a:p>
        </p:txBody>
      </p:sp>
      <p:sp>
        <p:nvSpPr>
          <p:cNvPr id="2440" name="Google Shape;2440;g34ba3a22470_0_140"/>
          <p:cNvSpPr txBox="1"/>
          <p:nvPr/>
        </p:nvSpPr>
        <p:spPr>
          <a:xfrm>
            <a:off x="5396517" y="3827692"/>
            <a:ext cx="301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Libre Baskerville"/>
                <a:ea typeface="Libre Baskerville"/>
                <a:cs typeface="Libre Baskerville"/>
                <a:sym typeface="Libre Baskerville"/>
              </a:rPr>
              <a:t>2</a:t>
            </a:r>
            <a:endParaRPr sz="3300" b="0" i="0" u="none" strike="noStrike" cap="none">
              <a:solidFill>
                <a:schemeClr val="lt1"/>
              </a:solidFill>
              <a:latin typeface="Libre Baskerville"/>
              <a:ea typeface="Libre Baskerville"/>
              <a:cs typeface="Libre Baskerville"/>
              <a:sym typeface="Libre Baskerville"/>
            </a:endParaRPr>
          </a:p>
        </p:txBody>
      </p:sp>
      <p:sp>
        <p:nvSpPr>
          <p:cNvPr id="2441" name="Google Shape;2441;g34ba3a22470_0_140"/>
          <p:cNvSpPr txBox="1"/>
          <p:nvPr/>
        </p:nvSpPr>
        <p:spPr>
          <a:xfrm>
            <a:off x="5396517" y="5735717"/>
            <a:ext cx="301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lt1"/>
                </a:solidFill>
                <a:latin typeface="Libre Baskerville"/>
                <a:ea typeface="Libre Baskerville"/>
                <a:cs typeface="Libre Baskerville"/>
                <a:sym typeface="Libre Baskerville"/>
              </a:rPr>
              <a:t>1</a:t>
            </a:r>
            <a:endParaRPr sz="33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858585"/>
            </a:gs>
          </a:gsLst>
          <a:path path="circle">
            <a:fillToRect l="50000" t="50000" r="50000" b="50000"/>
          </a:path>
          <a:tileRect/>
        </a:gradFill>
        <a:effectLst/>
      </p:bgPr>
    </p:bg>
    <p:spTree>
      <p:nvGrpSpPr>
        <p:cNvPr id="1" name="Shape 2149">
          <a:extLst>
            <a:ext uri="{FF2B5EF4-FFF2-40B4-BE49-F238E27FC236}">
              <a16:creationId xmlns:a16="http://schemas.microsoft.com/office/drawing/2014/main" id="{533415A1-3A46-4FF3-72DA-E17966D0BB06}"/>
            </a:ext>
          </a:extLst>
        </p:cNvPr>
        <p:cNvGrpSpPr/>
        <p:nvPr/>
      </p:nvGrpSpPr>
      <p:grpSpPr>
        <a:xfrm>
          <a:off x="0" y="0"/>
          <a:ext cx="0" cy="0"/>
          <a:chOff x="0" y="0"/>
          <a:chExt cx="0" cy="0"/>
        </a:xfrm>
      </p:grpSpPr>
      <p:sp>
        <p:nvSpPr>
          <p:cNvPr id="2150" name="Google Shape;2150;g349aa8b89f5_0_3635">
            <a:extLst>
              <a:ext uri="{FF2B5EF4-FFF2-40B4-BE49-F238E27FC236}">
                <a16:creationId xmlns:a16="http://schemas.microsoft.com/office/drawing/2014/main" id="{E880E71C-B881-FA47-623E-2E7FBC373193}"/>
              </a:ext>
            </a:extLst>
          </p:cNvPr>
          <p:cNvSpPr txBox="1">
            <a:spLocks noGrp="1"/>
          </p:cNvSpPr>
          <p:nvPr>
            <p:ph type="title" idx="4294967295"/>
          </p:nvPr>
        </p:nvSpPr>
        <p:spPr>
          <a:xfrm>
            <a:off x="5288480" y="716686"/>
            <a:ext cx="6301800" cy="5223173"/>
          </a:xfrm>
          <a:prstGeom prst="rect">
            <a:avLst/>
          </a:prstGeom>
          <a:noFill/>
          <a:ln>
            <a:noFill/>
            <a:prstDash/>
          </a:ln>
          <a:effectLst>
            <a:outerShdw blurRad="57150" dist="19050" dir="5400000" algn="bl" rotWithShape="0">
              <a:schemeClr val="lt1">
                <a:alpha val="48627"/>
              </a:schemeClr>
            </a:outerShdw>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7400"/>
              <a:buFont typeface="Arial"/>
              <a:buNone/>
              <a:tabLst/>
              <a:defRPr/>
            </a:pPr>
            <a:r>
              <a:rPr kumimoji="0" lang="en-US" sz="7400" b="1" i="1" u="none" strike="noStrike" kern="0" cap="none" spc="0" normalizeH="0" baseline="0" noProof="0" dirty="0">
                <a:ln>
                  <a:noFill/>
                </a:ln>
                <a:solidFill>
                  <a:srgbClr val="153359"/>
                </a:solidFill>
                <a:effectLst/>
                <a:uLnTx/>
                <a:uFillTx/>
                <a:latin typeface="Arial"/>
                <a:ea typeface="Arial"/>
                <a:cs typeface="Arial"/>
                <a:sym typeface="Arial"/>
              </a:rPr>
              <a:t>Her Story</a:t>
            </a:r>
            <a:r>
              <a:rPr kumimoji="0" lang="en-US" sz="6800" b="1" i="1" u="none" strike="noStrike" kern="0" cap="none" spc="0" normalizeH="0" baseline="0" noProof="0" dirty="0">
                <a:ln>
                  <a:noFill/>
                </a:ln>
                <a:solidFill>
                  <a:srgbClr val="153359"/>
                </a:solidFill>
                <a:effectLst/>
                <a:uLnTx/>
                <a:uFillTx/>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Pts val="6800"/>
              <a:buFont typeface="Arial"/>
              <a:buNone/>
              <a:tabLst/>
              <a:defRPr/>
            </a:pPr>
            <a:endParaRPr kumimoji="0" lang="en-US" sz="4000" b="0" i="0" u="none" strike="noStrike" kern="0" cap="none" spc="0" normalizeH="0" baseline="0" noProof="0" dirty="0">
              <a:ln>
                <a:noFill/>
              </a:ln>
              <a:solidFill>
                <a:srgbClr val="153359"/>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6800"/>
              <a:buFont typeface="Arial"/>
              <a:buNone/>
              <a:tabLst/>
              <a:defRPr/>
            </a:pPr>
            <a:r>
              <a:rPr kumimoji="0" lang="en-US" sz="6800" b="0" i="0" u="none" strike="noStrike" kern="0" cap="none" spc="0" normalizeH="0" baseline="0" noProof="0" dirty="0">
                <a:ln>
                  <a:noFill/>
                </a:ln>
                <a:solidFill>
                  <a:srgbClr val="153359"/>
                </a:solidFill>
                <a:effectLst/>
                <a:uLnTx/>
                <a:uFillTx/>
                <a:latin typeface="Arial"/>
                <a:ea typeface="Arial"/>
                <a:cs typeface="Arial"/>
                <a:sym typeface="Arial"/>
              </a:rPr>
              <a:t>by</a:t>
            </a:r>
          </a:p>
          <a:p>
            <a:pPr marL="0" marR="0" lvl="0" indent="0" algn="ctr" defTabSz="914400" rtl="0" eaLnBrk="1" fontAlgn="auto" latinLnBrk="0" hangingPunct="1">
              <a:lnSpc>
                <a:spcPct val="100000"/>
              </a:lnSpc>
              <a:spcBef>
                <a:spcPts val="0"/>
              </a:spcBef>
              <a:spcAft>
                <a:spcPts val="0"/>
              </a:spcAft>
              <a:buClr>
                <a:srgbClr val="000000"/>
              </a:buClr>
              <a:buSzPts val="6800"/>
              <a:buFont typeface="Arial"/>
              <a:buNone/>
              <a:tabLst/>
              <a:defRPr/>
            </a:pPr>
            <a:r>
              <a:rPr kumimoji="0" lang="en-US" sz="6800" b="0" i="0" u="none" strike="noStrike" kern="0" cap="none" spc="0" normalizeH="0" baseline="0" noProof="0" dirty="0">
                <a:ln>
                  <a:noFill/>
                </a:ln>
                <a:solidFill>
                  <a:srgbClr val="153359"/>
                </a:solidFill>
                <a:effectLst/>
                <a:uLnTx/>
                <a:uFillTx/>
                <a:latin typeface="Arial"/>
                <a:ea typeface="Arial"/>
                <a:cs typeface="Arial"/>
                <a:sym typeface="Arial"/>
              </a:rPr>
              <a:t>Padma Venkatraman</a:t>
            </a:r>
            <a:br>
              <a:rPr kumimoji="0" lang="en-US" sz="6800" b="0" i="0" u="none" strike="noStrike" kern="0" cap="none" spc="0" normalizeH="0" baseline="0" noProof="0" dirty="0">
                <a:ln>
                  <a:noFill/>
                </a:ln>
                <a:solidFill>
                  <a:srgbClr val="153359"/>
                </a:solidFill>
                <a:effectLst/>
                <a:uLnTx/>
                <a:uFillTx/>
                <a:latin typeface="Arial"/>
                <a:ea typeface="Arial"/>
                <a:cs typeface="Arial"/>
                <a:sym typeface="Arial"/>
              </a:rPr>
            </a:br>
            <a:r>
              <a:rPr kumimoji="0" lang="en-US" sz="800" b="0" i="0" u="none" strike="noStrike" kern="0" cap="none" spc="0" normalizeH="0" baseline="0" noProof="0" dirty="0">
                <a:ln>
                  <a:noFill/>
                </a:ln>
                <a:solidFill>
                  <a:srgbClr val="E4E4E4"/>
                </a:solidFill>
                <a:effectLst/>
                <a:uLnTx/>
                <a:uFillTx/>
                <a:latin typeface="Arial"/>
                <a:ea typeface="Arial"/>
                <a:cs typeface="Arial"/>
                <a:sym typeface="Arial"/>
              </a:rPr>
              <a:t>slide 33 </a:t>
            </a:r>
          </a:p>
        </p:txBody>
      </p:sp>
      <p:pic>
        <p:nvPicPr>
          <p:cNvPr id="2151" name="Google Shape;2151;g349aa8b89f5_0_3635">
            <a:extLst>
              <a:ext uri="{FF2B5EF4-FFF2-40B4-BE49-F238E27FC236}">
                <a16:creationId xmlns:a16="http://schemas.microsoft.com/office/drawing/2014/main" id="{C58468A2-366F-055B-3CDC-314B82686000}"/>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53348" y="561775"/>
            <a:ext cx="3473624" cy="5223173"/>
          </a:xfrm>
          <a:prstGeom prst="rect">
            <a:avLst/>
          </a:prstGeom>
          <a:noFill/>
          <a:ln w="9525" cap="flat" cmpd="sng">
            <a:solidFill>
              <a:srgbClr val="7F6000"/>
            </a:solidFill>
            <a:prstDash val="solid"/>
            <a:round/>
            <a:headEnd type="none" w="sm" len="sm"/>
            <a:tailEnd type="none" w="sm" len="sm"/>
          </a:ln>
          <a:effectLst>
            <a:outerShdw blurRad="357188" dist="200025" dir="18360000" algn="bl" rotWithShape="0">
              <a:srgbClr val="002060">
                <a:alpha val="48627"/>
              </a:srgbClr>
            </a:outerShdw>
          </a:effectLst>
        </p:spPr>
      </p:pic>
    </p:spTree>
    <p:extLst>
      <p:ext uri="{BB962C8B-B14F-4D97-AF65-F5344CB8AC3E}">
        <p14:creationId xmlns:p14="http://schemas.microsoft.com/office/powerpoint/2010/main" val="37151752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pic>
        <p:nvPicPr>
          <p:cNvPr id="2455" name="Google Shape;2455;g34ba3a22470_1_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436792" y="927612"/>
            <a:ext cx="7318415" cy="5480757"/>
          </a:xfrm>
          <a:prstGeom prst="rect">
            <a:avLst/>
          </a:prstGeom>
          <a:noFill/>
          <a:ln>
            <a:noFill/>
          </a:ln>
          <a:effectLst>
            <a:outerShdw blurRad="57150" dist="19050" dir="5400000" algn="bl" rotWithShape="0">
              <a:srgbClr val="000000">
                <a:alpha val="48627"/>
              </a:srgbClr>
            </a:outerShdw>
          </a:effectLst>
        </p:spPr>
      </p:pic>
      <p:sp>
        <p:nvSpPr>
          <p:cNvPr id="2456" name="Google Shape;2456;g34ba3a22470_1_5"/>
          <p:cNvSpPr txBox="1"/>
          <p:nvPr/>
        </p:nvSpPr>
        <p:spPr>
          <a:xfrm rot="-192">
            <a:off x="3193726" y="5093741"/>
            <a:ext cx="5361300" cy="738900"/>
          </a:xfrm>
          <a:prstGeom prst="rect">
            <a:avLst/>
          </a:prstGeom>
          <a:noFill/>
          <a:ln>
            <a:noFill/>
          </a:ln>
          <a:effectLst>
            <a:outerShdw blurRad="57150" dist="19050" dir="5400000" algn="bl" rotWithShape="0">
              <a:srgbClr val="000000">
                <a:alpha val="48627"/>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200"/>
              <a:buFont typeface="Arial"/>
              <a:buNone/>
            </a:pPr>
            <a:r>
              <a:rPr lang="en-US" sz="3600" b="0" i="0" u="none" strike="noStrike" cap="none" dirty="0">
                <a:solidFill>
                  <a:schemeClr val="accent1"/>
                </a:solidFill>
                <a:latin typeface="Arial"/>
                <a:ea typeface="Arial"/>
                <a:cs typeface="Arial"/>
                <a:sym typeface="Arial"/>
              </a:rPr>
              <a:t>“focused attention”</a:t>
            </a:r>
            <a:endParaRPr sz="3600" b="0" i="0" u="none" strike="noStrike" cap="none" dirty="0">
              <a:solidFill>
                <a:schemeClr val="accent1"/>
              </a:solidFill>
              <a:latin typeface="Arial"/>
              <a:ea typeface="Arial"/>
              <a:cs typeface="Arial"/>
              <a:sym typeface="Arial"/>
            </a:endParaRPr>
          </a:p>
        </p:txBody>
      </p:sp>
      <p:sp>
        <p:nvSpPr>
          <p:cNvPr id="2457" name="Google Shape;2457;g34ba3a22470_1_5"/>
          <p:cNvSpPr/>
          <p:nvPr/>
        </p:nvSpPr>
        <p:spPr>
          <a:xfrm>
            <a:off x="4809076" y="2031763"/>
            <a:ext cx="2130600" cy="544200"/>
          </a:xfrm>
          <a:prstGeom prst="bevel">
            <a:avLst>
              <a:gd name="adj" fmla="val 125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dirty="0">
                <a:solidFill>
                  <a:schemeClr val="lt1"/>
                </a:solidFill>
                <a:latin typeface="Arial"/>
                <a:ea typeface="Arial"/>
                <a:cs typeface="Arial"/>
                <a:sym typeface="Arial"/>
              </a:rPr>
              <a:t>homed in</a:t>
            </a:r>
            <a:endParaRPr sz="2700" b="1" i="0" u="none" strike="noStrike" cap="none" dirty="0">
              <a:solidFill>
                <a:schemeClr val="lt1"/>
              </a:solidFill>
              <a:latin typeface="Arial"/>
              <a:ea typeface="Arial"/>
              <a:cs typeface="Arial"/>
              <a:sym typeface="Arial"/>
            </a:endParaRPr>
          </a:p>
        </p:txBody>
      </p:sp>
      <p:pic>
        <p:nvPicPr>
          <p:cNvPr id="2458" name="Google Shape;2458;g34ba3a22470_1_5">
            <a:extLst>
              <a:ext uri="{C183D7F6-B498-43B3-948B-1728B52AA6E4}">
                <adec:decorative xmlns:adec="http://schemas.microsoft.com/office/drawing/2017/decorative" val="1"/>
              </a:ext>
            </a:extLst>
          </p:cNvPr>
          <p:cNvPicPr preferRelativeResize="0"/>
          <p:nvPr/>
        </p:nvPicPr>
        <p:blipFill rotWithShape="1">
          <a:blip r:embed="rId4">
            <a:alphaModFix amt="87000"/>
          </a:blip>
          <a:srcRect/>
          <a:stretch/>
        </p:blipFill>
        <p:spPr>
          <a:xfrm>
            <a:off x="3081624" y="3168285"/>
            <a:ext cx="1718100" cy="1718100"/>
          </a:xfrm>
          <a:prstGeom prst="rect">
            <a:avLst/>
          </a:prstGeom>
          <a:noFill/>
          <a:ln>
            <a:noFill/>
          </a:ln>
        </p:spPr>
      </p:pic>
      <p:pic>
        <p:nvPicPr>
          <p:cNvPr id="2459" name="Google Shape;2459;g34ba3a22470_1_5">
            <a:extLst>
              <a:ext uri="{C183D7F6-B498-43B3-948B-1728B52AA6E4}">
                <adec:decorative xmlns:adec="http://schemas.microsoft.com/office/drawing/2017/decorative" val="1"/>
              </a:ext>
            </a:extLst>
          </p:cNvPr>
          <p:cNvPicPr preferRelativeResize="0"/>
          <p:nvPr/>
        </p:nvPicPr>
        <p:blipFill rotWithShape="1">
          <a:blip r:embed="rId5">
            <a:alphaModFix amt="94000"/>
          </a:blip>
          <a:srcRect/>
          <a:stretch/>
        </p:blipFill>
        <p:spPr>
          <a:xfrm>
            <a:off x="6405743" y="3079525"/>
            <a:ext cx="2035700" cy="2035700"/>
          </a:xfrm>
          <a:prstGeom prst="rect">
            <a:avLst/>
          </a:prstGeom>
          <a:noFill/>
          <a:ln>
            <a:noFill/>
          </a:ln>
        </p:spPr>
      </p:pic>
      <p:sp>
        <p:nvSpPr>
          <p:cNvPr id="2460" name="Google Shape;2460;g34ba3a22470_1_5"/>
          <p:cNvSpPr/>
          <p:nvPr/>
        </p:nvSpPr>
        <p:spPr>
          <a:xfrm>
            <a:off x="3759526" y="2334359"/>
            <a:ext cx="721500" cy="5994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900"/>
              <a:buFont typeface="Arial"/>
              <a:buNone/>
            </a:pPr>
            <a:r>
              <a:rPr lang="en-US" sz="3900" b="1" i="0" u="none" strike="noStrike" cap="none" dirty="0">
                <a:solidFill>
                  <a:schemeClr val="lt1"/>
                </a:solidFill>
                <a:latin typeface="EB Garamond"/>
                <a:ea typeface="EB Garamond"/>
                <a:cs typeface="EB Garamond"/>
                <a:sym typeface="EB Garamond"/>
              </a:rPr>
              <a:t>A</a:t>
            </a:r>
            <a:endParaRPr sz="3900" b="1" i="0" u="none" strike="noStrike" cap="none" dirty="0">
              <a:solidFill>
                <a:schemeClr val="lt1"/>
              </a:solidFill>
              <a:latin typeface="EB Garamond"/>
              <a:ea typeface="EB Garamond"/>
              <a:cs typeface="EB Garamond"/>
              <a:sym typeface="EB Garamond"/>
            </a:endParaRPr>
          </a:p>
        </p:txBody>
      </p:sp>
      <p:sp>
        <p:nvSpPr>
          <p:cNvPr id="2461" name="Google Shape;2461;g34ba3a22470_1_5"/>
          <p:cNvSpPr/>
          <p:nvPr/>
        </p:nvSpPr>
        <p:spPr>
          <a:xfrm>
            <a:off x="7212877" y="2361959"/>
            <a:ext cx="642300" cy="5442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dirty="0">
                <a:solidFill>
                  <a:schemeClr val="lt1"/>
                </a:solidFill>
                <a:latin typeface="EB Garamond"/>
                <a:ea typeface="EB Garamond"/>
                <a:cs typeface="EB Garamond"/>
                <a:sym typeface="EB Garamond"/>
              </a:rPr>
              <a:t>B</a:t>
            </a:r>
            <a:endParaRPr sz="4200" b="1" i="0" u="none" strike="noStrike" cap="none" dirty="0">
              <a:solidFill>
                <a:schemeClr val="lt1"/>
              </a:solidFill>
              <a:latin typeface="EB Garamond"/>
              <a:ea typeface="EB Garamond"/>
              <a:cs typeface="EB Garamond"/>
              <a:sym typeface="EB Garamond"/>
            </a:endParaRPr>
          </a:p>
        </p:txBody>
      </p:sp>
      <p:sp>
        <p:nvSpPr>
          <p:cNvPr id="2" name="Title 1">
            <a:extLst>
              <a:ext uri="{FF2B5EF4-FFF2-40B4-BE49-F238E27FC236}">
                <a16:creationId xmlns:a16="http://schemas.microsoft.com/office/drawing/2014/main" id="{8E59AC1F-2D35-036B-2122-975BCEAEA430}"/>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Introducing Words with Visual Images 1</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pic>
        <p:nvPicPr>
          <p:cNvPr id="2467" name="Google Shape;2467;g34ba3a22470_0_2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438400" y="811663"/>
            <a:ext cx="7315200" cy="5477256"/>
          </a:xfrm>
          <a:prstGeom prst="rect">
            <a:avLst/>
          </a:prstGeom>
          <a:noFill/>
          <a:ln>
            <a:noFill/>
          </a:ln>
          <a:effectLst>
            <a:outerShdw blurRad="57150" dist="19050" dir="5400000" algn="bl" rotWithShape="0">
              <a:srgbClr val="000000">
                <a:alpha val="48627"/>
              </a:srgbClr>
            </a:outerShdw>
          </a:effectLst>
        </p:spPr>
      </p:pic>
      <p:sp>
        <p:nvSpPr>
          <p:cNvPr id="2468" name="Google Shape;2468;g34ba3a22470_0_235"/>
          <p:cNvSpPr txBox="1"/>
          <p:nvPr/>
        </p:nvSpPr>
        <p:spPr>
          <a:xfrm rot="-192">
            <a:off x="3193726" y="5030093"/>
            <a:ext cx="5361300" cy="738900"/>
          </a:xfrm>
          <a:prstGeom prst="rect">
            <a:avLst/>
          </a:prstGeom>
          <a:noFill/>
          <a:ln>
            <a:noFill/>
          </a:ln>
          <a:effectLst>
            <a:outerShdw blurRad="57150" dist="19050" dir="5400000" algn="bl" rotWithShape="0">
              <a:srgbClr val="000000">
                <a:alpha val="48627"/>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200"/>
              <a:buFont typeface="Arial"/>
              <a:buNone/>
            </a:pPr>
            <a:r>
              <a:rPr lang="en-US" sz="3600" b="0" i="0" u="none" strike="noStrike" cap="none" dirty="0">
                <a:solidFill>
                  <a:schemeClr val="accent1"/>
                </a:solidFill>
                <a:latin typeface="Arial"/>
                <a:ea typeface="Arial"/>
                <a:cs typeface="Arial"/>
                <a:sym typeface="Arial"/>
              </a:rPr>
              <a:t>“hiding”</a:t>
            </a:r>
            <a:endParaRPr sz="3600" b="0" i="0" u="none" strike="noStrike" cap="none" dirty="0">
              <a:solidFill>
                <a:schemeClr val="accent1"/>
              </a:solidFill>
              <a:latin typeface="Arial"/>
              <a:ea typeface="Arial"/>
              <a:cs typeface="Arial"/>
              <a:sym typeface="Arial"/>
            </a:endParaRPr>
          </a:p>
        </p:txBody>
      </p:sp>
      <p:sp>
        <p:nvSpPr>
          <p:cNvPr id="2469" name="Google Shape;2469;g34ba3a22470_0_235"/>
          <p:cNvSpPr/>
          <p:nvPr/>
        </p:nvSpPr>
        <p:spPr>
          <a:xfrm>
            <a:off x="4809076" y="2153056"/>
            <a:ext cx="2130600" cy="544200"/>
          </a:xfrm>
          <a:prstGeom prst="bevel">
            <a:avLst>
              <a:gd name="adj" fmla="val 125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chemeClr val="lt1"/>
                </a:solidFill>
                <a:latin typeface="Arial"/>
                <a:ea typeface="Arial"/>
                <a:cs typeface="Arial"/>
                <a:sym typeface="Arial"/>
              </a:rPr>
              <a:t>lurking</a:t>
            </a:r>
            <a:endParaRPr sz="2700" b="1" i="0" u="none" strike="noStrike" cap="none">
              <a:solidFill>
                <a:schemeClr val="lt1"/>
              </a:solidFill>
              <a:latin typeface="Arial"/>
              <a:ea typeface="Arial"/>
              <a:cs typeface="Arial"/>
              <a:sym typeface="Arial"/>
            </a:endParaRPr>
          </a:p>
        </p:txBody>
      </p:sp>
      <p:sp>
        <p:nvSpPr>
          <p:cNvPr id="2470" name="Google Shape;2470;g34ba3a22470_0_235"/>
          <p:cNvSpPr/>
          <p:nvPr/>
        </p:nvSpPr>
        <p:spPr>
          <a:xfrm>
            <a:off x="3950976" y="2425156"/>
            <a:ext cx="721500" cy="5994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900"/>
              <a:buFont typeface="Arial"/>
              <a:buNone/>
            </a:pPr>
            <a:r>
              <a:rPr lang="en-US" sz="3900" b="1" i="0" u="none" strike="noStrike" cap="none" dirty="0">
                <a:solidFill>
                  <a:schemeClr val="lt1"/>
                </a:solidFill>
                <a:latin typeface="EB Garamond"/>
                <a:ea typeface="EB Garamond"/>
                <a:cs typeface="EB Garamond"/>
                <a:sym typeface="EB Garamond"/>
              </a:rPr>
              <a:t>A</a:t>
            </a:r>
            <a:endParaRPr sz="3900" b="1" i="0" u="none" strike="noStrike" cap="none" dirty="0">
              <a:solidFill>
                <a:schemeClr val="lt1"/>
              </a:solidFill>
              <a:latin typeface="EB Garamond"/>
              <a:ea typeface="EB Garamond"/>
              <a:cs typeface="EB Garamond"/>
              <a:sym typeface="EB Garamond"/>
            </a:endParaRPr>
          </a:p>
        </p:txBody>
      </p:sp>
      <p:sp>
        <p:nvSpPr>
          <p:cNvPr id="2471" name="Google Shape;2471;g34ba3a22470_0_235"/>
          <p:cNvSpPr/>
          <p:nvPr/>
        </p:nvSpPr>
        <p:spPr>
          <a:xfrm>
            <a:off x="7198376" y="2452756"/>
            <a:ext cx="642300" cy="544200"/>
          </a:xfrm>
          <a:prstGeom prst="ellipse">
            <a:avLst/>
          </a:prstGeom>
          <a:gradFill>
            <a:gsLst>
              <a:gs pos="0">
                <a:srgbClr val="DC4D5D"/>
              </a:gs>
              <a:gs pos="100000">
                <a:srgbClr val="85212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dirty="0">
                <a:solidFill>
                  <a:schemeClr val="lt1"/>
                </a:solidFill>
                <a:latin typeface="EB Garamond"/>
                <a:ea typeface="EB Garamond"/>
                <a:cs typeface="EB Garamond"/>
                <a:sym typeface="EB Garamond"/>
              </a:rPr>
              <a:t>B</a:t>
            </a:r>
            <a:endParaRPr sz="4200" b="1" i="0" u="none" strike="noStrike" cap="none" dirty="0">
              <a:solidFill>
                <a:schemeClr val="lt1"/>
              </a:solidFill>
              <a:latin typeface="EB Garamond"/>
              <a:ea typeface="EB Garamond"/>
              <a:cs typeface="EB Garamond"/>
              <a:sym typeface="EB Garamond"/>
            </a:endParaRPr>
          </a:p>
        </p:txBody>
      </p:sp>
      <p:pic>
        <p:nvPicPr>
          <p:cNvPr id="2472" name="Google Shape;2472;g34ba3a22470_0_2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359694" y="3107125"/>
            <a:ext cx="2035700" cy="2035700"/>
          </a:xfrm>
          <a:prstGeom prst="rect">
            <a:avLst/>
          </a:prstGeom>
          <a:noFill/>
          <a:ln>
            <a:noFill/>
          </a:ln>
        </p:spPr>
      </p:pic>
      <p:pic>
        <p:nvPicPr>
          <p:cNvPr id="2473" name="Google Shape;2473;g34ba3a22470_0_23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316687" y="3143794"/>
            <a:ext cx="2035700" cy="2035700"/>
          </a:xfrm>
          <a:prstGeom prst="rect">
            <a:avLst/>
          </a:prstGeom>
          <a:noFill/>
          <a:ln>
            <a:noFill/>
          </a:ln>
          <a:effectLst>
            <a:outerShdw blurRad="57150" dist="19050" dir="5400000" algn="bl" rotWithShape="0">
              <a:srgbClr val="000000">
                <a:alpha val="48627"/>
              </a:srgbClr>
            </a:outerShdw>
          </a:effectLst>
        </p:spPr>
      </p:pic>
      <p:sp>
        <p:nvSpPr>
          <p:cNvPr id="2" name="Title 1">
            <a:extLst>
              <a:ext uri="{FF2B5EF4-FFF2-40B4-BE49-F238E27FC236}">
                <a16:creationId xmlns:a16="http://schemas.microsoft.com/office/drawing/2014/main" id="{332FFE4A-BAC2-C6BF-A344-E844EE58F02B}"/>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Introducing Words with Visual Images 2</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93">
          <a:extLst>
            <a:ext uri="{FF2B5EF4-FFF2-40B4-BE49-F238E27FC236}">
              <a16:creationId xmlns:a16="http://schemas.microsoft.com/office/drawing/2014/main" id="{EC50183D-A773-4CC4-0467-5F90687B7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DBA8B-A9B6-1AA4-9C4A-1457547E7E02}"/>
              </a:ext>
            </a:extLst>
          </p:cNvPr>
          <p:cNvSpPr>
            <a:spLocks noGrp="1"/>
          </p:cNvSpPr>
          <p:nvPr>
            <p:ph type="title"/>
          </p:nvPr>
        </p:nvSpPr>
        <p:spPr/>
        <p:txBody>
          <a:bodyPr/>
          <a:lstStyle/>
          <a:p>
            <a:r>
              <a:rPr lang="en-US" sz="3600" b="1" i="1" u="none" strike="noStrike" cap="none" dirty="0">
                <a:solidFill>
                  <a:srgbClr val="254368"/>
                </a:solidFill>
                <a:latin typeface="Arial"/>
                <a:ea typeface="Arial"/>
                <a:cs typeface="Arial"/>
                <a:sym typeface="Arial"/>
              </a:rPr>
              <a:t>Her Story 1</a:t>
            </a:r>
            <a:endParaRPr lang="en-US" dirty="0"/>
          </a:p>
        </p:txBody>
      </p:sp>
      <p:sp>
        <p:nvSpPr>
          <p:cNvPr id="2294" name="Google Shape;2294;g34ba3a22470_0_0">
            <a:extLst>
              <a:ext uri="{FF2B5EF4-FFF2-40B4-BE49-F238E27FC236}">
                <a16:creationId xmlns:a16="http://schemas.microsoft.com/office/drawing/2014/main" id="{B61CEC27-0D5D-3C8E-4FF9-2850CDCB63D5}"/>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2297" name="Google Shape;2297;g34ba3a22470_0_0">
            <a:extLst>
              <a:ext uri="{FF2B5EF4-FFF2-40B4-BE49-F238E27FC236}">
                <a16:creationId xmlns:a16="http://schemas.microsoft.com/office/drawing/2014/main" id="{D7491F3A-6319-F4D6-070A-501B3F2E88F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97082" y="922050"/>
            <a:ext cx="10397836" cy="5365736"/>
          </a:xfrm>
          <a:prstGeom prst="rect">
            <a:avLst/>
          </a:prstGeom>
          <a:noFill/>
          <a:ln>
            <a:noFill/>
          </a:ln>
          <a:effectLst>
            <a:outerShdw blurRad="57150" dist="19050" dir="5400000" algn="bl" rotWithShape="0">
              <a:srgbClr val="000000">
                <a:alpha val="48235"/>
              </a:srgbClr>
            </a:outerShdw>
          </a:effectLst>
        </p:spPr>
      </p:pic>
      <p:sp>
        <p:nvSpPr>
          <p:cNvPr id="2298" name="Google Shape;2298;g34ba3a22470_0_0">
            <a:extLst>
              <a:ext uri="{FF2B5EF4-FFF2-40B4-BE49-F238E27FC236}">
                <a16:creationId xmlns:a16="http://schemas.microsoft.com/office/drawing/2014/main" id="{3F64F9E2-A636-C20E-4559-C7B313F30BB4}"/>
              </a:ext>
            </a:extLst>
          </p:cNvPr>
          <p:cNvSpPr txBox="1"/>
          <p:nvPr/>
        </p:nvSpPr>
        <p:spPr>
          <a:xfrm>
            <a:off x="1809587" y="1384754"/>
            <a:ext cx="4187863" cy="467817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By the end of her first week it was easy for us to pretend Vaishali didn’t exist. We might have forgotten about her altogether and not needed to pretend at all, if it hadn’t been for the way the sharks </a:t>
            </a:r>
            <a:r>
              <a:rPr lang="en-US" sz="1600" b="1" i="0" u="none" strike="noStrike" cap="none" dirty="0">
                <a:solidFill>
                  <a:srgbClr val="980000"/>
                </a:solidFill>
                <a:latin typeface="Arial"/>
                <a:ea typeface="Arial"/>
                <a:cs typeface="Arial"/>
                <a:sym typeface="Arial"/>
              </a:rPr>
              <a:t>homed in</a:t>
            </a:r>
            <a:r>
              <a:rPr lang="en-US" sz="1600" b="0" i="0" u="none" strike="noStrike" cap="none" dirty="0">
                <a:solidFill>
                  <a:schemeClr val="dk1"/>
                </a:solidFill>
                <a:latin typeface="Arial"/>
                <a:ea typeface="Arial"/>
                <a:cs typeface="Arial"/>
                <a:sym typeface="Arial"/>
              </a:rPr>
              <a:t> on her.</a:t>
            </a:r>
          </a:p>
          <a:p>
            <a:pPr marL="0" marR="0" lvl="0" indent="0" algn="l" rtl="0">
              <a:lnSpc>
                <a:spcPct val="115000"/>
              </a:lnSpc>
              <a:spcBef>
                <a:spcPts val="0"/>
              </a:spcBef>
              <a:spcAft>
                <a:spcPts val="0"/>
              </a:spcAft>
              <a:buClr>
                <a:srgbClr val="000000"/>
              </a:buClr>
              <a:buSzPts val="1700"/>
              <a:buFont typeface="Arial"/>
              <a:buNone/>
            </a:pPr>
            <a:endParaRPr lang="en-US"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We didn’t snigger when Marina called her Sasquatch, but we didn’t tell her to knock it off either. When Jacques, leader of the cool gang, walked past her table and threw a handful of bacon bits over her rice, we looked at each other and then looked away.</a:t>
            </a:r>
          </a:p>
          <a:p>
            <a:pPr marL="0" marR="0" lvl="0" indent="0" algn="l" rtl="0">
              <a:lnSpc>
                <a:spcPct val="115000"/>
              </a:lnSpc>
              <a:spcBef>
                <a:spcPts val="0"/>
              </a:spcBef>
              <a:spcAft>
                <a:spcPts val="0"/>
              </a:spcAft>
              <a:buClr>
                <a:srgbClr val="000000"/>
              </a:buClr>
              <a:buSzPts val="1700"/>
              <a:buFont typeface="Arial"/>
              <a:buNone/>
            </a:pPr>
            <a:endParaRPr lang="en-US"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Self-preservation is an instinct, as hard to suppress as a shark’s thirst for blood.</a:t>
            </a:r>
          </a:p>
          <a:p>
            <a:pPr marL="0" marR="0" lvl="0" indent="0" algn="l" rtl="0">
              <a:lnSpc>
                <a:spcPct val="100000"/>
              </a:lnSpc>
              <a:spcBef>
                <a:spcPts val="0"/>
              </a:spcBef>
              <a:spcAft>
                <a:spcPts val="0"/>
              </a:spcAft>
              <a:buClr>
                <a:srgbClr val="000000"/>
              </a:buClr>
              <a:buSzPts val="2000"/>
              <a:buFont typeface="Arial"/>
              <a:buNone/>
            </a:pPr>
            <a:endParaRPr lang="en-US" sz="1600" b="0" i="0" u="none" strike="noStrike" cap="none" dirty="0">
              <a:solidFill>
                <a:srgbClr val="000000"/>
              </a:solidFill>
              <a:latin typeface="Aleo"/>
              <a:ea typeface="Aleo"/>
              <a:cs typeface="Aleo"/>
              <a:sym typeface="Aleo"/>
            </a:endParaRPr>
          </a:p>
        </p:txBody>
      </p:sp>
      <p:pic>
        <p:nvPicPr>
          <p:cNvPr id="3" name="Google Shape;2482;g34ba3a22470_0_248">
            <a:extLst>
              <a:ext uri="{FF2B5EF4-FFF2-40B4-BE49-F238E27FC236}">
                <a16:creationId xmlns:a16="http://schemas.microsoft.com/office/drawing/2014/main" id="{8A034A5D-E141-129C-65C0-EBAB39E7F94A}"/>
              </a:ext>
              <a:ext uri="{C183D7F6-B498-43B3-948B-1728B52AA6E4}">
                <adec:decorative xmlns:adec="http://schemas.microsoft.com/office/drawing/2017/decorative" val="1"/>
              </a:ext>
            </a:extLst>
          </p:cNvPr>
          <p:cNvPicPr preferRelativeResize="0"/>
          <p:nvPr/>
        </p:nvPicPr>
        <p:blipFill rotWithShape="1">
          <a:blip r:embed="rId4">
            <a:alphaModFix amt="50000"/>
          </a:blip>
          <a:srcRect/>
          <a:stretch/>
        </p:blipFill>
        <p:spPr>
          <a:xfrm>
            <a:off x="6457786" y="1690688"/>
            <a:ext cx="4187864" cy="3932914"/>
          </a:xfrm>
          <a:prstGeom prst="rect">
            <a:avLst/>
          </a:prstGeom>
          <a:noFill/>
          <a:ln>
            <a:noFill/>
          </a:ln>
          <a:effectLst>
            <a:outerShdw blurRad="57150" dist="19050" dir="5400000" algn="bl" rotWithShape="0">
              <a:srgbClr val="000000">
                <a:alpha val="49019"/>
              </a:srgbClr>
            </a:outerShdw>
          </a:effectLst>
        </p:spPr>
      </p:pic>
    </p:spTree>
    <p:extLst>
      <p:ext uri="{BB962C8B-B14F-4D97-AF65-F5344CB8AC3E}">
        <p14:creationId xmlns:p14="http://schemas.microsoft.com/office/powerpoint/2010/main" val="742775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93">
          <a:extLst>
            <a:ext uri="{FF2B5EF4-FFF2-40B4-BE49-F238E27FC236}">
              <a16:creationId xmlns:a16="http://schemas.microsoft.com/office/drawing/2014/main" id="{D6C291BE-92C9-D72E-4E8C-348214B7C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99485-BE66-7436-F5B2-859BDA769615}"/>
              </a:ext>
            </a:extLst>
          </p:cNvPr>
          <p:cNvSpPr>
            <a:spLocks noGrp="1"/>
          </p:cNvSpPr>
          <p:nvPr>
            <p:ph type="title"/>
          </p:nvPr>
        </p:nvSpPr>
        <p:spPr/>
        <p:txBody>
          <a:bodyPr/>
          <a:lstStyle/>
          <a:p>
            <a:r>
              <a:rPr lang="en-US" sz="3600" b="1" i="1" u="none" strike="noStrike" cap="none" dirty="0">
                <a:solidFill>
                  <a:srgbClr val="254368"/>
                </a:solidFill>
                <a:latin typeface="Arial"/>
                <a:ea typeface="Arial"/>
                <a:cs typeface="Arial"/>
                <a:sym typeface="Arial"/>
              </a:rPr>
              <a:t>Her Story 2</a:t>
            </a:r>
            <a:endParaRPr lang="en-US" dirty="0"/>
          </a:p>
        </p:txBody>
      </p:sp>
      <p:sp>
        <p:nvSpPr>
          <p:cNvPr id="2294" name="Google Shape;2294;g34ba3a22470_0_0">
            <a:extLst>
              <a:ext uri="{FF2B5EF4-FFF2-40B4-BE49-F238E27FC236}">
                <a16:creationId xmlns:a16="http://schemas.microsoft.com/office/drawing/2014/main" id="{50C86415-4641-8573-C8A1-39024A2800CA}"/>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sp>
        <p:nvSpPr>
          <p:cNvPr id="2295" name="Google Shape;2295;g34ba3a22470_0_0">
            <a:extLst>
              <a:ext uri="{FF2B5EF4-FFF2-40B4-BE49-F238E27FC236}">
                <a16:creationId xmlns:a16="http://schemas.microsoft.com/office/drawing/2014/main" id="{5F0D80A2-0F0C-E205-BBF3-BF95A09A2F65}"/>
              </a:ext>
              <a:ext uri="{C183D7F6-B498-43B3-948B-1728B52AA6E4}">
                <adec:decorative xmlns:adec="http://schemas.microsoft.com/office/drawing/2017/decorative" val="1"/>
              </a:ext>
            </a:extLst>
          </p:cNvPr>
          <p:cNvSpPr txBox="1">
            <a:spLocks noGrp="1"/>
          </p:cNvSpPr>
          <p:nvPr>
            <p:ph type="ftr" idx="4294967295"/>
          </p:nvPr>
        </p:nvSpPr>
        <p:spPr>
          <a:xfrm>
            <a:off x="1" y="6287786"/>
            <a:ext cx="568904" cy="570213"/>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pic>
        <p:nvPicPr>
          <p:cNvPr id="2297" name="Google Shape;2297;g34ba3a22470_0_0">
            <a:extLst>
              <a:ext uri="{FF2B5EF4-FFF2-40B4-BE49-F238E27FC236}">
                <a16:creationId xmlns:a16="http://schemas.microsoft.com/office/drawing/2014/main" id="{CD869919-2C85-5310-1FB1-8F1C8E00E5B1}"/>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97082" y="922050"/>
            <a:ext cx="10397836" cy="5365736"/>
          </a:xfrm>
          <a:prstGeom prst="rect">
            <a:avLst/>
          </a:prstGeom>
          <a:noFill/>
          <a:ln>
            <a:noFill/>
          </a:ln>
          <a:effectLst>
            <a:outerShdw blurRad="57150" dist="19050" dir="5400000" algn="bl" rotWithShape="0">
              <a:srgbClr val="000000">
                <a:alpha val="48235"/>
              </a:srgbClr>
            </a:outerShdw>
          </a:effectLst>
        </p:spPr>
      </p:pic>
      <p:sp>
        <p:nvSpPr>
          <p:cNvPr id="2298" name="Google Shape;2298;g34ba3a22470_0_0">
            <a:extLst>
              <a:ext uri="{FF2B5EF4-FFF2-40B4-BE49-F238E27FC236}">
                <a16:creationId xmlns:a16="http://schemas.microsoft.com/office/drawing/2014/main" id="{9C8235E7-44AE-3AAF-4F0F-8E81F4F92C6C}"/>
              </a:ext>
            </a:extLst>
          </p:cNvPr>
          <p:cNvSpPr txBox="1"/>
          <p:nvPr/>
        </p:nvSpPr>
        <p:spPr>
          <a:xfrm>
            <a:off x="1809587" y="1384754"/>
            <a:ext cx="4187863" cy="474896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By the end of her first week it was easy for us to pretend Vaishali didn’t exist. We might have forgotten about her altogether and not needed to pretend at all, if it hadn’t been for the way the sharks homed in on her.</a:t>
            </a:r>
          </a:p>
          <a:p>
            <a:pPr marL="0" marR="0" lvl="0" indent="0" algn="l" rtl="0">
              <a:lnSpc>
                <a:spcPct val="115000"/>
              </a:lnSpc>
              <a:spcBef>
                <a:spcPts val="0"/>
              </a:spcBef>
              <a:spcAft>
                <a:spcPts val="0"/>
              </a:spcAft>
              <a:buClr>
                <a:srgbClr val="000000"/>
              </a:buClr>
              <a:buSzPts val="1700"/>
              <a:buFont typeface="Arial"/>
              <a:buNone/>
            </a:pPr>
            <a:endParaRPr lang="en-US"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We didn’t snigger when Marina called her Sasquatch, but we didn’t tell her to knock it off either. When Jacques, leader of the cool gang, walked past her table and threw a handful of bacon bits over her rice, we looked at each other and then looked away.</a:t>
            </a:r>
          </a:p>
          <a:p>
            <a:pPr marL="0" marR="0" lvl="0" indent="0" algn="l" rtl="0">
              <a:lnSpc>
                <a:spcPct val="115000"/>
              </a:lnSpc>
              <a:spcBef>
                <a:spcPts val="0"/>
              </a:spcBef>
              <a:spcAft>
                <a:spcPts val="0"/>
              </a:spcAft>
              <a:buClr>
                <a:srgbClr val="000000"/>
              </a:buClr>
              <a:buSzPts val="1700"/>
              <a:buFont typeface="Arial"/>
              <a:buNone/>
            </a:pPr>
            <a:endParaRPr lang="en-US"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Self-preservation is an </a:t>
            </a:r>
            <a:r>
              <a:rPr lang="en-US" sz="1600" b="1" i="0" u="none" strike="noStrike" cap="none" dirty="0">
                <a:solidFill>
                  <a:schemeClr val="accent1"/>
                </a:solidFill>
                <a:latin typeface="Arial"/>
                <a:ea typeface="Arial"/>
                <a:cs typeface="Arial"/>
                <a:sym typeface="Arial"/>
              </a:rPr>
              <a:t>instinct</a:t>
            </a:r>
            <a:r>
              <a:rPr lang="en-US" sz="1600" b="0" i="0" u="none" strike="noStrike" cap="none" dirty="0">
                <a:solidFill>
                  <a:schemeClr val="dk1"/>
                </a:solidFill>
                <a:latin typeface="Arial"/>
                <a:ea typeface="Arial"/>
                <a:cs typeface="Arial"/>
                <a:sym typeface="Arial"/>
              </a:rPr>
              <a:t>, as hard to suppress as a shark’s thirst for blood.</a:t>
            </a:r>
          </a:p>
          <a:p>
            <a:pPr marL="0" marR="0" lvl="0" indent="0" algn="l" rtl="0">
              <a:lnSpc>
                <a:spcPct val="100000"/>
              </a:lnSpc>
              <a:spcBef>
                <a:spcPts val="0"/>
              </a:spcBef>
              <a:spcAft>
                <a:spcPts val="0"/>
              </a:spcAft>
              <a:buClr>
                <a:srgbClr val="000000"/>
              </a:buClr>
              <a:buSzPts val="2000"/>
              <a:buFont typeface="Arial"/>
              <a:buNone/>
            </a:pPr>
            <a:endParaRPr lang="en-US" sz="1600" b="0" i="0" u="none" strike="noStrike" cap="none" dirty="0">
              <a:solidFill>
                <a:srgbClr val="000000"/>
              </a:solidFill>
              <a:latin typeface="Aleo"/>
              <a:ea typeface="Aleo"/>
              <a:cs typeface="Aleo"/>
              <a:sym typeface="Aleo"/>
            </a:endParaRPr>
          </a:p>
        </p:txBody>
      </p:sp>
      <p:pic>
        <p:nvPicPr>
          <p:cNvPr id="4" name="Google Shape;2492;g34ba3a22470_0_274">
            <a:extLst>
              <a:ext uri="{FF2B5EF4-FFF2-40B4-BE49-F238E27FC236}">
                <a16:creationId xmlns:a16="http://schemas.microsoft.com/office/drawing/2014/main" id="{3A8A5468-D397-8D21-06A2-3968648C514A}"/>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64418" y="2003534"/>
            <a:ext cx="3514801" cy="3514825"/>
          </a:xfrm>
          <a:prstGeom prst="rect">
            <a:avLst/>
          </a:prstGeom>
          <a:noFill/>
          <a:ln>
            <a:noFill/>
          </a:ln>
          <a:effectLst>
            <a:outerShdw blurRad="57150" dist="19050" dir="5400000" algn="bl" rotWithShape="0">
              <a:srgbClr val="000000">
                <a:alpha val="49019"/>
              </a:srgbClr>
            </a:outerShdw>
          </a:effectLst>
        </p:spPr>
      </p:pic>
    </p:spTree>
    <p:extLst>
      <p:ext uri="{BB962C8B-B14F-4D97-AF65-F5344CB8AC3E}">
        <p14:creationId xmlns:p14="http://schemas.microsoft.com/office/powerpoint/2010/main" val="2205874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93">
          <a:extLst>
            <a:ext uri="{FF2B5EF4-FFF2-40B4-BE49-F238E27FC236}">
              <a16:creationId xmlns:a16="http://schemas.microsoft.com/office/drawing/2014/main" id="{BB70376F-A834-01EB-3C6A-999A8A6AD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76AE1-6283-D8A5-809A-7FC56F81AF73}"/>
              </a:ext>
            </a:extLst>
          </p:cNvPr>
          <p:cNvSpPr>
            <a:spLocks noGrp="1"/>
          </p:cNvSpPr>
          <p:nvPr>
            <p:ph type="title"/>
          </p:nvPr>
        </p:nvSpPr>
        <p:spPr/>
        <p:txBody>
          <a:bodyPr/>
          <a:lstStyle/>
          <a:p>
            <a:r>
              <a:rPr lang="en-US" sz="3600" b="1" i="1" u="none" strike="noStrike" cap="none" dirty="0">
                <a:solidFill>
                  <a:srgbClr val="254368"/>
                </a:solidFill>
                <a:latin typeface="Arial"/>
                <a:ea typeface="Arial"/>
                <a:cs typeface="Arial"/>
                <a:sym typeface="Arial"/>
              </a:rPr>
              <a:t>Her Story 3</a:t>
            </a:r>
            <a:endParaRPr lang="en-US" dirty="0"/>
          </a:p>
        </p:txBody>
      </p:sp>
      <p:sp>
        <p:nvSpPr>
          <p:cNvPr id="2294" name="Google Shape;2294;g34ba3a22470_0_0">
            <a:extLst>
              <a:ext uri="{FF2B5EF4-FFF2-40B4-BE49-F238E27FC236}">
                <a16:creationId xmlns:a16="http://schemas.microsoft.com/office/drawing/2014/main" id="{E5BB3018-59D3-8247-CEDD-EDF5D03EFDF7}"/>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2297" name="Google Shape;2297;g34ba3a22470_0_0">
            <a:extLst>
              <a:ext uri="{FF2B5EF4-FFF2-40B4-BE49-F238E27FC236}">
                <a16:creationId xmlns:a16="http://schemas.microsoft.com/office/drawing/2014/main" id="{63E67B4A-F663-54FE-4782-06A28E42DC30}"/>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97082" y="990614"/>
            <a:ext cx="10397836" cy="5365736"/>
          </a:xfrm>
          <a:prstGeom prst="rect">
            <a:avLst/>
          </a:prstGeom>
          <a:noFill/>
          <a:ln>
            <a:noFill/>
          </a:ln>
          <a:effectLst>
            <a:outerShdw blurRad="57150" dist="19050" dir="5400000" algn="bl" rotWithShape="0">
              <a:srgbClr val="000000">
                <a:alpha val="48235"/>
              </a:srgbClr>
            </a:outerShdw>
          </a:effectLst>
        </p:spPr>
      </p:pic>
      <p:sp>
        <p:nvSpPr>
          <p:cNvPr id="2298" name="Google Shape;2298;g34ba3a22470_0_0">
            <a:extLst>
              <a:ext uri="{FF2B5EF4-FFF2-40B4-BE49-F238E27FC236}">
                <a16:creationId xmlns:a16="http://schemas.microsoft.com/office/drawing/2014/main" id="{9FAF3FDA-6AF1-9DB9-5A42-76BD1E854CED}"/>
              </a:ext>
            </a:extLst>
          </p:cNvPr>
          <p:cNvSpPr txBox="1"/>
          <p:nvPr/>
        </p:nvSpPr>
        <p:spPr>
          <a:xfrm>
            <a:off x="1809588" y="1453318"/>
            <a:ext cx="3877704" cy="35701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Shadows are strange things. We nearly never notice them, although they’re always attached to our bodies. They creep along behind us, </a:t>
            </a:r>
            <a:r>
              <a:rPr lang="en-US" sz="2000" b="1" i="0" u="none" strike="noStrike" cap="none" dirty="0">
                <a:solidFill>
                  <a:srgbClr val="980000"/>
                </a:solidFill>
                <a:latin typeface="Arial"/>
                <a:ea typeface="Arial"/>
                <a:cs typeface="Arial"/>
                <a:sym typeface="Arial"/>
              </a:rPr>
              <a:t>lurking</a:t>
            </a:r>
            <a:r>
              <a:rPr lang="en-US" sz="2000" b="0" i="0" u="none" strike="noStrike" cap="none" dirty="0">
                <a:solidFill>
                  <a:srgbClr val="000000"/>
                </a:solidFill>
                <a:latin typeface="Arial"/>
                <a:ea typeface="Arial"/>
                <a:cs typeface="Arial"/>
                <a:sym typeface="Arial"/>
              </a:rPr>
              <a:t> in wait for those brief moments when, unexpectedly, the light shifts and they leap ahead of us, forcing us to </a:t>
            </a:r>
            <a:r>
              <a:rPr lang="en-US" sz="2000" b="0" i="0" u="none" strike="noStrike" cap="none" dirty="0">
                <a:solidFill>
                  <a:schemeClr val="dk1"/>
                </a:solidFill>
                <a:latin typeface="Arial"/>
                <a:ea typeface="Arial"/>
                <a:cs typeface="Arial"/>
                <a:sym typeface="Arial"/>
              </a:rPr>
              <a:t>acknowledge</a:t>
            </a:r>
            <a:r>
              <a:rPr lang="en-US" sz="2000" b="1" i="0" u="none" strike="noStrike" cap="none" dirty="0">
                <a:solidFill>
                  <a:schemeClr val="dk1"/>
                </a:solidFill>
                <a:latin typeface="Arial"/>
                <a:ea typeface="Arial"/>
                <a:cs typeface="Arial"/>
                <a:sym typeface="Arial"/>
              </a:rPr>
              <a:t> </a:t>
            </a:r>
            <a:r>
              <a:rPr lang="en-US" sz="2000" b="0" i="0" u="none" strike="noStrike" cap="none" dirty="0">
                <a:solidFill>
                  <a:srgbClr val="000000"/>
                </a:solidFill>
                <a:latin typeface="Arial"/>
                <a:ea typeface="Arial"/>
                <a:cs typeface="Arial"/>
                <a:sym typeface="Arial"/>
              </a:rPr>
              <a:t>their existence.</a:t>
            </a:r>
          </a:p>
          <a:p>
            <a:pPr marL="0" marR="0" lvl="0" indent="0" algn="l" rtl="0">
              <a:lnSpc>
                <a:spcPct val="100000"/>
              </a:lnSpc>
              <a:spcBef>
                <a:spcPts val="0"/>
              </a:spcBef>
              <a:spcAft>
                <a:spcPts val="0"/>
              </a:spcAft>
              <a:buClr>
                <a:srgbClr val="000000"/>
              </a:buClr>
              <a:buSzPts val="2000"/>
              <a:buFont typeface="Arial"/>
              <a:buNone/>
            </a:pPr>
            <a:endParaRPr lang="en-US" sz="2000" b="0" i="0" u="none" strike="noStrike" cap="none" dirty="0">
              <a:solidFill>
                <a:srgbClr val="000000"/>
              </a:solidFill>
              <a:latin typeface="Aleo"/>
              <a:ea typeface="Aleo"/>
              <a:cs typeface="Aleo"/>
              <a:sym typeface="Aleo"/>
            </a:endParaRPr>
          </a:p>
        </p:txBody>
      </p:sp>
      <p:pic>
        <p:nvPicPr>
          <p:cNvPr id="3" name="Google Shape;2503;g34ba3a22470_0_285">
            <a:extLst>
              <a:ext uri="{FF2B5EF4-FFF2-40B4-BE49-F238E27FC236}">
                <a16:creationId xmlns:a16="http://schemas.microsoft.com/office/drawing/2014/main" id="{D7E5110D-09EF-6A44-1EEF-9B382F4A5CE2}"/>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87718" y="1669464"/>
            <a:ext cx="4131350" cy="4131350"/>
          </a:xfrm>
          <a:prstGeom prst="rect">
            <a:avLst/>
          </a:prstGeom>
          <a:noFill/>
          <a:ln>
            <a:noFill/>
          </a:ln>
          <a:effectLst>
            <a:outerShdw blurRad="57150" dist="19050" dir="5400000" algn="bl" rotWithShape="0">
              <a:schemeClr val="dk1">
                <a:alpha val="49411"/>
              </a:schemeClr>
            </a:outerShdw>
          </a:effectLst>
        </p:spPr>
      </p:pic>
    </p:spTree>
    <p:extLst>
      <p:ext uri="{BB962C8B-B14F-4D97-AF65-F5344CB8AC3E}">
        <p14:creationId xmlns:p14="http://schemas.microsoft.com/office/powerpoint/2010/main" val="4148473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FFFF">
                <a:alpha val="25490"/>
              </a:srgbClr>
            </a:gs>
            <a:gs pos="100000">
              <a:srgbClr val="FFFFFF">
                <a:alpha val="25490"/>
              </a:srgbClr>
            </a:gs>
          </a:gsLst>
          <a:lin ang="5400700" scaled="0"/>
        </a:gradFill>
        <a:effectLst/>
      </p:bgPr>
    </p:bg>
    <p:spTree>
      <p:nvGrpSpPr>
        <p:cNvPr id="1" name="Shape 2508"/>
        <p:cNvGrpSpPr/>
        <p:nvPr/>
      </p:nvGrpSpPr>
      <p:grpSpPr>
        <a:xfrm>
          <a:off x="0" y="0"/>
          <a:ext cx="0" cy="0"/>
          <a:chOff x="0" y="0"/>
          <a:chExt cx="0" cy="0"/>
        </a:xfrm>
      </p:grpSpPr>
      <p:sp>
        <p:nvSpPr>
          <p:cNvPr id="2509" name="Google Shape;2509;g34ba3a22470_0_296">
            <a:extLst>
              <a:ext uri="{C183D7F6-B498-43B3-948B-1728B52AA6E4}">
                <adec:decorative xmlns:adec="http://schemas.microsoft.com/office/drawing/2017/decorative" val="1"/>
              </a:ext>
            </a:extLst>
          </p:cNvPr>
          <p:cNvSpPr/>
          <p:nvPr/>
        </p:nvSpPr>
        <p:spPr>
          <a:xfrm>
            <a:off x="446683" y="249382"/>
            <a:ext cx="5319080" cy="5963171"/>
          </a:xfrm>
          <a:prstGeom prst="rect">
            <a:avLst/>
          </a:prstGeom>
          <a:gradFill>
            <a:gsLst>
              <a:gs pos="0">
                <a:srgbClr val="5E7492"/>
              </a:gs>
              <a:gs pos="100000">
                <a:srgbClr val="2F363F"/>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510" name="Google Shape;2510;g34ba3a22470_0_296"/>
          <p:cNvSpPr txBox="1"/>
          <p:nvPr/>
        </p:nvSpPr>
        <p:spPr>
          <a:xfrm>
            <a:off x="3193106" y="6508493"/>
            <a:ext cx="707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EB Garamond"/>
                <a:ea typeface="EB Garamond"/>
                <a:cs typeface="EB Garamond"/>
                <a:sym typeface="EB Garamond"/>
              </a:rPr>
              <a:t>Teacher PROs</a:t>
            </a:r>
            <a:endParaRPr sz="1400" b="0" i="0" u="none" strike="noStrike" cap="none">
              <a:solidFill>
                <a:srgbClr val="000000"/>
              </a:solidFill>
              <a:latin typeface="Arial"/>
              <a:ea typeface="Arial"/>
              <a:cs typeface="Arial"/>
              <a:sym typeface="Arial"/>
            </a:endParaRPr>
          </a:p>
        </p:txBody>
      </p:sp>
      <p:sp>
        <p:nvSpPr>
          <p:cNvPr id="2511" name="Google Shape;2511;g34ba3a22470_0_296"/>
          <p:cNvSpPr txBox="1">
            <a:spLocks noGrp="1"/>
          </p:cNvSpPr>
          <p:nvPr>
            <p:ph type="title" idx="4294967295"/>
          </p:nvPr>
        </p:nvSpPr>
        <p:spPr>
          <a:xfrm>
            <a:off x="6551613" y="536575"/>
            <a:ext cx="5640387" cy="538003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accent1"/>
              </a:buClr>
              <a:buSzPts val="2400"/>
              <a:buFont typeface="Arial"/>
              <a:buNone/>
              <a:tabLst/>
              <a:defRPr/>
            </a:pPr>
            <a:r>
              <a:rPr kumimoji="0" lang="en-US" sz="3400" b="1" i="0" u="none" strike="noStrike" kern="0" cap="none" spc="0" normalizeH="0" baseline="0" noProof="0" dirty="0">
                <a:ln>
                  <a:noFill/>
                </a:ln>
                <a:solidFill>
                  <a:srgbClr val="073763"/>
                </a:solidFill>
                <a:effectLst/>
                <a:uLnTx/>
                <a:uFillTx/>
                <a:latin typeface="Arial"/>
                <a:ea typeface="Arial"/>
                <a:cs typeface="Arial"/>
                <a:sym typeface="Arial"/>
              </a:rPr>
              <a:t>Which image would support students’ understanding of </a:t>
            </a:r>
            <a:r>
              <a:rPr kumimoji="0" lang="en-US" sz="3400" b="1" i="0" u="none" strike="noStrike" kern="0" cap="none" spc="0" normalizeH="0" baseline="0" noProof="0" dirty="0">
                <a:ln>
                  <a:noFill/>
                </a:ln>
                <a:solidFill>
                  <a:srgbClr val="990000"/>
                </a:solidFill>
                <a:effectLst/>
                <a:uLnTx/>
                <a:uFillTx/>
                <a:latin typeface="Arial"/>
                <a:ea typeface="Arial"/>
                <a:cs typeface="Arial"/>
                <a:sym typeface="Arial"/>
              </a:rPr>
              <a:t>lurking</a:t>
            </a:r>
            <a:r>
              <a:rPr kumimoji="0" lang="en-US" sz="3400" b="1" i="0" u="none" strike="noStrike" kern="0" cap="none" spc="0" normalizeH="0" baseline="0" noProof="0" dirty="0">
                <a:ln>
                  <a:noFill/>
                </a:ln>
                <a:solidFill>
                  <a:srgbClr val="073763"/>
                </a:solidFill>
                <a:effectLst/>
                <a:uLnTx/>
                <a:uFillTx/>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chemeClr val="accent1"/>
              </a:buClr>
              <a:buSzPts val="2400"/>
              <a:buFont typeface="Arial"/>
              <a:buNone/>
              <a:tabLst/>
              <a:defRPr/>
            </a:pPr>
            <a:endParaRPr kumimoji="0" lang="en-US" sz="2400" b="0" i="0" u="none" strike="noStrike" kern="0" cap="none" spc="0" normalizeH="0" baseline="0" noProof="0" dirty="0">
              <a:ln>
                <a:noFill/>
              </a:ln>
              <a:solidFill>
                <a:srgbClr val="073763"/>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accent1"/>
              </a:buClr>
              <a:buSzPts val="2800"/>
              <a:buFont typeface="Arial"/>
              <a:buNone/>
              <a:tabLst/>
              <a:defRPr/>
            </a:pPr>
            <a:endParaRPr kumimoji="0" lang="en-US" sz="3000" b="0" i="0" u="none" strike="noStrike" kern="0" cap="none" spc="0" normalizeH="0" baseline="0" noProof="0" dirty="0">
              <a:ln>
                <a:noFill/>
              </a:ln>
              <a:solidFill>
                <a:srgbClr val="073763"/>
              </a:solidFill>
              <a:effectLst/>
              <a:uLnTx/>
              <a:uFillTx/>
              <a:latin typeface="Arial"/>
              <a:ea typeface="Arial"/>
              <a:cs typeface="Arial"/>
              <a:sym typeface="Arial"/>
            </a:endParaRPr>
          </a:p>
        </p:txBody>
      </p:sp>
      <p:pic>
        <p:nvPicPr>
          <p:cNvPr id="2512" name="Google Shape;2512;g34ba3a22470_0_29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31968" y="1112903"/>
            <a:ext cx="3948272" cy="3923226"/>
          </a:xfrm>
          <a:prstGeom prst="rect">
            <a:avLst/>
          </a:prstGeom>
          <a:noFill/>
          <a:ln>
            <a:noFill/>
          </a:ln>
          <a:effectLst>
            <a:outerShdw blurRad="57150" dist="19050" dir="5400000" algn="bl" rotWithShape="0">
              <a:srgbClr val="000000">
                <a:alpha val="49019"/>
              </a:srgbClr>
            </a:outerShdw>
          </a:effectLst>
        </p:spPr>
      </p:pic>
      <p:pic>
        <p:nvPicPr>
          <p:cNvPr id="2514" name="Google Shape;2514;g34ba3a22470_0_29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001800" y="2860375"/>
            <a:ext cx="2270900" cy="3980400"/>
          </a:xfrm>
          <a:prstGeom prst="rect">
            <a:avLst/>
          </a:prstGeom>
          <a:noFill/>
          <a:ln>
            <a:noFill/>
          </a:ln>
          <a:effectLst>
            <a:outerShdw blurRad="57150" dist="19050" dir="5400000" algn="bl" rotWithShape="0">
              <a:schemeClr val="lt1">
                <a:alpha val="49019"/>
              </a:schemeClr>
            </a:outerShdw>
          </a:effectLst>
        </p:spPr>
      </p:pic>
      <p:pic>
        <p:nvPicPr>
          <p:cNvPr id="2515" name="Google Shape;2515;g34ba3a22470_0_296">
            <a:extLst>
              <a:ext uri="{C183D7F6-B498-43B3-948B-1728B52AA6E4}">
                <adec:decorative xmlns:adec="http://schemas.microsoft.com/office/drawing/2017/decorative" val="1"/>
              </a:ext>
            </a:extLst>
          </p:cNvPr>
          <p:cNvPicPr preferRelativeResize="0"/>
          <p:nvPr/>
        </p:nvPicPr>
        <p:blipFill rotWithShape="1">
          <a:blip r:embed="rId5">
            <a:alphaModFix amt="70000"/>
          </a:blip>
          <a:srcRect/>
          <a:stretch/>
        </p:blipFill>
        <p:spPr>
          <a:xfrm>
            <a:off x="8173623" y="2593213"/>
            <a:ext cx="2271000" cy="2271000"/>
          </a:xfrm>
          <a:prstGeom prst="ellipse">
            <a:avLst/>
          </a:prstGeom>
          <a:noFill/>
          <a:ln w="9525" cap="flat" cmpd="sng">
            <a:solidFill>
              <a:schemeClr val="lt1"/>
            </a:solidFill>
            <a:prstDash val="solid"/>
            <a:round/>
            <a:headEnd type="none" w="sm" len="sm"/>
            <a:tailEnd type="none" w="sm" len="sm"/>
          </a:ln>
          <a:effectLst>
            <a:outerShdw blurRad="57150" dist="19050" dir="5400000" algn="bl" rotWithShape="0">
              <a:schemeClr val="lt1">
                <a:alpha val="49411"/>
              </a:schemeClr>
            </a:outerShdw>
          </a:effectLst>
        </p:spPr>
      </p:pic>
      <p:pic>
        <p:nvPicPr>
          <p:cNvPr id="2516" name="Google Shape;2516;g34ba3a22470_0_296">
            <a:extLst>
              <a:ext uri="{C183D7F6-B498-43B3-948B-1728B52AA6E4}">
                <adec:decorative xmlns:adec="http://schemas.microsoft.com/office/drawing/2017/decorative" val="1"/>
              </a:ext>
            </a:extLst>
          </p:cNvPr>
          <p:cNvPicPr preferRelativeResize="0"/>
          <p:nvPr/>
        </p:nvPicPr>
        <p:blipFill rotWithShape="1">
          <a:blip r:embed="rId6">
            <a:alphaModFix amt="78000"/>
          </a:blip>
          <a:srcRect/>
          <a:stretch/>
        </p:blipFill>
        <p:spPr>
          <a:xfrm>
            <a:off x="5903338" y="4371830"/>
            <a:ext cx="3082500" cy="2157600"/>
          </a:xfrm>
          <a:prstGeom prst="ellipse">
            <a:avLst/>
          </a:prstGeom>
          <a:noFill/>
          <a:ln w="9525" cap="flat" cmpd="sng">
            <a:solidFill>
              <a:schemeClr val="lt1"/>
            </a:solidFill>
            <a:prstDash val="solid"/>
            <a:round/>
            <a:headEnd type="none" w="sm" len="sm"/>
            <a:tailEnd type="none" w="sm" len="sm"/>
          </a:ln>
          <a:effectLst>
            <a:outerShdw blurRad="57150" dist="19050" dir="5400000" algn="bl" rotWithShape="0">
              <a:schemeClr val="lt1">
                <a:alpha val="49411"/>
              </a:schemeClr>
            </a:outerShdw>
          </a:effectLst>
        </p:spPr>
      </p:pic>
      <p:sp>
        <p:nvSpPr>
          <p:cNvPr id="2517" name="Google Shape;2517;g34ba3a22470_0_296"/>
          <p:cNvSpPr txBox="1"/>
          <p:nvPr/>
        </p:nvSpPr>
        <p:spPr>
          <a:xfrm>
            <a:off x="6001398" y="4044480"/>
            <a:ext cx="699300" cy="6465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rgbClr val="990000"/>
                </a:solidFill>
                <a:latin typeface="Arial"/>
                <a:ea typeface="Arial"/>
                <a:cs typeface="Arial"/>
                <a:sym typeface="Arial"/>
              </a:rPr>
              <a:t>A.</a:t>
            </a:r>
            <a:endParaRPr sz="3000" b="1" i="0" u="none" strike="noStrike" cap="none" dirty="0">
              <a:solidFill>
                <a:srgbClr val="990000"/>
              </a:solidFill>
              <a:latin typeface="Arial"/>
              <a:ea typeface="Arial"/>
              <a:cs typeface="Arial"/>
              <a:sym typeface="Arial"/>
            </a:endParaRPr>
          </a:p>
        </p:txBody>
      </p:sp>
      <p:sp>
        <p:nvSpPr>
          <p:cNvPr id="2518" name="Google Shape;2518;g34ba3a22470_0_296"/>
          <p:cNvSpPr txBox="1"/>
          <p:nvPr/>
        </p:nvSpPr>
        <p:spPr>
          <a:xfrm>
            <a:off x="8959473" y="2044357"/>
            <a:ext cx="699300" cy="6465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rgbClr val="990000"/>
                </a:solidFill>
                <a:latin typeface="Arial"/>
                <a:ea typeface="Arial"/>
                <a:cs typeface="Arial"/>
                <a:sym typeface="Arial"/>
              </a:rPr>
              <a:t>B.</a:t>
            </a:r>
            <a:endParaRPr sz="3000" b="1" i="0" u="none" strike="noStrike" cap="none" dirty="0">
              <a:solidFill>
                <a:srgbClr val="990000"/>
              </a:solidFill>
              <a:latin typeface="Arial"/>
              <a:ea typeface="Arial"/>
              <a:cs typeface="Arial"/>
              <a:sym typeface="Arial"/>
            </a:endParaRPr>
          </a:p>
        </p:txBody>
      </p:sp>
      <p:sp>
        <p:nvSpPr>
          <p:cNvPr id="2519" name="Google Shape;2519;g34ba3a22470_0_296"/>
          <p:cNvSpPr txBox="1"/>
          <p:nvPr/>
        </p:nvSpPr>
        <p:spPr>
          <a:xfrm>
            <a:off x="10880823" y="2500107"/>
            <a:ext cx="699300" cy="6465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rgbClr val="990000"/>
                </a:solidFill>
                <a:latin typeface="Arial"/>
                <a:ea typeface="Arial"/>
                <a:cs typeface="Arial"/>
                <a:sym typeface="Arial"/>
              </a:rPr>
              <a:t>C.</a:t>
            </a:r>
            <a:endParaRPr sz="3000" b="1" i="0" u="none" strike="noStrike" cap="none" dirty="0">
              <a:solidFill>
                <a:srgbClr val="99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1995"/>
        <p:cNvGrpSpPr/>
        <p:nvPr/>
      </p:nvGrpSpPr>
      <p:grpSpPr>
        <a:xfrm>
          <a:off x="0" y="0"/>
          <a:ext cx="0" cy="0"/>
          <a:chOff x="0" y="0"/>
          <a:chExt cx="0" cy="0"/>
        </a:xfrm>
      </p:grpSpPr>
      <p:sp>
        <p:nvSpPr>
          <p:cNvPr id="1997" name="Google Shape;1997;g34efbfa4865_0_0">
            <a:extLst>
              <a:ext uri="{C183D7F6-B498-43B3-948B-1728B52AA6E4}">
                <adec:decorative xmlns:adec="http://schemas.microsoft.com/office/drawing/2017/decorative" val="1"/>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
        <p:nvSpPr>
          <p:cNvPr id="1998" name="Google Shape;1998;g34efbfa4865_0_0"/>
          <p:cNvSpPr txBox="1">
            <a:spLocks noGrp="1"/>
          </p:cNvSpPr>
          <p:nvPr>
            <p:ph type="title" idx="4294967295"/>
          </p:nvPr>
        </p:nvSpPr>
        <p:spPr>
          <a:xfrm>
            <a:off x="713550" y="1250112"/>
            <a:ext cx="10764900" cy="4357775"/>
          </a:xfrm>
          <a:prstGeom prst="rect">
            <a:avLst/>
          </a:prstGeom>
          <a:noFill/>
          <a:ln>
            <a:noFill/>
            <a:prstDash/>
          </a:ln>
          <a:effectLst>
            <a:outerShdw blurRad="57150" dist="19050" dir="5400000" algn="bl" rotWithShape="0">
              <a:srgbClr val="B3B3B3">
                <a:alpha val="49803"/>
              </a:srgbClr>
            </a:outerShdw>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7300"/>
              <a:buFont typeface="Arial"/>
              <a:buNone/>
              <a:tabLst/>
              <a:defRPr/>
            </a:pPr>
            <a:r>
              <a:rPr kumimoji="0" lang="en-US" sz="7300" b="1" i="0" u="none" strike="noStrike" kern="0" cap="none" spc="0" normalizeH="0" baseline="0" noProof="0" dirty="0">
                <a:ln>
                  <a:noFill/>
                </a:ln>
                <a:solidFill>
                  <a:srgbClr val="153359"/>
                </a:solidFill>
                <a:effectLst/>
                <a:uLnTx/>
                <a:uFillTx/>
                <a:latin typeface="Arial"/>
                <a:ea typeface="Arial"/>
                <a:cs typeface="Arial"/>
                <a:sym typeface="Arial"/>
              </a:rPr>
              <a:t>An educational initiative has a typical lifespan of 18-48 months.</a:t>
            </a:r>
          </a:p>
          <a:p>
            <a:pPr marL="0" marR="0" lvl="0" indent="0" algn="l" defTabSz="914400" rtl="0" eaLnBrk="1" fontAlgn="auto" latinLnBrk="0" hangingPunct="1">
              <a:lnSpc>
                <a:spcPct val="100000"/>
              </a:lnSpc>
              <a:spcBef>
                <a:spcPts val="0"/>
              </a:spcBef>
              <a:spcAft>
                <a:spcPts val="0"/>
              </a:spcAft>
              <a:buClr>
                <a:srgbClr val="000000"/>
              </a:buClr>
              <a:buSzPts val="5000"/>
              <a:buFont typeface="Arial"/>
              <a:buNone/>
              <a:tabLst/>
              <a:defRPr/>
            </a:pPr>
            <a:endParaRPr kumimoji="0" lang="en-US" sz="5000" b="1" i="0" u="none" strike="noStrike" kern="0" cap="none" spc="0" normalizeH="0" baseline="0" noProof="0" dirty="0">
              <a:ln>
                <a:noFill/>
              </a:ln>
              <a:solidFill>
                <a:srgbClr val="15335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5900"/>
              <a:buFont typeface="Arial"/>
              <a:buNone/>
              <a:tabLst/>
              <a:defRPr/>
            </a:pPr>
            <a:endParaRPr kumimoji="0" lang="en-US" sz="5900" b="1" i="0" u="none" strike="noStrike" kern="0" cap="none" spc="0" normalizeH="0" baseline="0" noProof="0" dirty="0">
              <a:ln>
                <a:noFill/>
              </a:ln>
              <a:solidFill>
                <a:srgbClr val="153359"/>
              </a:solidFill>
              <a:effectLst/>
              <a:uLnTx/>
              <a:uFillTx/>
              <a:latin typeface="Arial"/>
              <a:ea typeface="Arial"/>
              <a:cs typeface="Arial"/>
              <a:sym typeface="Arial"/>
            </a:endParaRPr>
          </a:p>
        </p:txBody>
      </p:sp>
      <p:sp>
        <p:nvSpPr>
          <p:cNvPr id="1999" name="Google Shape;1999;g34efbfa4865_0_0"/>
          <p:cNvSpPr txBox="1"/>
          <p:nvPr/>
        </p:nvSpPr>
        <p:spPr>
          <a:xfrm>
            <a:off x="4446100" y="5672825"/>
            <a:ext cx="30000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800" b="0" i="0" u="none" strike="noStrike" cap="none">
                <a:solidFill>
                  <a:schemeClr val="tx2">
                    <a:lumMod val="10000"/>
                  </a:schemeClr>
                </a:solidFill>
                <a:latin typeface="Montserrat Medium"/>
                <a:ea typeface="Montserrat Medium"/>
                <a:cs typeface="Montserrat Medium"/>
                <a:sym typeface="Montserrat Medium"/>
              </a:rPr>
              <a:t>(Borman et al., 2003; Lathan, 1988)</a:t>
            </a:r>
            <a:endParaRPr sz="800" b="0" i="0" u="none" strike="noStrike" cap="none">
              <a:solidFill>
                <a:schemeClr val="tx2">
                  <a:lumMod val="10000"/>
                </a:schemeClr>
              </a:solidFill>
              <a:latin typeface="Montserrat Medium"/>
              <a:ea typeface="Montserrat Medium"/>
              <a:cs typeface="Montserrat Medium"/>
              <a:sym typeface="Montserrat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4"/>
        <p:cNvGrpSpPr/>
        <p:nvPr/>
      </p:nvGrpSpPr>
      <p:grpSpPr>
        <a:xfrm>
          <a:off x="0" y="0"/>
          <a:ext cx="0" cy="0"/>
          <a:chOff x="0" y="0"/>
          <a:chExt cx="0" cy="0"/>
        </a:xfrm>
      </p:grpSpPr>
      <p:pic>
        <p:nvPicPr>
          <p:cNvPr id="2525" name="Google Shape;2525;g349aa8b89f5_0_7723">
            <a:extLst>
              <a:ext uri="{C183D7F6-B498-43B3-948B-1728B52AA6E4}">
                <adec:decorative xmlns:adec="http://schemas.microsoft.com/office/drawing/2017/decorative" val="1"/>
              </a:ext>
            </a:extLst>
          </p:cNvPr>
          <p:cNvPicPr preferRelativeResize="0"/>
          <p:nvPr/>
        </p:nvPicPr>
        <p:blipFill rotWithShape="1">
          <a:blip r:embed="rId3">
            <a:alphaModFix amt="80000"/>
          </a:blip>
          <a:srcRect/>
          <a:stretch/>
        </p:blipFill>
        <p:spPr>
          <a:xfrm>
            <a:off x="624754" y="272992"/>
            <a:ext cx="10942492" cy="6153733"/>
          </a:xfrm>
          <a:prstGeom prst="rect">
            <a:avLst/>
          </a:prstGeom>
          <a:noFill/>
          <a:ln>
            <a:noFill/>
          </a:ln>
          <a:effectLst>
            <a:outerShdw blurRad="57150" dist="19050" dir="5400000" algn="bl" rotWithShape="0">
              <a:schemeClr val="lt1">
                <a:alpha val="49803"/>
              </a:schemeClr>
            </a:outerShdw>
          </a:effectLst>
        </p:spPr>
      </p:pic>
      <p:sp>
        <p:nvSpPr>
          <p:cNvPr id="2526" name="Google Shape;2526;g349aa8b89f5_0_7723"/>
          <p:cNvSpPr txBox="1">
            <a:spLocks noGrp="1"/>
          </p:cNvSpPr>
          <p:nvPr>
            <p:ph type="title" idx="4294967295"/>
          </p:nvPr>
        </p:nvSpPr>
        <p:spPr>
          <a:xfrm>
            <a:off x="831850" y="261938"/>
            <a:ext cx="11360150" cy="1420812"/>
          </a:xfrm>
          <a:prstGeom prst="rect">
            <a:avLst/>
          </a:prstGeom>
          <a:noFill/>
          <a:ln>
            <a:noFill/>
            <a:prstDash/>
          </a:ln>
          <a:effectLst>
            <a:outerShdw blurRad="57150" dist="19050" dir="4020000" algn="bl" rotWithShape="0">
              <a:srgbClr val="000000">
                <a:alpha val="74509"/>
              </a:srgbClr>
            </a:outerShdw>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accent1"/>
              </a:buClr>
              <a:buSzPts val="3700"/>
              <a:buFont typeface="Arial"/>
              <a:buNone/>
              <a:tabLst/>
              <a:defRPr/>
            </a:pPr>
            <a:r>
              <a:rPr kumimoji="0" lang="en-US" sz="6000" b="1" i="0" u="none" strike="noStrike" kern="0" cap="none" spc="0" normalizeH="0" baseline="0" noProof="0" dirty="0">
                <a:ln>
                  <a:noFill/>
                </a:ln>
                <a:solidFill>
                  <a:schemeClr val="lt1"/>
                </a:solidFill>
                <a:effectLst/>
                <a:uLnTx/>
                <a:uFillTx/>
                <a:latin typeface="Arial"/>
                <a:ea typeface="Arial"/>
                <a:cs typeface="Arial"/>
                <a:sym typeface="Arial"/>
              </a:rPr>
              <a:t>Dual Code Theory</a:t>
            </a:r>
          </a:p>
        </p:txBody>
      </p:sp>
      <p:sp>
        <p:nvSpPr>
          <p:cNvPr id="2527" name="Google Shape;2527;g349aa8b89f5_0_7723"/>
          <p:cNvSpPr txBox="1"/>
          <p:nvPr/>
        </p:nvSpPr>
        <p:spPr>
          <a:xfrm>
            <a:off x="1617450" y="1732350"/>
            <a:ext cx="8957100" cy="3393300"/>
          </a:xfrm>
          <a:prstGeom prst="rect">
            <a:avLst/>
          </a:prstGeom>
          <a:gradFill>
            <a:gsLst>
              <a:gs pos="0">
                <a:srgbClr val="FFFFFF"/>
              </a:gs>
              <a:gs pos="100000">
                <a:srgbClr val="B3B3B3"/>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117825" tIns="117825" rIns="117825" bIns="117825" anchor="t" anchorCtr="0">
            <a:spAutoFit/>
          </a:bodyPr>
          <a:lstStyle/>
          <a:p>
            <a:pPr marL="0" marR="0" lvl="0" indent="0" algn="ctr" rtl="0">
              <a:lnSpc>
                <a:spcPct val="100000"/>
              </a:lnSpc>
              <a:spcBef>
                <a:spcPts val="0"/>
              </a:spcBef>
              <a:spcAft>
                <a:spcPts val="0"/>
              </a:spcAft>
              <a:buClr>
                <a:srgbClr val="000000"/>
              </a:buClr>
              <a:buSzPts val="4100"/>
              <a:buFont typeface="Arial"/>
              <a:buNone/>
            </a:pPr>
            <a:r>
              <a:rPr lang="en-US" sz="4100" b="0" i="1" u="none" strike="noStrike" cap="none" dirty="0">
                <a:solidFill>
                  <a:srgbClr val="153359"/>
                </a:solidFill>
                <a:latin typeface="Arial"/>
                <a:ea typeface="Arial"/>
                <a:cs typeface="Arial"/>
                <a:sym typeface="Arial"/>
              </a:rPr>
              <a:t>“The more often you use </a:t>
            </a:r>
            <a:r>
              <a:rPr lang="en-US" sz="4100" b="1" i="1" u="none" strike="noStrike" cap="none" dirty="0">
                <a:solidFill>
                  <a:srgbClr val="153359"/>
                </a:solidFill>
                <a:latin typeface="Arial"/>
                <a:ea typeface="Arial"/>
                <a:cs typeface="Arial"/>
                <a:sym typeface="Arial"/>
              </a:rPr>
              <a:t>two systems together</a:t>
            </a:r>
            <a:r>
              <a:rPr lang="en-US" sz="4100" b="0" i="1" u="none" strike="noStrike" cap="none" dirty="0">
                <a:solidFill>
                  <a:srgbClr val="153359"/>
                </a:solidFill>
                <a:latin typeface="Arial"/>
                <a:ea typeface="Arial"/>
                <a:cs typeface="Arial"/>
                <a:sym typeface="Arial"/>
              </a:rPr>
              <a:t>, the stronger the trace in your </a:t>
            </a:r>
            <a:r>
              <a:rPr lang="en-US" sz="4100" b="1" i="1" u="none" strike="noStrike" cap="none" dirty="0">
                <a:solidFill>
                  <a:srgbClr val="153359"/>
                </a:solidFill>
                <a:latin typeface="Arial"/>
                <a:ea typeface="Arial"/>
                <a:cs typeface="Arial"/>
                <a:sym typeface="Arial"/>
              </a:rPr>
              <a:t>memory</a:t>
            </a:r>
            <a:r>
              <a:rPr lang="en-US" sz="4100" b="0" i="1" u="none" strike="noStrike" cap="none" dirty="0">
                <a:solidFill>
                  <a:srgbClr val="153359"/>
                </a:solidFill>
                <a:latin typeface="Arial"/>
                <a:ea typeface="Arial"/>
                <a:cs typeface="Arial"/>
                <a:sym typeface="Arial"/>
              </a:rPr>
              <a:t> and the better you will remember and thus </a:t>
            </a:r>
            <a:r>
              <a:rPr lang="en-US" sz="4100" b="1" i="1" u="none" strike="noStrike" cap="none" dirty="0">
                <a:solidFill>
                  <a:srgbClr val="153359"/>
                </a:solidFill>
                <a:latin typeface="Arial"/>
                <a:ea typeface="Arial"/>
                <a:cs typeface="Arial"/>
                <a:sym typeface="Arial"/>
              </a:rPr>
              <a:t>will</a:t>
            </a:r>
            <a:r>
              <a:rPr lang="en-US" sz="4100" b="0" i="1" u="none" strike="noStrike" cap="none" dirty="0">
                <a:solidFill>
                  <a:srgbClr val="153359"/>
                </a:solidFill>
                <a:latin typeface="Arial"/>
                <a:ea typeface="Arial"/>
                <a:cs typeface="Arial"/>
                <a:sym typeface="Arial"/>
              </a:rPr>
              <a:t> </a:t>
            </a:r>
            <a:r>
              <a:rPr lang="en-US" sz="4100" b="1" i="1" u="none" strike="noStrike" cap="none" dirty="0">
                <a:solidFill>
                  <a:srgbClr val="153359"/>
                </a:solidFill>
                <a:latin typeface="Arial"/>
                <a:ea typeface="Arial"/>
                <a:cs typeface="Arial"/>
                <a:sym typeface="Arial"/>
              </a:rPr>
              <a:t>learn</a:t>
            </a:r>
            <a:r>
              <a:rPr lang="en-US" sz="4100" b="0" i="1" u="none" strike="noStrike" cap="none" dirty="0">
                <a:solidFill>
                  <a:srgbClr val="153359"/>
                </a:solidFill>
                <a:latin typeface="Arial"/>
                <a:ea typeface="Arial"/>
                <a:cs typeface="Arial"/>
                <a:sym typeface="Arial"/>
              </a:rPr>
              <a:t>.”</a:t>
            </a:r>
            <a:endParaRPr sz="4100" b="0" i="1" u="none" strike="noStrike" cap="none" dirty="0">
              <a:solidFill>
                <a:srgbClr val="153359"/>
              </a:solidFill>
              <a:latin typeface="Arial"/>
              <a:ea typeface="Arial"/>
              <a:cs typeface="Arial"/>
              <a:sym typeface="Arial"/>
            </a:endParaRPr>
          </a:p>
        </p:txBody>
      </p:sp>
      <p:sp>
        <p:nvSpPr>
          <p:cNvPr id="2528" name="Google Shape;2528;g349aa8b89f5_0_7723"/>
          <p:cNvSpPr txBox="1"/>
          <p:nvPr/>
        </p:nvSpPr>
        <p:spPr>
          <a:xfrm>
            <a:off x="3495775" y="6426725"/>
            <a:ext cx="42525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Montserrat"/>
                <a:ea typeface="Montserrat"/>
                <a:cs typeface="Montserrat"/>
                <a:sym typeface="Montserrat"/>
              </a:rPr>
              <a:t>(Clark &amp; Paivio, 1991))</a:t>
            </a:r>
            <a:endParaRPr sz="1000" b="0" i="0" u="none" strike="noStrike" cap="none">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6" name="Google Shape;2536;g34ba3a22470_0_313">
            <a:extLst>
              <a:ext uri="{C183D7F6-B498-43B3-948B-1728B52AA6E4}">
                <adec:decorative xmlns:adec="http://schemas.microsoft.com/office/drawing/2017/decorative" val="1"/>
              </a:ext>
            </a:extLst>
          </p:cNvPr>
          <p:cNvSpPr/>
          <p:nvPr/>
        </p:nvSpPr>
        <p:spPr>
          <a:xfrm>
            <a:off x="5263266" y="1433675"/>
            <a:ext cx="3146659" cy="3274987"/>
          </a:xfrm>
          <a:custGeom>
            <a:avLst/>
            <a:gdLst/>
            <a:ahLst/>
            <a:cxnLst/>
            <a:rect l="l" t="t" r="r" b="b"/>
            <a:pathLst>
              <a:path w="958" h="1016" extrusionOk="0">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gradFill>
            <a:gsLst>
              <a:gs pos="0">
                <a:srgbClr val="90BBE3"/>
              </a:gs>
              <a:gs pos="100000">
                <a:srgbClr val="397BB7"/>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537" name="Google Shape;2537;g34ba3a22470_0_313">
            <a:extLst>
              <a:ext uri="{C183D7F6-B498-43B3-948B-1728B52AA6E4}">
                <adec:decorative xmlns:adec="http://schemas.microsoft.com/office/drawing/2017/decorative" val="1"/>
              </a:ext>
            </a:extLst>
          </p:cNvPr>
          <p:cNvSpPr/>
          <p:nvPr/>
        </p:nvSpPr>
        <p:spPr>
          <a:xfrm>
            <a:off x="3562025" y="1447292"/>
            <a:ext cx="3345145" cy="3039402"/>
          </a:xfrm>
          <a:custGeom>
            <a:avLst/>
            <a:gdLst/>
            <a:ahLst/>
            <a:cxnLst/>
            <a:rect l="l" t="t" r="r" b="b"/>
            <a:pathLst>
              <a:path w="1018" h="943" extrusionOk="0">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gradFill>
            <a:gsLst>
              <a:gs pos="0">
                <a:srgbClr val="DD4449"/>
              </a:gs>
              <a:gs pos="100000">
                <a:srgbClr val="811E21"/>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538" name="Google Shape;2538;g34ba3a22470_0_313">
            <a:extLst>
              <a:ext uri="{C183D7F6-B498-43B3-948B-1728B52AA6E4}">
                <adec:decorative xmlns:adec="http://schemas.microsoft.com/office/drawing/2017/decorative" val="1"/>
              </a:ext>
            </a:extLst>
          </p:cNvPr>
          <p:cNvSpPr/>
          <p:nvPr/>
        </p:nvSpPr>
        <p:spPr>
          <a:xfrm>
            <a:off x="4388810" y="2720520"/>
            <a:ext cx="3352087" cy="3265456"/>
          </a:xfrm>
          <a:custGeom>
            <a:avLst/>
            <a:gdLst/>
            <a:ahLst/>
            <a:cxnLst/>
            <a:rect l="l" t="t" r="r" b="b"/>
            <a:pathLst>
              <a:path w="1020" h="1013" extrusionOk="0">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gradFill>
            <a:gsLst>
              <a:gs pos="0">
                <a:srgbClr val="5E7492"/>
              </a:gs>
              <a:gs pos="100000">
                <a:srgbClr val="2F363F"/>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539" name="Google Shape;2539;g34ba3a22470_0_313"/>
          <p:cNvSpPr txBox="1"/>
          <p:nvPr/>
        </p:nvSpPr>
        <p:spPr>
          <a:xfrm>
            <a:off x="108700" y="3182233"/>
            <a:ext cx="34359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What’s the status of proficient readers in my building?</a:t>
            </a:r>
            <a:endParaRPr sz="2300" b="1" i="0" u="none" strike="noStrike" cap="none">
              <a:solidFill>
                <a:srgbClr val="153359"/>
              </a:solidFill>
              <a:latin typeface="Arial"/>
              <a:ea typeface="Arial"/>
              <a:cs typeface="Arial"/>
              <a:sym typeface="Arial"/>
            </a:endParaRPr>
          </a:p>
        </p:txBody>
      </p:sp>
      <p:sp>
        <p:nvSpPr>
          <p:cNvPr id="2540" name="Google Shape;2540;g34ba3a22470_0_313"/>
          <p:cNvSpPr txBox="1"/>
          <p:nvPr/>
        </p:nvSpPr>
        <p:spPr>
          <a:xfrm>
            <a:off x="882500" y="2595200"/>
            <a:ext cx="1736100" cy="415500"/>
          </a:xfrm>
          <a:prstGeom prst="rect">
            <a:avLst/>
          </a:prstGeom>
          <a:gradFill>
            <a:gsLst>
              <a:gs pos="0">
                <a:srgbClr val="DD4449"/>
              </a:gs>
              <a:gs pos="100000">
                <a:srgbClr val="811E21"/>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Screener</a:t>
            </a:r>
            <a:endParaRPr sz="2400" b="0" i="0" u="none" strike="noStrike" cap="none">
              <a:solidFill>
                <a:schemeClr val="lt1"/>
              </a:solidFill>
              <a:latin typeface="Arial"/>
              <a:ea typeface="Arial"/>
              <a:cs typeface="Arial"/>
              <a:sym typeface="Arial"/>
            </a:endParaRPr>
          </a:p>
        </p:txBody>
      </p:sp>
      <p:sp>
        <p:nvSpPr>
          <p:cNvPr id="2541" name="Google Shape;2541;g34ba3a22470_0_313"/>
          <p:cNvSpPr txBox="1"/>
          <p:nvPr/>
        </p:nvSpPr>
        <p:spPr>
          <a:xfrm>
            <a:off x="8732800" y="4168667"/>
            <a:ext cx="2768700" cy="415500"/>
          </a:xfrm>
          <a:prstGeom prst="rect">
            <a:avLst/>
          </a:prstGeom>
          <a:gradFill>
            <a:gsLst>
              <a:gs pos="0">
                <a:srgbClr val="5E7492"/>
              </a:gs>
              <a:gs pos="100000">
                <a:srgbClr val="2F363F"/>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CBMs or Probes</a:t>
            </a:r>
            <a:endParaRPr sz="2400" b="0" i="0" u="none" strike="noStrike" cap="none">
              <a:solidFill>
                <a:schemeClr val="lt1"/>
              </a:solidFill>
              <a:latin typeface="Arial"/>
              <a:ea typeface="Arial"/>
              <a:cs typeface="Arial"/>
              <a:sym typeface="Arial"/>
            </a:endParaRPr>
          </a:p>
        </p:txBody>
      </p:sp>
      <p:sp>
        <p:nvSpPr>
          <p:cNvPr id="2542" name="Google Shape;2542;g34ba3a22470_0_313"/>
          <p:cNvSpPr txBox="1"/>
          <p:nvPr/>
        </p:nvSpPr>
        <p:spPr>
          <a:xfrm>
            <a:off x="9210161" y="1380567"/>
            <a:ext cx="1879500" cy="415500"/>
          </a:xfrm>
          <a:prstGeom prst="rect">
            <a:avLst/>
          </a:prstGeom>
          <a:gradFill>
            <a:gsLst>
              <a:gs pos="0">
                <a:srgbClr val="90BBE3"/>
              </a:gs>
              <a:gs pos="100000">
                <a:srgbClr val="397BB7"/>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tx2">
                    <a:lumMod val="10000"/>
                  </a:schemeClr>
                </a:solidFill>
                <a:latin typeface="Arial"/>
                <a:ea typeface="Arial"/>
                <a:cs typeface="Arial"/>
                <a:sym typeface="Arial"/>
              </a:rPr>
              <a:t>Diagnostic</a:t>
            </a:r>
            <a:endParaRPr sz="2400" b="0" i="0" u="none" strike="noStrike" cap="none">
              <a:solidFill>
                <a:schemeClr val="tx2">
                  <a:lumMod val="10000"/>
                </a:schemeClr>
              </a:solidFill>
              <a:latin typeface="Arial"/>
              <a:ea typeface="Arial"/>
              <a:cs typeface="Arial"/>
              <a:sym typeface="Arial"/>
            </a:endParaRPr>
          </a:p>
        </p:txBody>
      </p:sp>
      <p:sp>
        <p:nvSpPr>
          <p:cNvPr id="2543" name="Google Shape;2543;g34ba3a22470_0_313"/>
          <p:cNvSpPr txBox="1"/>
          <p:nvPr/>
        </p:nvSpPr>
        <p:spPr>
          <a:xfrm>
            <a:off x="8526800" y="1928367"/>
            <a:ext cx="35127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What are the instructional needs in my building?</a:t>
            </a:r>
            <a:endParaRPr sz="2300" b="1" i="0" u="none" strike="noStrike" cap="none">
              <a:solidFill>
                <a:srgbClr val="153359"/>
              </a:solidFill>
              <a:latin typeface="Arial"/>
              <a:ea typeface="Arial"/>
              <a:cs typeface="Arial"/>
              <a:sym typeface="Arial"/>
            </a:endParaRPr>
          </a:p>
        </p:txBody>
      </p:sp>
      <p:sp>
        <p:nvSpPr>
          <p:cNvPr id="2544" name="Google Shape;2544;g34ba3a22470_0_313"/>
          <p:cNvSpPr txBox="1"/>
          <p:nvPr/>
        </p:nvSpPr>
        <p:spPr>
          <a:xfrm>
            <a:off x="8057200" y="4809667"/>
            <a:ext cx="39825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How are students in my building responding to instruction?</a:t>
            </a:r>
            <a:endParaRPr sz="2300" b="1" i="0" u="none" strike="noStrike" cap="none">
              <a:solidFill>
                <a:srgbClr val="153359"/>
              </a:solidFill>
              <a:latin typeface="Arial"/>
              <a:ea typeface="Arial"/>
              <a:cs typeface="Arial"/>
              <a:sym typeface="Arial"/>
            </a:endParaRPr>
          </a:p>
        </p:txBody>
      </p:sp>
      <p:sp>
        <p:nvSpPr>
          <p:cNvPr id="3" name="Title 2">
            <a:extLst>
              <a:ext uri="{FF2B5EF4-FFF2-40B4-BE49-F238E27FC236}">
                <a16:creationId xmlns:a16="http://schemas.microsoft.com/office/drawing/2014/main" id="{299E1087-6C8B-3DD0-6A42-7911EBE24365}"/>
              </a:ext>
            </a:extLst>
          </p:cNvPr>
          <p:cNvSpPr>
            <a:spLocks noGrp="1"/>
          </p:cNvSpPr>
          <p:nvPr>
            <p:ph type="title"/>
          </p:nvPr>
        </p:nvSpPr>
        <p:spPr/>
        <p:txBody>
          <a:bodyPr/>
          <a:lstStyle/>
          <a:p>
            <a:r>
              <a:rPr lang="en-US" sz="3600" dirty="0">
                <a:solidFill>
                  <a:srgbClr val="153359"/>
                </a:solidFill>
              </a:rPr>
              <a:t>Assessment System 2</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9"/>
        <p:cNvGrpSpPr/>
        <p:nvPr/>
      </p:nvGrpSpPr>
      <p:grpSpPr>
        <a:xfrm>
          <a:off x="0" y="0"/>
          <a:ext cx="0" cy="0"/>
          <a:chOff x="0" y="0"/>
          <a:chExt cx="0" cy="0"/>
        </a:xfrm>
      </p:grpSpPr>
      <p:sp>
        <p:nvSpPr>
          <p:cNvPr id="2550" name="Google Shape;2550;g34ba3a22470_0_327"/>
          <p:cNvSpPr txBox="1"/>
          <p:nvPr/>
        </p:nvSpPr>
        <p:spPr>
          <a:xfrm>
            <a:off x="3495775" y="6426725"/>
            <a:ext cx="42525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FFFF"/>
                </a:solidFill>
                <a:latin typeface="Montserrat"/>
                <a:ea typeface="Montserrat"/>
                <a:cs typeface="Montserrat"/>
                <a:sym typeface="Montserrat"/>
              </a:rPr>
              <a:t>(Clark &amp; Paivio, 1991))</a:t>
            </a:r>
            <a:endParaRPr sz="1000" b="0" i="0" u="none" strike="noStrike" cap="none">
              <a:solidFill>
                <a:srgbClr val="FFFFFF"/>
              </a:solidFill>
              <a:latin typeface="Montserrat"/>
              <a:ea typeface="Montserrat"/>
              <a:cs typeface="Montserrat"/>
              <a:sym typeface="Montserrat"/>
            </a:endParaRPr>
          </a:p>
        </p:txBody>
      </p:sp>
      <p:pic>
        <p:nvPicPr>
          <p:cNvPr id="2552" name="Google Shape;2552;g34ba3a22470_0_327" descr="CORE vocabulary screening test"/>
          <p:cNvPicPr preferRelativeResize="0"/>
          <p:nvPr/>
        </p:nvPicPr>
        <p:blipFill rotWithShape="1">
          <a:blip r:embed="rId3">
            <a:alphaModFix/>
          </a:blip>
          <a:srcRect/>
          <a:stretch/>
        </p:blipFill>
        <p:spPr>
          <a:xfrm rot="-5400000">
            <a:off x="3618000" y="-1442307"/>
            <a:ext cx="4955998" cy="9896561"/>
          </a:xfrm>
          <a:prstGeom prst="rect">
            <a:avLst/>
          </a:prstGeom>
          <a:noFill/>
          <a:ln>
            <a:noFill/>
          </a:ln>
        </p:spPr>
      </p:pic>
      <p:sp>
        <p:nvSpPr>
          <p:cNvPr id="3" name="Title 2">
            <a:extLst>
              <a:ext uri="{FF2B5EF4-FFF2-40B4-BE49-F238E27FC236}">
                <a16:creationId xmlns:a16="http://schemas.microsoft.com/office/drawing/2014/main" id="{D129D36F-FEA3-78BC-4A12-0B72F0DD407A}"/>
              </a:ext>
            </a:extLst>
          </p:cNvPr>
          <p:cNvSpPr>
            <a:spLocks noGrp="1"/>
          </p:cNvSpPr>
          <p:nvPr>
            <p:ph type="title"/>
          </p:nvPr>
        </p:nvSpPr>
        <p:spPr/>
        <p:txBody>
          <a:bodyPr/>
          <a:lstStyle/>
          <a:p>
            <a:r>
              <a:rPr lang="en-US" sz="3600" b="1" dirty="0">
                <a:solidFill>
                  <a:srgbClr val="153359"/>
                </a:solidFill>
                <a:latin typeface="Arial"/>
                <a:ea typeface="Arial"/>
                <a:cs typeface="Arial"/>
                <a:sym typeface="Arial"/>
              </a:rPr>
              <a:t>CORE Vocabulary Screening Test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558"/>
        <p:cNvGrpSpPr/>
        <p:nvPr/>
      </p:nvGrpSpPr>
      <p:grpSpPr>
        <a:xfrm>
          <a:off x="0" y="0"/>
          <a:ext cx="0" cy="0"/>
          <a:chOff x="0" y="0"/>
          <a:chExt cx="0" cy="0"/>
        </a:xfrm>
      </p:grpSpPr>
      <p:sp>
        <p:nvSpPr>
          <p:cNvPr id="2559" name="Google Shape;2559;g349aa8b89f5_0_7773"/>
          <p:cNvSpPr txBox="1"/>
          <p:nvPr/>
        </p:nvSpPr>
        <p:spPr>
          <a:xfrm>
            <a:off x="2911851" y="6495512"/>
            <a:ext cx="7072500" cy="384900"/>
          </a:xfrm>
          <a:prstGeom prst="rect">
            <a:avLst/>
          </a:prstGeom>
          <a:noFill/>
          <a:ln>
            <a:noFill/>
          </a:ln>
          <a:effectLst>
            <a:outerShdw blurRad="57150" dist="19050" dir="5400000" algn="bl" rotWithShape="0">
              <a:srgbClr val="000000">
                <a:alpha val="49019"/>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1" u="none" strike="noStrike" cap="none">
                <a:solidFill>
                  <a:schemeClr val="lt1"/>
                </a:solidFill>
                <a:latin typeface="EB Garamond"/>
                <a:ea typeface="EB Garamond"/>
                <a:cs typeface="EB Garamond"/>
                <a:sym typeface="EB Garamond"/>
              </a:rPr>
              <a:t>Teacher PROs</a:t>
            </a:r>
            <a:endParaRPr sz="1500" b="0" i="0" u="none" strike="noStrike" cap="none">
              <a:solidFill>
                <a:srgbClr val="000000"/>
              </a:solidFill>
              <a:latin typeface="Arial"/>
              <a:ea typeface="Arial"/>
              <a:cs typeface="Arial"/>
              <a:sym typeface="Arial"/>
            </a:endParaRPr>
          </a:p>
        </p:txBody>
      </p:sp>
      <p:sp>
        <p:nvSpPr>
          <p:cNvPr id="2561" name="Google Shape;2561;g349aa8b89f5_0_7773">
            <a:extLst>
              <a:ext uri="{C183D7F6-B498-43B3-948B-1728B52AA6E4}">
                <adec:decorative xmlns:adec="http://schemas.microsoft.com/office/drawing/2017/decorative" val="1"/>
              </a:ext>
            </a:extLst>
          </p:cNvPr>
          <p:cNvSpPr/>
          <p:nvPr/>
        </p:nvSpPr>
        <p:spPr>
          <a:xfrm>
            <a:off x="0" y="3242513"/>
            <a:ext cx="12192000" cy="2918400"/>
          </a:xfrm>
          <a:prstGeom prst="rect">
            <a:avLst/>
          </a:prstGeom>
          <a:gradFill>
            <a:gsLst>
              <a:gs pos="0">
                <a:srgbClr val="90BBE3"/>
              </a:gs>
              <a:gs pos="100000">
                <a:srgbClr val="397BB7"/>
              </a:gs>
            </a:gsLst>
            <a:path path="circle">
              <a:fillToRect l="50000" t="50000" r="50000" b="50000"/>
            </a:path>
            <a:tileRect/>
          </a:gradFill>
          <a:ln w="9525" cap="flat" cmpd="sng">
            <a:solidFill>
              <a:srgbClr val="CFE2F3"/>
            </a:solidFill>
            <a:prstDash val="solid"/>
            <a:round/>
            <a:headEnd type="none" w="sm" len="sm"/>
            <a:tailEnd type="none" w="sm" len="sm"/>
          </a:ln>
          <a:effectLst>
            <a:reflection stA="17000" endPos="30000" fadeDir="5400012" sy="-100000" algn="bl" rotWithShape="0"/>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563" name="Google Shape;2563;g349aa8b89f5_0_7773"/>
          <p:cNvSpPr txBox="1"/>
          <p:nvPr/>
        </p:nvSpPr>
        <p:spPr>
          <a:xfrm rot="-298741">
            <a:off x="4614742" y="4196505"/>
            <a:ext cx="2405778" cy="661885"/>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dirty="0">
                <a:solidFill>
                  <a:schemeClr val="lt1"/>
                </a:solidFill>
                <a:latin typeface="Arial"/>
                <a:ea typeface="Arial"/>
                <a:cs typeface="Arial"/>
                <a:sym typeface="Arial"/>
              </a:rPr>
              <a:t>Orthography</a:t>
            </a:r>
            <a:endParaRPr sz="2700" b="1" i="0" u="none" strike="noStrike" cap="none" dirty="0">
              <a:solidFill>
                <a:schemeClr val="lt1"/>
              </a:solidFill>
              <a:latin typeface="Arial"/>
              <a:ea typeface="Arial"/>
              <a:cs typeface="Arial"/>
              <a:sym typeface="Arial"/>
            </a:endParaRPr>
          </a:p>
        </p:txBody>
      </p:sp>
      <p:sp>
        <p:nvSpPr>
          <p:cNvPr id="2564" name="Google Shape;2564;g349aa8b89f5_0_7773"/>
          <p:cNvSpPr txBox="1"/>
          <p:nvPr/>
        </p:nvSpPr>
        <p:spPr>
          <a:xfrm rot="292344">
            <a:off x="4269790" y="5620452"/>
            <a:ext cx="2585443" cy="661782"/>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dirty="0">
                <a:solidFill>
                  <a:schemeClr val="lt1"/>
                </a:solidFill>
                <a:latin typeface="Arial"/>
                <a:ea typeface="Arial"/>
                <a:cs typeface="Arial"/>
                <a:sym typeface="Arial"/>
              </a:rPr>
              <a:t>Morphology</a:t>
            </a:r>
            <a:endParaRPr sz="2700" b="1" i="0" u="none" strike="noStrike" cap="none" dirty="0">
              <a:solidFill>
                <a:schemeClr val="lt1"/>
              </a:solidFill>
              <a:latin typeface="Arial"/>
              <a:ea typeface="Arial"/>
              <a:cs typeface="Arial"/>
              <a:sym typeface="Arial"/>
            </a:endParaRPr>
          </a:p>
        </p:txBody>
      </p:sp>
      <p:sp>
        <p:nvSpPr>
          <p:cNvPr id="2565" name="Google Shape;2565;g349aa8b89f5_0_7773"/>
          <p:cNvSpPr txBox="1"/>
          <p:nvPr/>
        </p:nvSpPr>
        <p:spPr>
          <a:xfrm rot="565646">
            <a:off x="7463332" y="3971690"/>
            <a:ext cx="2672191" cy="661723"/>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dirty="0">
                <a:solidFill>
                  <a:schemeClr val="lt1"/>
                </a:solidFill>
                <a:latin typeface="Arial"/>
                <a:ea typeface="Arial"/>
                <a:cs typeface="Arial"/>
                <a:sym typeface="Arial"/>
              </a:rPr>
              <a:t>Semantics</a:t>
            </a:r>
            <a:endParaRPr sz="2700" b="1" i="0" u="none" strike="noStrike" cap="none" dirty="0">
              <a:solidFill>
                <a:schemeClr val="lt1"/>
              </a:solidFill>
              <a:latin typeface="Arial"/>
              <a:ea typeface="Arial"/>
              <a:cs typeface="Arial"/>
              <a:sym typeface="Arial"/>
            </a:endParaRPr>
          </a:p>
        </p:txBody>
      </p:sp>
      <p:sp>
        <p:nvSpPr>
          <p:cNvPr id="2566" name="Google Shape;2566;g349aa8b89f5_0_7773"/>
          <p:cNvSpPr txBox="1"/>
          <p:nvPr/>
        </p:nvSpPr>
        <p:spPr>
          <a:xfrm rot="-435344">
            <a:off x="10273789" y="4289392"/>
            <a:ext cx="1712614" cy="661715"/>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chemeClr val="lt1"/>
                </a:solidFill>
                <a:latin typeface="Arial"/>
                <a:ea typeface="Arial"/>
                <a:cs typeface="Arial"/>
                <a:sym typeface="Arial"/>
              </a:rPr>
              <a:t>Syntax</a:t>
            </a:r>
            <a:endParaRPr sz="2700" b="1" i="0" u="none" strike="noStrike" cap="none">
              <a:solidFill>
                <a:schemeClr val="lt1"/>
              </a:solidFill>
              <a:latin typeface="Arial"/>
              <a:ea typeface="Arial"/>
              <a:cs typeface="Arial"/>
              <a:sym typeface="Arial"/>
            </a:endParaRPr>
          </a:p>
        </p:txBody>
      </p:sp>
      <p:sp>
        <p:nvSpPr>
          <p:cNvPr id="2567" name="Google Shape;2567;g349aa8b89f5_0_7773"/>
          <p:cNvSpPr txBox="1"/>
          <p:nvPr/>
        </p:nvSpPr>
        <p:spPr>
          <a:xfrm rot="284358">
            <a:off x="7448708" y="5547295"/>
            <a:ext cx="2814021" cy="661956"/>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dirty="0">
                <a:solidFill>
                  <a:schemeClr val="lt1"/>
                </a:solidFill>
                <a:latin typeface="Arial"/>
                <a:ea typeface="Arial"/>
                <a:cs typeface="Arial"/>
                <a:sym typeface="Arial"/>
              </a:rPr>
              <a:t>Etymology</a:t>
            </a:r>
            <a:endParaRPr sz="2700" b="1" i="0" u="none" strike="noStrike" cap="none" dirty="0">
              <a:solidFill>
                <a:schemeClr val="lt1"/>
              </a:solidFill>
              <a:latin typeface="Arial"/>
              <a:ea typeface="Arial"/>
              <a:cs typeface="Arial"/>
              <a:sym typeface="Arial"/>
            </a:endParaRPr>
          </a:p>
        </p:txBody>
      </p:sp>
      <p:sp>
        <p:nvSpPr>
          <p:cNvPr id="2568" name="Google Shape;2568;g349aa8b89f5_0_7773"/>
          <p:cNvSpPr txBox="1"/>
          <p:nvPr/>
        </p:nvSpPr>
        <p:spPr>
          <a:xfrm>
            <a:off x="2732217" y="1626121"/>
            <a:ext cx="9761700" cy="908100"/>
          </a:xfrm>
          <a:prstGeom prst="rect">
            <a:avLst/>
          </a:prstGeom>
          <a:noFill/>
          <a:ln>
            <a:noFill/>
          </a:ln>
          <a:effectLst>
            <a:outerShdw blurRad="57150" dist="19050" dir="5400000" algn="bl" rotWithShape="0">
              <a:srgbClr val="B7B7B7">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100" b="1" i="0" u="none" strike="noStrike" cap="none" dirty="0">
                <a:solidFill>
                  <a:schemeClr val="bg2">
                    <a:lumMod val="75000"/>
                    <a:lumOff val="25000"/>
                  </a:schemeClr>
                </a:solidFill>
                <a:latin typeface="Arial"/>
                <a:ea typeface="Arial"/>
                <a:cs typeface="Arial"/>
                <a:sym typeface="Arial"/>
              </a:rPr>
              <a:t>Breadth</a:t>
            </a:r>
            <a:r>
              <a:rPr lang="en-US" sz="4000" b="1" i="0" u="none" strike="noStrike" cap="none" dirty="0">
                <a:solidFill>
                  <a:srgbClr val="444444"/>
                </a:solidFill>
                <a:latin typeface="Arial"/>
                <a:ea typeface="Arial"/>
                <a:cs typeface="Arial"/>
                <a:sym typeface="Arial"/>
              </a:rPr>
              <a:t> + </a:t>
            </a:r>
            <a:r>
              <a:rPr lang="en-US" sz="4000" b="1" i="0" u="none" strike="noStrike" cap="none" dirty="0">
                <a:solidFill>
                  <a:srgbClr val="3D85C6"/>
                </a:solidFill>
                <a:latin typeface="Arial"/>
                <a:ea typeface="Arial"/>
                <a:cs typeface="Arial"/>
                <a:sym typeface="Arial"/>
              </a:rPr>
              <a:t>Depth</a:t>
            </a:r>
            <a:r>
              <a:rPr lang="en-US" sz="4000" b="1" i="0" u="none" strike="noStrike" cap="none" dirty="0">
                <a:solidFill>
                  <a:srgbClr val="444444"/>
                </a:solidFill>
                <a:latin typeface="Arial"/>
                <a:ea typeface="Arial"/>
                <a:cs typeface="Arial"/>
                <a:sym typeface="Arial"/>
              </a:rPr>
              <a:t> = </a:t>
            </a:r>
            <a:r>
              <a:rPr lang="en-US" sz="4300" b="1" i="0" u="none" strike="noStrike" cap="none" dirty="0">
                <a:solidFill>
                  <a:srgbClr val="990000"/>
                </a:solidFill>
                <a:latin typeface="Arial"/>
                <a:ea typeface="Arial"/>
                <a:cs typeface="Arial"/>
                <a:sym typeface="Arial"/>
              </a:rPr>
              <a:t>Lexical Quality</a:t>
            </a:r>
            <a:endParaRPr sz="4300" b="1" i="0" u="none" strike="noStrike" cap="none" dirty="0">
              <a:solidFill>
                <a:srgbClr val="990000"/>
              </a:solidFill>
              <a:latin typeface="Arial"/>
              <a:ea typeface="Arial"/>
              <a:cs typeface="Arial"/>
              <a:sym typeface="Arial"/>
            </a:endParaRPr>
          </a:p>
        </p:txBody>
      </p:sp>
      <p:sp>
        <p:nvSpPr>
          <p:cNvPr id="2569" name="Google Shape;2569;g349aa8b89f5_0_7773"/>
          <p:cNvSpPr txBox="1"/>
          <p:nvPr/>
        </p:nvSpPr>
        <p:spPr>
          <a:xfrm>
            <a:off x="1375333" y="4017833"/>
            <a:ext cx="1557300" cy="661800"/>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134669"/>
                </a:solidFill>
                <a:latin typeface="Garamond"/>
                <a:ea typeface="Garamond"/>
                <a:cs typeface="Garamond"/>
                <a:sym typeface="Garamond"/>
              </a:rPr>
              <a:t>WORD</a:t>
            </a:r>
            <a:endParaRPr sz="2700" b="1" i="0" u="none" strike="noStrike" cap="none">
              <a:solidFill>
                <a:srgbClr val="134669"/>
              </a:solidFill>
              <a:latin typeface="Garamond"/>
              <a:ea typeface="Garamond"/>
              <a:cs typeface="Garamond"/>
              <a:sym typeface="Garamond"/>
            </a:endParaRPr>
          </a:p>
        </p:txBody>
      </p:sp>
      <p:sp>
        <p:nvSpPr>
          <p:cNvPr id="2573" name="Google Shape;2573;g349aa8b89f5_0_7773">
            <a:extLst>
              <a:ext uri="{C183D7F6-B498-43B3-948B-1728B52AA6E4}">
                <adec:decorative xmlns:adec="http://schemas.microsoft.com/office/drawing/2017/decorative" val="1"/>
              </a:ext>
            </a:extLst>
          </p:cNvPr>
          <p:cNvSpPr/>
          <p:nvPr/>
        </p:nvSpPr>
        <p:spPr>
          <a:xfrm rot="10098377" flipH="1">
            <a:off x="604736" y="3362700"/>
            <a:ext cx="895542" cy="738204"/>
          </a:xfrm>
          <a:custGeom>
            <a:avLst/>
            <a:gdLst/>
            <a:ahLst/>
            <a:cxnLst/>
            <a:rect l="l" t="t" r="r" b="b"/>
            <a:pathLst>
              <a:path w="271" h="228" extrusionOk="0">
                <a:moveTo>
                  <a:pt x="0" y="228"/>
                </a:moveTo>
                <a:lnTo>
                  <a:pt x="271" y="0"/>
                </a:lnTo>
                <a:lnTo>
                  <a:pt x="171" y="204"/>
                </a:lnTo>
                <a:lnTo>
                  <a:pt x="0" y="228"/>
                </a:lnTo>
                <a:close/>
              </a:path>
            </a:pathLst>
          </a:custGeom>
          <a:solidFill>
            <a:srgbClr val="2191C9"/>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4" name="Google Shape;2574;g349aa8b89f5_0_7773">
            <a:extLst>
              <a:ext uri="{C183D7F6-B498-43B3-948B-1728B52AA6E4}">
                <adec:decorative xmlns:adec="http://schemas.microsoft.com/office/drawing/2017/decorative" val="1"/>
              </a:ext>
            </a:extLst>
          </p:cNvPr>
          <p:cNvSpPr/>
          <p:nvPr/>
        </p:nvSpPr>
        <p:spPr>
          <a:xfrm rot="10098377" flipH="1">
            <a:off x="604736" y="3362700"/>
            <a:ext cx="895542" cy="738204"/>
          </a:xfrm>
          <a:custGeom>
            <a:avLst/>
            <a:gdLst/>
            <a:ahLst/>
            <a:cxnLst/>
            <a:rect l="l" t="t" r="r" b="b"/>
            <a:pathLst>
              <a:path w="271" h="228" extrusionOk="0">
                <a:moveTo>
                  <a:pt x="0" y="228"/>
                </a:moveTo>
                <a:lnTo>
                  <a:pt x="271" y="0"/>
                </a:lnTo>
                <a:lnTo>
                  <a:pt x="171" y="204"/>
                </a:lnTo>
              </a:path>
            </a:pathLst>
          </a:custGeom>
          <a:no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8" name="Google Shape;2578;g349aa8b89f5_0_7773">
            <a:extLst>
              <a:ext uri="{C183D7F6-B498-43B3-948B-1728B52AA6E4}">
                <adec:decorative xmlns:adec="http://schemas.microsoft.com/office/drawing/2017/decorative" val="1"/>
              </a:ext>
            </a:extLst>
          </p:cNvPr>
          <p:cNvSpPr/>
          <p:nvPr/>
        </p:nvSpPr>
        <p:spPr>
          <a:xfrm rot="10098391" flipH="1">
            <a:off x="5819135" y="4754114"/>
            <a:ext cx="564858" cy="1062282"/>
          </a:xfrm>
          <a:custGeom>
            <a:avLst/>
            <a:gdLst/>
            <a:ahLst/>
            <a:cxnLst/>
            <a:rect l="l" t="t" r="r" b="b"/>
            <a:pathLst>
              <a:path w="261" h="425" extrusionOk="0">
                <a:moveTo>
                  <a:pt x="261" y="204"/>
                </a:moveTo>
                <a:lnTo>
                  <a:pt x="137" y="0"/>
                </a:lnTo>
                <a:lnTo>
                  <a:pt x="0" y="194"/>
                </a:lnTo>
                <a:lnTo>
                  <a:pt x="118" y="425"/>
                </a:lnTo>
                <a:lnTo>
                  <a:pt x="123" y="425"/>
                </a:lnTo>
                <a:lnTo>
                  <a:pt x="261" y="204"/>
                </a:lnTo>
                <a:close/>
              </a:path>
            </a:pathLst>
          </a:custGeom>
          <a:gradFill>
            <a:gsLst>
              <a:gs pos="0">
                <a:srgbClr val="FFFFFF"/>
              </a:gs>
              <a:gs pos="100000">
                <a:srgbClr val="B3B3B3"/>
              </a:gs>
            </a:gsLst>
            <a:path path="circle">
              <a:fillToRect l="50000" t="50000" r="50000" b="50000"/>
            </a:path>
            <a:tileRect/>
          </a:gra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6" name="Google Shape;2596;g349aa8b89f5_0_7773">
            <a:extLst>
              <a:ext uri="{C183D7F6-B498-43B3-948B-1728B52AA6E4}">
                <adec:decorative xmlns:adec="http://schemas.microsoft.com/office/drawing/2017/decorative" val="1"/>
              </a:ext>
            </a:extLst>
          </p:cNvPr>
          <p:cNvSpPr/>
          <p:nvPr/>
        </p:nvSpPr>
        <p:spPr>
          <a:xfrm rot="10098379" flipH="1">
            <a:off x="10881074" y="5466366"/>
            <a:ext cx="958328" cy="945418"/>
          </a:xfrm>
          <a:custGeom>
            <a:avLst/>
            <a:gdLst/>
            <a:ahLst/>
            <a:cxnLst/>
            <a:rect l="l" t="t" r="r" b="b"/>
            <a:pathLst>
              <a:path w="290" h="292" extrusionOk="0">
                <a:moveTo>
                  <a:pt x="290" y="211"/>
                </a:moveTo>
                <a:lnTo>
                  <a:pt x="290" y="211"/>
                </a:lnTo>
                <a:lnTo>
                  <a:pt x="0" y="0"/>
                </a:lnTo>
                <a:lnTo>
                  <a:pt x="209" y="292"/>
                </a:lnTo>
                <a:lnTo>
                  <a:pt x="209" y="290"/>
                </a:lnTo>
                <a:lnTo>
                  <a:pt x="290" y="214"/>
                </a:lnTo>
                <a:lnTo>
                  <a:pt x="290" y="211"/>
                </a:lnTo>
                <a:lnTo>
                  <a:pt x="290" y="211"/>
                </a:lnTo>
                <a:close/>
              </a:path>
            </a:pathLst>
          </a:custGeom>
          <a:solidFill>
            <a:srgbClr val="A9E7FF"/>
          </a:soli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grpSp>
        <p:nvGrpSpPr>
          <p:cNvPr id="4" name="Group 3">
            <a:extLst>
              <a:ext uri="{FF2B5EF4-FFF2-40B4-BE49-F238E27FC236}">
                <a16:creationId xmlns:a16="http://schemas.microsoft.com/office/drawing/2014/main" id="{F1CBBBF6-5784-91E4-1E40-832287958E90}"/>
              </a:ext>
              <a:ext uri="{C183D7F6-B498-43B3-948B-1728B52AA6E4}">
                <adec:decorative xmlns:adec="http://schemas.microsoft.com/office/drawing/2017/decorative" val="1"/>
              </a:ext>
            </a:extLst>
          </p:cNvPr>
          <p:cNvGrpSpPr/>
          <p:nvPr/>
        </p:nvGrpSpPr>
        <p:grpSpPr>
          <a:xfrm>
            <a:off x="354807" y="1013898"/>
            <a:ext cx="4051195" cy="5153266"/>
            <a:chOff x="475994" y="1278306"/>
            <a:chExt cx="4051195" cy="5153266"/>
          </a:xfrm>
        </p:grpSpPr>
        <p:sp>
          <p:nvSpPr>
            <p:cNvPr id="2580" name="Google Shape;2580;g349aa8b89f5_0_7773"/>
            <p:cNvSpPr/>
            <p:nvPr/>
          </p:nvSpPr>
          <p:spPr>
            <a:xfrm rot="10098377" flipH="1">
              <a:off x="692760" y="3857636"/>
              <a:ext cx="1490367" cy="993984"/>
            </a:xfrm>
            <a:custGeom>
              <a:avLst/>
              <a:gdLst/>
              <a:ahLst/>
              <a:cxnLst/>
              <a:rect l="l" t="t" r="r" b="b"/>
              <a:pathLst>
                <a:path w="451" h="307" extrusionOk="0">
                  <a:moveTo>
                    <a:pt x="406" y="0"/>
                  </a:moveTo>
                  <a:lnTo>
                    <a:pt x="0" y="5"/>
                  </a:lnTo>
                  <a:lnTo>
                    <a:pt x="451" y="307"/>
                  </a:lnTo>
                  <a:lnTo>
                    <a:pt x="408" y="0"/>
                  </a:lnTo>
                  <a:lnTo>
                    <a:pt x="406" y="0"/>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2" name="Google Shape;2592;g349aa8b89f5_0_7773"/>
            <p:cNvSpPr/>
            <p:nvPr/>
          </p:nvSpPr>
          <p:spPr>
            <a:xfrm rot="10098380" flipH="1">
              <a:off x="2950220" y="3581003"/>
              <a:ext cx="188362" cy="961606"/>
            </a:xfrm>
            <a:custGeom>
              <a:avLst/>
              <a:gdLst/>
              <a:ahLst/>
              <a:cxnLst/>
              <a:rect l="l" t="t" r="r" b="b"/>
              <a:pathLst>
                <a:path w="57" h="297" extrusionOk="0">
                  <a:moveTo>
                    <a:pt x="0" y="3"/>
                  </a:moveTo>
                  <a:lnTo>
                    <a:pt x="17" y="292"/>
                  </a:lnTo>
                  <a:lnTo>
                    <a:pt x="19" y="297"/>
                  </a:lnTo>
                  <a:lnTo>
                    <a:pt x="57" y="0"/>
                  </a:lnTo>
                  <a:lnTo>
                    <a:pt x="0" y="3"/>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grpSp>
          <p:nvGrpSpPr>
            <p:cNvPr id="3" name="Group 2">
              <a:extLst>
                <a:ext uri="{FF2B5EF4-FFF2-40B4-BE49-F238E27FC236}">
                  <a16:creationId xmlns:a16="http://schemas.microsoft.com/office/drawing/2014/main" id="{F8BD1926-3F5E-BC5B-BC17-686AA33113D5}"/>
                </a:ext>
              </a:extLst>
            </p:cNvPr>
            <p:cNvGrpSpPr/>
            <p:nvPr/>
          </p:nvGrpSpPr>
          <p:grpSpPr>
            <a:xfrm>
              <a:off x="475994" y="1278306"/>
              <a:ext cx="4051195" cy="5153266"/>
              <a:chOff x="475994" y="1278306"/>
              <a:chExt cx="4051195" cy="5153266"/>
            </a:xfrm>
          </p:grpSpPr>
          <p:sp>
            <p:nvSpPr>
              <p:cNvPr id="2570" name="Google Shape;2570;g349aa8b89f5_0_7773"/>
              <p:cNvSpPr/>
              <p:nvPr/>
            </p:nvSpPr>
            <p:spPr>
              <a:xfrm rot="10098380" flipH="1">
                <a:off x="475994" y="3467587"/>
                <a:ext cx="221408" cy="1537922"/>
              </a:xfrm>
              <a:custGeom>
                <a:avLst/>
                <a:gdLst/>
                <a:ahLst/>
                <a:cxnLst/>
                <a:rect l="l" t="t" r="r" b="b"/>
                <a:pathLst>
                  <a:path w="67" h="475" extrusionOk="0">
                    <a:moveTo>
                      <a:pt x="0" y="126"/>
                    </a:moveTo>
                    <a:lnTo>
                      <a:pt x="67" y="475"/>
                    </a:lnTo>
                    <a:lnTo>
                      <a:pt x="50" y="0"/>
                    </a:lnTo>
                    <a:lnTo>
                      <a:pt x="0" y="126"/>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1" name="Google Shape;2571;g349aa8b89f5_0_7773"/>
              <p:cNvSpPr/>
              <p:nvPr/>
            </p:nvSpPr>
            <p:spPr>
              <a:xfrm rot="10098376" flipH="1">
                <a:off x="944872" y="4709099"/>
                <a:ext cx="2481739" cy="1722473"/>
              </a:xfrm>
              <a:custGeom>
                <a:avLst/>
                <a:gdLst/>
                <a:ahLst/>
                <a:cxnLst/>
                <a:rect l="l" t="t" r="r" b="b"/>
                <a:pathLst>
                  <a:path w="751" h="532" extrusionOk="0">
                    <a:moveTo>
                      <a:pt x="571" y="292"/>
                    </a:moveTo>
                    <a:lnTo>
                      <a:pt x="571" y="292"/>
                    </a:lnTo>
                    <a:lnTo>
                      <a:pt x="433" y="0"/>
                    </a:lnTo>
                    <a:lnTo>
                      <a:pt x="433" y="0"/>
                    </a:lnTo>
                    <a:lnTo>
                      <a:pt x="0" y="532"/>
                    </a:lnTo>
                    <a:lnTo>
                      <a:pt x="751" y="520"/>
                    </a:lnTo>
                    <a:lnTo>
                      <a:pt x="694" y="523"/>
                    </a:lnTo>
                    <a:lnTo>
                      <a:pt x="689" y="523"/>
                    </a:lnTo>
                    <a:lnTo>
                      <a:pt x="571" y="292"/>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2" name="Google Shape;2572;g349aa8b89f5_0_7773"/>
              <p:cNvSpPr/>
              <p:nvPr/>
            </p:nvSpPr>
            <p:spPr>
              <a:xfrm rot="10098376" flipH="1">
                <a:off x="3311104" y="4381117"/>
                <a:ext cx="1216085" cy="883901"/>
              </a:xfrm>
              <a:custGeom>
                <a:avLst/>
                <a:gdLst/>
                <a:ahLst/>
                <a:cxnLst/>
                <a:rect l="l" t="t" r="r" b="b"/>
                <a:pathLst>
                  <a:path w="368" h="273" extrusionOk="0">
                    <a:moveTo>
                      <a:pt x="368" y="268"/>
                    </a:moveTo>
                    <a:lnTo>
                      <a:pt x="147" y="0"/>
                    </a:lnTo>
                    <a:lnTo>
                      <a:pt x="0" y="273"/>
                    </a:lnTo>
                    <a:lnTo>
                      <a:pt x="368" y="268"/>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5" name="Google Shape;2575;g349aa8b89f5_0_7773"/>
              <p:cNvSpPr/>
              <p:nvPr/>
            </p:nvSpPr>
            <p:spPr>
              <a:xfrm rot="10098378" flipH="1">
                <a:off x="2441159" y="5347479"/>
                <a:ext cx="908761" cy="945418"/>
              </a:xfrm>
              <a:custGeom>
                <a:avLst/>
                <a:gdLst/>
                <a:ahLst/>
                <a:cxnLst/>
                <a:rect l="l" t="t" r="r" b="b"/>
                <a:pathLst>
                  <a:path w="275" h="292" extrusionOk="0">
                    <a:moveTo>
                      <a:pt x="0" y="0"/>
                    </a:moveTo>
                    <a:lnTo>
                      <a:pt x="140" y="292"/>
                    </a:lnTo>
                    <a:lnTo>
                      <a:pt x="275" y="98"/>
                    </a:lnTo>
                    <a:lnTo>
                      <a:pt x="0" y="0"/>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6" name="Google Shape;2576;g349aa8b89f5_0_7773"/>
              <p:cNvSpPr/>
              <p:nvPr/>
            </p:nvSpPr>
            <p:spPr>
              <a:xfrm rot="10098376" flipH="1">
                <a:off x="2183802" y="4619402"/>
                <a:ext cx="931891" cy="760867"/>
              </a:xfrm>
              <a:custGeom>
                <a:avLst/>
                <a:gdLst/>
                <a:ahLst/>
                <a:cxnLst/>
                <a:rect l="l" t="t" r="r" b="b"/>
                <a:pathLst>
                  <a:path w="282" h="235" extrusionOk="0">
                    <a:moveTo>
                      <a:pt x="164" y="0"/>
                    </a:moveTo>
                    <a:lnTo>
                      <a:pt x="152" y="17"/>
                    </a:lnTo>
                    <a:lnTo>
                      <a:pt x="0" y="235"/>
                    </a:lnTo>
                    <a:lnTo>
                      <a:pt x="282" y="231"/>
                    </a:lnTo>
                    <a:lnTo>
                      <a:pt x="164" y="0"/>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7" name="Google Shape;2577;g349aa8b89f5_0_7773"/>
              <p:cNvSpPr/>
              <p:nvPr/>
            </p:nvSpPr>
            <p:spPr>
              <a:xfrm rot="10098379" flipH="1">
                <a:off x="3131290" y="4464602"/>
                <a:ext cx="674134" cy="893615"/>
              </a:xfrm>
              <a:custGeom>
                <a:avLst/>
                <a:gdLst/>
                <a:ahLst/>
                <a:cxnLst/>
                <a:rect l="l" t="t" r="r" b="b"/>
                <a:pathLst>
                  <a:path w="204" h="276" extrusionOk="0">
                    <a:moveTo>
                      <a:pt x="0" y="276"/>
                    </a:moveTo>
                    <a:lnTo>
                      <a:pt x="57" y="273"/>
                    </a:lnTo>
                    <a:lnTo>
                      <a:pt x="204" y="0"/>
                    </a:lnTo>
                    <a:lnTo>
                      <a:pt x="138" y="55"/>
                    </a:lnTo>
                    <a:lnTo>
                      <a:pt x="0" y="276"/>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79" name="Google Shape;2579;g349aa8b89f5_0_7773"/>
              <p:cNvSpPr/>
              <p:nvPr/>
            </p:nvSpPr>
            <p:spPr>
              <a:xfrm rot="10098379" flipH="1">
                <a:off x="2026758" y="3705293"/>
                <a:ext cx="991374" cy="935704"/>
              </a:xfrm>
              <a:custGeom>
                <a:avLst/>
                <a:gdLst/>
                <a:ahLst/>
                <a:cxnLst/>
                <a:rect l="l" t="t" r="r" b="b"/>
                <a:pathLst>
                  <a:path w="300" h="289" extrusionOk="0">
                    <a:moveTo>
                      <a:pt x="300" y="289"/>
                    </a:moveTo>
                    <a:lnTo>
                      <a:pt x="283" y="0"/>
                    </a:lnTo>
                    <a:lnTo>
                      <a:pt x="0" y="4"/>
                    </a:lnTo>
                    <a:lnTo>
                      <a:pt x="300" y="289"/>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1" name="Google Shape;2581;g349aa8b89f5_0_7773"/>
              <p:cNvSpPr/>
              <p:nvPr/>
            </p:nvSpPr>
            <p:spPr>
              <a:xfrm rot="10098379" flipH="1">
                <a:off x="633713" y="3394247"/>
                <a:ext cx="614652" cy="1537922"/>
              </a:xfrm>
              <a:custGeom>
                <a:avLst/>
                <a:gdLst/>
                <a:ahLst/>
                <a:cxnLst/>
                <a:rect l="l" t="t" r="r" b="b"/>
                <a:pathLst>
                  <a:path w="186" h="475" extrusionOk="0">
                    <a:moveTo>
                      <a:pt x="3" y="0"/>
                    </a:moveTo>
                    <a:lnTo>
                      <a:pt x="0" y="0"/>
                    </a:lnTo>
                    <a:lnTo>
                      <a:pt x="17" y="475"/>
                    </a:lnTo>
                    <a:lnTo>
                      <a:pt x="186" y="451"/>
                    </a:lnTo>
                    <a:lnTo>
                      <a:pt x="3" y="0"/>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2" name="Google Shape;2582;g349aa8b89f5_0_7773"/>
              <p:cNvSpPr/>
              <p:nvPr/>
            </p:nvSpPr>
            <p:spPr>
              <a:xfrm rot="10098377" flipH="1">
                <a:off x="642211" y="3380391"/>
                <a:ext cx="1490367" cy="1460217"/>
              </a:xfrm>
              <a:custGeom>
                <a:avLst/>
                <a:gdLst/>
                <a:ahLst/>
                <a:cxnLst/>
                <a:rect l="l" t="t" r="r" b="b"/>
                <a:pathLst>
                  <a:path w="451" h="451" extrusionOk="0">
                    <a:moveTo>
                      <a:pt x="0" y="0"/>
                    </a:moveTo>
                    <a:lnTo>
                      <a:pt x="0" y="0"/>
                    </a:lnTo>
                    <a:lnTo>
                      <a:pt x="183" y="451"/>
                    </a:lnTo>
                    <a:lnTo>
                      <a:pt x="185" y="451"/>
                    </a:lnTo>
                    <a:lnTo>
                      <a:pt x="185" y="451"/>
                    </a:lnTo>
                    <a:lnTo>
                      <a:pt x="451" y="302"/>
                    </a:lnTo>
                    <a:lnTo>
                      <a:pt x="0" y="0"/>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3" name="Google Shape;2583;g349aa8b89f5_0_7773"/>
              <p:cNvSpPr/>
              <p:nvPr/>
            </p:nvSpPr>
            <p:spPr>
              <a:xfrm rot="10098379" flipH="1">
                <a:off x="1124781" y="3101099"/>
                <a:ext cx="879018" cy="712302"/>
              </a:xfrm>
              <a:custGeom>
                <a:avLst/>
                <a:gdLst/>
                <a:ahLst/>
                <a:cxnLst/>
                <a:rect l="l" t="t" r="r" b="b"/>
                <a:pathLst>
                  <a:path w="266" h="220" extrusionOk="0">
                    <a:moveTo>
                      <a:pt x="0" y="149"/>
                    </a:moveTo>
                    <a:lnTo>
                      <a:pt x="0" y="149"/>
                    </a:lnTo>
                    <a:lnTo>
                      <a:pt x="100" y="218"/>
                    </a:lnTo>
                    <a:lnTo>
                      <a:pt x="102" y="220"/>
                    </a:lnTo>
                    <a:lnTo>
                      <a:pt x="266" y="0"/>
                    </a:lnTo>
                    <a:lnTo>
                      <a:pt x="0" y="149"/>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4" name="Google Shape;2584;g349aa8b89f5_0_7773"/>
              <p:cNvSpPr/>
              <p:nvPr/>
            </p:nvSpPr>
            <p:spPr>
              <a:xfrm rot="10098379" flipH="1">
                <a:off x="2017239" y="3635037"/>
                <a:ext cx="991374" cy="984270"/>
              </a:xfrm>
              <a:custGeom>
                <a:avLst/>
                <a:gdLst/>
                <a:ahLst/>
                <a:cxnLst/>
                <a:rect l="l" t="t" r="r" b="b"/>
                <a:pathLst>
                  <a:path w="300" h="304" extrusionOk="0">
                    <a:moveTo>
                      <a:pt x="300" y="282"/>
                    </a:moveTo>
                    <a:lnTo>
                      <a:pt x="0" y="0"/>
                    </a:lnTo>
                    <a:lnTo>
                      <a:pt x="43" y="304"/>
                    </a:lnTo>
                    <a:lnTo>
                      <a:pt x="300" y="282"/>
                    </a:lnTo>
                    <a:close/>
                  </a:path>
                </a:pathLst>
              </a:custGeom>
              <a:solidFill>
                <a:srgbClr val="78D2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5" name="Google Shape;2585;g349aa8b89f5_0_7773"/>
              <p:cNvSpPr/>
              <p:nvPr/>
            </p:nvSpPr>
            <p:spPr>
              <a:xfrm rot="10098377" flipH="1">
                <a:off x="1993086" y="2925214"/>
                <a:ext cx="849278" cy="783532"/>
              </a:xfrm>
              <a:custGeom>
                <a:avLst/>
                <a:gdLst/>
                <a:ahLst/>
                <a:cxnLst/>
                <a:rect l="l" t="t" r="r" b="b"/>
                <a:pathLst>
                  <a:path w="257" h="242" extrusionOk="0">
                    <a:moveTo>
                      <a:pt x="0" y="22"/>
                    </a:moveTo>
                    <a:lnTo>
                      <a:pt x="143" y="242"/>
                    </a:lnTo>
                    <a:lnTo>
                      <a:pt x="147" y="235"/>
                    </a:lnTo>
                    <a:lnTo>
                      <a:pt x="257" y="0"/>
                    </a:lnTo>
                    <a:lnTo>
                      <a:pt x="0" y="22"/>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6" name="Google Shape;2586;g349aa8b89f5_0_7773"/>
              <p:cNvSpPr/>
              <p:nvPr/>
            </p:nvSpPr>
            <p:spPr>
              <a:xfrm rot="10098376" flipH="1">
                <a:off x="1399547" y="2492909"/>
                <a:ext cx="1021115" cy="1243289"/>
              </a:xfrm>
              <a:custGeom>
                <a:avLst/>
                <a:gdLst/>
                <a:ahLst/>
                <a:cxnLst/>
                <a:rect l="l" t="t" r="r" b="b"/>
                <a:pathLst>
                  <a:path w="309" h="384" extrusionOk="0">
                    <a:moveTo>
                      <a:pt x="309" y="220"/>
                    </a:moveTo>
                    <a:lnTo>
                      <a:pt x="307" y="220"/>
                    </a:lnTo>
                    <a:lnTo>
                      <a:pt x="307" y="220"/>
                    </a:lnTo>
                    <a:lnTo>
                      <a:pt x="164" y="0"/>
                    </a:lnTo>
                    <a:lnTo>
                      <a:pt x="0" y="220"/>
                    </a:lnTo>
                    <a:lnTo>
                      <a:pt x="145" y="384"/>
                    </a:lnTo>
                    <a:lnTo>
                      <a:pt x="309" y="220"/>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7" name="Google Shape;2587;g349aa8b89f5_0_7773"/>
              <p:cNvSpPr/>
              <p:nvPr/>
            </p:nvSpPr>
            <p:spPr>
              <a:xfrm rot="10098379" flipH="1">
                <a:off x="2304168" y="1348967"/>
                <a:ext cx="376722" cy="2327929"/>
              </a:xfrm>
              <a:custGeom>
                <a:avLst/>
                <a:gdLst/>
                <a:ahLst/>
                <a:cxnLst/>
                <a:rect l="l" t="t" r="r" b="b"/>
                <a:pathLst>
                  <a:path w="114" h="719" extrusionOk="0">
                    <a:moveTo>
                      <a:pt x="0" y="242"/>
                    </a:moveTo>
                    <a:lnTo>
                      <a:pt x="109" y="717"/>
                    </a:lnTo>
                    <a:lnTo>
                      <a:pt x="114" y="719"/>
                    </a:lnTo>
                    <a:lnTo>
                      <a:pt x="114" y="0"/>
                    </a:lnTo>
                    <a:lnTo>
                      <a:pt x="0" y="242"/>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8" name="Google Shape;2588;g349aa8b89f5_0_7773"/>
              <p:cNvSpPr/>
              <p:nvPr/>
            </p:nvSpPr>
            <p:spPr>
              <a:xfrm rot="10098378" flipH="1">
                <a:off x="2673654" y="1278306"/>
                <a:ext cx="320545" cy="2327929"/>
              </a:xfrm>
              <a:custGeom>
                <a:avLst/>
                <a:gdLst/>
                <a:ahLst/>
                <a:cxnLst/>
                <a:rect l="l" t="t" r="r" b="b"/>
                <a:pathLst>
                  <a:path w="97" h="719" extrusionOk="0">
                    <a:moveTo>
                      <a:pt x="0" y="0"/>
                    </a:moveTo>
                    <a:lnTo>
                      <a:pt x="0" y="719"/>
                    </a:lnTo>
                    <a:lnTo>
                      <a:pt x="97" y="287"/>
                    </a:lnTo>
                    <a:lnTo>
                      <a:pt x="47" y="133"/>
                    </a:lnTo>
                    <a:lnTo>
                      <a:pt x="0" y="0"/>
                    </a:lnTo>
                    <a:close/>
                  </a:path>
                </a:pathLst>
              </a:custGeom>
              <a:solidFill>
                <a:srgbClr val="78D2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89" name="Google Shape;2589;g349aa8b89f5_0_7773"/>
              <p:cNvSpPr/>
              <p:nvPr/>
            </p:nvSpPr>
            <p:spPr>
              <a:xfrm rot="10098377" flipH="1">
                <a:off x="1695776" y="1419438"/>
                <a:ext cx="895542" cy="1537922"/>
              </a:xfrm>
              <a:custGeom>
                <a:avLst/>
                <a:gdLst/>
                <a:ahLst/>
                <a:cxnLst/>
                <a:rect l="l" t="t" r="r" b="b"/>
                <a:pathLst>
                  <a:path w="271" h="475" extrusionOk="0">
                    <a:moveTo>
                      <a:pt x="162" y="0"/>
                    </a:moveTo>
                    <a:lnTo>
                      <a:pt x="0" y="164"/>
                    </a:lnTo>
                    <a:lnTo>
                      <a:pt x="271" y="475"/>
                    </a:lnTo>
                    <a:lnTo>
                      <a:pt x="162" y="0"/>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0" name="Google Shape;2590;g349aa8b89f5_0_7773"/>
              <p:cNvSpPr/>
              <p:nvPr/>
            </p:nvSpPr>
            <p:spPr>
              <a:xfrm rot="10098376" flipH="1">
                <a:off x="3153878" y="3714061"/>
                <a:ext cx="1216085" cy="699351"/>
              </a:xfrm>
              <a:custGeom>
                <a:avLst/>
                <a:gdLst/>
                <a:ahLst/>
                <a:cxnLst/>
                <a:rect l="l" t="t" r="r" b="b"/>
                <a:pathLst>
                  <a:path w="368" h="216" extrusionOk="0">
                    <a:moveTo>
                      <a:pt x="290" y="216"/>
                    </a:moveTo>
                    <a:lnTo>
                      <a:pt x="368" y="0"/>
                    </a:lnTo>
                    <a:lnTo>
                      <a:pt x="0" y="5"/>
                    </a:lnTo>
                    <a:lnTo>
                      <a:pt x="290" y="216"/>
                    </a:lnTo>
                    <a:close/>
                  </a:path>
                </a:pathLst>
              </a:custGeom>
              <a:solidFill>
                <a:srgbClr val="78D2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1" name="Google Shape;2591;g349aa8b89f5_0_7773"/>
              <p:cNvSpPr/>
              <p:nvPr/>
            </p:nvSpPr>
            <p:spPr>
              <a:xfrm rot="10098379" flipH="1">
                <a:off x="3128324" y="3480817"/>
                <a:ext cx="958328" cy="945418"/>
              </a:xfrm>
              <a:custGeom>
                <a:avLst/>
                <a:gdLst/>
                <a:ahLst/>
                <a:cxnLst/>
                <a:rect l="l" t="t" r="r" b="b"/>
                <a:pathLst>
                  <a:path w="290" h="292" extrusionOk="0">
                    <a:moveTo>
                      <a:pt x="290" y="211"/>
                    </a:moveTo>
                    <a:lnTo>
                      <a:pt x="290" y="211"/>
                    </a:lnTo>
                    <a:lnTo>
                      <a:pt x="0" y="0"/>
                    </a:lnTo>
                    <a:lnTo>
                      <a:pt x="209" y="292"/>
                    </a:lnTo>
                    <a:lnTo>
                      <a:pt x="209" y="290"/>
                    </a:lnTo>
                    <a:lnTo>
                      <a:pt x="290" y="214"/>
                    </a:lnTo>
                    <a:lnTo>
                      <a:pt x="290" y="211"/>
                    </a:lnTo>
                    <a:lnTo>
                      <a:pt x="290" y="211"/>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3" name="Google Shape;2593;g349aa8b89f5_0_7773"/>
              <p:cNvSpPr/>
              <p:nvPr/>
            </p:nvSpPr>
            <p:spPr>
              <a:xfrm rot="10098378" flipH="1">
                <a:off x="3000290" y="3521338"/>
                <a:ext cx="822842" cy="945418"/>
              </a:xfrm>
              <a:custGeom>
                <a:avLst/>
                <a:gdLst/>
                <a:ahLst/>
                <a:cxnLst/>
                <a:rect l="l" t="t" r="r" b="b"/>
                <a:pathLst>
                  <a:path w="249" h="292" extrusionOk="0">
                    <a:moveTo>
                      <a:pt x="249" y="292"/>
                    </a:moveTo>
                    <a:lnTo>
                      <a:pt x="249" y="292"/>
                    </a:lnTo>
                    <a:lnTo>
                      <a:pt x="40" y="0"/>
                    </a:lnTo>
                    <a:lnTo>
                      <a:pt x="40" y="0"/>
                    </a:lnTo>
                    <a:lnTo>
                      <a:pt x="40" y="0"/>
                    </a:lnTo>
                    <a:lnTo>
                      <a:pt x="0" y="292"/>
                    </a:lnTo>
                    <a:lnTo>
                      <a:pt x="249" y="292"/>
                    </a:lnTo>
                    <a:close/>
                  </a:path>
                </a:pathLst>
              </a:custGeom>
              <a:solidFill>
                <a:srgbClr val="78D2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4" name="Google Shape;2594;g349aa8b89f5_0_7773"/>
              <p:cNvSpPr/>
              <p:nvPr/>
            </p:nvSpPr>
            <p:spPr>
              <a:xfrm rot="10098378" flipH="1">
                <a:off x="2810897" y="2617987"/>
                <a:ext cx="822842" cy="922753"/>
              </a:xfrm>
              <a:custGeom>
                <a:avLst/>
                <a:gdLst/>
                <a:ahLst/>
                <a:cxnLst/>
                <a:rect l="l" t="t" r="r" b="b"/>
                <a:pathLst>
                  <a:path w="249" h="285" extrusionOk="0">
                    <a:moveTo>
                      <a:pt x="249" y="0"/>
                    </a:moveTo>
                    <a:lnTo>
                      <a:pt x="249" y="0"/>
                    </a:lnTo>
                    <a:lnTo>
                      <a:pt x="0" y="0"/>
                    </a:lnTo>
                    <a:lnTo>
                      <a:pt x="0" y="0"/>
                    </a:lnTo>
                    <a:lnTo>
                      <a:pt x="0" y="3"/>
                    </a:lnTo>
                    <a:lnTo>
                      <a:pt x="206" y="285"/>
                    </a:lnTo>
                    <a:lnTo>
                      <a:pt x="249" y="0"/>
                    </a:lnTo>
                    <a:close/>
                  </a:path>
                </a:pathLst>
              </a:custGeom>
              <a:solidFill>
                <a:srgbClr val="E1F8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5" name="Google Shape;2595;g349aa8b89f5_0_7773"/>
              <p:cNvSpPr/>
              <p:nvPr/>
            </p:nvSpPr>
            <p:spPr>
              <a:xfrm rot="10098379" flipH="1">
                <a:off x="2810731" y="2626079"/>
                <a:ext cx="680743" cy="919517"/>
              </a:xfrm>
              <a:custGeom>
                <a:avLst/>
                <a:gdLst/>
                <a:ahLst/>
                <a:cxnLst/>
                <a:rect l="l" t="t" r="r" b="b"/>
                <a:pathLst>
                  <a:path w="206" h="284" extrusionOk="0">
                    <a:moveTo>
                      <a:pt x="0" y="0"/>
                    </a:moveTo>
                    <a:lnTo>
                      <a:pt x="100" y="284"/>
                    </a:lnTo>
                    <a:lnTo>
                      <a:pt x="206" y="284"/>
                    </a:lnTo>
                    <a:lnTo>
                      <a:pt x="206" y="282"/>
                    </a:lnTo>
                    <a:lnTo>
                      <a:pt x="0" y="0"/>
                    </a:lnTo>
                    <a:close/>
                  </a:path>
                </a:pathLst>
              </a:custGeom>
              <a:solidFill>
                <a:srgbClr val="A9E7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597" name="Google Shape;2597;g349aa8b89f5_0_7773"/>
              <p:cNvSpPr/>
              <p:nvPr/>
            </p:nvSpPr>
            <p:spPr>
              <a:xfrm rot="10098376" flipH="1">
                <a:off x="2780216" y="4522886"/>
                <a:ext cx="862495" cy="1376036"/>
              </a:xfrm>
              <a:custGeom>
                <a:avLst/>
                <a:gdLst/>
                <a:ahLst/>
                <a:cxnLst/>
                <a:rect l="l" t="t" r="r" b="b"/>
                <a:pathLst>
                  <a:path w="261" h="425" extrusionOk="0">
                    <a:moveTo>
                      <a:pt x="261" y="204"/>
                    </a:moveTo>
                    <a:lnTo>
                      <a:pt x="137" y="0"/>
                    </a:lnTo>
                    <a:lnTo>
                      <a:pt x="0" y="194"/>
                    </a:lnTo>
                    <a:lnTo>
                      <a:pt x="118" y="425"/>
                    </a:lnTo>
                    <a:lnTo>
                      <a:pt x="123" y="425"/>
                    </a:lnTo>
                    <a:lnTo>
                      <a:pt x="261" y="204"/>
                    </a:lnTo>
                    <a:close/>
                  </a:path>
                </a:pathLst>
              </a:custGeom>
              <a:solidFill>
                <a:srgbClr val="78D2FF"/>
              </a:solidFill>
              <a:ln>
                <a:noFill/>
              </a:ln>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grpSp>
      </p:grpSp>
      <p:sp>
        <p:nvSpPr>
          <p:cNvPr id="2598" name="Google Shape;2598;g349aa8b89f5_0_7773">
            <a:extLst>
              <a:ext uri="{C183D7F6-B498-43B3-948B-1728B52AA6E4}">
                <adec:decorative xmlns:adec="http://schemas.microsoft.com/office/drawing/2017/decorative" val="1"/>
              </a:ext>
            </a:extLst>
          </p:cNvPr>
          <p:cNvSpPr/>
          <p:nvPr/>
        </p:nvSpPr>
        <p:spPr>
          <a:xfrm rot="10098370" flipH="1">
            <a:off x="3750124" y="5569994"/>
            <a:ext cx="671327" cy="772760"/>
          </a:xfrm>
          <a:custGeom>
            <a:avLst/>
            <a:gdLst/>
            <a:ahLst/>
            <a:cxnLst/>
            <a:rect l="l" t="t" r="r" b="b"/>
            <a:pathLst>
              <a:path w="309" h="384" extrusionOk="0">
                <a:moveTo>
                  <a:pt x="309" y="220"/>
                </a:moveTo>
                <a:lnTo>
                  <a:pt x="307" y="220"/>
                </a:lnTo>
                <a:lnTo>
                  <a:pt x="307" y="220"/>
                </a:lnTo>
                <a:lnTo>
                  <a:pt x="164" y="0"/>
                </a:lnTo>
                <a:lnTo>
                  <a:pt x="0" y="220"/>
                </a:lnTo>
                <a:lnTo>
                  <a:pt x="145" y="384"/>
                </a:lnTo>
                <a:lnTo>
                  <a:pt x="309" y="220"/>
                </a:lnTo>
                <a:close/>
              </a:path>
            </a:pathLst>
          </a:custGeom>
          <a:solidFill>
            <a:srgbClr val="E1F8FF"/>
          </a:soli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600" name="Google Shape;2600;g349aa8b89f5_0_7773">
            <a:extLst>
              <a:ext uri="{C183D7F6-B498-43B3-948B-1728B52AA6E4}">
                <adec:decorative xmlns:adec="http://schemas.microsoft.com/office/drawing/2017/decorative" val="1"/>
              </a:ext>
            </a:extLst>
          </p:cNvPr>
          <p:cNvSpPr/>
          <p:nvPr/>
        </p:nvSpPr>
        <p:spPr>
          <a:xfrm rot="10098370" flipH="1">
            <a:off x="8222184" y="4725359"/>
            <a:ext cx="671327" cy="772760"/>
          </a:xfrm>
          <a:custGeom>
            <a:avLst/>
            <a:gdLst/>
            <a:ahLst/>
            <a:cxnLst/>
            <a:rect l="l" t="t" r="r" b="b"/>
            <a:pathLst>
              <a:path w="309" h="384" extrusionOk="0">
                <a:moveTo>
                  <a:pt x="309" y="220"/>
                </a:moveTo>
                <a:lnTo>
                  <a:pt x="307" y="220"/>
                </a:lnTo>
                <a:lnTo>
                  <a:pt x="307" y="220"/>
                </a:lnTo>
                <a:lnTo>
                  <a:pt x="164" y="0"/>
                </a:lnTo>
                <a:lnTo>
                  <a:pt x="0" y="220"/>
                </a:lnTo>
                <a:lnTo>
                  <a:pt x="145" y="384"/>
                </a:lnTo>
                <a:lnTo>
                  <a:pt x="309" y="220"/>
                </a:lnTo>
                <a:close/>
              </a:path>
            </a:pathLst>
          </a:custGeom>
          <a:solidFill>
            <a:srgbClr val="E1F8FF"/>
          </a:soli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601" name="Google Shape;2601;g349aa8b89f5_0_7773">
            <a:extLst>
              <a:ext uri="{C183D7F6-B498-43B3-948B-1728B52AA6E4}">
                <adec:decorative xmlns:adec="http://schemas.microsoft.com/office/drawing/2017/decorative" val="1"/>
              </a:ext>
            </a:extLst>
          </p:cNvPr>
          <p:cNvSpPr/>
          <p:nvPr/>
        </p:nvSpPr>
        <p:spPr>
          <a:xfrm rot="10098374" flipH="1">
            <a:off x="9956063" y="4330990"/>
            <a:ext cx="457274" cy="442971"/>
          </a:xfrm>
          <a:custGeom>
            <a:avLst/>
            <a:gdLst/>
            <a:ahLst/>
            <a:cxnLst/>
            <a:rect l="l" t="t" r="r" b="b"/>
            <a:pathLst>
              <a:path w="309" h="384" extrusionOk="0">
                <a:moveTo>
                  <a:pt x="309" y="220"/>
                </a:moveTo>
                <a:lnTo>
                  <a:pt x="307" y="220"/>
                </a:lnTo>
                <a:lnTo>
                  <a:pt x="307" y="220"/>
                </a:lnTo>
                <a:lnTo>
                  <a:pt x="164" y="0"/>
                </a:lnTo>
                <a:lnTo>
                  <a:pt x="0" y="220"/>
                </a:lnTo>
                <a:lnTo>
                  <a:pt x="145" y="384"/>
                </a:lnTo>
                <a:lnTo>
                  <a:pt x="309" y="220"/>
                </a:lnTo>
                <a:close/>
              </a:path>
            </a:pathLst>
          </a:custGeom>
          <a:solidFill>
            <a:srgbClr val="E1F8FF"/>
          </a:soli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602" name="Google Shape;2602;g349aa8b89f5_0_7773">
            <a:extLst>
              <a:ext uri="{C183D7F6-B498-43B3-948B-1728B52AA6E4}">
                <adec:decorative xmlns:adec="http://schemas.microsoft.com/office/drawing/2017/decorative" val="1"/>
              </a:ext>
            </a:extLst>
          </p:cNvPr>
          <p:cNvSpPr/>
          <p:nvPr/>
        </p:nvSpPr>
        <p:spPr>
          <a:xfrm rot="10098379" flipH="1">
            <a:off x="6986901" y="5694505"/>
            <a:ext cx="958328" cy="945418"/>
          </a:xfrm>
          <a:custGeom>
            <a:avLst/>
            <a:gdLst/>
            <a:ahLst/>
            <a:cxnLst/>
            <a:rect l="l" t="t" r="r" b="b"/>
            <a:pathLst>
              <a:path w="290" h="292" extrusionOk="0">
                <a:moveTo>
                  <a:pt x="290" y="211"/>
                </a:moveTo>
                <a:lnTo>
                  <a:pt x="290" y="211"/>
                </a:lnTo>
                <a:lnTo>
                  <a:pt x="0" y="0"/>
                </a:lnTo>
                <a:lnTo>
                  <a:pt x="209" y="292"/>
                </a:lnTo>
                <a:lnTo>
                  <a:pt x="209" y="290"/>
                </a:lnTo>
                <a:lnTo>
                  <a:pt x="290" y="214"/>
                </a:lnTo>
                <a:lnTo>
                  <a:pt x="290" y="211"/>
                </a:lnTo>
                <a:lnTo>
                  <a:pt x="290" y="211"/>
                </a:lnTo>
                <a:close/>
              </a:path>
            </a:pathLst>
          </a:custGeom>
          <a:solidFill>
            <a:srgbClr val="A9E7FF"/>
          </a:soli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603" name="Google Shape;2603;g349aa8b89f5_0_7773">
            <a:extLst>
              <a:ext uri="{C183D7F6-B498-43B3-948B-1728B52AA6E4}">
                <adec:decorative xmlns:adec="http://schemas.microsoft.com/office/drawing/2017/decorative" val="1"/>
              </a:ext>
            </a:extLst>
          </p:cNvPr>
          <p:cNvSpPr/>
          <p:nvPr/>
        </p:nvSpPr>
        <p:spPr>
          <a:xfrm rot="10098426" flipH="1">
            <a:off x="2980948" y="5854801"/>
            <a:ext cx="463295" cy="567620"/>
          </a:xfrm>
          <a:custGeom>
            <a:avLst/>
            <a:gdLst/>
            <a:ahLst/>
            <a:cxnLst/>
            <a:rect l="l" t="t" r="r" b="b"/>
            <a:pathLst>
              <a:path w="290" h="292" extrusionOk="0">
                <a:moveTo>
                  <a:pt x="290" y="211"/>
                </a:moveTo>
                <a:lnTo>
                  <a:pt x="290" y="211"/>
                </a:lnTo>
                <a:lnTo>
                  <a:pt x="0" y="0"/>
                </a:lnTo>
                <a:lnTo>
                  <a:pt x="209" y="292"/>
                </a:lnTo>
                <a:lnTo>
                  <a:pt x="209" y="290"/>
                </a:lnTo>
                <a:lnTo>
                  <a:pt x="290" y="214"/>
                </a:lnTo>
                <a:lnTo>
                  <a:pt x="290" y="211"/>
                </a:lnTo>
                <a:lnTo>
                  <a:pt x="290" y="211"/>
                </a:lnTo>
                <a:close/>
              </a:path>
            </a:pathLst>
          </a:custGeom>
          <a:solidFill>
            <a:srgbClr val="A9E7FF"/>
          </a:soli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605" name="Google Shape;2605;g349aa8b89f5_0_7773">
            <a:extLst>
              <a:ext uri="{C183D7F6-B498-43B3-948B-1728B52AA6E4}">
                <adec:decorative xmlns:adec="http://schemas.microsoft.com/office/drawing/2017/decorative" val="1"/>
              </a:ext>
            </a:extLst>
          </p:cNvPr>
          <p:cNvSpPr/>
          <p:nvPr/>
        </p:nvSpPr>
        <p:spPr>
          <a:xfrm rot="10098374" flipH="1">
            <a:off x="10128263" y="5717590"/>
            <a:ext cx="457274" cy="442971"/>
          </a:xfrm>
          <a:custGeom>
            <a:avLst/>
            <a:gdLst/>
            <a:ahLst/>
            <a:cxnLst/>
            <a:rect l="l" t="t" r="r" b="b"/>
            <a:pathLst>
              <a:path w="309" h="384" extrusionOk="0">
                <a:moveTo>
                  <a:pt x="309" y="220"/>
                </a:moveTo>
                <a:lnTo>
                  <a:pt x="307" y="220"/>
                </a:lnTo>
                <a:lnTo>
                  <a:pt x="307" y="220"/>
                </a:lnTo>
                <a:lnTo>
                  <a:pt x="164" y="0"/>
                </a:lnTo>
                <a:lnTo>
                  <a:pt x="0" y="220"/>
                </a:lnTo>
                <a:lnTo>
                  <a:pt x="145" y="384"/>
                </a:lnTo>
                <a:lnTo>
                  <a:pt x="309" y="220"/>
                </a:lnTo>
                <a:close/>
              </a:path>
            </a:pathLst>
          </a:custGeom>
          <a:solidFill>
            <a:srgbClr val="E1F8FF"/>
          </a:solidFill>
          <a:ln>
            <a:noFill/>
          </a:ln>
          <a:effectLst>
            <a:outerShdw blurRad="57150" dist="19050" dir="5400000" algn="bl" rotWithShape="0">
              <a:srgbClr val="000000">
                <a:alpha val="49019"/>
              </a:srgbClr>
            </a:outerShdw>
          </a:effectLst>
        </p:spPr>
        <p:txBody>
          <a:bodyPr spcFirstLastPara="1" wrap="square" lIns="121900" tIns="60975" rIns="121900" bIns="609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Light"/>
              <a:ea typeface="Open Sans Light"/>
              <a:cs typeface="Open Sans Light"/>
              <a:sym typeface="Open Sans Light"/>
            </a:endParaRPr>
          </a:p>
        </p:txBody>
      </p:sp>
      <p:sp>
        <p:nvSpPr>
          <p:cNvPr id="2" name="Title 1">
            <a:extLst>
              <a:ext uri="{FF2B5EF4-FFF2-40B4-BE49-F238E27FC236}">
                <a16:creationId xmlns:a16="http://schemas.microsoft.com/office/drawing/2014/main" id="{BEAB375B-3271-35AB-1874-62A97F4E368C}"/>
              </a:ext>
            </a:extLst>
          </p:cNvPr>
          <p:cNvSpPr>
            <a:spLocks noGrp="1"/>
          </p:cNvSpPr>
          <p:nvPr>
            <p:ph type="title"/>
          </p:nvPr>
        </p:nvSpPr>
        <p:spPr/>
        <p:txBody>
          <a:bodyPr/>
          <a:lstStyle/>
          <a:p>
            <a:r>
              <a:rPr lang="en-US" sz="3600" b="1" i="0" u="none" strike="noStrike" cap="none" dirty="0">
                <a:solidFill>
                  <a:srgbClr val="153359"/>
                </a:solidFill>
                <a:latin typeface="Arial"/>
                <a:ea typeface="Arial"/>
                <a:cs typeface="Arial"/>
                <a:sym typeface="Arial"/>
              </a:rPr>
              <a:t>Depth of Word Knowledge</a:t>
            </a:r>
            <a:endParaRPr lang="en-US" dirty="0"/>
          </a:p>
        </p:txBody>
      </p:sp>
      <p:sp>
        <p:nvSpPr>
          <p:cNvPr id="2562" name="Google Shape;2562;g349aa8b89f5_0_7773"/>
          <p:cNvSpPr txBox="1"/>
          <p:nvPr/>
        </p:nvSpPr>
        <p:spPr>
          <a:xfrm rot="638466">
            <a:off x="-97753" y="5317936"/>
            <a:ext cx="2363851" cy="661762"/>
          </a:xfrm>
          <a:prstGeom prst="rect">
            <a:avLst/>
          </a:prstGeom>
          <a:noFill/>
          <a:ln>
            <a:noFill/>
          </a:ln>
          <a:effectLst>
            <a:outerShdw blurRad="57150" dist="19050" dir="5400000" algn="bl" rotWithShape="0">
              <a:srgbClr val="000000">
                <a:alpha val="49019"/>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dirty="0">
                <a:solidFill>
                  <a:schemeClr val="lt1"/>
                </a:solidFill>
                <a:latin typeface="Arial"/>
                <a:ea typeface="Arial"/>
                <a:cs typeface="Arial"/>
                <a:sym typeface="Arial"/>
              </a:rPr>
              <a:t>Phonology</a:t>
            </a:r>
            <a:endParaRPr sz="2700" b="1" i="0" u="none" strike="noStrike" cap="none"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sp>
        <p:nvSpPr>
          <p:cNvPr id="2613" name="Google Shape;2613;g34d2944fb59_0_0">
            <a:extLst>
              <a:ext uri="{C183D7F6-B498-43B3-948B-1728B52AA6E4}">
                <adec:decorative xmlns:adec="http://schemas.microsoft.com/office/drawing/2017/decorative" val="1"/>
              </a:ext>
            </a:extLst>
          </p:cNvPr>
          <p:cNvSpPr/>
          <p:nvPr/>
        </p:nvSpPr>
        <p:spPr>
          <a:xfrm>
            <a:off x="5218689" y="1610155"/>
            <a:ext cx="2550096" cy="1863114"/>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gradFill>
            <a:gsLst>
              <a:gs pos="0">
                <a:srgbClr val="474F5B"/>
              </a:gs>
              <a:gs pos="100000">
                <a:srgbClr val="0F1011"/>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614" name="Google Shape;2614;g34d2944fb59_0_0">
            <a:extLst>
              <a:ext uri="{C183D7F6-B498-43B3-948B-1728B52AA6E4}">
                <adec:decorative xmlns:adec="http://schemas.microsoft.com/office/drawing/2017/decorative" val="1"/>
              </a:ext>
            </a:extLst>
          </p:cNvPr>
          <p:cNvSpPr/>
          <p:nvPr/>
        </p:nvSpPr>
        <p:spPr>
          <a:xfrm>
            <a:off x="3791611" y="1829174"/>
            <a:ext cx="1620074" cy="2790126"/>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gradFill>
            <a:gsLst>
              <a:gs pos="0">
                <a:srgbClr val="DB0000"/>
              </a:gs>
              <a:gs pos="100000">
                <a:srgbClr val="54030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615" name="Google Shape;2615;g34d2944fb59_0_0">
            <a:extLst>
              <a:ext uri="{C183D7F6-B498-43B3-948B-1728B52AA6E4}">
                <adec:decorative xmlns:adec="http://schemas.microsoft.com/office/drawing/2017/decorative" val="1"/>
              </a:ext>
            </a:extLst>
          </p:cNvPr>
          <p:cNvSpPr/>
          <p:nvPr/>
        </p:nvSpPr>
        <p:spPr>
          <a:xfrm>
            <a:off x="3812249" y="4212978"/>
            <a:ext cx="2735262" cy="1944216"/>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gradFill>
            <a:gsLst>
              <a:gs pos="0">
                <a:srgbClr val="3D85C6"/>
              </a:gs>
              <a:gs pos="100000">
                <a:srgbClr val="153359"/>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616" name="Google Shape;2616;g34d2944fb59_0_0">
            <a:extLst>
              <a:ext uri="{C183D7F6-B498-43B3-948B-1728B52AA6E4}">
                <adec:decorative xmlns:adec="http://schemas.microsoft.com/office/drawing/2017/decorative" val="1"/>
              </a:ext>
            </a:extLst>
          </p:cNvPr>
          <p:cNvSpPr/>
          <p:nvPr/>
        </p:nvSpPr>
        <p:spPr>
          <a:xfrm>
            <a:off x="5679149" y="3747961"/>
            <a:ext cx="2382048" cy="2468702"/>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gradFill>
            <a:gsLst>
              <a:gs pos="0">
                <a:srgbClr val="BFBFBF"/>
              </a:gs>
              <a:gs pos="100000">
                <a:srgbClr val="73737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617" name="Google Shape;2617;g34d2944fb59_0_0">
            <a:extLst>
              <a:ext uri="{C183D7F6-B498-43B3-948B-1728B52AA6E4}">
                <adec:decorative xmlns:adec="http://schemas.microsoft.com/office/drawing/2017/decorative" val="1"/>
              </a:ext>
            </a:extLst>
          </p:cNvPr>
          <p:cNvSpPr/>
          <p:nvPr/>
        </p:nvSpPr>
        <p:spPr>
          <a:xfrm>
            <a:off x="6248834" y="2415885"/>
            <a:ext cx="2151570" cy="2603448"/>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gradFill>
            <a:gsLst>
              <a:gs pos="0">
                <a:srgbClr val="FFC002"/>
              </a:gs>
              <a:gs pos="100000">
                <a:srgbClr val="795B04"/>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618" name="Google Shape;2618;g34d2944fb59_0_0"/>
          <p:cNvSpPr txBox="1"/>
          <p:nvPr/>
        </p:nvSpPr>
        <p:spPr>
          <a:xfrm>
            <a:off x="8030199" y="1772775"/>
            <a:ext cx="3257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Revelant, Funds of Knowledge</a:t>
            </a:r>
            <a:endParaRPr sz="1700" b="1" i="1" u="none" strike="noStrike" cap="none">
              <a:solidFill>
                <a:srgbClr val="434343"/>
              </a:solidFill>
              <a:latin typeface="Arial"/>
              <a:ea typeface="Arial"/>
              <a:cs typeface="Arial"/>
              <a:sym typeface="Arial"/>
            </a:endParaRPr>
          </a:p>
        </p:txBody>
      </p:sp>
      <p:sp>
        <p:nvSpPr>
          <p:cNvPr id="2619" name="Google Shape;2619;g34d2944fb59_0_0"/>
          <p:cNvSpPr txBox="1"/>
          <p:nvPr/>
        </p:nvSpPr>
        <p:spPr>
          <a:xfrm>
            <a:off x="8421484" y="1233975"/>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Knowledge</a:t>
            </a:r>
            <a:endParaRPr sz="3200" b="0" i="0" u="none" strike="noStrike" cap="none">
              <a:solidFill>
                <a:schemeClr val="dk1"/>
              </a:solidFill>
              <a:latin typeface="Arial"/>
              <a:ea typeface="Arial"/>
              <a:cs typeface="Arial"/>
              <a:sym typeface="Arial"/>
            </a:endParaRPr>
          </a:p>
        </p:txBody>
      </p:sp>
      <p:sp>
        <p:nvSpPr>
          <p:cNvPr id="2620" name="Google Shape;2620;g34d2944fb59_0_0"/>
          <p:cNvSpPr txBox="1"/>
          <p:nvPr/>
        </p:nvSpPr>
        <p:spPr>
          <a:xfrm>
            <a:off x="8635286" y="3459496"/>
            <a:ext cx="2855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Language Structures</a:t>
            </a:r>
            <a:endParaRPr sz="1700" b="1" i="1" u="none" strike="noStrike" cap="none">
              <a:solidFill>
                <a:srgbClr val="434343"/>
              </a:solidFill>
              <a:latin typeface="Arial"/>
              <a:ea typeface="Arial"/>
              <a:cs typeface="Arial"/>
              <a:sym typeface="Arial"/>
            </a:endParaRPr>
          </a:p>
        </p:txBody>
      </p:sp>
      <p:sp>
        <p:nvSpPr>
          <p:cNvPr id="2621" name="Google Shape;2621;g34d2944fb59_0_0"/>
          <p:cNvSpPr txBox="1"/>
          <p:nvPr/>
        </p:nvSpPr>
        <p:spPr>
          <a:xfrm>
            <a:off x="9045509" y="2952650"/>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BF9000"/>
                </a:solidFill>
                <a:latin typeface="Arial"/>
                <a:ea typeface="Arial"/>
                <a:cs typeface="Arial"/>
                <a:sym typeface="Arial"/>
              </a:rPr>
              <a:t>Syntax</a:t>
            </a:r>
            <a:endParaRPr sz="3200" b="0" i="0" u="none" strike="noStrike" cap="none">
              <a:solidFill>
                <a:srgbClr val="BF9000"/>
              </a:solidFill>
              <a:latin typeface="Arial"/>
              <a:ea typeface="Arial"/>
              <a:cs typeface="Arial"/>
              <a:sym typeface="Arial"/>
            </a:endParaRPr>
          </a:p>
        </p:txBody>
      </p:sp>
      <p:sp>
        <p:nvSpPr>
          <p:cNvPr id="2622" name="Google Shape;2622;g34d2944fb59_0_0"/>
          <p:cNvSpPr txBox="1"/>
          <p:nvPr/>
        </p:nvSpPr>
        <p:spPr>
          <a:xfrm>
            <a:off x="7737125" y="5888450"/>
            <a:ext cx="36093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Techniques to Convey Meaning</a:t>
            </a:r>
            <a:endParaRPr sz="1700" b="1" i="1" u="none" strike="noStrike" cap="none">
              <a:solidFill>
                <a:srgbClr val="434343"/>
              </a:solidFill>
              <a:latin typeface="Arial"/>
              <a:ea typeface="Arial"/>
              <a:cs typeface="Arial"/>
              <a:sym typeface="Arial"/>
            </a:endParaRPr>
          </a:p>
        </p:txBody>
      </p:sp>
      <p:sp>
        <p:nvSpPr>
          <p:cNvPr id="2623" name="Google Shape;2623;g34d2944fb59_0_0"/>
          <p:cNvSpPr txBox="1"/>
          <p:nvPr/>
        </p:nvSpPr>
        <p:spPr>
          <a:xfrm>
            <a:off x="8059101" y="5349658"/>
            <a:ext cx="3002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bg2">
                    <a:lumMod val="75000"/>
                    <a:lumOff val="25000"/>
                  </a:schemeClr>
                </a:solidFill>
                <a:latin typeface="Arial"/>
                <a:ea typeface="Arial"/>
                <a:cs typeface="Arial"/>
                <a:sym typeface="Arial"/>
              </a:rPr>
              <a:t>Writer’s Craft</a:t>
            </a:r>
            <a:endParaRPr sz="3200" b="0" i="0" u="none" strike="noStrike" cap="none" dirty="0">
              <a:solidFill>
                <a:schemeClr val="bg2">
                  <a:lumMod val="75000"/>
                  <a:lumOff val="25000"/>
                </a:schemeClr>
              </a:solidFill>
              <a:latin typeface="Arial"/>
              <a:ea typeface="Arial"/>
              <a:cs typeface="Arial"/>
              <a:sym typeface="Arial"/>
            </a:endParaRPr>
          </a:p>
        </p:txBody>
      </p:sp>
      <p:sp>
        <p:nvSpPr>
          <p:cNvPr id="2624" name="Google Shape;2624;g34d2944fb59_0_0"/>
          <p:cNvSpPr txBox="1"/>
          <p:nvPr/>
        </p:nvSpPr>
        <p:spPr>
          <a:xfrm>
            <a:off x="598525" y="2867250"/>
            <a:ext cx="22449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Text Critical Words</a:t>
            </a:r>
            <a:endParaRPr sz="1700" b="1" i="1" u="none" strike="noStrike" cap="none">
              <a:solidFill>
                <a:srgbClr val="434343"/>
              </a:solidFill>
              <a:latin typeface="Arial"/>
              <a:ea typeface="Arial"/>
              <a:cs typeface="Arial"/>
              <a:sym typeface="Arial"/>
            </a:endParaRPr>
          </a:p>
        </p:txBody>
      </p:sp>
      <p:sp>
        <p:nvSpPr>
          <p:cNvPr id="2625" name="Google Shape;2625;g34d2944fb59_0_0"/>
          <p:cNvSpPr txBox="1"/>
          <p:nvPr/>
        </p:nvSpPr>
        <p:spPr>
          <a:xfrm>
            <a:off x="66825" y="2342075"/>
            <a:ext cx="2954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Vocabulary</a:t>
            </a:r>
            <a:endParaRPr sz="3200" b="1" i="0" u="none" strike="noStrike" cap="none">
              <a:solidFill>
                <a:schemeClr val="accent1"/>
              </a:solidFill>
              <a:latin typeface="Arial"/>
              <a:ea typeface="Arial"/>
              <a:cs typeface="Arial"/>
              <a:sym typeface="Arial"/>
            </a:endParaRPr>
          </a:p>
        </p:txBody>
      </p:sp>
      <p:sp>
        <p:nvSpPr>
          <p:cNvPr id="2626" name="Google Shape;2626;g34d2944fb59_0_0"/>
          <p:cNvSpPr txBox="1"/>
          <p:nvPr/>
        </p:nvSpPr>
        <p:spPr>
          <a:xfrm>
            <a:off x="624641" y="5459033"/>
            <a:ext cx="26004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Organizational Patterns</a:t>
            </a:r>
            <a:endParaRPr sz="1700" b="1" i="1" u="none" strike="noStrike" cap="none">
              <a:solidFill>
                <a:srgbClr val="434343"/>
              </a:solidFill>
              <a:latin typeface="Arial"/>
              <a:ea typeface="Arial"/>
              <a:cs typeface="Arial"/>
              <a:sym typeface="Arial"/>
            </a:endParaRPr>
          </a:p>
        </p:txBody>
      </p:sp>
      <p:sp>
        <p:nvSpPr>
          <p:cNvPr id="2627" name="Google Shape;2627;g34d2944fb59_0_0"/>
          <p:cNvSpPr txBox="1"/>
          <p:nvPr/>
        </p:nvSpPr>
        <p:spPr>
          <a:xfrm>
            <a:off x="92133" y="4915683"/>
            <a:ext cx="3257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rgbClr val="254368"/>
                </a:solidFill>
                <a:latin typeface="Arial"/>
                <a:ea typeface="Arial"/>
                <a:cs typeface="Arial"/>
                <a:sym typeface="Arial"/>
              </a:rPr>
              <a:t>Text Structure</a:t>
            </a:r>
            <a:endParaRPr sz="3200" b="0" i="0" u="none" strike="noStrike" cap="none">
              <a:solidFill>
                <a:srgbClr val="254368"/>
              </a:solidFill>
              <a:latin typeface="Arial"/>
              <a:ea typeface="Arial"/>
              <a:cs typeface="Arial"/>
              <a:sym typeface="Arial"/>
            </a:endParaRPr>
          </a:p>
        </p:txBody>
      </p:sp>
      <p:sp>
        <p:nvSpPr>
          <p:cNvPr id="2628" name="Google Shape;2628;g34d2944fb59_0_0" descr="yellow outline around text structure"/>
          <p:cNvSpPr/>
          <p:nvPr/>
        </p:nvSpPr>
        <p:spPr>
          <a:xfrm>
            <a:off x="450192" y="4619300"/>
            <a:ext cx="2949300" cy="1464900"/>
          </a:xfrm>
          <a:prstGeom prst="rect">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06B513E0-8CB2-D252-4490-20983423A0A2}"/>
              </a:ext>
            </a:extLst>
          </p:cNvPr>
          <p:cNvSpPr>
            <a:spLocks noGrp="1"/>
          </p:cNvSpPr>
          <p:nvPr>
            <p:ph type="title"/>
          </p:nvPr>
        </p:nvSpPr>
        <p:spPr/>
        <p:txBody>
          <a:bodyPr/>
          <a:lstStyle/>
          <a:p>
            <a:r>
              <a:rPr lang="en-US" sz="3600" dirty="0">
                <a:solidFill>
                  <a:srgbClr val="153359"/>
                </a:solidFill>
              </a:rPr>
              <a:t>Scaffolding </a:t>
            </a:r>
            <a:r>
              <a:rPr lang="en-US" sz="3600" dirty="0">
                <a:solidFill>
                  <a:srgbClr val="153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8"/>
                  </a:ext>
                </a:extLst>
              </a:rPr>
              <a:t>Complex</a:t>
            </a:r>
            <a:r>
              <a:rPr lang="en-US" sz="3600" dirty="0">
                <a:solidFill>
                  <a:srgbClr val="153359"/>
                </a:solidFill>
              </a:rPr>
              <a:t> Text 3</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graphicFrame>
        <p:nvGraphicFramePr>
          <p:cNvPr id="2635" name="Google Shape;2635;g34ba3a22470_0_391"/>
          <p:cNvGraphicFramePr/>
          <p:nvPr>
            <p:extLst>
              <p:ext uri="{D42A27DB-BD31-4B8C-83A1-F6EECF244321}">
                <p14:modId xmlns:p14="http://schemas.microsoft.com/office/powerpoint/2010/main" val="1614542560"/>
              </p:ext>
            </p:extLst>
          </p:nvPr>
        </p:nvGraphicFramePr>
        <p:xfrm>
          <a:off x="321650" y="1641075"/>
          <a:ext cx="11548700" cy="4504470"/>
        </p:xfrm>
        <a:graphic>
          <a:graphicData uri="http://schemas.openxmlformats.org/drawingml/2006/table">
            <a:tbl>
              <a:tblPr firstRow="1">
                <a:noFill/>
                <a:tableStyleId>{A02F6E50-D26D-4A2A-8F51-7AE5EA5C094D}</a:tableStyleId>
              </a:tblPr>
              <a:tblGrid>
                <a:gridCol w="2887175">
                  <a:extLst>
                    <a:ext uri="{9D8B030D-6E8A-4147-A177-3AD203B41FA5}">
                      <a16:colId xmlns:a16="http://schemas.microsoft.com/office/drawing/2014/main" val="20000"/>
                    </a:ext>
                  </a:extLst>
                </a:gridCol>
                <a:gridCol w="2887175">
                  <a:extLst>
                    <a:ext uri="{9D8B030D-6E8A-4147-A177-3AD203B41FA5}">
                      <a16:colId xmlns:a16="http://schemas.microsoft.com/office/drawing/2014/main" val="20001"/>
                    </a:ext>
                  </a:extLst>
                </a:gridCol>
                <a:gridCol w="2887175">
                  <a:extLst>
                    <a:ext uri="{9D8B030D-6E8A-4147-A177-3AD203B41FA5}">
                      <a16:colId xmlns:a16="http://schemas.microsoft.com/office/drawing/2014/main" val="20002"/>
                    </a:ext>
                  </a:extLst>
                </a:gridCol>
                <a:gridCol w="2887175">
                  <a:extLst>
                    <a:ext uri="{9D8B030D-6E8A-4147-A177-3AD203B41FA5}">
                      <a16:colId xmlns:a16="http://schemas.microsoft.com/office/drawing/2014/main" val="20003"/>
                    </a:ext>
                  </a:extLst>
                </a:gridCol>
              </a:tblGrid>
              <a:tr h="69450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Cause</a:t>
                      </a:r>
                      <a:endParaRPr sz="2400" b="1" u="none" strike="noStrike" cap="none">
                        <a:solidFill>
                          <a:schemeClr val="lt1"/>
                        </a:solidFill>
                      </a:endParaRPr>
                    </a:p>
                  </a:txBody>
                  <a:tcPr marL="91425" marR="91425" marT="91425" marB="91425" anchor="ctr">
                    <a:solidFill>
                      <a:srgbClr val="B45F0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Problem</a:t>
                      </a:r>
                      <a:endParaRPr sz="2400" b="1" u="none" strike="noStrike" cap="none">
                        <a:solidFill>
                          <a:schemeClr val="lt1"/>
                        </a:solidFill>
                      </a:endParaRPr>
                    </a:p>
                  </a:txBody>
                  <a:tcPr marL="91425" marR="91425" marT="91425" marB="91425" anchor="ctr">
                    <a:solidFill>
                      <a:srgbClr val="B45F0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Solution/Resolve</a:t>
                      </a:r>
                      <a:endParaRPr sz="2400" b="1" u="none" strike="noStrike" cap="none">
                        <a:solidFill>
                          <a:schemeClr val="lt1"/>
                        </a:solidFill>
                      </a:endParaRPr>
                    </a:p>
                  </a:txBody>
                  <a:tcPr marL="91425" marR="91425" marT="91425" marB="91425" anchor="ctr">
                    <a:solidFill>
                      <a:srgbClr val="B45F0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End Emotion</a:t>
                      </a:r>
                      <a:endParaRPr sz="2400" b="1" u="none" strike="noStrike" cap="none">
                        <a:solidFill>
                          <a:schemeClr val="lt1"/>
                        </a:solidFill>
                      </a:endParaRPr>
                    </a:p>
                  </a:txBody>
                  <a:tcPr marL="91425" marR="91425" marT="91425" marB="91425" anchor="ctr">
                    <a:solidFill>
                      <a:srgbClr val="B45F06"/>
                    </a:solidFill>
                  </a:tcPr>
                </a:tc>
                <a:extLst>
                  <a:ext uri="{0D108BD9-81ED-4DB2-BD59-A6C34878D82A}">
                    <a16:rowId xmlns:a16="http://schemas.microsoft.com/office/drawing/2014/main" val="10000"/>
                  </a:ext>
                </a:extLst>
              </a:tr>
              <a:tr h="12684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1"/>
                  </a:ext>
                </a:extLst>
              </a:tr>
            </a:tbl>
          </a:graphicData>
        </a:graphic>
      </p:graphicFrame>
      <p:sp>
        <p:nvSpPr>
          <p:cNvPr id="3" name="Title 2">
            <a:extLst>
              <a:ext uri="{FF2B5EF4-FFF2-40B4-BE49-F238E27FC236}">
                <a16:creationId xmlns:a16="http://schemas.microsoft.com/office/drawing/2014/main" id="{F8C48338-FE78-4D9E-0599-BB4AA1C847EA}"/>
              </a:ext>
            </a:extLst>
          </p:cNvPr>
          <p:cNvSpPr>
            <a:spLocks noGrp="1"/>
          </p:cNvSpPr>
          <p:nvPr>
            <p:ph type="title"/>
          </p:nvPr>
        </p:nvSpPr>
        <p:spPr/>
        <p:txBody>
          <a:bodyPr/>
          <a:lstStyle/>
          <a:p>
            <a:r>
              <a:rPr lang="en-US" sz="3600" dirty="0">
                <a:solidFill>
                  <a:srgbClr val="153359"/>
                </a:solidFill>
              </a:rPr>
              <a:t>Cause Problem Solution Organizer 1</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9"/>
        <p:cNvGrpSpPr/>
        <p:nvPr/>
      </p:nvGrpSpPr>
      <p:grpSpPr>
        <a:xfrm>
          <a:off x="0" y="0"/>
          <a:ext cx="0" cy="0"/>
          <a:chOff x="0" y="0"/>
          <a:chExt cx="0" cy="0"/>
        </a:xfrm>
      </p:grpSpPr>
      <p:graphicFrame>
        <p:nvGraphicFramePr>
          <p:cNvPr id="2642" name="Google Shape;2642;g34ba3a22470_0_406"/>
          <p:cNvGraphicFramePr/>
          <p:nvPr>
            <p:extLst>
              <p:ext uri="{D42A27DB-BD31-4B8C-83A1-F6EECF244321}">
                <p14:modId xmlns:p14="http://schemas.microsoft.com/office/powerpoint/2010/main" val="425215612"/>
              </p:ext>
            </p:extLst>
          </p:nvPr>
        </p:nvGraphicFramePr>
        <p:xfrm>
          <a:off x="553812" y="978942"/>
          <a:ext cx="11084376" cy="5308844"/>
        </p:xfrm>
        <a:graphic>
          <a:graphicData uri="http://schemas.openxmlformats.org/drawingml/2006/table">
            <a:tbl>
              <a:tblPr firstRow="1">
                <a:noFill/>
                <a:tableStyleId>{A02F6E50-D26D-4A2A-8F51-7AE5EA5C094D}</a:tableStyleId>
              </a:tblPr>
              <a:tblGrid>
                <a:gridCol w="3694792">
                  <a:extLst>
                    <a:ext uri="{9D8B030D-6E8A-4147-A177-3AD203B41FA5}">
                      <a16:colId xmlns:a16="http://schemas.microsoft.com/office/drawing/2014/main" val="20000"/>
                    </a:ext>
                  </a:extLst>
                </a:gridCol>
                <a:gridCol w="3694792">
                  <a:extLst>
                    <a:ext uri="{9D8B030D-6E8A-4147-A177-3AD203B41FA5}">
                      <a16:colId xmlns:a16="http://schemas.microsoft.com/office/drawing/2014/main" val="20001"/>
                    </a:ext>
                  </a:extLst>
                </a:gridCol>
                <a:gridCol w="3694792">
                  <a:extLst>
                    <a:ext uri="{9D8B030D-6E8A-4147-A177-3AD203B41FA5}">
                      <a16:colId xmlns:a16="http://schemas.microsoft.com/office/drawing/2014/main" val="20002"/>
                    </a:ext>
                  </a:extLst>
                </a:gridCol>
              </a:tblGrid>
              <a:tr h="557014">
                <a:tc>
                  <a:txBody>
                    <a:bodyPr/>
                    <a:lstStyle/>
                    <a:p>
                      <a:pPr marL="0" marR="0" lvl="0" indent="0" algn="ctr" rtl="0">
                        <a:lnSpc>
                          <a:spcPct val="100000"/>
                        </a:lnSpc>
                        <a:spcBef>
                          <a:spcPts val="0"/>
                        </a:spcBef>
                        <a:spcAft>
                          <a:spcPts val="0"/>
                        </a:spcAft>
                        <a:buClr>
                          <a:srgbClr val="000000"/>
                        </a:buClr>
                        <a:buSzPts val="2400"/>
                        <a:buFont typeface="Arial"/>
                        <a:buNone/>
                      </a:pPr>
                      <a:r>
                        <a:rPr lang="en-US" sz="2300" b="1" u="none" strike="noStrike" cap="none">
                          <a:solidFill>
                            <a:schemeClr val="lt1"/>
                          </a:solidFill>
                        </a:rPr>
                        <a:t>Cause</a:t>
                      </a:r>
                      <a:endParaRPr sz="2300" b="1" u="none" strike="noStrike" cap="none">
                        <a:solidFill>
                          <a:schemeClr val="lt1"/>
                        </a:solidFill>
                      </a:endParaRPr>
                    </a:p>
                  </a:txBody>
                  <a:tcPr marL="87900" marR="87900" marT="87900" marB="87900" anchor="ctr">
                    <a:solidFill>
                      <a:srgbClr val="B45F0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300" b="1" u="none" strike="noStrike" cap="none">
                          <a:solidFill>
                            <a:schemeClr val="lt1"/>
                          </a:solidFill>
                        </a:rPr>
                        <a:t>Problem</a:t>
                      </a:r>
                      <a:endParaRPr sz="2300" b="1" u="none" strike="noStrike" cap="none">
                        <a:solidFill>
                          <a:schemeClr val="lt1"/>
                        </a:solidFill>
                      </a:endParaRPr>
                    </a:p>
                  </a:txBody>
                  <a:tcPr marL="87900" marR="87900" marT="87900" marB="87900" anchor="ctr">
                    <a:solidFill>
                      <a:srgbClr val="B45F0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300" b="1" u="none" strike="noStrike" cap="none">
                          <a:solidFill>
                            <a:schemeClr val="lt1"/>
                          </a:solidFill>
                        </a:rPr>
                        <a:t>Solution/Resolve</a:t>
                      </a:r>
                      <a:endParaRPr sz="2300" b="1" u="none" strike="noStrike" cap="none">
                        <a:solidFill>
                          <a:schemeClr val="lt1"/>
                        </a:solidFill>
                      </a:endParaRPr>
                    </a:p>
                  </a:txBody>
                  <a:tcPr marL="87900" marR="87900" marT="87900" marB="87900" anchor="ctr">
                    <a:solidFill>
                      <a:srgbClr val="B45F06"/>
                    </a:solidFill>
                  </a:tcPr>
                </a:tc>
                <a:extLst>
                  <a:ext uri="{0D108BD9-81ED-4DB2-BD59-A6C34878D82A}">
                    <a16:rowId xmlns:a16="http://schemas.microsoft.com/office/drawing/2014/main" val="10000"/>
                  </a:ext>
                </a:extLst>
              </a:tr>
              <a:tr h="2785191">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7900" marR="87900" marT="87900" marB="87900"/>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7900" marR="87900" marT="87900" marB="87900"/>
                </a:tc>
                <a:tc>
                  <a:txBody>
                    <a:bodyPr/>
                    <a:lstStyle/>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7900" marR="87900" marT="87900" marB="87900"/>
                </a:tc>
                <a:extLst>
                  <a:ext uri="{0D108BD9-81ED-4DB2-BD59-A6C34878D82A}">
                    <a16:rowId xmlns:a16="http://schemas.microsoft.com/office/drawing/2014/main" val="10001"/>
                  </a:ext>
                </a:extLst>
              </a:tr>
              <a:tr h="1966639">
                <a:tc>
                  <a:txBody>
                    <a:bodyPr/>
                    <a:lstStyle/>
                    <a:p>
                      <a:pPr marL="457200" marR="0" lvl="0" indent="-349250" algn="l" rtl="0">
                        <a:lnSpc>
                          <a:spcPct val="100000"/>
                        </a:lnSpc>
                        <a:spcBef>
                          <a:spcPts val="0"/>
                        </a:spcBef>
                        <a:spcAft>
                          <a:spcPts val="0"/>
                        </a:spcAft>
                        <a:buClr>
                          <a:srgbClr val="000000"/>
                        </a:buClr>
                        <a:buSzPts val="1900"/>
                        <a:buFont typeface="Montserrat"/>
                        <a:buChar char="●"/>
                      </a:pPr>
                      <a:r>
                        <a:rPr lang="en-US" sz="1800" i="1" u="none" strike="noStrike" cap="none"/>
                        <a:t>The bullies </a:t>
                      </a:r>
                      <a:r>
                        <a:rPr lang="en-US" sz="1800" b="1" i="1" u="none" strike="noStrike" cap="none">
                          <a:solidFill>
                            <a:srgbClr val="980000"/>
                          </a:solidFill>
                        </a:rPr>
                        <a:t>homed in</a:t>
                      </a:r>
                      <a:r>
                        <a:rPr lang="en-US" sz="1800" i="1" u="none" strike="noStrike" cap="none"/>
                        <a:t> and picked on her for being different.</a:t>
                      </a:r>
                      <a:endParaRPr sz="1800" i="1"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7900" marR="87900" marT="87900" marB="87900">
                    <a:solidFill>
                      <a:schemeClr val="lt1"/>
                    </a:solidFill>
                  </a:tcPr>
                </a:tc>
                <a:tc>
                  <a:txBody>
                    <a:bodyPr/>
                    <a:lstStyle/>
                    <a:p>
                      <a:pPr marL="457200" marR="0" lvl="0" indent="-349250" algn="l" rtl="0">
                        <a:lnSpc>
                          <a:spcPct val="100000"/>
                        </a:lnSpc>
                        <a:spcBef>
                          <a:spcPts val="0"/>
                        </a:spcBef>
                        <a:spcAft>
                          <a:spcPts val="0"/>
                        </a:spcAft>
                        <a:buClr>
                          <a:srgbClr val="000000"/>
                        </a:buClr>
                        <a:buSzPts val="1900"/>
                        <a:buFont typeface="Montserrat"/>
                        <a:buChar char="●"/>
                      </a:pPr>
                      <a:r>
                        <a:rPr lang="en-US" sz="1800" i="1" u="none" strike="noStrike" cap="none"/>
                        <a:t>The the three girls didn’t stop the bullies because their </a:t>
                      </a:r>
                      <a:r>
                        <a:rPr lang="en-US" sz="1800" b="1" i="1" u="none" strike="noStrike" cap="none">
                          <a:solidFill>
                            <a:srgbClr val="980000"/>
                          </a:solidFill>
                        </a:rPr>
                        <a:t>instinct</a:t>
                      </a:r>
                      <a:r>
                        <a:rPr lang="en-US" sz="1800" i="1" u="none" strike="noStrike" cap="none"/>
                        <a:t> was to protect themselves.</a:t>
                      </a:r>
                      <a:endParaRPr sz="1800" i="1" u="none" strike="noStrike" cap="none"/>
                    </a:p>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87900" marR="87900" marT="87900" marB="87900"/>
                </a:tc>
                <a:tc>
                  <a:txBody>
                    <a:bodyPr/>
                    <a:lstStyle/>
                    <a:p>
                      <a:pPr marL="457200" marR="0" lvl="0" indent="-349250" algn="l" rtl="0">
                        <a:lnSpc>
                          <a:spcPct val="100000"/>
                        </a:lnSpc>
                        <a:spcBef>
                          <a:spcPts val="0"/>
                        </a:spcBef>
                        <a:spcAft>
                          <a:spcPts val="0"/>
                        </a:spcAft>
                        <a:buClr>
                          <a:srgbClr val="000000"/>
                        </a:buClr>
                        <a:buSzPts val="1900"/>
                        <a:buFont typeface="Montserrat"/>
                        <a:buChar char="●"/>
                      </a:pPr>
                      <a:r>
                        <a:rPr lang="en-US" sz="1800" i="1" u="none" strike="noStrike" cap="none" dirty="0"/>
                        <a:t>The memory of the treatment of  Vaishali </a:t>
                      </a:r>
                      <a:r>
                        <a:rPr lang="en-US" sz="1800" b="1" i="1" u="none" strike="noStrike" cap="none" dirty="0">
                          <a:solidFill>
                            <a:srgbClr val="980000"/>
                          </a:solidFill>
                        </a:rPr>
                        <a:t>lurks </a:t>
                      </a:r>
                      <a:r>
                        <a:rPr lang="en-US" sz="1800" i="1" u="none" strike="noStrike" cap="none" dirty="0"/>
                        <a:t>in the girl’s mind</a:t>
                      </a:r>
                      <a:endParaRPr sz="1800" i="1" u="none" strike="noStrike" cap="none" dirty="0"/>
                    </a:p>
                    <a:p>
                      <a:pPr marL="0" marR="0" lvl="0" indent="0" algn="l" rtl="0">
                        <a:lnSpc>
                          <a:spcPct val="100000"/>
                        </a:lnSpc>
                        <a:spcBef>
                          <a:spcPts val="0"/>
                        </a:spcBef>
                        <a:spcAft>
                          <a:spcPts val="0"/>
                        </a:spcAft>
                        <a:buClr>
                          <a:srgbClr val="000000"/>
                        </a:buClr>
                        <a:buSzPts val="1400"/>
                        <a:buFont typeface="Arial"/>
                        <a:buNone/>
                      </a:pPr>
                      <a:endParaRPr sz="1300" u="none" strike="noStrike" cap="none" dirty="0"/>
                    </a:p>
                  </a:txBody>
                  <a:tcPr marL="87900" marR="87900" marT="87900" marB="87900"/>
                </a:tc>
                <a:extLst>
                  <a:ext uri="{0D108BD9-81ED-4DB2-BD59-A6C34878D82A}">
                    <a16:rowId xmlns:a16="http://schemas.microsoft.com/office/drawing/2014/main" val="10002"/>
                  </a:ext>
                </a:extLst>
              </a:tr>
            </a:tbl>
          </a:graphicData>
        </a:graphic>
      </p:graphicFrame>
      <p:pic>
        <p:nvPicPr>
          <p:cNvPr id="2643" name="Google Shape;2643;g34ba3a22470_0_406">
            <a:extLst>
              <a:ext uri="{C183D7F6-B498-43B3-948B-1728B52AA6E4}">
                <adec:decorative xmlns:adec="http://schemas.microsoft.com/office/drawing/2017/decorative" val="1"/>
              </a:ext>
            </a:extLst>
          </p:cNvPr>
          <p:cNvPicPr preferRelativeResize="0"/>
          <p:nvPr/>
        </p:nvPicPr>
        <p:blipFill rotWithShape="1">
          <a:blip r:embed="rId3">
            <a:alphaModFix amt="50000"/>
          </a:blip>
          <a:srcRect/>
          <a:stretch/>
        </p:blipFill>
        <p:spPr>
          <a:xfrm>
            <a:off x="991364" y="1664949"/>
            <a:ext cx="2913325" cy="2529251"/>
          </a:xfrm>
          <a:prstGeom prst="rect">
            <a:avLst/>
          </a:prstGeom>
          <a:noFill/>
          <a:ln>
            <a:noFill/>
          </a:ln>
          <a:effectLst>
            <a:outerShdw blurRad="57150" dist="19050" dir="5400000" algn="bl" rotWithShape="0">
              <a:srgbClr val="000000">
                <a:alpha val="49019"/>
              </a:srgbClr>
            </a:outerShdw>
          </a:effectLst>
        </p:spPr>
      </p:pic>
      <p:pic>
        <p:nvPicPr>
          <p:cNvPr id="2644" name="Google Shape;2644;g34ba3a22470_0_40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99675" y="1546175"/>
            <a:ext cx="2792650" cy="2792675"/>
          </a:xfrm>
          <a:prstGeom prst="rect">
            <a:avLst/>
          </a:prstGeom>
          <a:noFill/>
          <a:ln>
            <a:noFill/>
          </a:ln>
          <a:effectLst>
            <a:outerShdw blurRad="57150" dist="19050" dir="5400000" algn="bl" rotWithShape="0">
              <a:srgbClr val="000000">
                <a:alpha val="49019"/>
              </a:srgbClr>
            </a:outerShdw>
          </a:effectLst>
        </p:spPr>
      </p:pic>
      <p:pic>
        <p:nvPicPr>
          <p:cNvPr id="2645" name="Google Shape;2645;g34ba3a22470_0_40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082296" y="1482451"/>
            <a:ext cx="1547100" cy="2711749"/>
          </a:xfrm>
          <a:prstGeom prst="rect">
            <a:avLst/>
          </a:prstGeom>
          <a:noFill/>
          <a:ln>
            <a:noFill/>
          </a:ln>
          <a:effectLst>
            <a:outerShdw blurRad="57150" dist="19050" dir="5400000" algn="bl" rotWithShape="0">
              <a:schemeClr val="lt1">
                <a:alpha val="49019"/>
              </a:schemeClr>
            </a:outerShdw>
          </a:effectLst>
        </p:spPr>
      </p:pic>
      <p:pic>
        <p:nvPicPr>
          <p:cNvPr id="2646" name="Google Shape;2646;g34ba3a22470_0_406">
            <a:extLst>
              <a:ext uri="{C183D7F6-B498-43B3-948B-1728B52AA6E4}">
                <adec:decorative xmlns:adec="http://schemas.microsoft.com/office/drawing/2017/decorative" val="1"/>
              </a:ext>
            </a:extLst>
          </p:cNvPr>
          <p:cNvPicPr preferRelativeResize="0"/>
          <p:nvPr/>
        </p:nvPicPr>
        <p:blipFill rotWithShape="1">
          <a:blip r:embed="rId6">
            <a:alphaModFix/>
          </a:blip>
          <a:srcRect l="27166" r="24884"/>
          <a:stretch/>
        </p:blipFill>
        <p:spPr>
          <a:xfrm>
            <a:off x="6477345" y="570214"/>
            <a:ext cx="1889001" cy="3853945"/>
          </a:xfrm>
          <a:prstGeom prst="rect">
            <a:avLst/>
          </a:prstGeom>
          <a:noFill/>
          <a:ln>
            <a:noFill/>
          </a:ln>
          <a:effectLst>
            <a:outerShdw blurRad="57150" dist="19050" dir="5400000" algn="bl" rotWithShape="0">
              <a:srgbClr val="000000">
                <a:alpha val="49019"/>
              </a:srgbClr>
            </a:outerShdw>
          </a:effectLst>
        </p:spPr>
      </p:pic>
      <p:sp>
        <p:nvSpPr>
          <p:cNvPr id="2647" name="Google Shape;2647;g34ba3a22470_0_406"/>
          <p:cNvSpPr/>
          <p:nvPr/>
        </p:nvSpPr>
        <p:spPr>
          <a:xfrm>
            <a:off x="2132288" y="3423500"/>
            <a:ext cx="1823700" cy="1236600"/>
          </a:xfrm>
          <a:prstGeom prst="wedgeRectCallout">
            <a:avLst>
              <a:gd name="adj1" fmla="val -20833"/>
              <a:gd name="adj2" fmla="val 62500"/>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Arial"/>
                <a:ea typeface="Arial"/>
                <a:cs typeface="Arial"/>
                <a:sym typeface="Arial"/>
              </a:rPr>
              <a:t>Quick Jot</a:t>
            </a:r>
            <a:endParaRPr sz="3000" b="1" i="0" u="none" strike="noStrike" cap="none">
              <a:solidFill>
                <a:schemeClr val="dk1"/>
              </a:solidFill>
              <a:latin typeface="Arial"/>
              <a:ea typeface="Arial"/>
              <a:cs typeface="Arial"/>
              <a:sym typeface="Arial"/>
            </a:endParaRPr>
          </a:p>
        </p:txBody>
      </p:sp>
      <p:sp>
        <p:nvSpPr>
          <p:cNvPr id="2648" name="Google Shape;2648;g34ba3a22470_0_406"/>
          <p:cNvSpPr/>
          <p:nvPr/>
        </p:nvSpPr>
        <p:spPr>
          <a:xfrm>
            <a:off x="9609135" y="3371005"/>
            <a:ext cx="1889000" cy="1236600"/>
          </a:xfrm>
          <a:prstGeom prst="wedgeRectCallout">
            <a:avLst>
              <a:gd name="adj1" fmla="val -20833"/>
              <a:gd name="adj2" fmla="val 62500"/>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400" b="1" i="0" u="none" strike="noStrike" cap="none">
                <a:solidFill>
                  <a:schemeClr val="dk1"/>
                </a:solidFill>
                <a:latin typeface="Arial"/>
                <a:ea typeface="Arial"/>
                <a:cs typeface="Arial"/>
                <a:sym typeface="Arial"/>
              </a:rPr>
              <a:t>Vocabulary</a:t>
            </a:r>
            <a:endParaRPr sz="2400" b="1" i="0" u="none" strike="noStrike" cap="none">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E0C3BDA1-AF92-B8FC-F77F-BD00FE462333}"/>
              </a:ext>
            </a:extLst>
          </p:cNvPr>
          <p:cNvSpPr>
            <a:spLocks noGrp="1"/>
          </p:cNvSpPr>
          <p:nvPr>
            <p:ph type="title"/>
          </p:nvPr>
        </p:nvSpPr>
        <p:spPr>
          <a:xfrm>
            <a:off x="381000" y="75190"/>
            <a:ext cx="11430000" cy="1325700"/>
          </a:xfrm>
        </p:spPr>
        <p:txBody>
          <a:bodyPr/>
          <a:lstStyle/>
          <a:p>
            <a:r>
              <a:rPr lang="en-US" sz="3600" dirty="0">
                <a:solidFill>
                  <a:srgbClr val="153359"/>
                </a:solidFill>
              </a:rPr>
              <a:t>Cause Problem Solution Organizer 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3"/>
        <p:cNvGrpSpPr/>
        <p:nvPr/>
      </p:nvGrpSpPr>
      <p:grpSpPr>
        <a:xfrm>
          <a:off x="0" y="0"/>
          <a:ext cx="0" cy="0"/>
          <a:chOff x="0" y="0"/>
          <a:chExt cx="0" cy="0"/>
        </a:xfrm>
      </p:grpSpPr>
      <p:grpSp>
        <p:nvGrpSpPr>
          <p:cNvPr id="3" name="Group 2">
            <a:extLst>
              <a:ext uri="{FF2B5EF4-FFF2-40B4-BE49-F238E27FC236}">
                <a16:creationId xmlns:a16="http://schemas.microsoft.com/office/drawing/2014/main" id="{917C62FE-D090-8DAE-23FC-9D3672FB8127}"/>
              </a:ext>
              <a:ext uri="{C183D7F6-B498-43B3-948B-1728B52AA6E4}">
                <adec:decorative xmlns:adec="http://schemas.microsoft.com/office/drawing/2017/decorative" val="1"/>
              </a:ext>
            </a:extLst>
          </p:cNvPr>
          <p:cNvGrpSpPr/>
          <p:nvPr/>
        </p:nvGrpSpPr>
        <p:grpSpPr>
          <a:xfrm>
            <a:off x="1003534" y="634789"/>
            <a:ext cx="9704832" cy="5404935"/>
            <a:chOff x="706326" y="327819"/>
            <a:chExt cx="10539298" cy="5961855"/>
          </a:xfrm>
        </p:grpSpPr>
        <p:pic>
          <p:nvPicPr>
            <p:cNvPr id="2654" name="Google Shape;2654;g349aa8b89f5_0_9045"/>
            <p:cNvPicPr preferRelativeResize="0"/>
            <p:nvPr/>
          </p:nvPicPr>
          <p:blipFill rotWithShape="1">
            <a:blip r:embed="rId3">
              <a:alphaModFix amt="58999"/>
            </a:blip>
            <a:srcRect/>
            <a:stretch/>
          </p:blipFill>
          <p:spPr>
            <a:xfrm>
              <a:off x="706326" y="327819"/>
              <a:ext cx="5389674" cy="5921689"/>
            </a:xfrm>
            <a:prstGeom prst="rect">
              <a:avLst/>
            </a:prstGeom>
            <a:noFill/>
            <a:ln>
              <a:noFill/>
            </a:ln>
            <a:effectLst>
              <a:outerShdw blurRad="57150" dist="19050" dir="5400000" algn="bl" rotWithShape="0">
                <a:schemeClr val="lt1">
                  <a:alpha val="49803"/>
                </a:schemeClr>
              </a:outerShdw>
            </a:effectLst>
          </p:spPr>
        </p:pic>
        <p:pic>
          <p:nvPicPr>
            <p:cNvPr id="2655" name="Google Shape;2655;g349aa8b89f5_0_9045"/>
            <p:cNvPicPr preferRelativeResize="0"/>
            <p:nvPr/>
          </p:nvPicPr>
          <p:blipFill rotWithShape="1">
            <a:blip r:embed="rId4">
              <a:alphaModFix amt="58999"/>
            </a:blip>
            <a:srcRect/>
            <a:stretch/>
          </p:blipFill>
          <p:spPr>
            <a:xfrm>
              <a:off x="5855950" y="327819"/>
              <a:ext cx="5389674" cy="5961855"/>
            </a:xfrm>
            <a:prstGeom prst="rect">
              <a:avLst/>
            </a:prstGeom>
            <a:noFill/>
            <a:ln>
              <a:noFill/>
            </a:ln>
            <a:effectLst>
              <a:outerShdw blurRad="57150" dist="19050" dir="5400000" algn="bl" rotWithShape="0">
                <a:schemeClr val="lt1">
                  <a:alpha val="49803"/>
                </a:schemeClr>
              </a:outerShdw>
            </a:effectLst>
          </p:spPr>
        </p:pic>
      </p:grpSp>
      <p:sp>
        <p:nvSpPr>
          <p:cNvPr id="2656" name="Google Shape;2656;g349aa8b89f5_0_9045"/>
          <p:cNvSpPr txBox="1">
            <a:spLocks noGrp="1"/>
          </p:cNvSpPr>
          <p:nvPr>
            <p:ph type="title" idx="4294967295"/>
          </p:nvPr>
        </p:nvSpPr>
        <p:spPr>
          <a:xfrm>
            <a:off x="458500" y="4029941"/>
            <a:ext cx="10794900" cy="1493100"/>
          </a:xfrm>
          <a:prstGeom prst="rect">
            <a:avLst/>
          </a:prstGeom>
          <a:noFill/>
          <a:ln>
            <a:noFill/>
            <a:prstDash/>
          </a:ln>
          <a:effectLst>
            <a:outerShdw blurRad="57150" dist="19050" dir="5400000" algn="bl" rotWithShape="0">
              <a:srgbClr val="000000">
                <a:alpha val="49803"/>
              </a:srgbClr>
            </a:outerShdw>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8500"/>
              <a:buFont typeface="Arial"/>
              <a:buNone/>
              <a:tabLst/>
              <a:defRPr/>
            </a:pPr>
            <a:r>
              <a:rPr kumimoji="0" lang="en-US" sz="8500" b="1" i="0" u="none" strike="noStrike" kern="0" cap="none" spc="0" normalizeH="0" baseline="0" noProof="0" dirty="0">
                <a:ln>
                  <a:noFill/>
                </a:ln>
                <a:solidFill>
                  <a:schemeClr val="lt1"/>
                </a:solidFill>
                <a:effectLst/>
                <a:uLnTx/>
                <a:uFillTx/>
                <a:latin typeface="Arial"/>
                <a:ea typeface="Arial"/>
                <a:cs typeface="Arial"/>
                <a:sym typeface="Arial"/>
              </a:rPr>
              <a:t>#dontunderstand</a:t>
            </a:r>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3" name="Google Shape;2663;g34d2944fb59_0_21">
            <a:extLst>
              <a:ext uri="{C183D7F6-B498-43B3-948B-1728B52AA6E4}">
                <adec:decorative xmlns:adec="http://schemas.microsoft.com/office/drawing/2017/decorative" val="1"/>
              </a:ext>
            </a:extLst>
          </p:cNvPr>
          <p:cNvSpPr/>
          <p:nvPr/>
        </p:nvSpPr>
        <p:spPr>
          <a:xfrm>
            <a:off x="5218689" y="1610155"/>
            <a:ext cx="2550096" cy="1863114"/>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gradFill>
            <a:gsLst>
              <a:gs pos="0">
                <a:srgbClr val="474F5B"/>
              </a:gs>
              <a:gs pos="100000">
                <a:srgbClr val="0F1011"/>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664" name="Google Shape;2664;g34d2944fb59_0_21">
            <a:extLst>
              <a:ext uri="{C183D7F6-B498-43B3-948B-1728B52AA6E4}">
                <adec:decorative xmlns:adec="http://schemas.microsoft.com/office/drawing/2017/decorative" val="1"/>
              </a:ext>
            </a:extLst>
          </p:cNvPr>
          <p:cNvSpPr/>
          <p:nvPr/>
        </p:nvSpPr>
        <p:spPr>
          <a:xfrm>
            <a:off x="3791611" y="1829174"/>
            <a:ext cx="1620074" cy="2790126"/>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gradFill>
            <a:gsLst>
              <a:gs pos="0">
                <a:srgbClr val="DB0000"/>
              </a:gs>
              <a:gs pos="100000">
                <a:srgbClr val="54030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665" name="Google Shape;2665;g34d2944fb59_0_21">
            <a:extLst>
              <a:ext uri="{C183D7F6-B498-43B3-948B-1728B52AA6E4}">
                <adec:decorative xmlns:adec="http://schemas.microsoft.com/office/drawing/2017/decorative" val="1"/>
              </a:ext>
            </a:extLst>
          </p:cNvPr>
          <p:cNvSpPr/>
          <p:nvPr/>
        </p:nvSpPr>
        <p:spPr>
          <a:xfrm>
            <a:off x="3812249" y="4212978"/>
            <a:ext cx="2735262" cy="1944216"/>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gradFill>
            <a:gsLst>
              <a:gs pos="0">
                <a:srgbClr val="3D85C6"/>
              </a:gs>
              <a:gs pos="100000">
                <a:srgbClr val="153359"/>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666" name="Google Shape;2666;g34d2944fb59_0_21">
            <a:extLst>
              <a:ext uri="{C183D7F6-B498-43B3-948B-1728B52AA6E4}">
                <adec:decorative xmlns:adec="http://schemas.microsoft.com/office/drawing/2017/decorative" val="1"/>
              </a:ext>
            </a:extLst>
          </p:cNvPr>
          <p:cNvSpPr/>
          <p:nvPr/>
        </p:nvSpPr>
        <p:spPr>
          <a:xfrm>
            <a:off x="5679149" y="3747961"/>
            <a:ext cx="2382048" cy="2468702"/>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gradFill>
            <a:gsLst>
              <a:gs pos="0">
                <a:srgbClr val="BFBFBF"/>
              </a:gs>
              <a:gs pos="100000">
                <a:srgbClr val="73737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667" name="Google Shape;2667;g34d2944fb59_0_21">
            <a:extLst>
              <a:ext uri="{C183D7F6-B498-43B3-948B-1728B52AA6E4}">
                <adec:decorative xmlns:adec="http://schemas.microsoft.com/office/drawing/2017/decorative" val="1"/>
              </a:ext>
            </a:extLst>
          </p:cNvPr>
          <p:cNvSpPr/>
          <p:nvPr/>
        </p:nvSpPr>
        <p:spPr>
          <a:xfrm>
            <a:off x="6248834" y="2415885"/>
            <a:ext cx="2151570" cy="2603448"/>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gradFill>
            <a:gsLst>
              <a:gs pos="0">
                <a:srgbClr val="FFC002"/>
              </a:gs>
              <a:gs pos="100000">
                <a:srgbClr val="795B04"/>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668" name="Google Shape;2668;g34d2944fb59_0_21"/>
          <p:cNvSpPr txBox="1"/>
          <p:nvPr/>
        </p:nvSpPr>
        <p:spPr>
          <a:xfrm>
            <a:off x="8334999" y="1772775"/>
            <a:ext cx="3257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Revelant, Funds of Knowledge</a:t>
            </a:r>
            <a:endParaRPr sz="1700" b="1" i="1" u="none" strike="noStrike" cap="none">
              <a:solidFill>
                <a:srgbClr val="434343"/>
              </a:solidFill>
              <a:latin typeface="Arial"/>
              <a:ea typeface="Arial"/>
              <a:cs typeface="Arial"/>
              <a:sym typeface="Arial"/>
            </a:endParaRPr>
          </a:p>
        </p:txBody>
      </p:sp>
      <p:sp>
        <p:nvSpPr>
          <p:cNvPr id="2669" name="Google Shape;2669;g34d2944fb59_0_21"/>
          <p:cNvSpPr txBox="1"/>
          <p:nvPr/>
        </p:nvSpPr>
        <p:spPr>
          <a:xfrm>
            <a:off x="8878684" y="1233975"/>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Knowledge</a:t>
            </a:r>
            <a:endParaRPr sz="3200" b="0" i="0" u="none" strike="noStrike" cap="none">
              <a:solidFill>
                <a:schemeClr val="dk1"/>
              </a:solidFill>
              <a:latin typeface="Arial"/>
              <a:ea typeface="Arial"/>
              <a:cs typeface="Arial"/>
              <a:sym typeface="Arial"/>
            </a:endParaRPr>
          </a:p>
        </p:txBody>
      </p:sp>
      <p:sp>
        <p:nvSpPr>
          <p:cNvPr id="2670" name="Google Shape;2670;g34d2944fb59_0_21"/>
          <p:cNvSpPr txBox="1"/>
          <p:nvPr/>
        </p:nvSpPr>
        <p:spPr>
          <a:xfrm>
            <a:off x="8635286" y="3459496"/>
            <a:ext cx="2855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Language Structures</a:t>
            </a:r>
            <a:endParaRPr sz="1700" b="1" i="1" u="none" strike="noStrike" cap="none">
              <a:solidFill>
                <a:srgbClr val="434343"/>
              </a:solidFill>
              <a:latin typeface="Arial"/>
              <a:ea typeface="Arial"/>
              <a:cs typeface="Arial"/>
              <a:sym typeface="Arial"/>
            </a:endParaRPr>
          </a:p>
        </p:txBody>
      </p:sp>
      <p:sp>
        <p:nvSpPr>
          <p:cNvPr id="2671" name="Google Shape;2671;g34d2944fb59_0_21"/>
          <p:cNvSpPr txBox="1"/>
          <p:nvPr/>
        </p:nvSpPr>
        <p:spPr>
          <a:xfrm>
            <a:off x="9045509" y="2952650"/>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BF9000"/>
                </a:solidFill>
                <a:latin typeface="Arial"/>
                <a:ea typeface="Arial"/>
                <a:cs typeface="Arial"/>
                <a:sym typeface="Arial"/>
              </a:rPr>
              <a:t>Syntax</a:t>
            </a:r>
            <a:endParaRPr sz="3200" b="0" i="0" u="none" strike="noStrike" cap="none">
              <a:solidFill>
                <a:srgbClr val="BF9000"/>
              </a:solidFill>
              <a:latin typeface="Arial"/>
              <a:ea typeface="Arial"/>
              <a:cs typeface="Arial"/>
              <a:sym typeface="Arial"/>
            </a:endParaRPr>
          </a:p>
        </p:txBody>
      </p:sp>
      <p:sp>
        <p:nvSpPr>
          <p:cNvPr id="2672" name="Google Shape;2672;g34d2944fb59_0_21"/>
          <p:cNvSpPr txBox="1"/>
          <p:nvPr/>
        </p:nvSpPr>
        <p:spPr>
          <a:xfrm>
            <a:off x="7737125" y="5888450"/>
            <a:ext cx="36093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Techniques to Convey Meaning</a:t>
            </a:r>
            <a:endParaRPr sz="1700" b="1" i="1" u="none" strike="noStrike" cap="none">
              <a:solidFill>
                <a:srgbClr val="434343"/>
              </a:solidFill>
              <a:latin typeface="Arial"/>
              <a:ea typeface="Arial"/>
              <a:cs typeface="Arial"/>
              <a:sym typeface="Arial"/>
            </a:endParaRPr>
          </a:p>
        </p:txBody>
      </p:sp>
      <p:sp>
        <p:nvSpPr>
          <p:cNvPr id="2673" name="Google Shape;2673;g34d2944fb59_0_21"/>
          <p:cNvSpPr txBox="1"/>
          <p:nvPr/>
        </p:nvSpPr>
        <p:spPr>
          <a:xfrm>
            <a:off x="8059101" y="5349658"/>
            <a:ext cx="3002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bg2">
                    <a:lumMod val="75000"/>
                    <a:lumOff val="25000"/>
                  </a:schemeClr>
                </a:solidFill>
                <a:latin typeface="Arial"/>
                <a:ea typeface="Arial"/>
                <a:cs typeface="Arial"/>
                <a:sym typeface="Arial"/>
              </a:rPr>
              <a:t>Writer’s Craft</a:t>
            </a:r>
            <a:endParaRPr sz="3200" b="0" i="0" u="none" strike="noStrike" cap="none">
              <a:solidFill>
                <a:schemeClr val="bg2">
                  <a:lumMod val="75000"/>
                  <a:lumOff val="25000"/>
                </a:schemeClr>
              </a:solidFill>
              <a:latin typeface="Arial"/>
              <a:ea typeface="Arial"/>
              <a:cs typeface="Arial"/>
              <a:sym typeface="Arial"/>
            </a:endParaRPr>
          </a:p>
        </p:txBody>
      </p:sp>
      <p:sp>
        <p:nvSpPr>
          <p:cNvPr id="2674" name="Google Shape;2674;g34d2944fb59_0_21"/>
          <p:cNvSpPr txBox="1"/>
          <p:nvPr/>
        </p:nvSpPr>
        <p:spPr>
          <a:xfrm>
            <a:off x="598525" y="2867250"/>
            <a:ext cx="22449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Text Critical Words</a:t>
            </a:r>
            <a:endParaRPr sz="1700" b="1" i="1" u="none" strike="noStrike" cap="none">
              <a:solidFill>
                <a:srgbClr val="434343"/>
              </a:solidFill>
              <a:latin typeface="Arial"/>
              <a:ea typeface="Arial"/>
              <a:cs typeface="Arial"/>
              <a:sym typeface="Arial"/>
            </a:endParaRPr>
          </a:p>
        </p:txBody>
      </p:sp>
      <p:sp>
        <p:nvSpPr>
          <p:cNvPr id="2675" name="Google Shape;2675;g34d2944fb59_0_21"/>
          <p:cNvSpPr txBox="1"/>
          <p:nvPr/>
        </p:nvSpPr>
        <p:spPr>
          <a:xfrm>
            <a:off x="66825" y="2342075"/>
            <a:ext cx="2954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Vocabulary</a:t>
            </a:r>
            <a:endParaRPr sz="3200" b="1" i="0" u="none" strike="noStrike" cap="none">
              <a:solidFill>
                <a:schemeClr val="accent1"/>
              </a:solidFill>
              <a:latin typeface="Arial"/>
              <a:ea typeface="Arial"/>
              <a:cs typeface="Arial"/>
              <a:sym typeface="Arial"/>
            </a:endParaRPr>
          </a:p>
        </p:txBody>
      </p:sp>
      <p:sp>
        <p:nvSpPr>
          <p:cNvPr id="2676" name="Google Shape;2676;g34d2944fb59_0_21"/>
          <p:cNvSpPr txBox="1"/>
          <p:nvPr/>
        </p:nvSpPr>
        <p:spPr>
          <a:xfrm>
            <a:off x="624641" y="5459033"/>
            <a:ext cx="26004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Organizational Patterns</a:t>
            </a:r>
            <a:endParaRPr sz="1700" b="1" i="1" u="none" strike="noStrike" cap="none">
              <a:solidFill>
                <a:srgbClr val="434343"/>
              </a:solidFill>
              <a:latin typeface="Arial"/>
              <a:ea typeface="Arial"/>
              <a:cs typeface="Arial"/>
              <a:sym typeface="Arial"/>
            </a:endParaRPr>
          </a:p>
        </p:txBody>
      </p:sp>
      <p:sp>
        <p:nvSpPr>
          <p:cNvPr id="2677" name="Google Shape;2677;g34d2944fb59_0_21"/>
          <p:cNvSpPr txBox="1"/>
          <p:nvPr/>
        </p:nvSpPr>
        <p:spPr>
          <a:xfrm>
            <a:off x="92133" y="4915683"/>
            <a:ext cx="3257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rgbClr val="254368"/>
                </a:solidFill>
                <a:latin typeface="Arial"/>
                <a:ea typeface="Arial"/>
                <a:cs typeface="Arial"/>
                <a:sym typeface="Arial"/>
              </a:rPr>
              <a:t>Text Structure</a:t>
            </a:r>
            <a:endParaRPr sz="3200" b="0" i="0" u="none" strike="noStrike" cap="none">
              <a:solidFill>
                <a:srgbClr val="254368"/>
              </a:solidFill>
              <a:latin typeface="Arial"/>
              <a:ea typeface="Arial"/>
              <a:cs typeface="Arial"/>
              <a:sym typeface="Arial"/>
            </a:endParaRPr>
          </a:p>
        </p:txBody>
      </p:sp>
      <p:sp>
        <p:nvSpPr>
          <p:cNvPr id="2678" name="Google Shape;2678;g34d2944fb59_0_21" descr="yellow outline around knowledge"/>
          <p:cNvSpPr/>
          <p:nvPr/>
        </p:nvSpPr>
        <p:spPr>
          <a:xfrm>
            <a:off x="8258477" y="950975"/>
            <a:ext cx="3609300" cy="1464900"/>
          </a:xfrm>
          <a:prstGeom prst="rect">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B0B483A1-E642-60AD-B10E-59196F5C9902}"/>
              </a:ext>
            </a:extLst>
          </p:cNvPr>
          <p:cNvSpPr>
            <a:spLocks noGrp="1"/>
          </p:cNvSpPr>
          <p:nvPr>
            <p:ph type="title"/>
          </p:nvPr>
        </p:nvSpPr>
        <p:spPr/>
        <p:txBody>
          <a:bodyPr/>
          <a:lstStyle/>
          <a:p>
            <a:r>
              <a:rPr lang="en-US" sz="3600" dirty="0">
                <a:solidFill>
                  <a:srgbClr val="153359"/>
                </a:solidFill>
              </a:rPr>
              <a:t>Scaffolding </a:t>
            </a:r>
            <a:r>
              <a:rPr lang="en-US" sz="3600" dirty="0">
                <a:solidFill>
                  <a:srgbClr val="153359"/>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Complex</a:t>
            </a:r>
            <a:r>
              <a:rPr lang="en-US" sz="3600" dirty="0">
                <a:solidFill>
                  <a:srgbClr val="153359"/>
                </a:solidFill>
              </a:rPr>
              <a:t> Text 4</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 name="Title 1">
            <a:extLst>
              <a:ext uri="{FF2B5EF4-FFF2-40B4-BE49-F238E27FC236}">
                <a16:creationId xmlns:a16="http://schemas.microsoft.com/office/drawing/2014/main" id="{735ED5E9-97DA-E59B-E860-B84C71378D3F}"/>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Background Knowledge Database</a:t>
            </a:r>
            <a:br>
              <a:rPr lang="en-US" sz="3600" b="1" i="0" u="none" strike="noStrike" cap="none" dirty="0">
                <a:solidFill>
                  <a:srgbClr val="254368"/>
                </a:solidFill>
                <a:latin typeface="Arial"/>
                <a:ea typeface="Arial"/>
                <a:cs typeface="Arial"/>
                <a:sym typeface="Arial"/>
              </a:rPr>
            </a:br>
            <a:endParaRPr lang="en-US" dirty="0"/>
          </a:p>
        </p:txBody>
      </p:sp>
      <p:sp>
        <p:nvSpPr>
          <p:cNvPr id="2683" name="Google Shape;2683;g34ba3a22470_0_36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2684" name="Google Shape;2684;g34ba3a22470_0_361">
            <a:extLst>
              <a:ext uri="{C183D7F6-B498-43B3-948B-1728B52AA6E4}">
                <adec:decorative xmlns:adec="http://schemas.microsoft.com/office/drawing/2017/decorative" val="1"/>
              </a:ext>
            </a:extLst>
          </p:cNvPr>
          <p:cNvSpPr txBox="1">
            <a:spLocks noGrp="1"/>
          </p:cNvSpPr>
          <p:nvPr>
            <p:ph type="ftr" idx="4294967295"/>
          </p:nvPr>
        </p:nvSpPr>
        <p:spPr>
          <a:xfrm>
            <a:off x="1" y="6287786"/>
            <a:ext cx="568904" cy="570213"/>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2686" name="Google Shape;2686;g34ba3a22470_0_361"/>
          <p:cNvSpPr txBox="1"/>
          <p:nvPr/>
        </p:nvSpPr>
        <p:spPr>
          <a:xfrm>
            <a:off x="4937903" y="6228650"/>
            <a:ext cx="3020400" cy="3693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dk2"/>
              </a:buClr>
              <a:buSzPts val="1400"/>
              <a:buFont typeface="Arial"/>
              <a:buNone/>
            </a:pPr>
            <a:r>
              <a:rPr lang="en-US" sz="1100" b="0" i="0" u="none" strike="noStrike" cap="none">
                <a:solidFill>
                  <a:schemeClr val="dk2"/>
                </a:solidFill>
                <a:latin typeface="Garamond"/>
                <a:ea typeface="Garamond"/>
                <a:cs typeface="Garamond"/>
                <a:sym typeface="Garamond"/>
              </a:rPr>
              <a:t>(Brodziak et al., 2013; Hammond, 2014)</a:t>
            </a:r>
            <a:endParaRPr sz="1100" b="0" i="0" u="none" strike="noStrike" cap="none">
              <a:solidFill>
                <a:srgbClr val="000000"/>
              </a:solidFill>
              <a:latin typeface="Arial"/>
              <a:ea typeface="Arial"/>
              <a:cs typeface="Arial"/>
              <a:sym typeface="Arial"/>
            </a:endParaRPr>
          </a:p>
        </p:txBody>
      </p:sp>
      <p:pic>
        <p:nvPicPr>
          <p:cNvPr id="2687" name="Google Shape;2687;g34ba3a22470_0_361">
            <a:extLst>
              <a:ext uri="{C183D7F6-B498-43B3-948B-1728B52AA6E4}">
                <adec:decorative xmlns:adec="http://schemas.microsoft.com/office/drawing/2017/decorative" val="1"/>
              </a:ext>
            </a:extLst>
          </p:cNvPr>
          <p:cNvPicPr preferRelativeResize="0"/>
          <p:nvPr/>
        </p:nvPicPr>
        <p:blipFill rotWithShape="1">
          <a:blip r:embed="rId3">
            <a:alphaModFix/>
          </a:blip>
          <a:srcRect l="1980" t="2465" r="1371" b="3442"/>
          <a:stretch/>
        </p:blipFill>
        <p:spPr>
          <a:xfrm>
            <a:off x="2496863" y="742200"/>
            <a:ext cx="7712875" cy="6033400"/>
          </a:xfrm>
          <a:prstGeom prst="rect">
            <a:avLst/>
          </a:prstGeom>
          <a:noFill/>
          <a:ln>
            <a:noFill/>
          </a:ln>
        </p:spPr>
      </p:pic>
      <p:grpSp>
        <p:nvGrpSpPr>
          <p:cNvPr id="2688" name="Google Shape;2688;g34ba3a22470_0_361" descr="hippocampus"/>
          <p:cNvGrpSpPr/>
          <p:nvPr/>
        </p:nvGrpSpPr>
        <p:grpSpPr>
          <a:xfrm>
            <a:off x="7376409" y="4517475"/>
            <a:ext cx="2833441" cy="1711275"/>
            <a:chOff x="7376409" y="4517475"/>
            <a:chExt cx="2833441" cy="1711275"/>
          </a:xfrm>
        </p:grpSpPr>
        <p:sp>
          <p:nvSpPr>
            <p:cNvPr id="2689" name="Google Shape;2689;g34ba3a22470_0_361"/>
            <p:cNvSpPr/>
            <p:nvPr/>
          </p:nvSpPr>
          <p:spPr>
            <a:xfrm rot="-10598645">
              <a:off x="7392471" y="4542183"/>
              <a:ext cx="860976" cy="573984"/>
            </a:xfrm>
            <a:prstGeom prst="rightArrow">
              <a:avLst>
                <a:gd name="adj1" fmla="val 50000"/>
                <a:gd name="adj2" fmla="val 50000"/>
              </a:avLst>
            </a:prstGeom>
            <a:gradFill>
              <a:gsLst>
                <a:gs pos="0">
                  <a:srgbClr val="DC4D5D"/>
                </a:gs>
                <a:gs pos="100000">
                  <a:srgbClr val="85212C"/>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90" name="Google Shape;2690;g34ba3a22470_0_361"/>
            <p:cNvSpPr/>
            <p:nvPr/>
          </p:nvSpPr>
          <p:spPr>
            <a:xfrm>
              <a:off x="8490850" y="5700150"/>
              <a:ext cx="1719000" cy="528600"/>
            </a:xfrm>
            <a:prstGeom prst="rect">
              <a:avLst/>
            </a:prstGeom>
            <a:noFill/>
            <a:ln w="76200" cap="flat" cmpd="sng">
              <a:solidFill>
                <a:schemeClr val="accen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sp>
        <p:nvSpPr>
          <p:cNvPr id="2691" name="Google Shape;2691;g34ba3a22470_0_361"/>
          <p:cNvSpPr txBox="1"/>
          <p:nvPr/>
        </p:nvSpPr>
        <p:spPr>
          <a:xfrm>
            <a:off x="54450" y="1679800"/>
            <a:ext cx="2137500" cy="15237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254368"/>
                </a:solidFill>
                <a:latin typeface="Arial"/>
                <a:ea typeface="Arial"/>
                <a:cs typeface="Arial"/>
                <a:sym typeface="Arial"/>
              </a:rPr>
              <a:t>Short - Term Memory</a:t>
            </a:r>
            <a:endParaRPr sz="2900" b="1" i="0" u="none" strike="noStrike" cap="none">
              <a:solidFill>
                <a:srgbClr val="254368"/>
              </a:solidFill>
              <a:latin typeface="Arial"/>
              <a:ea typeface="Arial"/>
              <a:cs typeface="Arial"/>
              <a:sym typeface="Arial"/>
            </a:endParaRPr>
          </a:p>
        </p:txBody>
      </p:sp>
      <p:sp>
        <p:nvSpPr>
          <p:cNvPr id="2692" name="Google Shape;2692;g34ba3a22470_0_361"/>
          <p:cNvSpPr txBox="1"/>
          <p:nvPr/>
        </p:nvSpPr>
        <p:spPr>
          <a:xfrm>
            <a:off x="9907050" y="1795150"/>
            <a:ext cx="2137500" cy="10773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254368"/>
                </a:solidFill>
                <a:latin typeface="Arial"/>
                <a:ea typeface="Arial"/>
                <a:cs typeface="Arial"/>
                <a:sym typeface="Arial"/>
              </a:rPr>
              <a:t>Long-Term Memory</a:t>
            </a:r>
            <a:endParaRPr sz="2900" b="1" i="0" u="none" strike="noStrike" cap="none">
              <a:solidFill>
                <a:srgbClr val="254368"/>
              </a:solidFill>
              <a:latin typeface="Arial"/>
              <a:ea typeface="Arial"/>
              <a:cs typeface="Arial"/>
              <a:sym typeface="Arial"/>
            </a:endParaRPr>
          </a:p>
        </p:txBody>
      </p:sp>
      <p:sp>
        <p:nvSpPr>
          <p:cNvPr id="2693" name="Google Shape;2693;g34ba3a22470_0_361"/>
          <p:cNvSpPr/>
          <p:nvPr/>
        </p:nvSpPr>
        <p:spPr>
          <a:xfrm>
            <a:off x="2344350" y="1906750"/>
            <a:ext cx="7503300" cy="850500"/>
          </a:xfrm>
          <a:prstGeom prst="rightArrow">
            <a:avLst>
              <a:gd name="adj1" fmla="val 50000"/>
              <a:gd name="adj2" fmla="val 50000"/>
            </a:avLst>
          </a:prstGeom>
          <a:gradFill>
            <a:gsLst>
              <a:gs pos="0">
                <a:srgbClr val="475870"/>
              </a:gs>
              <a:gs pos="100000">
                <a:srgbClr val="16191E"/>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Arial"/>
                <a:ea typeface="Arial"/>
                <a:cs typeface="Arial"/>
                <a:sym typeface="Arial"/>
              </a:rPr>
              <a:t>Memory Consolidation</a:t>
            </a:r>
            <a:endParaRPr sz="30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pic>
        <p:nvPicPr>
          <p:cNvPr id="2005" name="Google Shape;2005;g349aa8b89f5_0_1700" descr="ACT"/>
          <p:cNvPicPr preferRelativeResize="0"/>
          <p:nvPr/>
        </p:nvPicPr>
        <p:blipFill rotWithShape="1">
          <a:blip r:embed="rId3">
            <a:alphaModFix amt="71000"/>
          </a:blip>
          <a:srcRect/>
          <a:stretch/>
        </p:blipFill>
        <p:spPr>
          <a:xfrm>
            <a:off x="589448" y="166255"/>
            <a:ext cx="11078598" cy="6051371"/>
          </a:xfrm>
          <a:prstGeom prst="rect">
            <a:avLst/>
          </a:prstGeom>
          <a:noFill/>
          <a:ln>
            <a:noFill/>
          </a:ln>
        </p:spPr>
      </p:pic>
      <p:sp>
        <p:nvSpPr>
          <p:cNvPr id="2006" name="Google Shape;2006;g349aa8b89f5_0_1700"/>
          <p:cNvSpPr txBox="1">
            <a:spLocks noGrp="1"/>
          </p:cNvSpPr>
          <p:nvPr>
            <p:ph type="title" idx="4294967295"/>
          </p:nvPr>
        </p:nvSpPr>
        <p:spPr>
          <a:xfrm>
            <a:off x="3907801" y="6215117"/>
            <a:ext cx="1986300" cy="384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chemeClr val="dk2"/>
                </a:solidFill>
                <a:effectLst/>
                <a:uLnTx/>
                <a:uFillTx/>
                <a:latin typeface="Montserrat"/>
                <a:ea typeface="Montserrat"/>
                <a:cs typeface="Montserrat"/>
                <a:sym typeface="Montserrat"/>
              </a:rPr>
              <a:t>(ACT Inc., 2024)</a:t>
            </a:r>
          </a:p>
        </p:txBody>
      </p:sp>
      <p:grpSp>
        <p:nvGrpSpPr>
          <p:cNvPr id="2007" name="Google Shape;2007;g349aa8b89f5_0_1700">
            <a:extLst>
              <a:ext uri="{C183D7F6-B498-43B3-948B-1728B52AA6E4}">
                <adec:decorative xmlns:adec="http://schemas.microsoft.com/office/drawing/2017/decorative" val="1"/>
              </a:ext>
            </a:extLst>
          </p:cNvPr>
          <p:cNvGrpSpPr/>
          <p:nvPr/>
        </p:nvGrpSpPr>
        <p:grpSpPr>
          <a:xfrm>
            <a:off x="5441058" y="3461575"/>
            <a:ext cx="4546392" cy="3123850"/>
            <a:chOff x="5235000" y="3610025"/>
            <a:chExt cx="4975650" cy="3204325"/>
          </a:xfrm>
        </p:grpSpPr>
        <p:sp>
          <p:nvSpPr>
            <p:cNvPr id="2008" name="Google Shape;2008;g349aa8b89f5_0_1700"/>
            <p:cNvSpPr/>
            <p:nvPr/>
          </p:nvSpPr>
          <p:spPr>
            <a:xfrm>
              <a:off x="5235000" y="3658950"/>
              <a:ext cx="1722000" cy="3155400"/>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09" name="Google Shape;2009;g349aa8b89f5_0_1700"/>
            <p:cNvSpPr/>
            <p:nvPr/>
          </p:nvSpPr>
          <p:spPr>
            <a:xfrm>
              <a:off x="8488650" y="3610025"/>
              <a:ext cx="1722000" cy="3155400"/>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grpSp>
        <p:nvGrpSpPr>
          <p:cNvPr id="2010" name="Google Shape;2010;g349aa8b89f5_0_1700" descr="Red arrow down 1"/>
          <p:cNvGrpSpPr/>
          <p:nvPr/>
        </p:nvGrpSpPr>
        <p:grpSpPr>
          <a:xfrm>
            <a:off x="5183982" y="1710579"/>
            <a:ext cx="2052600" cy="1784100"/>
            <a:chOff x="5169875" y="1630575"/>
            <a:chExt cx="2052600" cy="1784100"/>
          </a:xfrm>
        </p:grpSpPr>
        <p:sp>
          <p:nvSpPr>
            <p:cNvPr id="2011" name="Google Shape;2011;g349aa8b89f5_0_1700"/>
            <p:cNvSpPr/>
            <p:nvPr/>
          </p:nvSpPr>
          <p:spPr>
            <a:xfrm>
              <a:off x="5169875" y="1630575"/>
              <a:ext cx="2052600" cy="1784100"/>
            </a:xfrm>
            <a:prstGeom prst="downArrow">
              <a:avLst>
                <a:gd name="adj1" fmla="val 50000"/>
                <a:gd name="adj2" fmla="val 50000"/>
              </a:avLst>
            </a:prstGeom>
            <a:solidFill>
              <a:srgbClr val="A61C00"/>
            </a:solidFill>
            <a:ln w="19050" cap="flat" cmpd="sng">
              <a:solidFill>
                <a:schemeClr val="lt1"/>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a:solidFill>
                    <a:schemeClr val="lt1"/>
                  </a:solidFill>
                  <a:latin typeface="Arial"/>
                  <a:ea typeface="Arial"/>
                  <a:cs typeface="Arial"/>
                  <a:sym typeface="Arial"/>
                </a:rPr>
                <a:t>51</a:t>
              </a:r>
              <a:endParaRPr sz="5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Arial"/>
                <a:ea typeface="Arial"/>
                <a:cs typeface="Arial"/>
                <a:sym typeface="Arial"/>
              </a:endParaRPr>
            </a:p>
          </p:txBody>
        </p:sp>
        <p:sp>
          <p:nvSpPr>
            <p:cNvPr id="2012" name="Google Shape;2012;g349aa8b89f5_0_1700"/>
            <p:cNvSpPr txBox="1"/>
            <p:nvPr/>
          </p:nvSpPr>
          <p:spPr>
            <a:xfrm>
              <a:off x="5558375" y="2455450"/>
              <a:ext cx="1275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PERCENT</a:t>
              </a:r>
              <a:endParaRPr sz="1500" b="0" i="0" u="none" strike="noStrike" cap="none">
                <a:solidFill>
                  <a:schemeClr val="lt1"/>
                </a:solidFill>
                <a:latin typeface="Arial"/>
                <a:ea typeface="Arial"/>
                <a:cs typeface="Arial"/>
                <a:sym typeface="Arial"/>
              </a:endParaRPr>
            </a:p>
          </p:txBody>
        </p:sp>
      </p:grpSp>
      <p:grpSp>
        <p:nvGrpSpPr>
          <p:cNvPr id="2013" name="Google Shape;2013;g349aa8b89f5_0_1700" descr="red arrow down 2"/>
          <p:cNvGrpSpPr/>
          <p:nvPr/>
        </p:nvGrpSpPr>
        <p:grpSpPr>
          <a:xfrm>
            <a:off x="8111753" y="1725171"/>
            <a:ext cx="2052600" cy="1784100"/>
            <a:chOff x="5169875" y="1630575"/>
            <a:chExt cx="2052600" cy="1784100"/>
          </a:xfrm>
        </p:grpSpPr>
        <p:sp>
          <p:nvSpPr>
            <p:cNvPr id="2014" name="Google Shape;2014;g349aa8b89f5_0_1700"/>
            <p:cNvSpPr/>
            <p:nvPr/>
          </p:nvSpPr>
          <p:spPr>
            <a:xfrm>
              <a:off x="5169875" y="1630575"/>
              <a:ext cx="2052600" cy="1784100"/>
            </a:xfrm>
            <a:prstGeom prst="downArrow">
              <a:avLst>
                <a:gd name="adj1" fmla="val 50000"/>
                <a:gd name="adj2" fmla="val 50000"/>
              </a:avLst>
            </a:prstGeom>
            <a:solidFill>
              <a:srgbClr val="A61C00"/>
            </a:solidFill>
            <a:ln w="19050" cap="flat" cmpd="sng">
              <a:solidFill>
                <a:schemeClr val="lt1"/>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40</a:t>
              </a:r>
              <a:endParaRPr sz="4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Arial"/>
                <a:ea typeface="Arial"/>
                <a:cs typeface="Arial"/>
                <a:sym typeface="Arial"/>
              </a:endParaRPr>
            </a:p>
          </p:txBody>
        </p:sp>
        <p:sp>
          <p:nvSpPr>
            <p:cNvPr id="2015" name="Google Shape;2015;g349aa8b89f5_0_1700"/>
            <p:cNvSpPr txBox="1"/>
            <p:nvPr/>
          </p:nvSpPr>
          <p:spPr>
            <a:xfrm>
              <a:off x="5558375" y="2455450"/>
              <a:ext cx="1275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PERCENT</a:t>
              </a:r>
              <a:endParaRPr sz="15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 name="Title 1">
            <a:extLst>
              <a:ext uri="{FF2B5EF4-FFF2-40B4-BE49-F238E27FC236}">
                <a16:creationId xmlns:a16="http://schemas.microsoft.com/office/drawing/2014/main" id="{C7180757-9843-EEAF-C9B9-1F89F06E5EB3}"/>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Scaffolding Conceptual Understanding</a:t>
            </a:r>
            <a:br>
              <a:rPr lang="en-US" sz="3600" b="1" i="0" u="none" strike="noStrike" cap="none" dirty="0">
                <a:solidFill>
                  <a:srgbClr val="254368"/>
                </a:solidFill>
                <a:latin typeface="Arial"/>
                <a:ea typeface="Arial"/>
                <a:cs typeface="Arial"/>
                <a:sym typeface="Arial"/>
              </a:rPr>
            </a:br>
            <a:endParaRPr lang="en-US" dirty="0"/>
          </a:p>
        </p:txBody>
      </p:sp>
      <p:sp>
        <p:nvSpPr>
          <p:cNvPr id="2698" name="Google Shape;2698;g34ba3a22470_1_11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
        <p:nvSpPr>
          <p:cNvPr id="2701" name="Google Shape;2701;g34ba3a22470_1_119"/>
          <p:cNvSpPr txBox="1"/>
          <p:nvPr/>
        </p:nvSpPr>
        <p:spPr>
          <a:xfrm>
            <a:off x="2559756" y="6488668"/>
            <a:ext cx="707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Arial"/>
                <a:ea typeface="Arial"/>
                <a:cs typeface="Arial"/>
                <a:sym typeface="Arial"/>
              </a:rPr>
              <a:t>Teacher PROs</a:t>
            </a:r>
            <a:endParaRPr sz="1400" b="0" i="0" u="none" strike="noStrike" cap="none">
              <a:solidFill>
                <a:srgbClr val="000000"/>
              </a:solidFill>
              <a:latin typeface="Arial"/>
              <a:ea typeface="Arial"/>
              <a:cs typeface="Arial"/>
              <a:sym typeface="Arial"/>
            </a:endParaRPr>
          </a:p>
        </p:txBody>
      </p:sp>
      <p:sp>
        <p:nvSpPr>
          <p:cNvPr id="2702" name="Google Shape;2702;g34ba3a22470_1_119" descr="diagonal arrow"/>
          <p:cNvSpPr/>
          <p:nvPr/>
        </p:nvSpPr>
        <p:spPr>
          <a:xfrm>
            <a:off x="568875" y="1519921"/>
            <a:ext cx="10719532" cy="4869475"/>
          </a:xfrm>
          <a:custGeom>
            <a:avLst/>
            <a:gdLst/>
            <a:ahLst/>
            <a:cxnLst/>
            <a:rect l="l" t="t" r="r" b="b"/>
            <a:pathLst>
              <a:path w="17205" h="7820" extrusionOk="0">
                <a:moveTo>
                  <a:pt x="16598" y="932"/>
                </a:moveTo>
                <a:lnTo>
                  <a:pt x="17204" y="116"/>
                </a:lnTo>
                <a:lnTo>
                  <a:pt x="16194" y="0"/>
                </a:lnTo>
                <a:lnTo>
                  <a:pt x="16356" y="373"/>
                </a:lnTo>
                <a:lnTo>
                  <a:pt x="734" y="7143"/>
                </a:lnTo>
                <a:cubicBezTo>
                  <a:pt x="628" y="7012"/>
                  <a:pt x="445" y="6962"/>
                  <a:pt x="283" y="7032"/>
                </a:cubicBezTo>
                <a:cubicBezTo>
                  <a:pt x="89" y="7116"/>
                  <a:pt x="0" y="7342"/>
                  <a:pt x="84" y="7536"/>
                </a:cubicBezTo>
                <a:cubicBezTo>
                  <a:pt x="168" y="7730"/>
                  <a:pt x="394" y="7819"/>
                  <a:pt x="588" y="7736"/>
                </a:cubicBezTo>
                <a:cubicBezTo>
                  <a:pt x="750" y="7665"/>
                  <a:pt x="839" y="7497"/>
                  <a:pt x="815" y="7330"/>
                </a:cubicBezTo>
                <a:lnTo>
                  <a:pt x="16437" y="559"/>
                </a:lnTo>
                <a:lnTo>
                  <a:pt x="16598" y="932"/>
                </a:lnTo>
              </a:path>
            </a:pathLst>
          </a:custGeom>
          <a:gradFill>
            <a:gsLst>
              <a:gs pos="0">
                <a:srgbClr val="474F5B"/>
              </a:gs>
              <a:gs pos="100000">
                <a:srgbClr val="0F1011"/>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45825" tIns="22900" rIns="45825" bIns="229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51C75"/>
              </a:solidFill>
              <a:latin typeface="Arial"/>
              <a:ea typeface="Arial"/>
              <a:cs typeface="Arial"/>
              <a:sym typeface="Arial"/>
            </a:endParaRPr>
          </a:p>
        </p:txBody>
      </p:sp>
      <p:sp>
        <p:nvSpPr>
          <p:cNvPr id="2703" name="Google Shape;2703;g34ba3a22470_1_119" descr="1"/>
          <p:cNvSpPr/>
          <p:nvPr/>
        </p:nvSpPr>
        <p:spPr>
          <a:xfrm>
            <a:off x="1384787" y="4832161"/>
            <a:ext cx="1466995" cy="1466617"/>
          </a:xfrm>
          <a:custGeom>
            <a:avLst/>
            <a:gdLst/>
            <a:ahLst/>
            <a:cxnLst/>
            <a:rect l="l" t="t" r="r" b="b"/>
            <a:pathLst>
              <a:path w="2354" h="2355" extrusionOk="0">
                <a:moveTo>
                  <a:pt x="2353" y="1176"/>
                </a:moveTo>
                <a:cubicBezTo>
                  <a:pt x="2353" y="1826"/>
                  <a:pt x="1826" y="2354"/>
                  <a:pt x="1177" y="2354"/>
                </a:cubicBezTo>
                <a:cubicBezTo>
                  <a:pt x="527" y="2354"/>
                  <a:pt x="0" y="1826"/>
                  <a:pt x="0" y="1176"/>
                </a:cubicBezTo>
                <a:cubicBezTo>
                  <a:pt x="0" y="527"/>
                  <a:pt x="527" y="0"/>
                  <a:pt x="1177" y="0"/>
                </a:cubicBezTo>
                <a:cubicBezTo>
                  <a:pt x="1826" y="0"/>
                  <a:pt x="2353" y="527"/>
                  <a:pt x="2353" y="1176"/>
                </a:cubicBezTo>
              </a:path>
            </a:pathLst>
          </a:custGeom>
          <a:gradFill>
            <a:gsLst>
              <a:gs pos="0">
                <a:srgbClr val="3D85C6"/>
              </a:gs>
              <a:gs pos="100000">
                <a:srgbClr val="153359"/>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45825" tIns="22900" rIns="45825" bIns="229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04" name="Google Shape;2704;g34ba3a22470_1_119" descr="2"/>
          <p:cNvSpPr/>
          <p:nvPr/>
        </p:nvSpPr>
        <p:spPr>
          <a:xfrm>
            <a:off x="3939668" y="3725334"/>
            <a:ext cx="1467000" cy="1466617"/>
          </a:xfrm>
          <a:custGeom>
            <a:avLst/>
            <a:gdLst/>
            <a:ahLst/>
            <a:cxnLst/>
            <a:rect l="l" t="t" r="r" b="b"/>
            <a:pathLst>
              <a:path w="2355" h="2355" extrusionOk="0">
                <a:moveTo>
                  <a:pt x="2354" y="1177"/>
                </a:moveTo>
                <a:cubicBezTo>
                  <a:pt x="2354" y="1827"/>
                  <a:pt x="1827" y="2354"/>
                  <a:pt x="1177" y="2354"/>
                </a:cubicBezTo>
                <a:cubicBezTo>
                  <a:pt x="527" y="2354"/>
                  <a:pt x="0" y="1827"/>
                  <a:pt x="0" y="1177"/>
                </a:cubicBezTo>
                <a:cubicBezTo>
                  <a:pt x="0" y="527"/>
                  <a:pt x="527" y="0"/>
                  <a:pt x="1177" y="0"/>
                </a:cubicBezTo>
                <a:cubicBezTo>
                  <a:pt x="1827" y="0"/>
                  <a:pt x="2354" y="527"/>
                  <a:pt x="2354" y="1177"/>
                </a:cubicBezTo>
              </a:path>
            </a:pathLst>
          </a:custGeom>
          <a:gradFill>
            <a:gsLst>
              <a:gs pos="0">
                <a:srgbClr val="FFFFFF"/>
              </a:gs>
              <a:gs pos="100000">
                <a:srgbClr val="B3B3B3"/>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45825" tIns="22900" rIns="45825" bIns="229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51C75"/>
              </a:solidFill>
              <a:latin typeface="Arial"/>
              <a:ea typeface="Arial"/>
              <a:cs typeface="Arial"/>
              <a:sym typeface="Arial"/>
            </a:endParaRPr>
          </a:p>
        </p:txBody>
      </p:sp>
      <p:sp>
        <p:nvSpPr>
          <p:cNvPr id="2705" name="Google Shape;2705;g34ba3a22470_1_119" descr="3"/>
          <p:cNvSpPr/>
          <p:nvPr/>
        </p:nvSpPr>
        <p:spPr>
          <a:xfrm>
            <a:off x="6491802" y="2618508"/>
            <a:ext cx="1466995" cy="1466617"/>
          </a:xfrm>
          <a:custGeom>
            <a:avLst/>
            <a:gdLst/>
            <a:ahLst/>
            <a:cxnLst/>
            <a:rect l="l" t="t" r="r" b="b"/>
            <a:pathLst>
              <a:path w="2354" h="2355" extrusionOk="0">
                <a:moveTo>
                  <a:pt x="2353" y="1178"/>
                </a:moveTo>
                <a:cubicBezTo>
                  <a:pt x="2353" y="1827"/>
                  <a:pt x="1826" y="2354"/>
                  <a:pt x="1176" y="2354"/>
                </a:cubicBezTo>
                <a:cubicBezTo>
                  <a:pt x="526" y="2354"/>
                  <a:pt x="0" y="1827"/>
                  <a:pt x="0" y="1178"/>
                </a:cubicBezTo>
                <a:cubicBezTo>
                  <a:pt x="0" y="527"/>
                  <a:pt x="526" y="0"/>
                  <a:pt x="1176" y="0"/>
                </a:cubicBezTo>
                <a:cubicBezTo>
                  <a:pt x="1826" y="0"/>
                  <a:pt x="2353" y="527"/>
                  <a:pt x="2353" y="1178"/>
                </a:cubicBezTo>
              </a:path>
            </a:pathLst>
          </a:custGeom>
          <a:gradFill>
            <a:gsLst>
              <a:gs pos="0">
                <a:srgbClr val="3D85C6"/>
              </a:gs>
              <a:gs pos="100000">
                <a:srgbClr val="153359"/>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45825" tIns="22900" rIns="45825" bIns="229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51C75"/>
              </a:solidFill>
              <a:latin typeface="Arial"/>
              <a:ea typeface="Arial"/>
              <a:cs typeface="Arial"/>
              <a:sym typeface="Arial"/>
            </a:endParaRPr>
          </a:p>
        </p:txBody>
      </p:sp>
      <p:sp>
        <p:nvSpPr>
          <p:cNvPr id="2706" name="Google Shape;2706;g34ba3a22470_1_119" descr="4"/>
          <p:cNvSpPr/>
          <p:nvPr/>
        </p:nvSpPr>
        <p:spPr>
          <a:xfrm>
            <a:off x="9043935" y="1511681"/>
            <a:ext cx="1467000" cy="1466617"/>
          </a:xfrm>
          <a:custGeom>
            <a:avLst/>
            <a:gdLst/>
            <a:ahLst/>
            <a:cxnLst/>
            <a:rect l="l" t="t" r="r" b="b"/>
            <a:pathLst>
              <a:path w="2355" h="2355" extrusionOk="0">
                <a:moveTo>
                  <a:pt x="2354" y="1177"/>
                </a:moveTo>
                <a:cubicBezTo>
                  <a:pt x="2354" y="1826"/>
                  <a:pt x="1827" y="2354"/>
                  <a:pt x="1177" y="2354"/>
                </a:cubicBezTo>
                <a:cubicBezTo>
                  <a:pt x="527" y="2354"/>
                  <a:pt x="0" y="1826"/>
                  <a:pt x="0" y="1177"/>
                </a:cubicBezTo>
                <a:cubicBezTo>
                  <a:pt x="0" y="527"/>
                  <a:pt x="527" y="0"/>
                  <a:pt x="1177" y="0"/>
                </a:cubicBezTo>
                <a:cubicBezTo>
                  <a:pt x="1827" y="0"/>
                  <a:pt x="2354" y="527"/>
                  <a:pt x="2354" y="1177"/>
                </a:cubicBezTo>
              </a:path>
            </a:pathLst>
          </a:custGeom>
          <a:gradFill>
            <a:gsLst>
              <a:gs pos="0">
                <a:srgbClr val="FFFFFF"/>
              </a:gs>
              <a:gs pos="100000">
                <a:srgbClr val="B3B3B3"/>
              </a:gs>
            </a:gsLst>
            <a:path path="circle">
              <a:fillToRect l="50000" t="50000" r="50000" b="50000"/>
            </a:path>
            <a:tileRect/>
          </a:gradFill>
          <a:ln w="19050"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45825" tIns="22900" rIns="45825" bIns="229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51C75"/>
              </a:solidFill>
              <a:latin typeface="Arial"/>
              <a:ea typeface="Arial"/>
              <a:cs typeface="Arial"/>
              <a:sym typeface="Arial"/>
            </a:endParaRPr>
          </a:p>
        </p:txBody>
      </p:sp>
      <p:sp>
        <p:nvSpPr>
          <p:cNvPr id="2707" name="Google Shape;2707;g34ba3a22470_1_119"/>
          <p:cNvSpPr txBox="1"/>
          <p:nvPr/>
        </p:nvSpPr>
        <p:spPr>
          <a:xfrm>
            <a:off x="2993226" y="5681170"/>
            <a:ext cx="5396100" cy="507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b"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254368"/>
                </a:solidFill>
                <a:latin typeface="Arial"/>
                <a:ea typeface="Arial"/>
                <a:cs typeface="Arial"/>
                <a:sym typeface="Arial"/>
              </a:rPr>
              <a:t>Internalize the Concept</a:t>
            </a:r>
            <a:endParaRPr sz="3000" b="0" i="0" u="none" strike="noStrike" cap="none">
              <a:solidFill>
                <a:srgbClr val="254368"/>
              </a:solidFill>
              <a:latin typeface="Arial"/>
              <a:ea typeface="Arial"/>
              <a:cs typeface="Arial"/>
              <a:sym typeface="Arial"/>
            </a:endParaRPr>
          </a:p>
        </p:txBody>
      </p:sp>
      <p:sp>
        <p:nvSpPr>
          <p:cNvPr id="2708" name="Google Shape;2708;g34ba3a22470_1_119"/>
          <p:cNvSpPr txBox="1"/>
          <p:nvPr/>
        </p:nvSpPr>
        <p:spPr>
          <a:xfrm>
            <a:off x="5676099" y="4788650"/>
            <a:ext cx="6270000" cy="723600"/>
          </a:xfrm>
          <a:prstGeom prst="rect">
            <a:avLst/>
          </a:prstGeom>
          <a:noFill/>
          <a:ln>
            <a:noFill/>
          </a:ln>
        </p:spPr>
        <p:txBody>
          <a:bodyPr spcFirstLastPara="1" wrap="square" lIns="45825" tIns="22900" rIns="45825" bIns="229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2200" b="0" i="1" u="none" strike="noStrike" cap="none">
                <a:solidFill>
                  <a:srgbClr val="351C75"/>
                </a:solidFill>
                <a:latin typeface="Arial"/>
                <a:ea typeface="Arial"/>
                <a:cs typeface="Arial"/>
                <a:sym typeface="Arial"/>
              </a:rPr>
              <a:t>What </a:t>
            </a:r>
            <a:r>
              <a:rPr lang="en-US" sz="2200" b="1" i="1" u="none" strike="noStrike" cap="none">
                <a:solidFill>
                  <a:srgbClr val="980000"/>
                </a:solidFill>
                <a:latin typeface="Arial"/>
                <a:ea typeface="Arial"/>
                <a:cs typeface="Arial"/>
                <a:sym typeface="Arial"/>
              </a:rPr>
              <a:t>funds of knowledge</a:t>
            </a:r>
            <a:r>
              <a:rPr lang="en-US" sz="2200" b="0" i="1" u="none" strike="noStrike" cap="none">
                <a:solidFill>
                  <a:srgbClr val="351C75"/>
                </a:solidFill>
                <a:latin typeface="Arial"/>
                <a:ea typeface="Arial"/>
                <a:cs typeface="Arial"/>
                <a:sym typeface="Arial"/>
              </a:rPr>
              <a:t>  should be activated to support in internalizing the abstract concept?</a:t>
            </a:r>
            <a:endParaRPr sz="2200" b="0" i="1" u="none" strike="noStrike" cap="none">
              <a:solidFill>
                <a:srgbClr val="351C75"/>
              </a:solidFill>
              <a:latin typeface="Arial"/>
              <a:ea typeface="Arial"/>
              <a:cs typeface="Arial"/>
              <a:sym typeface="Arial"/>
            </a:endParaRPr>
          </a:p>
        </p:txBody>
      </p:sp>
      <p:sp>
        <p:nvSpPr>
          <p:cNvPr id="2709" name="Google Shape;2709;g34ba3a22470_1_119"/>
          <p:cNvSpPr txBox="1"/>
          <p:nvPr/>
        </p:nvSpPr>
        <p:spPr>
          <a:xfrm>
            <a:off x="5676112" y="4329745"/>
            <a:ext cx="6270000" cy="507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b"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254368"/>
                </a:solidFill>
                <a:latin typeface="Arial"/>
                <a:ea typeface="Arial"/>
                <a:cs typeface="Arial"/>
                <a:sym typeface="Arial"/>
              </a:rPr>
              <a:t>Connect to Prior Knowledge</a:t>
            </a:r>
            <a:endParaRPr sz="3000" b="0" i="0" u="none" strike="noStrike" cap="none">
              <a:solidFill>
                <a:srgbClr val="254368"/>
              </a:solidFill>
              <a:latin typeface="Arial"/>
              <a:ea typeface="Arial"/>
              <a:cs typeface="Arial"/>
              <a:sym typeface="Arial"/>
            </a:endParaRPr>
          </a:p>
        </p:txBody>
      </p:sp>
      <p:sp>
        <p:nvSpPr>
          <p:cNvPr id="2710" name="Google Shape;2710;g34ba3a22470_1_119"/>
          <p:cNvSpPr txBox="1"/>
          <p:nvPr/>
        </p:nvSpPr>
        <p:spPr>
          <a:xfrm>
            <a:off x="245880" y="3164965"/>
            <a:ext cx="6042000" cy="384900"/>
          </a:xfrm>
          <a:prstGeom prst="rect">
            <a:avLst/>
          </a:prstGeom>
          <a:noFill/>
          <a:ln>
            <a:noFill/>
          </a:ln>
        </p:spPr>
        <p:txBody>
          <a:bodyPr spcFirstLastPara="1" wrap="square" lIns="45825" tIns="22900" rIns="45825" bIns="22900"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2200" b="0" i="1" u="none" strike="noStrike" cap="none">
                <a:solidFill>
                  <a:srgbClr val="351C75"/>
                </a:solidFill>
                <a:latin typeface="Arial"/>
                <a:ea typeface="Arial"/>
                <a:cs typeface="Arial"/>
                <a:sym typeface="Arial"/>
              </a:rPr>
              <a:t>Which </a:t>
            </a:r>
            <a:r>
              <a:rPr lang="en-US" sz="2200" b="1" i="1" u="none" strike="noStrike" cap="none">
                <a:solidFill>
                  <a:srgbClr val="980000"/>
                </a:solidFill>
                <a:latin typeface="Arial"/>
                <a:ea typeface="Arial"/>
                <a:cs typeface="Arial"/>
                <a:sym typeface="Arial"/>
              </a:rPr>
              <a:t>sentence</a:t>
            </a:r>
            <a:r>
              <a:rPr lang="en-US" sz="2200" b="0" i="1" u="none" strike="noStrike" cap="none">
                <a:solidFill>
                  <a:srgbClr val="351C75"/>
                </a:solidFill>
                <a:latin typeface="Arial"/>
                <a:ea typeface="Arial"/>
                <a:cs typeface="Arial"/>
                <a:sym typeface="Arial"/>
              </a:rPr>
              <a:t> should be deconstructed?</a:t>
            </a:r>
            <a:endParaRPr sz="2200" b="0" i="1" u="none" strike="noStrike" cap="none">
              <a:solidFill>
                <a:srgbClr val="351C75"/>
              </a:solidFill>
              <a:latin typeface="Arial"/>
              <a:ea typeface="Arial"/>
              <a:cs typeface="Arial"/>
              <a:sym typeface="Arial"/>
            </a:endParaRPr>
          </a:p>
        </p:txBody>
      </p:sp>
      <p:sp>
        <p:nvSpPr>
          <p:cNvPr id="2711" name="Google Shape;2711;g34ba3a22470_1_119"/>
          <p:cNvSpPr txBox="1"/>
          <p:nvPr/>
        </p:nvSpPr>
        <p:spPr>
          <a:xfrm>
            <a:off x="891879" y="2676820"/>
            <a:ext cx="5396100" cy="507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b" anchorCtr="0">
            <a:spAutoFit/>
          </a:bodyPr>
          <a:lstStyle/>
          <a:p>
            <a:pPr marL="0" marR="0" lvl="0" indent="0" algn="r" rtl="0">
              <a:lnSpc>
                <a:spcPct val="100000"/>
              </a:lnSpc>
              <a:spcBef>
                <a:spcPts val="0"/>
              </a:spcBef>
              <a:spcAft>
                <a:spcPts val="0"/>
              </a:spcAft>
              <a:buClr>
                <a:srgbClr val="000000"/>
              </a:buClr>
              <a:buSzPts val="3000"/>
              <a:buFont typeface="Arial"/>
              <a:buNone/>
            </a:pPr>
            <a:r>
              <a:rPr lang="en-US" sz="3000" b="1" i="0" u="none" strike="noStrike" cap="none">
                <a:solidFill>
                  <a:srgbClr val="254368"/>
                </a:solidFill>
                <a:latin typeface="Arial"/>
                <a:ea typeface="Arial"/>
                <a:cs typeface="Arial"/>
                <a:sym typeface="Arial"/>
              </a:rPr>
              <a:t>Analyze Textual Clues</a:t>
            </a:r>
            <a:endParaRPr sz="3000" b="0" i="0" u="none" strike="noStrike" cap="none">
              <a:solidFill>
                <a:srgbClr val="254368"/>
              </a:solidFill>
              <a:latin typeface="Arial"/>
              <a:ea typeface="Arial"/>
              <a:cs typeface="Arial"/>
              <a:sym typeface="Arial"/>
            </a:endParaRPr>
          </a:p>
        </p:txBody>
      </p:sp>
      <p:sp>
        <p:nvSpPr>
          <p:cNvPr id="2712" name="Google Shape;2712;g34ba3a22470_1_119"/>
          <p:cNvSpPr txBox="1"/>
          <p:nvPr/>
        </p:nvSpPr>
        <p:spPr>
          <a:xfrm>
            <a:off x="3874818" y="1762978"/>
            <a:ext cx="5091300" cy="384900"/>
          </a:xfrm>
          <a:prstGeom prst="rect">
            <a:avLst/>
          </a:prstGeom>
          <a:noFill/>
          <a:ln>
            <a:noFill/>
          </a:ln>
        </p:spPr>
        <p:txBody>
          <a:bodyPr spcFirstLastPara="1" wrap="square" lIns="45825" tIns="22900" rIns="45825" bIns="22900"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2200" b="0" i="1" u="none" strike="noStrike" cap="none">
                <a:solidFill>
                  <a:srgbClr val="351C75"/>
                </a:solidFill>
                <a:latin typeface="Arial"/>
                <a:ea typeface="Arial"/>
                <a:cs typeface="Arial"/>
                <a:sym typeface="Arial"/>
              </a:rPr>
              <a:t>What </a:t>
            </a:r>
            <a:r>
              <a:rPr lang="en-US" sz="2200" b="1" i="1" u="none" strike="noStrike" cap="none">
                <a:solidFill>
                  <a:srgbClr val="980000"/>
                </a:solidFill>
                <a:latin typeface="Arial"/>
                <a:ea typeface="Arial"/>
                <a:cs typeface="Arial"/>
                <a:sym typeface="Arial"/>
              </a:rPr>
              <a:t>overarching idea</a:t>
            </a:r>
            <a:r>
              <a:rPr lang="en-US" sz="2200" b="0" i="1" u="none" strike="noStrike" cap="none">
                <a:solidFill>
                  <a:srgbClr val="351C75"/>
                </a:solidFill>
                <a:latin typeface="Arial"/>
                <a:ea typeface="Arial"/>
                <a:cs typeface="Arial"/>
                <a:sym typeface="Arial"/>
              </a:rPr>
              <a:t> emerges?</a:t>
            </a:r>
            <a:endParaRPr sz="2200" b="0" i="1" u="none" strike="noStrike" cap="none">
              <a:solidFill>
                <a:srgbClr val="351C75"/>
              </a:solidFill>
              <a:latin typeface="Arial"/>
              <a:ea typeface="Arial"/>
              <a:cs typeface="Arial"/>
              <a:sym typeface="Arial"/>
            </a:endParaRPr>
          </a:p>
        </p:txBody>
      </p:sp>
      <p:sp>
        <p:nvSpPr>
          <p:cNvPr id="2713" name="Google Shape;2713;g34ba3a22470_1_119"/>
          <p:cNvSpPr txBox="1"/>
          <p:nvPr/>
        </p:nvSpPr>
        <p:spPr>
          <a:xfrm>
            <a:off x="2924121" y="1298875"/>
            <a:ext cx="6042000" cy="507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b" anchorCtr="0">
            <a:spAutoFit/>
          </a:bodyPr>
          <a:lstStyle/>
          <a:p>
            <a:pPr marL="0" marR="0" lvl="0" indent="0" algn="r" rtl="0">
              <a:lnSpc>
                <a:spcPct val="100000"/>
              </a:lnSpc>
              <a:spcBef>
                <a:spcPts val="0"/>
              </a:spcBef>
              <a:spcAft>
                <a:spcPts val="0"/>
              </a:spcAft>
              <a:buClr>
                <a:srgbClr val="000000"/>
              </a:buClr>
              <a:buSzPts val="3000"/>
              <a:buFont typeface="Arial"/>
              <a:buNone/>
            </a:pPr>
            <a:r>
              <a:rPr lang="en-US" sz="3000" b="1" i="0" u="none" strike="noStrike" cap="none" dirty="0">
                <a:solidFill>
                  <a:srgbClr val="254368"/>
                </a:solidFill>
                <a:latin typeface="Arial"/>
                <a:ea typeface="Arial"/>
                <a:cs typeface="Arial"/>
                <a:sym typeface="Arial"/>
              </a:rPr>
              <a:t>Synthesize Your Understanding</a:t>
            </a:r>
            <a:endParaRPr sz="3000" b="0" i="0" u="none" strike="noStrike" cap="none" dirty="0">
              <a:solidFill>
                <a:srgbClr val="254368"/>
              </a:solidFill>
              <a:latin typeface="Arial"/>
              <a:ea typeface="Arial"/>
              <a:cs typeface="Arial"/>
              <a:sym typeface="Arial"/>
            </a:endParaRPr>
          </a:p>
        </p:txBody>
      </p:sp>
      <p:sp>
        <p:nvSpPr>
          <p:cNvPr id="2714" name="Google Shape;2714;g34ba3a22470_1_119"/>
          <p:cNvSpPr txBox="1"/>
          <p:nvPr/>
        </p:nvSpPr>
        <p:spPr>
          <a:xfrm>
            <a:off x="1963475" y="5196136"/>
            <a:ext cx="309600" cy="738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latin typeface="Arial"/>
                <a:ea typeface="Arial"/>
                <a:cs typeface="Arial"/>
                <a:sym typeface="Arial"/>
              </a:rPr>
              <a:t>1</a:t>
            </a:r>
            <a:endParaRPr sz="600" b="0" i="0" u="none" strike="noStrike" cap="none">
              <a:solidFill>
                <a:schemeClr val="lt1"/>
              </a:solidFill>
              <a:latin typeface="Arial"/>
              <a:ea typeface="Arial"/>
              <a:cs typeface="Arial"/>
              <a:sym typeface="Arial"/>
            </a:endParaRPr>
          </a:p>
        </p:txBody>
      </p:sp>
      <p:sp>
        <p:nvSpPr>
          <p:cNvPr id="2715" name="Google Shape;2715;g34ba3a22470_1_119"/>
          <p:cNvSpPr txBox="1"/>
          <p:nvPr/>
        </p:nvSpPr>
        <p:spPr>
          <a:xfrm>
            <a:off x="4462236" y="4089308"/>
            <a:ext cx="422100" cy="738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rgbClr val="351C75"/>
                </a:solidFill>
                <a:latin typeface="Arial"/>
                <a:ea typeface="Arial"/>
                <a:cs typeface="Arial"/>
                <a:sym typeface="Arial"/>
              </a:rPr>
              <a:t>2</a:t>
            </a:r>
            <a:endParaRPr sz="600" b="0" i="0" u="none" strike="noStrike" cap="none">
              <a:solidFill>
                <a:srgbClr val="351C75"/>
              </a:solidFill>
              <a:latin typeface="Arial"/>
              <a:ea typeface="Arial"/>
              <a:cs typeface="Arial"/>
              <a:sym typeface="Arial"/>
            </a:endParaRPr>
          </a:p>
        </p:txBody>
      </p:sp>
      <p:sp>
        <p:nvSpPr>
          <p:cNvPr id="2716" name="Google Shape;2716;g34ba3a22470_1_119"/>
          <p:cNvSpPr txBox="1"/>
          <p:nvPr/>
        </p:nvSpPr>
        <p:spPr>
          <a:xfrm>
            <a:off x="7004349" y="2982482"/>
            <a:ext cx="441900" cy="738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latin typeface="Arial"/>
                <a:ea typeface="Arial"/>
                <a:cs typeface="Arial"/>
                <a:sym typeface="Arial"/>
              </a:rPr>
              <a:t>3</a:t>
            </a:r>
            <a:endParaRPr sz="600" b="0" i="0" u="none" strike="noStrike" cap="none">
              <a:solidFill>
                <a:schemeClr val="lt1"/>
              </a:solidFill>
              <a:latin typeface="Arial"/>
              <a:ea typeface="Arial"/>
              <a:cs typeface="Arial"/>
              <a:sym typeface="Arial"/>
            </a:endParaRPr>
          </a:p>
        </p:txBody>
      </p:sp>
      <p:sp>
        <p:nvSpPr>
          <p:cNvPr id="2717" name="Google Shape;2717;g34ba3a22470_1_119"/>
          <p:cNvSpPr txBox="1"/>
          <p:nvPr/>
        </p:nvSpPr>
        <p:spPr>
          <a:xfrm>
            <a:off x="9536038" y="1875656"/>
            <a:ext cx="482700" cy="738900"/>
          </a:xfrm>
          <a:prstGeom prst="rect">
            <a:avLst/>
          </a:prstGeom>
          <a:noFill/>
          <a:ln>
            <a:noFill/>
          </a:ln>
          <a:effectLst>
            <a:outerShdw blurRad="57150" dist="19050" dir="5400000" algn="bl" rotWithShape="0">
              <a:srgbClr val="000000">
                <a:alpha val="49019"/>
              </a:srgbClr>
            </a:outerShdw>
          </a:effectLst>
        </p:spPr>
        <p:txBody>
          <a:bodyPr spcFirstLastPara="1" wrap="square" lIns="45825" tIns="22900" rIns="45825" bIns="229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rgbClr val="351C75"/>
                </a:solidFill>
                <a:latin typeface="Arial"/>
                <a:ea typeface="Arial"/>
                <a:cs typeface="Arial"/>
                <a:sym typeface="Arial"/>
              </a:rPr>
              <a:t>4</a:t>
            </a:r>
            <a:endParaRPr sz="600" b="0" i="0" u="none" strike="noStrike" cap="none">
              <a:solidFill>
                <a:srgbClr val="351C75"/>
              </a:solidFill>
              <a:latin typeface="Arial"/>
              <a:ea typeface="Arial"/>
              <a:cs typeface="Arial"/>
              <a:sym typeface="Arial"/>
            </a:endParaRPr>
          </a:p>
        </p:txBody>
      </p:sp>
      <p:sp>
        <p:nvSpPr>
          <p:cNvPr id="2718" name="Google Shape;2718;g34ba3a22470_1_119"/>
          <p:cNvSpPr txBox="1"/>
          <p:nvPr/>
        </p:nvSpPr>
        <p:spPr>
          <a:xfrm>
            <a:off x="2993225" y="6088725"/>
            <a:ext cx="6639000" cy="576600"/>
          </a:xfrm>
          <a:prstGeom prst="rect">
            <a:avLst/>
          </a:prstGeom>
          <a:noFill/>
          <a:ln>
            <a:noFill/>
          </a:ln>
        </p:spPr>
        <p:txBody>
          <a:bodyPr spcFirstLastPara="1" wrap="square" lIns="117825" tIns="117825" rIns="117825" bIns="117825" anchor="t" anchorCtr="0">
            <a:spAutoFit/>
          </a:bodyPr>
          <a:lstStyle/>
          <a:p>
            <a:pPr marL="0" marR="0" lvl="0" indent="0" algn="l" rtl="0">
              <a:lnSpc>
                <a:spcPct val="145833"/>
              </a:lnSpc>
              <a:spcBef>
                <a:spcPts val="0"/>
              </a:spcBef>
              <a:spcAft>
                <a:spcPts val="0"/>
              </a:spcAft>
              <a:buClr>
                <a:srgbClr val="000000"/>
              </a:buClr>
              <a:buSzPts val="2000"/>
              <a:buFont typeface="Arial"/>
              <a:buNone/>
            </a:pPr>
            <a:r>
              <a:rPr lang="en-US" sz="2200" b="0" i="1" u="none" strike="noStrike" cap="none">
                <a:solidFill>
                  <a:srgbClr val="351C75"/>
                </a:solidFill>
                <a:latin typeface="Arial"/>
                <a:ea typeface="Arial"/>
                <a:cs typeface="Arial"/>
                <a:sym typeface="Arial"/>
              </a:rPr>
              <a:t>What </a:t>
            </a:r>
            <a:r>
              <a:rPr lang="en-US" sz="2200" b="1" i="1" u="none" strike="noStrike" cap="none">
                <a:solidFill>
                  <a:srgbClr val="980000"/>
                </a:solidFill>
                <a:latin typeface="Arial"/>
                <a:ea typeface="Arial"/>
                <a:cs typeface="Arial"/>
                <a:sym typeface="Arial"/>
              </a:rPr>
              <a:t>abstract concept</a:t>
            </a:r>
            <a:r>
              <a:rPr lang="en-US" sz="2200" b="0" i="1" u="none" strike="noStrike" cap="none">
                <a:solidFill>
                  <a:srgbClr val="351C75"/>
                </a:solidFill>
                <a:latin typeface="Arial"/>
                <a:ea typeface="Arial"/>
                <a:cs typeface="Arial"/>
                <a:sym typeface="Arial"/>
              </a:rPr>
              <a:t> is illustrated in the text?</a:t>
            </a:r>
            <a:endParaRPr sz="2200" b="0" i="1" u="none" strike="noStrike" cap="none">
              <a:solidFill>
                <a:srgbClr val="351C75"/>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pic>
        <p:nvPicPr>
          <p:cNvPr id="2723" name="Google Shape;2723;g34ba3a22470_1_152" descr="example of selecting CIP excerpts"/>
          <p:cNvPicPr preferRelativeResize="0"/>
          <p:nvPr/>
        </p:nvPicPr>
        <p:blipFill rotWithShape="1">
          <a:blip r:embed="rId3">
            <a:alphaModFix/>
          </a:blip>
          <a:srcRect/>
          <a:stretch/>
        </p:blipFill>
        <p:spPr>
          <a:xfrm>
            <a:off x="3079490" y="1416824"/>
            <a:ext cx="4874526" cy="3961524"/>
          </a:xfrm>
          <a:prstGeom prst="rect">
            <a:avLst/>
          </a:prstGeom>
          <a:noFill/>
          <a:ln>
            <a:noFill/>
          </a:ln>
        </p:spPr>
      </p:pic>
      <p:sp>
        <p:nvSpPr>
          <p:cNvPr id="2" name="Title 1">
            <a:extLst>
              <a:ext uri="{FF2B5EF4-FFF2-40B4-BE49-F238E27FC236}">
                <a16:creationId xmlns:a16="http://schemas.microsoft.com/office/drawing/2014/main" id="{3FF84F27-8092-CC28-74D6-744184F86665}"/>
              </a:ext>
            </a:extLst>
          </p:cNvPr>
          <p:cNvSpPr>
            <a:spLocks noGrp="1"/>
          </p:cNvSpPr>
          <p:nvPr>
            <p:ph type="title"/>
          </p:nvPr>
        </p:nvSpPr>
        <p:spPr/>
        <p:txBody>
          <a:bodyPr/>
          <a:lstStyle/>
          <a:p>
            <a:r>
              <a:rPr lang="en-US" sz="3600" b="1" i="0" u="none" strike="noStrike" cap="none" dirty="0">
                <a:solidFill>
                  <a:schemeClr val="accent1"/>
                </a:solidFill>
                <a:latin typeface="Arial"/>
                <a:ea typeface="Arial"/>
                <a:cs typeface="Arial"/>
                <a:sym typeface="Arial"/>
              </a:rPr>
              <a:t>Selecting          Excerpts </a:t>
            </a:r>
            <a:br>
              <a:rPr lang="en-US" sz="3600" b="1" i="0" u="none" strike="noStrike" cap="none" dirty="0">
                <a:solidFill>
                  <a:schemeClr val="accent1"/>
                </a:solidFill>
                <a:latin typeface="Arial"/>
                <a:ea typeface="Arial"/>
                <a:cs typeface="Arial"/>
                <a:sym typeface="Arial"/>
              </a:rPr>
            </a:br>
            <a:endParaRPr lang="en-US" dirty="0"/>
          </a:p>
        </p:txBody>
      </p:sp>
      <p:sp>
        <p:nvSpPr>
          <p:cNvPr id="2726" name="Google Shape;2726;g34ba3a22470_1_152"/>
          <p:cNvSpPr/>
          <p:nvPr/>
        </p:nvSpPr>
        <p:spPr>
          <a:xfrm>
            <a:off x="559438" y="1998456"/>
            <a:ext cx="2387400" cy="1798500"/>
          </a:xfrm>
          <a:prstGeom prst="wedgeEllipseCallout">
            <a:avLst>
              <a:gd name="adj1" fmla="val -20833"/>
              <a:gd name="adj2" fmla="val 62500"/>
            </a:avLst>
          </a:prstGeom>
          <a:gradFill>
            <a:gsLst>
              <a:gs pos="0">
                <a:srgbClr val="3D85C6"/>
              </a:gs>
              <a:gs pos="100000">
                <a:srgbClr val="153359"/>
              </a:gs>
            </a:gsLst>
            <a:path path="circle">
              <a:fillToRect l="50000" t="50000" r="50000" b="50000"/>
            </a:path>
            <a:tileRect/>
          </a:gradFill>
          <a:ln>
            <a:noFill/>
          </a:ln>
          <a:effectLst>
            <a:outerShdw blurRad="44450" dist="27940" dir="5400000" algn="ctr">
              <a:srgbClr val="000000">
                <a:alpha val="30196"/>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Garamond"/>
              <a:buNone/>
            </a:pPr>
            <a:r>
              <a:rPr lang="en-US" sz="2000" b="0" i="0" u="none" strike="noStrike" cap="none">
                <a:solidFill>
                  <a:schemeClr val="lt1"/>
                </a:solidFill>
                <a:latin typeface="Arial"/>
                <a:ea typeface="Arial"/>
                <a:cs typeface="Arial"/>
                <a:sym typeface="Arial"/>
              </a:rPr>
              <a:t>Does the excerpt illuminate the </a:t>
            </a:r>
            <a:r>
              <a:rPr lang="en-US" sz="2000" b="1" i="0" u="none" strike="noStrike" cap="none">
                <a:solidFill>
                  <a:schemeClr val="lt1"/>
                </a:solidFill>
                <a:latin typeface="Arial"/>
                <a:ea typeface="Arial"/>
                <a:cs typeface="Arial"/>
                <a:sym typeface="Arial"/>
              </a:rPr>
              <a:t>central idea </a:t>
            </a:r>
            <a:r>
              <a:rPr lang="en-US" sz="2000" b="0" i="0" u="none" strike="noStrike" cap="none">
                <a:solidFill>
                  <a:schemeClr val="lt1"/>
                </a:solidFill>
                <a:latin typeface="Arial"/>
                <a:ea typeface="Arial"/>
                <a:cs typeface="Arial"/>
                <a:sym typeface="Arial"/>
              </a:rPr>
              <a:t>of the text?</a:t>
            </a:r>
            <a:endParaRPr sz="2000" b="0" i="0" u="none" strike="noStrike" cap="none">
              <a:solidFill>
                <a:schemeClr val="lt1"/>
              </a:solidFill>
              <a:latin typeface="Arial"/>
              <a:ea typeface="Arial"/>
              <a:cs typeface="Arial"/>
              <a:sym typeface="Arial"/>
            </a:endParaRPr>
          </a:p>
        </p:txBody>
      </p:sp>
      <p:sp>
        <p:nvSpPr>
          <p:cNvPr id="2727" name="Google Shape;2727;g34ba3a22470_1_152"/>
          <p:cNvSpPr/>
          <p:nvPr/>
        </p:nvSpPr>
        <p:spPr>
          <a:xfrm>
            <a:off x="6963272" y="128725"/>
            <a:ext cx="2387400" cy="1798500"/>
          </a:xfrm>
          <a:prstGeom prst="wedgeEllipseCallout">
            <a:avLst>
              <a:gd name="adj1" fmla="val -20833"/>
              <a:gd name="adj2" fmla="val 62500"/>
            </a:avLst>
          </a:prstGeom>
          <a:gradFill>
            <a:gsLst>
              <a:gs pos="0">
                <a:schemeClr val="lt1"/>
              </a:gs>
              <a:gs pos="100000">
                <a:srgbClr val="858585"/>
              </a:gs>
            </a:gsLst>
            <a:path path="circle">
              <a:fillToRect l="50000" t="50000" r="50000" b="50000"/>
            </a:path>
            <a:tileRect/>
          </a:gradFill>
          <a:ln w="9525" cap="flat" cmpd="sng">
            <a:solidFill>
              <a:schemeClr val="dk1"/>
            </a:solidFill>
            <a:prstDash val="solid"/>
            <a:round/>
            <a:headEnd type="none" w="sm" len="sm"/>
            <a:tailEnd type="none" w="sm" len="sm"/>
          </a:ln>
          <a:effectLst>
            <a:outerShdw blurRad="44450" dist="27940" dir="5400000" algn="ctr">
              <a:srgbClr val="000000">
                <a:alpha val="30196"/>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Garamond"/>
              <a:buNone/>
            </a:pPr>
            <a:r>
              <a:rPr lang="en-US" sz="2400" b="1" i="0" u="none" strike="noStrike" cap="none">
                <a:solidFill>
                  <a:srgbClr val="153359"/>
                </a:solidFill>
                <a:latin typeface="Arial"/>
                <a:ea typeface="Arial"/>
                <a:cs typeface="Arial"/>
                <a:sym typeface="Arial"/>
              </a:rPr>
              <a:t>Bystander</a:t>
            </a:r>
            <a:endParaRPr sz="2400" b="1" i="0" u="none" strike="noStrike" cap="none">
              <a:solidFill>
                <a:srgbClr val="153359"/>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Garamond"/>
              <a:buNone/>
            </a:pPr>
            <a:r>
              <a:rPr lang="en-US" sz="2400" b="1" i="0" u="none" strike="noStrike" cap="none">
                <a:solidFill>
                  <a:srgbClr val="153359"/>
                </a:solidFill>
                <a:latin typeface="Arial"/>
                <a:ea typeface="Arial"/>
                <a:cs typeface="Arial"/>
                <a:sym typeface="Arial"/>
              </a:rPr>
              <a:t>Guilt</a:t>
            </a:r>
            <a:endParaRPr sz="2400" b="1" i="0" u="none" strike="noStrike" cap="none">
              <a:solidFill>
                <a:srgbClr val="153359"/>
              </a:solidFill>
              <a:latin typeface="Arial"/>
              <a:ea typeface="Arial"/>
              <a:cs typeface="Arial"/>
              <a:sym typeface="Arial"/>
            </a:endParaRPr>
          </a:p>
        </p:txBody>
      </p:sp>
      <p:pic>
        <p:nvPicPr>
          <p:cNvPr id="2728" name="Google Shape;2728;g34ba3a22470_1_152" descr="Merchandise :: Colette Club Houston"/>
          <p:cNvPicPr preferRelativeResize="0"/>
          <p:nvPr/>
        </p:nvPicPr>
        <p:blipFill rotWithShape="1">
          <a:blip r:embed="rId4">
            <a:alphaModFix/>
          </a:blip>
          <a:srcRect/>
          <a:stretch/>
        </p:blipFill>
        <p:spPr>
          <a:xfrm>
            <a:off x="2481519" y="57494"/>
            <a:ext cx="1320162" cy="1325700"/>
          </a:xfrm>
          <a:prstGeom prst="rect">
            <a:avLst/>
          </a:prstGeom>
          <a:noFill/>
          <a:ln>
            <a:noFill/>
          </a:ln>
          <a:effectLst>
            <a:outerShdw blurRad="57150" dist="19050" dir="5400000" algn="bl" rotWithShape="0">
              <a:srgbClr val="000000">
                <a:alpha val="49019"/>
              </a:srgbClr>
            </a:outerShdw>
          </a:effectLst>
        </p:spPr>
      </p:pic>
      <p:sp>
        <p:nvSpPr>
          <p:cNvPr id="2729" name="Google Shape;2729;g34ba3a22470_1_152"/>
          <p:cNvSpPr/>
          <p:nvPr/>
        </p:nvSpPr>
        <p:spPr>
          <a:xfrm rot="20203408">
            <a:off x="8262297" y="2017122"/>
            <a:ext cx="3758933" cy="3499345"/>
          </a:xfrm>
          <a:prstGeom prst="cloudCallout">
            <a:avLst>
              <a:gd name="adj1" fmla="val -91422"/>
              <a:gd name="adj2" fmla="val 4265"/>
            </a:avLst>
          </a:prstGeom>
          <a:gradFill>
            <a:gsLst>
              <a:gs pos="0">
                <a:srgbClr val="3D85C6"/>
              </a:gs>
              <a:gs pos="100000">
                <a:srgbClr val="153359"/>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2400"/>
              <a:buFont typeface="Arial"/>
              <a:buNone/>
            </a:pPr>
            <a:r>
              <a:rPr lang="en-US" sz="2200" b="0" i="0" u="none" strike="noStrike" cap="none" dirty="0">
                <a:solidFill>
                  <a:schemeClr val="lt1"/>
                </a:solidFill>
                <a:latin typeface="Arial"/>
                <a:ea typeface="Arial"/>
                <a:cs typeface="Arial"/>
                <a:sym typeface="Arial"/>
              </a:rPr>
              <a:t>What could possibly be </a:t>
            </a:r>
            <a:r>
              <a:rPr lang="en-US" sz="2200" b="1" i="0" u="none" strike="noStrike" cap="none" dirty="0">
                <a:solidFill>
                  <a:schemeClr val="lt1"/>
                </a:solidFill>
                <a:latin typeface="Arial"/>
                <a:ea typeface="Arial"/>
                <a:cs typeface="Arial"/>
                <a:sym typeface="Arial"/>
              </a:rPr>
              <a:t>lurking </a:t>
            </a:r>
            <a:r>
              <a:rPr lang="en-US" sz="2200" b="0" i="0" u="none" strike="noStrike" cap="none" dirty="0">
                <a:solidFill>
                  <a:schemeClr val="lt1"/>
                </a:solidFill>
                <a:latin typeface="Arial"/>
                <a:ea typeface="Arial"/>
                <a:cs typeface="Arial"/>
                <a:sym typeface="Arial"/>
              </a:rPr>
              <a:t>in the </a:t>
            </a:r>
            <a:r>
              <a:rPr lang="en-US" sz="2200" b="1" i="0" u="none" strike="noStrike" cap="none" dirty="0">
                <a:solidFill>
                  <a:schemeClr val="lt1"/>
                </a:solidFill>
                <a:latin typeface="Arial"/>
                <a:ea typeface="Arial"/>
                <a:cs typeface="Arial"/>
                <a:sym typeface="Arial"/>
              </a:rPr>
              <a:t>main character’s mind</a:t>
            </a:r>
            <a:r>
              <a:rPr lang="en-US" sz="2200" b="0" i="0" u="none" strike="noStrike" cap="none" dirty="0">
                <a:solidFill>
                  <a:schemeClr val="lt1"/>
                </a:solidFill>
                <a:latin typeface="Arial"/>
                <a:ea typeface="Arial"/>
                <a:cs typeface="Arial"/>
                <a:sym typeface="Arial"/>
              </a:rPr>
              <a:t> as she remembers the girl who was </a:t>
            </a:r>
            <a:r>
              <a:rPr lang="en-US" sz="2200" b="1" i="0" u="none" strike="noStrike" cap="none" dirty="0">
                <a:solidFill>
                  <a:schemeClr val="lt1"/>
                </a:solidFill>
                <a:latin typeface="Arial"/>
                <a:ea typeface="Arial"/>
                <a:cs typeface="Arial"/>
                <a:sym typeface="Arial"/>
              </a:rPr>
              <a:t>bullied</a:t>
            </a:r>
            <a:r>
              <a:rPr lang="en-US" sz="2200" b="0" i="0" u="none" strike="noStrike" cap="none" dirty="0">
                <a:solidFill>
                  <a:schemeClr val="lt1"/>
                </a:solidFill>
                <a:latin typeface="Arial"/>
                <a:ea typeface="Arial"/>
                <a:cs typeface="Arial"/>
                <a:sym typeface="Arial"/>
              </a:rPr>
              <a:t>?</a:t>
            </a:r>
            <a:endParaRPr sz="2200" b="0" i="0" u="none" strike="noStrike" cap="none" dirty="0">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sp>
        <p:nvSpPr>
          <p:cNvPr id="2" name="Title 1">
            <a:extLst>
              <a:ext uri="{FF2B5EF4-FFF2-40B4-BE49-F238E27FC236}">
                <a16:creationId xmlns:a16="http://schemas.microsoft.com/office/drawing/2014/main" id="{78F44F1A-BF92-1254-AADF-A5FC78FB2431}"/>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Internalize It: Whole-Class Concept Mapping 1</a:t>
            </a:r>
            <a:br>
              <a:rPr lang="en-US" sz="4000" b="1" i="0" u="none" strike="noStrike" cap="none" dirty="0">
                <a:solidFill>
                  <a:srgbClr val="254368"/>
                </a:solidFill>
                <a:latin typeface="Arial"/>
                <a:ea typeface="Arial"/>
                <a:cs typeface="Arial"/>
                <a:sym typeface="Arial"/>
              </a:rPr>
            </a:br>
            <a:endParaRPr lang="en-US" dirty="0"/>
          </a:p>
        </p:txBody>
      </p:sp>
      <p:grpSp>
        <p:nvGrpSpPr>
          <p:cNvPr id="3" name="Group 2" descr="concept mapping example">
            <a:extLst>
              <a:ext uri="{FF2B5EF4-FFF2-40B4-BE49-F238E27FC236}">
                <a16:creationId xmlns:a16="http://schemas.microsoft.com/office/drawing/2014/main" id="{F3BB32DA-7D6E-40A6-D2C4-700B34F3EA4C}"/>
              </a:ext>
            </a:extLst>
          </p:cNvPr>
          <p:cNvGrpSpPr/>
          <p:nvPr/>
        </p:nvGrpSpPr>
        <p:grpSpPr>
          <a:xfrm>
            <a:off x="2710650" y="1017725"/>
            <a:ext cx="7137225" cy="5428325"/>
            <a:chOff x="2710650" y="1017725"/>
            <a:chExt cx="7137225" cy="5428325"/>
          </a:xfrm>
        </p:grpSpPr>
        <p:pic>
          <p:nvPicPr>
            <p:cNvPr id="2736" name="Google Shape;2736;g34ba3a22470_1_180"/>
            <p:cNvPicPr preferRelativeResize="0"/>
            <p:nvPr/>
          </p:nvPicPr>
          <p:blipFill rotWithShape="1">
            <a:blip r:embed="rId3">
              <a:alphaModFix/>
            </a:blip>
            <a:srcRect l="2617" t="14686" r="2541" b="13178"/>
            <a:stretch/>
          </p:blipFill>
          <p:spPr>
            <a:xfrm>
              <a:off x="2710650" y="1017725"/>
              <a:ext cx="7137225" cy="5428325"/>
            </a:xfrm>
            <a:prstGeom prst="rect">
              <a:avLst/>
            </a:prstGeom>
            <a:noFill/>
            <a:ln>
              <a:noFill/>
            </a:ln>
            <a:effectLst>
              <a:outerShdw blurRad="57150" dist="19050" dir="5400000" algn="bl" rotWithShape="0">
                <a:srgbClr val="000000">
                  <a:alpha val="48235"/>
                </a:srgbClr>
              </a:outerShdw>
            </a:effectLst>
          </p:spPr>
        </p:pic>
        <p:sp>
          <p:nvSpPr>
            <p:cNvPr id="2737" name="Google Shape;2737;g34ba3a22470_1_180"/>
            <p:cNvSpPr/>
            <p:nvPr/>
          </p:nvSpPr>
          <p:spPr>
            <a:xfrm>
              <a:off x="5379975" y="3007863"/>
              <a:ext cx="1901100" cy="15171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1900" b="0" i="0" u="none" strike="noStrike" cap="none">
                  <a:solidFill>
                    <a:srgbClr val="20124D"/>
                  </a:solidFill>
                  <a:latin typeface="Permanent Marker"/>
                  <a:ea typeface="Permanent Marker"/>
                  <a:cs typeface="Permanent Marker"/>
                  <a:sym typeface="Permanent Marker"/>
                </a:rPr>
                <a:t>Bystander</a:t>
              </a:r>
              <a:endParaRPr sz="1900" b="0" i="0" u="none" strike="noStrike" cap="none">
                <a:solidFill>
                  <a:srgbClr val="20124D"/>
                </a:solidFill>
                <a:latin typeface="Permanent Marker"/>
                <a:ea typeface="Permanent Marker"/>
                <a:cs typeface="Permanent Marker"/>
                <a:sym typeface="Permanent Marker"/>
              </a:endParaRPr>
            </a:p>
            <a:p>
              <a:pPr marL="0" marR="0" lvl="0" indent="0" algn="ctr" rtl="0">
                <a:lnSpc>
                  <a:spcPct val="100000"/>
                </a:lnSpc>
                <a:spcBef>
                  <a:spcPts val="0"/>
                </a:spcBef>
                <a:spcAft>
                  <a:spcPts val="0"/>
                </a:spcAft>
                <a:buClr>
                  <a:srgbClr val="000000"/>
                </a:buClr>
                <a:buSzPts val="2600"/>
                <a:buFont typeface="Arial"/>
                <a:buNone/>
              </a:pPr>
              <a:r>
                <a:rPr lang="en-US" sz="1900" b="0" i="0" u="none" strike="noStrike" cap="none">
                  <a:solidFill>
                    <a:srgbClr val="20124D"/>
                  </a:solidFill>
                  <a:latin typeface="Permanent Marker"/>
                  <a:ea typeface="Permanent Marker"/>
                  <a:cs typeface="Permanent Marker"/>
                  <a:sym typeface="Permanent Marker"/>
                </a:rPr>
                <a:t>guilt</a:t>
              </a:r>
              <a:endParaRPr sz="1900" b="0" i="0" u="none" strike="noStrike" cap="none">
                <a:solidFill>
                  <a:srgbClr val="20124D"/>
                </a:solidFill>
                <a:latin typeface="Permanent Marker"/>
                <a:ea typeface="Permanent Marker"/>
                <a:cs typeface="Permanent Marker"/>
                <a:sym typeface="Permanent Marker"/>
              </a:endParaRPr>
            </a:p>
          </p:txBody>
        </p:sp>
        <p:sp>
          <p:nvSpPr>
            <p:cNvPr id="2738" name="Google Shape;2738;g34ba3a22470_1_180"/>
            <p:cNvSpPr/>
            <p:nvPr/>
          </p:nvSpPr>
          <p:spPr>
            <a:xfrm>
              <a:off x="3483600" y="2023038"/>
              <a:ext cx="1798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4000" b="1" i="0" u="none" strike="noStrike" cap="none">
                <a:solidFill>
                  <a:srgbClr val="20124D"/>
                </a:solidFill>
                <a:latin typeface="Shadows Into Light"/>
                <a:ea typeface="Shadows Into Light"/>
                <a:cs typeface="Shadows Into Light"/>
                <a:sym typeface="Shadows Into Light"/>
              </a:endParaRPr>
            </a:p>
          </p:txBody>
        </p:sp>
        <p:sp>
          <p:nvSpPr>
            <p:cNvPr id="2739" name="Google Shape;2739;g34ba3a22470_1_180"/>
            <p:cNvSpPr/>
            <p:nvPr/>
          </p:nvSpPr>
          <p:spPr>
            <a:xfrm>
              <a:off x="7178650" y="1925588"/>
              <a:ext cx="1798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rgbClr val="20124D"/>
                </a:solidFill>
                <a:latin typeface="Shadows Into Light"/>
                <a:ea typeface="Shadows Into Light"/>
                <a:cs typeface="Shadows Into Light"/>
                <a:sym typeface="Shadows Into Light"/>
              </a:endParaRPr>
            </a:p>
          </p:txBody>
        </p:sp>
        <p:sp>
          <p:nvSpPr>
            <p:cNvPr id="2740" name="Google Shape;2740;g34ba3a22470_1_180"/>
            <p:cNvSpPr/>
            <p:nvPr/>
          </p:nvSpPr>
          <p:spPr>
            <a:xfrm>
              <a:off x="7281075" y="4064188"/>
              <a:ext cx="1798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3300" b="1" i="0" u="none" strike="noStrike" cap="none">
                <a:solidFill>
                  <a:srgbClr val="20124D"/>
                </a:solidFill>
                <a:latin typeface="Shadows Into Light"/>
                <a:ea typeface="Shadows Into Light"/>
                <a:cs typeface="Shadows Into Light"/>
                <a:sym typeface="Shadows Into Light"/>
              </a:endParaRPr>
            </a:p>
          </p:txBody>
        </p:sp>
        <p:sp>
          <p:nvSpPr>
            <p:cNvPr id="2741" name="Google Shape;2741;g34ba3a22470_1_180"/>
            <p:cNvSpPr/>
            <p:nvPr/>
          </p:nvSpPr>
          <p:spPr>
            <a:xfrm>
              <a:off x="3423625" y="3979238"/>
              <a:ext cx="1798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700" b="1" i="0" u="none" strike="noStrike" cap="none">
                <a:solidFill>
                  <a:srgbClr val="20124D"/>
                </a:solidFill>
                <a:latin typeface="Shadows Into Light"/>
                <a:ea typeface="Shadows Into Light"/>
                <a:cs typeface="Shadows Into Light"/>
                <a:sym typeface="Shadows Into Light"/>
              </a:endParaRPr>
            </a:p>
          </p:txBody>
        </p:sp>
        <p:cxnSp>
          <p:nvCxnSpPr>
            <p:cNvPr id="2742" name="Google Shape;2742;g34ba3a22470_1_180"/>
            <p:cNvCxnSpPr>
              <a:stCxn id="2738" idx="6"/>
              <a:endCxn id="2737" idx="1"/>
            </p:cNvCxnSpPr>
            <p:nvPr/>
          </p:nvCxnSpPr>
          <p:spPr>
            <a:xfrm>
              <a:off x="5282400" y="2747538"/>
              <a:ext cx="375900" cy="4824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cxnSp>
          <p:nvCxnSpPr>
            <p:cNvPr id="2743" name="Google Shape;2743;g34ba3a22470_1_180"/>
            <p:cNvCxnSpPr>
              <a:stCxn id="2737" idx="3"/>
              <a:endCxn id="2741" idx="6"/>
            </p:cNvCxnSpPr>
            <p:nvPr/>
          </p:nvCxnSpPr>
          <p:spPr>
            <a:xfrm flipH="1">
              <a:off x="5222485" y="4302789"/>
              <a:ext cx="435900" cy="4008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cxnSp>
          <p:nvCxnSpPr>
            <p:cNvPr id="2744" name="Google Shape;2744;g34ba3a22470_1_180"/>
            <p:cNvCxnSpPr>
              <a:stCxn id="2737" idx="5"/>
              <a:endCxn id="2740" idx="2"/>
            </p:cNvCxnSpPr>
            <p:nvPr/>
          </p:nvCxnSpPr>
          <p:spPr>
            <a:xfrm>
              <a:off x="7002665" y="4302789"/>
              <a:ext cx="278400" cy="4860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cxnSp>
          <p:nvCxnSpPr>
            <p:cNvPr id="2745" name="Google Shape;2745;g34ba3a22470_1_180"/>
            <p:cNvCxnSpPr>
              <a:stCxn id="2737" idx="7"/>
              <a:endCxn id="2739" idx="2"/>
            </p:cNvCxnSpPr>
            <p:nvPr/>
          </p:nvCxnSpPr>
          <p:spPr>
            <a:xfrm rot="10800000" flipH="1">
              <a:off x="7002665" y="2650137"/>
              <a:ext cx="176100" cy="5799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49"/>
        <p:cNvGrpSpPr/>
        <p:nvPr/>
      </p:nvGrpSpPr>
      <p:grpSpPr>
        <a:xfrm>
          <a:off x="0" y="0"/>
          <a:ext cx="0" cy="0"/>
          <a:chOff x="0" y="0"/>
          <a:chExt cx="0" cy="0"/>
        </a:xfrm>
      </p:grpSpPr>
      <p:sp>
        <p:nvSpPr>
          <p:cNvPr id="2" name="Title 1">
            <a:extLst>
              <a:ext uri="{FF2B5EF4-FFF2-40B4-BE49-F238E27FC236}">
                <a16:creationId xmlns:a16="http://schemas.microsoft.com/office/drawing/2014/main" id="{202AFF13-29F3-0ADB-B553-CAC0F2047942}"/>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Concept Mapping</a:t>
            </a:r>
            <a:endParaRPr lang="en-US" dirty="0"/>
          </a:p>
        </p:txBody>
      </p:sp>
      <p:grpSp>
        <p:nvGrpSpPr>
          <p:cNvPr id="3" name="Group 2" descr="concept mapping example 2">
            <a:extLst>
              <a:ext uri="{FF2B5EF4-FFF2-40B4-BE49-F238E27FC236}">
                <a16:creationId xmlns:a16="http://schemas.microsoft.com/office/drawing/2014/main" id="{DCA16CE7-7D01-6FE1-53B1-279761D2D763}"/>
              </a:ext>
            </a:extLst>
          </p:cNvPr>
          <p:cNvGrpSpPr/>
          <p:nvPr/>
        </p:nvGrpSpPr>
        <p:grpSpPr>
          <a:xfrm>
            <a:off x="278225" y="1057400"/>
            <a:ext cx="11290875" cy="5440975"/>
            <a:chOff x="278225" y="1057400"/>
            <a:chExt cx="11290875" cy="5440975"/>
          </a:xfrm>
        </p:grpSpPr>
        <p:pic>
          <p:nvPicPr>
            <p:cNvPr id="2752" name="Google Shape;2752;g34ba3a22470_1_201"/>
            <p:cNvPicPr preferRelativeResize="0"/>
            <p:nvPr/>
          </p:nvPicPr>
          <p:blipFill rotWithShape="1">
            <a:blip r:embed="rId3">
              <a:alphaModFix/>
            </a:blip>
            <a:srcRect/>
            <a:stretch/>
          </p:blipFill>
          <p:spPr>
            <a:xfrm>
              <a:off x="278225" y="1708175"/>
              <a:ext cx="3157050" cy="3157050"/>
            </a:xfrm>
            <a:prstGeom prst="rect">
              <a:avLst/>
            </a:prstGeom>
            <a:noFill/>
            <a:ln>
              <a:noFill/>
            </a:ln>
            <a:effectLst>
              <a:outerShdw blurRad="57150" dist="19050" dir="5400000" algn="bl" rotWithShape="0">
                <a:srgbClr val="000000">
                  <a:alpha val="48627"/>
                </a:srgbClr>
              </a:outerShdw>
            </a:effectLst>
          </p:spPr>
        </p:pic>
        <p:pic>
          <p:nvPicPr>
            <p:cNvPr id="2753" name="Google Shape;2753;g34ba3a22470_1_201"/>
            <p:cNvPicPr preferRelativeResize="0"/>
            <p:nvPr/>
          </p:nvPicPr>
          <p:blipFill rotWithShape="1">
            <a:blip r:embed="rId3">
              <a:alphaModFix/>
            </a:blip>
            <a:srcRect/>
            <a:stretch/>
          </p:blipFill>
          <p:spPr>
            <a:xfrm>
              <a:off x="5475275" y="1057400"/>
              <a:ext cx="3157050" cy="3157050"/>
            </a:xfrm>
            <a:prstGeom prst="rect">
              <a:avLst/>
            </a:prstGeom>
            <a:noFill/>
            <a:ln>
              <a:noFill/>
            </a:ln>
            <a:effectLst>
              <a:outerShdw blurRad="57150" dist="19050" dir="5400000" algn="bl" rotWithShape="0">
                <a:srgbClr val="000000">
                  <a:alpha val="48627"/>
                </a:srgbClr>
              </a:outerShdw>
            </a:effectLst>
          </p:spPr>
        </p:pic>
        <p:pic>
          <p:nvPicPr>
            <p:cNvPr id="2754" name="Google Shape;2754;g34ba3a22470_1_201"/>
            <p:cNvPicPr preferRelativeResize="0"/>
            <p:nvPr/>
          </p:nvPicPr>
          <p:blipFill rotWithShape="1">
            <a:blip r:embed="rId3">
              <a:alphaModFix/>
            </a:blip>
            <a:srcRect/>
            <a:stretch/>
          </p:blipFill>
          <p:spPr>
            <a:xfrm>
              <a:off x="2869025" y="3341325"/>
              <a:ext cx="3157050" cy="3157050"/>
            </a:xfrm>
            <a:prstGeom prst="rect">
              <a:avLst/>
            </a:prstGeom>
            <a:noFill/>
            <a:ln>
              <a:noFill/>
            </a:ln>
            <a:effectLst>
              <a:outerShdw blurRad="57150" dist="19050" dir="5400000" algn="bl" rotWithShape="0">
                <a:srgbClr val="000000">
                  <a:alpha val="48627"/>
                </a:srgbClr>
              </a:outerShdw>
            </a:effectLst>
          </p:spPr>
        </p:pic>
        <p:pic>
          <p:nvPicPr>
            <p:cNvPr id="2755" name="Google Shape;2755;g34ba3a22470_1_201"/>
            <p:cNvPicPr preferRelativeResize="0"/>
            <p:nvPr/>
          </p:nvPicPr>
          <p:blipFill rotWithShape="1">
            <a:blip r:embed="rId3">
              <a:alphaModFix/>
            </a:blip>
            <a:srcRect/>
            <a:stretch/>
          </p:blipFill>
          <p:spPr>
            <a:xfrm>
              <a:off x="8412050" y="3215700"/>
              <a:ext cx="3157050" cy="3157050"/>
            </a:xfrm>
            <a:prstGeom prst="rect">
              <a:avLst/>
            </a:prstGeom>
            <a:noFill/>
            <a:ln>
              <a:noFill/>
            </a:ln>
            <a:effectLst>
              <a:outerShdw blurRad="57150" dist="19050" dir="5400000" algn="bl" rotWithShape="0">
                <a:srgbClr val="000000">
                  <a:alpha val="48627"/>
                </a:srgbClr>
              </a:outerShdw>
            </a:effectLst>
          </p:spPr>
        </p:pic>
        <p:pic>
          <p:nvPicPr>
            <p:cNvPr id="2756" name="Google Shape;2756;g34ba3a22470_1_201"/>
            <p:cNvPicPr preferRelativeResize="0"/>
            <p:nvPr/>
          </p:nvPicPr>
          <p:blipFill rotWithShape="1">
            <a:blip r:embed="rId4">
              <a:alphaModFix/>
            </a:blip>
            <a:srcRect/>
            <a:stretch/>
          </p:blipFill>
          <p:spPr>
            <a:xfrm>
              <a:off x="1094200" y="2089175"/>
              <a:ext cx="1525101" cy="1007451"/>
            </a:xfrm>
            <a:prstGeom prst="rect">
              <a:avLst/>
            </a:prstGeom>
            <a:noFill/>
            <a:ln w="9525" cap="flat" cmpd="sng">
              <a:solidFill>
                <a:schemeClr val="dk2"/>
              </a:solidFill>
              <a:prstDash val="solid"/>
              <a:round/>
              <a:headEnd type="none" w="sm" len="sm"/>
              <a:tailEnd type="none" w="sm" len="sm"/>
            </a:ln>
          </p:spPr>
        </p:pic>
        <p:pic>
          <p:nvPicPr>
            <p:cNvPr id="2757" name="Google Shape;2757;g34ba3a22470_1_201"/>
            <p:cNvPicPr preferRelativeResize="0"/>
            <p:nvPr/>
          </p:nvPicPr>
          <p:blipFill rotWithShape="1">
            <a:blip r:embed="rId4">
              <a:alphaModFix/>
            </a:blip>
            <a:srcRect/>
            <a:stretch/>
          </p:blipFill>
          <p:spPr>
            <a:xfrm>
              <a:off x="6291250" y="1397200"/>
              <a:ext cx="1525101" cy="1007451"/>
            </a:xfrm>
            <a:prstGeom prst="rect">
              <a:avLst/>
            </a:prstGeom>
            <a:noFill/>
            <a:ln w="9525" cap="flat" cmpd="sng">
              <a:solidFill>
                <a:schemeClr val="dk2"/>
              </a:solidFill>
              <a:prstDash val="solid"/>
              <a:round/>
              <a:headEnd type="none" w="sm" len="sm"/>
              <a:tailEnd type="none" w="sm" len="sm"/>
            </a:ln>
          </p:spPr>
        </p:pic>
        <p:pic>
          <p:nvPicPr>
            <p:cNvPr id="2758" name="Google Shape;2758;g34ba3a22470_1_201"/>
            <p:cNvPicPr preferRelativeResize="0"/>
            <p:nvPr/>
          </p:nvPicPr>
          <p:blipFill rotWithShape="1">
            <a:blip r:embed="rId4">
              <a:alphaModFix/>
            </a:blip>
            <a:srcRect/>
            <a:stretch/>
          </p:blipFill>
          <p:spPr>
            <a:xfrm>
              <a:off x="3692725" y="3681150"/>
              <a:ext cx="1525101" cy="1007451"/>
            </a:xfrm>
            <a:prstGeom prst="rect">
              <a:avLst/>
            </a:prstGeom>
            <a:noFill/>
            <a:ln w="9525" cap="flat" cmpd="sng">
              <a:solidFill>
                <a:schemeClr val="dk2"/>
              </a:solidFill>
              <a:prstDash val="solid"/>
              <a:round/>
              <a:headEnd type="none" w="sm" len="sm"/>
              <a:tailEnd type="none" w="sm" len="sm"/>
            </a:ln>
          </p:spPr>
        </p:pic>
        <p:pic>
          <p:nvPicPr>
            <p:cNvPr id="2759" name="Google Shape;2759;g34ba3a22470_1_201"/>
            <p:cNvPicPr preferRelativeResize="0"/>
            <p:nvPr/>
          </p:nvPicPr>
          <p:blipFill rotWithShape="1">
            <a:blip r:embed="rId4">
              <a:alphaModFix/>
            </a:blip>
            <a:srcRect/>
            <a:stretch/>
          </p:blipFill>
          <p:spPr>
            <a:xfrm>
              <a:off x="9228025" y="3681150"/>
              <a:ext cx="1525101" cy="1007451"/>
            </a:xfrm>
            <a:prstGeom prst="rect">
              <a:avLst/>
            </a:prstGeom>
            <a:noFill/>
            <a:ln w="9525" cap="flat" cmpd="sng">
              <a:solidFill>
                <a:schemeClr val="dk2"/>
              </a:solidFill>
              <a:prstDash val="solid"/>
              <a:round/>
              <a:headEnd type="none" w="sm" len="sm"/>
              <a:tailEnd type="none" w="sm" len="sm"/>
            </a:ln>
          </p:spPr>
        </p:pic>
        <p:pic>
          <p:nvPicPr>
            <p:cNvPr id="2760" name="Google Shape;2760;g34ba3a22470_1_201"/>
            <p:cNvPicPr preferRelativeResize="0"/>
            <p:nvPr/>
          </p:nvPicPr>
          <p:blipFill rotWithShape="1">
            <a:blip r:embed="rId5">
              <a:alphaModFix/>
            </a:blip>
            <a:srcRect/>
            <a:stretch/>
          </p:blipFill>
          <p:spPr>
            <a:xfrm>
              <a:off x="2996150" y="1931876"/>
              <a:ext cx="5908625" cy="4106901"/>
            </a:xfrm>
            <a:prstGeom prst="rect">
              <a:avLst/>
            </a:prstGeom>
            <a:noFill/>
            <a:ln w="19050" cap="flat" cmpd="sng">
              <a:solidFill>
                <a:srgbClr val="20124D"/>
              </a:solidFill>
              <a:prstDash val="solid"/>
              <a:round/>
              <a:headEnd type="none" w="sm" len="sm"/>
              <a:tailEnd type="none" w="sm" len="sm"/>
            </a:ln>
            <a:effectLst>
              <a:outerShdw blurRad="57150" dist="19050" dir="5400000" algn="bl" rotWithShape="0">
                <a:srgbClr val="000000">
                  <a:alpha val="49019"/>
                </a:srgbClr>
              </a:outerShdw>
            </a:effectLst>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 name="Title 1">
            <a:extLst>
              <a:ext uri="{FF2B5EF4-FFF2-40B4-BE49-F238E27FC236}">
                <a16:creationId xmlns:a16="http://schemas.microsoft.com/office/drawing/2014/main" id="{C3827F18-31CA-154A-F11D-8A2B36A9D1F0}"/>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Internalize It: Whole-Class Concept Mapping 1</a:t>
            </a:r>
            <a:endParaRPr lang="en-US" dirty="0"/>
          </a:p>
        </p:txBody>
      </p:sp>
      <p:grpSp>
        <p:nvGrpSpPr>
          <p:cNvPr id="3" name="Group 2" descr="concept mapping example 3">
            <a:extLst>
              <a:ext uri="{FF2B5EF4-FFF2-40B4-BE49-F238E27FC236}">
                <a16:creationId xmlns:a16="http://schemas.microsoft.com/office/drawing/2014/main" id="{56769EB5-62B2-44E3-3E69-3E6DDF43D0CD}"/>
              </a:ext>
            </a:extLst>
          </p:cNvPr>
          <p:cNvGrpSpPr/>
          <p:nvPr/>
        </p:nvGrpSpPr>
        <p:grpSpPr>
          <a:xfrm>
            <a:off x="992650" y="1017725"/>
            <a:ext cx="10348800" cy="5454125"/>
            <a:chOff x="992650" y="1017725"/>
            <a:chExt cx="10348800" cy="5454125"/>
          </a:xfrm>
        </p:grpSpPr>
        <p:pic>
          <p:nvPicPr>
            <p:cNvPr id="2767" name="Google Shape;2767;g34ba3a22470_1_225"/>
            <p:cNvPicPr preferRelativeResize="0"/>
            <p:nvPr/>
          </p:nvPicPr>
          <p:blipFill rotWithShape="1">
            <a:blip r:embed="rId3">
              <a:alphaModFix/>
            </a:blip>
            <a:srcRect l="2617" t="14686" r="2541" b="13178"/>
            <a:stretch/>
          </p:blipFill>
          <p:spPr>
            <a:xfrm>
              <a:off x="992650" y="1017725"/>
              <a:ext cx="10348800" cy="5454125"/>
            </a:xfrm>
            <a:prstGeom prst="rect">
              <a:avLst/>
            </a:prstGeom>
            <a:noFill/>
            <a:ln>
              <a:noFill/>
            </a:ln>
            <a:effectLst>
              <a:outerShdw blurRad="57150" dist="19050" dir="5400000" algn="bl" rotWithShape="0">
                <a:srgbClr val="000000">
                  <a:alpha val="48235"/>
                </a:srgbClr>
              </a:outerShdw>
            </a:effectLst>
          </p:spPr>
        </p:pic>
        <p:sp>
          <p:nvSpPr>
            <p:cNvPr id="2768" name="Google Shape;2768;g34ba3a22470_1_225"/>
            <p:cNvSpPr/>
            <p:nvPr/>
          </p:nvSpPr>
          <p:spPr>
            <a:xfrm>
              <a:off x="5075175" y="3007863"/>
              <a:ext cx="1901100" cy="15171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1900" b="0" i="0" u="none" strike="noStrike" cap="none">
                  <a:solidFill>
                    <a:srgbClr val="20124D"/>
                  </a:solidFill>
                  <a:latin typeface="Permanent Marker"/>
                  <a:ea typeface="Permanent Marker"/>
                  <a:cs typeface="Permanent Marker"/>
                  <a:sym typeface="Permanent Marker"/>
                </a:rPr>
                <a:t>Bystander</a:t>
              </a:r>
              <a:endParaRPr sz="1900" b="0" i="0" u="none" strike="noStrike" cap="none">
                <a:solidFill>
                  <a:srgbClr val="20124D"/>
                </a:solidFill>
                <a:latin typeface="Permanent Marker"/>
                <a:ea typeface="Permanent Marker"/>
                <a:cs typeface="Permanent Marker"/>
                <a:sym typeface="Permanent Marker"/>
              </a:endParaRPr>
            </a:p>
            <a:p>
              <a:pPr marL="0" marR="0" lvl="0" indent="0" algn="ctr" rtl="0">
                <a:lnSpc>
                  <a:spcPct val="100000"/>
                </a:lnSpc>
                <a:spcBef>
                  <a:spcPts val="0"/>
                </a:spcBef>
                <a:spcAft>
                  <a:spcPts val="0"/>
                </a:spcAft>
                <a:buClr>
                  <a:srgbClr val="000000"/>
                </a:buClr>
                <a:buSzPts val="2600"/>
                <a:buFont typeface="Arial"/>
                <a:buNone/>
              </a:pPr>
              <a:r>
                <a:rPr lang="en-US" sz="1900" b="0" i="0" u="none" strike="noStrike" cap="none">
                  <a:solidFill>
                    <a:srgbClr val="20124D"/>
                  </a:solidFill>
                  <a:latin typeface="Permanent Marker"/>
                  <a:ea typeface="Permanent Marker"/>
                  <a:cs typeface="Permanent Marker"/>
                  <a:sym typeface="Permanent Marker"/>
                </a:rPr>
                <a:t>guilt</a:t>
              </a:r>
              <a:endParaRPr sz="1900" b="0" i="0" u="none" strike="noStrike" cap="none">
                <a:solidFill>
                  <a:srgbClr val="20124D"/>
                </a:solidFill>
                <a:latin typeface="Permanent Marker"/>
                <a:ea typeface="Permanent Marker"/>
                <a:cs typeface="Permanent Marker"/>
                <a:sym typeface="Permanent Marker"/>
              </a:endParaRPr>
            </a:p>
          </p:txBody>
        </p:sp>
        <p:sp>
          <p:nvSpPr>
            <p:cNvPr id="2769" name="Google Shape;2769;g34ba3a22470_1_225"/>
            <p:cNvSpPr/>
            <p:nvPr/>
          </p:nvSpPr>
          <p:spPr>
            <a:xfrm>
              <a:off x="2382800" y="2023050"/>
              <a:ext cx="25947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2200" b="1" i="0" u="none" strike="noStrike" cap="none">
                  <a:solidFill>
                    <a:srgbClr val="20124D"/>
                  </a:solidFill>
                  <a:latin typeface="Shadows Into Light"/>
                  <a:ea typeface="Shadows Into Light"/>
                  <a:cs typeface="Shadows Into Light"/>
                  <a:sym typeface="Shadows Into Light"/>
                </a:rPr>
                <a:t>wishing you had stopped the traumatic event</a:t>
              </a:r>
              <a:endParaRPr sz="2800" b="1" i="0" u="none" strike="noStrike" cap="none">
                <a:solidFill>
                  <a:srgbClr val="20124D"/>
                </a:solidFill>
                <a:latin typeface="Shadows Into Light"/>
                <a:ea typeface="Shadows Into Light"/>
                <a:cs typeface="Shadows Into Light"/>
                <a:sym typeface="Shadows Into Light"/>
              </a:endParaRPr>
            </a:p>
          </p:txBody>
        </p:sp>
        <p:sp>
          <p:nvSpPr>
            <p:cNvPr id="2770" name="Google Shape;2770;g34ba3a22470_1_225"/>
            <p:cNvSpPr/>
            <p:nvPr/>
          </p:nvSpPr>
          <p:spPr>
            <a:xfrm>
              <a:off x="6873850" y="1925600"/>
              <a:ext cx="26760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100" b="1" i="0" u="none" strike="noStrike" cap="none">
                  <a:solidFill>
                    <a:srgbClr val="20124D"/>
                  </a:solidFill>
                  <a:latin typeface="Shadows Into Light"/>
                  <a:ea typeface="Shadows Into Light"/>
                  <a:cs typeface="Shadows Into Light"/>
                  <a:sym typeface="Shadows Into Light"/>
                </a:rPr>
                <a:t>remorse for not interceding</a:t>
              </a:r>
              <a:endParaRPr sz="2100" b="1" i="0" u="none" strike="noStrike" cap="none">
                <a:solidFill>
                  <a:srgbClr val="20124D"/>
                </a:solidFill>
                <a:latin typeface="Shadows Into Light"/>
                <a:ea typeface="Shadows Into Light"/>
                <a:cs typeface="Shadows Into Light"/>
                <a:sym typeface="Shadows Into Light"/>
              </a:endParaRPr>
            </a:p>
          </p:txBody>
        </p:sp>
        <p:sp>
          <p:nvSpPr>
            <p:cNvPr id="2771" name="Google Shape;2771;g34ba3a22470_1_225"/>
            <p:cNvSpPr/>
            <p:nvPr/>
          </p:nvSpPr>
          <p:spPr>
            <a:xfrm>
              <a:off x="6976275" y="4064200"/>
              <a:ext cx="28050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100" b="1" i="0" u="none" strike="noStrike" cap="none">
                  <a:solidFill>
                    <a:srgbClr val="20124D"/>
                  </a:solidFill>
                  <a:latin typeface="Shadows Into Light"/>
                  <a:ea typeface="Shadows Into Light"/>
                  <a:cs typeface="Shadows Into Light"/>
                  <a:sym typeface="Shadows Into Light"/>
                </a:rPr>
                <a:t>attack on my colleague’s character</a:t>
              </a:r>
              <a:endParaRPr sz="1600" b="1" i="0" u="none" strike="noStrike" cap="none">
                <a:solidFill>
                  <a:srgbClr val="20124D"/>
                </a:solidFill>
                <a:latin typeface="Shadows Into Light"/>
                <a:ea typeface="Shadows Into Light"/>
                <a:cs typeface="Shadows Into Light"/>
                <a:sym typeface="Shadows Into Light"/>
              </a:endParaRPr>
            </a:p>
          </p:txBody>
        </p:sp>
        <p:sp>
          <p:nvSpPr>
            <p:cNvPr id="2772" name="Google Shape;2772;g34ba3a22470_1_225"/>
            <p:cNvSpPr/>
            <p:nvPr/>
          </p:nvSpPr>
          <p:spPr>
            <a:xfrm>
              <a:off x="2521800" y="3979250"/>
              <a:ext cx="2395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2500" b="1" i="0" u="none" strike="noStrike" cap="none">
                  <a:solidFill>
                    <a:srgbClr val="20124D"/>
                  </a:solidFill>
                  <a:latin typeface="Shadows Into Light"/>
                  <a:ea typeface="Shadows Into Light"/>
                  <a:cs typeface="Shadows Into Light"/>
                  <a:sym typeface="Shadows Into Light"/>
                </a:rPr>
                <a:t>wishing you had helped</a:t>
              </a:r>
              <a:endParaRPr sz="3700" b="1" i="0" u="none" strike="noStrike" cap="none">
                <a:solidFill>
                  <a:srgbClr val="20124D"/>
                </a:solidFill>
                <a:latin typeface="Shadows Into Light"/>
                <a:ea typeface="Shadows Into Light"/>
                <a:cs typeface="Shadows Into Light"/>
                <a:sym typeface="Shadows Into Light"/>
              </a:endParaRPr>
            </a:p>
          </p:txBody>
        </p:sp>
        <p:cxnSp>
          <p:nvCxnSpPr>
            <p:cNvPr id="2773" name="Google Shape;2773;g34ba3a22470_1_225"/>
            <p:cNvCxnSpPr>
              <a:stCxn id="2769" idx="6"/>
              <a:endCxn id="2768" idx="1"/>
            </p:cNvCxnSpPr>
            <p:nvPr/>
          </p:nvCxnSpPr>
          <p:spPr>
            <a:xfrm>
              <a:off x="4977500" y="2747550"/>
              <a:ext cx="376200" cy="4824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cxnSp>
          <p:nvCxnSpPr>
            <p:cNvPr id="2774" name="Google Shape;2774;g34ba3a22470_1_225"/>
            <p:cNvCxnSpPr>
              <a:stCxn id="2768" idx="3"/>
              <a:endCxn id="2772" idx="6"/>
            </p:cNvCxnSpPr>
            <p:nvPr/>
          </p:nvCxnSpPr>
          <p:spPr>
            <a:xfrm flipH="1">
              <a:off x="4917685" y="4302789"/>
              <a:ext cx="435900" cy="4011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cxnSp>
          <p:nvCxnSpPr>
            <p:cNvPr id="2775" name="Google Shape;2775;g34ba3a22470_1_225"/>
            <p:cNvCxnSpPr>
              <a:stCxn id="2768" idx="5"/>
              <a:endCxn id="2771" idx="2"/>
            </p:cNvCxnSpPr>
            <p:nvPr/>
          </p:nvCxnSpPr>
          <p:spPr>
            <a:xfrm>
              <a:off x="6697865" y="4302789"/>
              <a:ext cx="278400" cy="4860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cxnSp>
          <p:nvCxnSpPr>
            <p:cNvPr id="2776" name="Google Shape;2776;g34ba3a22470_1_225"/>
            <p:cNvCxnSpPr>
              <a:stCxn id="2768" idx="7"/>
              <a:endCxn id="2770" idx="2"/>
            </p:cNvCxnSpPr>
            <p:nvPr/>
          </p:nvCxnSpPr>
          <p:spPr>
            <a:xfrm rot="10800000" flipH="1">
              <a:off x="6697865" y="2650137"/>
              <a:ext cx="176100" cy="579900"/>
            </a:xfrm>
            <a:prstGeom prst="straightConnector1">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cxn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80"/>
        <p:cNvGrpSpPr/>
        <p:nvPr/>
      </p:nvGrpSpPr>
      <p:grpSpPr>
        <a:xfrm>
          <a:off x="0" y="0"/>
          <a:ext cx="0" cy="0"/>
          <a:chOff x="0" y="0"/>
          <a:chExt cx="0" cy="0"/>
        </a:xfrm>
      </p:grpSpPr>
      <p:pic>
        <p:nvPicPr>
          <p:cNvPr id="3" name="Google Shape;2297;g34ba3a22470_0_0">
            <a:extLst>
              <a:ext uri="{FF2B5EF4-FFF2-40B4-BE49-F238E27FC236}">
                <a16:creationId xmlns:a16="http://schemas.microsoft.com/office/drawing/2014/main" id="{201C6F54-652A-37F5-03D8-1D62BB0E7D3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4064" y="922050"/>
            <a:ext cx="10397836" cy="5365736"/>
          </a:xfrm>
          <a:prstGeom prst="rect">
            <a:avLst/>
          </a:prstGeom>
          <a:noFill/>
          <a:ln>
            <a:noFill/>
          </a:ln>
          <a:effectLst>
            <a:outerShdw blurRad="57150" dist="19050" dir="5400000" algn="bl" rotWithShape="0">
              <a:srgbClr val="000000">
                <a:alpha val="48235"/>
              </a:srgbClr>
            </a:outerShdw>
          </a:effectLst>
        </p:spPr>
      </p:pic>
      <p:sp>
        <p:nvSpPr>
          <p:cNvPr id="2" name="Title 1">
            <a:extLst>
              <a:ext uri="{FF2B5EF4-FFF2-40B4-BE49-F238E27FC236}">
                <a16:creationId xmlns:a16="http://schemas.microsoft.com/office/drawing/2014/main" id="{8102C04D-7E43-FDE4-3936-2760DA7987A6}"/>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Analyze It: Search for Textual Clues</a:t>
            </a:r>
            <a:endParaRPr lang="en-US" dirty="0"/>
          </a:p>
        </p:txBody>
      </p:sp>
      <p:sp>
        <p:nvSpPr>
          <p:cNvPr id="2784" name="Google Shape;2784;g34ba3a22470_1_240"/>
          <p:cNvSpPr txBox="1"/>
          <p:nvPr/>
        </p:nvSpPr>
        <p:spPr>
          <a:xfrm>
            <a:off x="1946032" y="1639574"/>
            <a:ext cx="3753050" cy="35701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mj-lt"/>
                <a:ea typeface="Aleo"/>
                <a:cs typeface="Aleo"/>
                <a:sym typeface="Aleo"/>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
                  </a:ext>
                </a:extLst>
              </a:rPr>
              <a:t>Shadows</a:t>
            </a:r>
            <a:r>
              <a:rPr lang="en-US" sz="2000" b="0" i="0" u="none" strike="noStrike" cap="none" dirty="0">
                <a:solidFill>
                  <a:srgbClr val="000000"/>
                </a:solidFill>
                <a:latin typeface="+mj-lt"/>
                <a:ea typeface="Aleo"/>
                <a:cs typeface="Aleo"/>
                <a:sym typeface="Aleo"/>
              </a:rPr>
              <a:t> are strange things. We nearly never notice them, although they’re always attached to our bodies. They creep along behind us, </a:t>
            </a:r>
            <a:r>
              <a:rPr lang="en-US" sz="2000" b="1" i="0" u="none" strike="noStrike" cap="none" dirty="0">
                <a:solidFill>
                  <a:srgbClr val="980000"/>
                </a:solidFill>
                <a:latin typeface="+mj-lt"/>
                <a:ea typeface="Aleo"/>
                <a:cs typeface="Aleo"/>
                <a:sym typeface="Aleo"/>
              </a:rPr>
              <a:t>lurking</a:t>
            </a:r>
            <a:r>
              <a:rPr lang="en-US" sz="2000" b="0" i="0" u="none" strike="noStrike" cap="none" dirty="0">
                <a:solidFill>
                  <a:srgbClr val="000000"/>
                </a:solidFill>
                <a:latin typeface="+mj-lt"/>
                <a:ea typeface="Aleo"/>
                <a:cs typeface="Aleo"/>
                <a:sym typeface="Aleo"/>
              </a:rPr>
              <a:t> in wait for those brief moments when, unexpectedly, the light shifts and they leap ahead of us, forcing us to </a:t>
            </a:r>
            <a:r>
              <a:rPr lang="en-US" sz="2000" b="0" i="0" u="none" strike="noStrike" cap="none" dirty="0">
                <a:solidFill>
                  <a:schemeClr val="dk1"/>
                </a:solidFill>
                <a:latin typeface="+mj-lt"/>
                <a:ea typeface="Aleo"/>
                <a:cs typeface="Aleo"/>
                <a:sym typeface="Aleo"/>
              </a:rPr>
              <a:t>acknowledge</a:t>
            </a:r>
            <a:r>
              <a:rPr lang="en-US" sz="2000" b="1" i="0" u="none" strike="noStrike" cap="none" dirty="0">
                <a:solidFill>
                  <a:schemeClr val="dk1"/>
                </a:solidFill>
                <a:latin typeface="+mj-lt"/>
                <a:ea typeface="Aleo"/>
                <a:cs typeface="Aleo"/>
                <a:sym typeface="Aleo"/>
              </a:rPr>
              <a:t> </a:t>
            </a:r>
            <a:r>
              <a:rPr lang="en-US" sz="2000" b="0" i="0" u="none" strike="noStrike" cap="none" dirty="0">
                <a:solidFill>
                  <a:srgbClr val="000000"/>
                </a:solidFill>
                <a:latin typeface="+mj-lt"/>
                <a:ea typeface="Aleo"/>
                <a:cs typeface="Aleo"/>
                <a:sym typeface="Aleo"/>
              </a:rPr>
              <a:t>their existence.</a:t>
            </a:r>
          </a:p>
          <a:p>
            <a:pPr marL="0" marR="0" lvl="0" indent="0" algn="l" rtl="0">
              <a:lnSpc>
                <a:spcPct val="100000"/>
              </a:lnSpc>
              <a:spcBef>
                <a:spcPts val="0"/>
              </a:spcBef>
              <a:spcAft>
                <a:spcPts val="0"/>
              </a:spcAft>
              <a:buClr>
                <a:srgbClr val="000000"/>
              </a:buClr>
              <a:buSzPts val="2000"/>
              <a:buFont typeface="Arial"/>
              <a:buNone/>
            </a:pPr>
            <a:endParaRPr lang="en-US" sz="2000" b="0" i="0" u="none" strike="noStrike" cap="none" dirty="0">
              <a:solidFill>
                <a:srgbClr val="000000"/>
              </a:solidFill>
              <a:latin typeface="+mj-lt"/>
              <a:ea typeface="Aleo"/>
              <a:cs typeface="Aleo"/>
              <a:sym typeface="Aleo"/>
            </a:endParaRPr>
          </a:p>
        </p:txBody>
      </p:sp>
      <p:grpSp>
        <p:nvGrpSpPr>
          <p:cNvPr id="4" name="Group 3" descr="textual clues">
            <a:extLst>
              <a:ext uri="{FF2B5EF4-FFF2-40B4-BE49-F238E27FC236}">
                <a16:creationId xmlns:a16="http://schemas.microsoft.com/office/drawing/2014/main" id="{3A50D7EB-A00B-05F0-F1B5-67A1E9830935}"/>
              </a:ext>
            </a:extLst>
          </p:cNvPr>
          <p:cNvGrpSpPr/>
          <p:nvPr/>
        </p:nvGrpSpPr>
        <p:grpSpPr>
          <a:xfrm>
            <a:off x="6266753" y="1523250"/>
            <a:ext cx="4437312" cy="4307762"/>
            <a:chOff x="6266753" y="1523250"/>
            <a:chExt cx="4437312" cy="4307762"/>
          </a:xfrm>
        </p:grpSpPr>
        <p:pic>
          <p:nvPicPr>
            <p:cNvPr id="2785" name="Google Shape;2785;g34ba3a22470_1_240"/>
            <p:cNvPicPr preferRelativeResize="0"/>
            <p:nvPr/>
          </p:nvPicPr>
          <p:blipFill rotWithShape="1">
            <a:blip r:embed="rId4">
              <a:alphaModFix/>
            </a:blip>
            <a:srcRect/>
            <a:stretch/>
          </p:blipFill>
          <p:spPr>
            <a:xfrm>
              <a:off x="8803265" y="3930212"/>
              <a:ext cx="1900800" cy="1900800"/>
            </a:xfrm>
            <a:prstGeom prst="rect">
              <a:avLst/>
            </a:prstGeom>
            <a:noFill/>
            <a:ln>
              <a:noFill/>
            </a:ln>
            <a:effectLst>
              <a:outerShdw blurRad="57150" dist="19050" dir="5400000" algn="bl" rotWithShape="0">
                <a:srgbClr val="000000">
                  <a:alpha val="47450"/>
                </a:srgbClr>
              </a:outerShdw>
            </a:effectLst>
          </p:spPr>
        </p:pic>
        <p:sp>
          <p:nvSpPr>
            <p:cNvPr id="2786" name="Google Shape;2786;g34ba3a22470_1_240"/>
            <p:cNvSpPr/>
            <p:nvPr/>
          </p:nvSpPr>
          <p:spPr>
            <a:xfrm>
              <a:off x="8395140" y="1523250"/>
              <a:ext cx="1798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1800" b="0" i="0" u="none" strike="noStrike" cap="none" dirty="0">
                  <a:solidFill>
                    <a:srgbClr val="20124D"/>
                  </a:solidFill>
                  <a:latin typeface="Permanent Marker"/>
                  <a:ea typeface="Permanent Marker"/>
                  <a:cs typeface="Permanent Marker"/>
                  <a:sym typeface="Permanent Marker"/>
                </a:rPr>
                <a:t>Bystander</a:t>
              </a:r>
              <a:endParaRPr sz="1800" b="0" i="0" u="none" strike="noStrike" cap="none" dirty="0">
                <a:solidFill>
                  <a:srgbClr val="20124D"/>
                </a:solidFill>
                <a:latin typeface="Permanent Marker"/>
                <a:ea typeface="Permanent Marker"/>
                <a:cs typeface="Permanent Marker"/>
                <a:sym typeface="Permanent Marker"/>
              </a:endParaRPr>
            </a:p>
            <a:p>
              <a:pPr marL="0" marR="0" lvl="0" indent="0" algn="l" rtl="0">
                <a:lnSpc>
                  <a:spcPct val="100000"/>
                </a:lnSpc>
                <a:spcBef>
                  <a:spcPts val="0"/>
                </a:spcBef>
                <a:spcAft>
                  <a:spcPts val="0"/>
                </a:spcAft>
                <a:buClr>
                  <a:srgbClr val="000000"/>
                </a:buClr>
                <a:buSzPts val="2100"/>
                <a:buFont typeface="Arial"/>
                <a:buNone/>
              </a:pPr>
              <a:r>
                <a:rPr lang="en-US" sz="1800" b="0" i="0" u="none" strike="noStrike" cap="none" dirty="0">
                  <a:solidFill>
                    <a:srgbClr val="20124D"/>
                  </a:solidFill>
                  <a:latin typeface="Permanent Marker"/>
                  <a:ea typeface="Permanent Marker"/>
                  <a:cs typeface="Permanent Marker"/>
                  <a:sym typeface="Permanent Marker"/>
                </a:rPr>
                <a:t>Guilt</a:t>
              </a:r>
              <a:endParaRPr sz="1800" b="0" i="0" u="none" strike="noStrike" cap="none" dirty="0">
                <a:solidFill>
                  <a:srgbClr val="20124D"/>
                </a:solidFill>
                <a:latin typeface="Permanent Marker"/>
                <a:ea typeface="Permanent Marker"/>
                <a:cs typeface="Permanent Marker"/>
                <a:sym typeface="Permanent Marker"/>
              </a:endParaRPr>
            </a:p>
          </p:txBody>
        </p:sp>
        <p:sp>
          <p:nvSpPr>
            <p:cNvPr id="2787" name="Google Shape;2787;g34ba3a22470_1_240"/>
            <p:cNvSpPr/>
            <p:nvPr/>
          </p:nvSpPr>
          <p:spPr>
            <a:xfrm>
              <a:off x="6266753" y="2152262"/>
              <a:ext cx="1798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400"/>
                <a:buFont typeface="Arial"/>
                <a:buNone/>
              </a:pPr>
              <a:r>
                <a:rPr lang="en-US" sz="1700" b="1" i="0" u="none" strike="noStrike" cap="none">
                  <a:solidFill>
                    <a:srgbClr val="20124D"/>
                  </a:solidFill>
                  <a:latin typeface="Shadows Into Light"/>
                  <a:ea typeface="Shadows Into Light"/>
                  <a:cs typeface="Shadows Into Light"/>
                  <a:sym typeface="Shadows Into Light"/>
                </a:rPr>
                <a:t>wishing you had stopped the traumatic event</a:t>
              </a:r>
              <a:endParaRPr sz="2600" b="1" i="0" u="none" strike="noStrike" cap="none">
                <a:solidFill>
                  <a:srgbClr val="20124D"/>
                </a:solidFill>
                <a:latin typeface="Shadows Into Light"/>
                <a:ea typeface="Shadows Into Light"/>
                <a:cs typeface="Shadows Into Light"/>
                <a:sym typeface="Shadows Into Light"/>
              </a:endParaRPr>
            </a:p>
          </p:txBody>
        </p:sp>
        <p:sp>
          <p:nvSpPr>
            <p:cNvPr id="2788" name="Google Shape;2788;g34ba3a22470_1_240"/>
            <p:cNvSpPr/>
            <p:nvPr/>
          </p:nvSpPr>
          <p:spPr>
            <a:xfrm>
              <a:off x="6879540" y="3930200"/>
              <a:ext cx="1798800" cy="1449000"/>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600"/>
                <a:buFont typeface="Arial"/>
                <a:buNone/>
              </a:pPr>
              <a:r>
                <a:rPr lang="en-US" sz="2100" b="1" i="0" u="none" strike="noStrike" cap="none">
                  <a:solidFill>
                    <a:srgbClr val="20124D"/>
                  </a:solidFill>
                  <a:latin typeface="Shadows Into Light"/>
                  <a:ea typeface="Shadows Into Light"/>
                  <a:cs typeface="Shadows Into Light"/>
                  <a:sym typeface="Shadows Into Light"/>
                </a:rPr>
                <a:t>remorse for not interceding</a:t>
              </a:r>
              <a:endParaRPr sz="2700" b="1" i="0" u="none" strike="noStrike" cap="none">
                <a:solidFill>
                  <a:srgbClr val="20124D"/>
                </a:solidFill>
                <a:latin typeface="Shadows Into Light"/>
                <a:ea typeface="Shadows Into Light"/>
                <a:cs typeface="Shadows Into Light"/>
                <a:sym typeface="Shadows Into Light"/>
              </a:endParaRPr>
            </a:p>
          </p:txBody>
        </p:sp>
        <p:cxnSp>
          <p:nvCxnSpPr>
            <p:cNvPr id="2789" name="Google Shape;2789;g34ba3a22470_1_240"/>
            <p:cNvCxnSpPr>
              <a:stCxn id="2786" idx="2"/>
              <a:endCxn id="2787" idx="7"/>
            </p:cNvCxnSpPr>
            <p:nvPr/>
          </p:nvCxnSpPr>
          <p:spPr>
            <a:xfrm flipH="1">
              <a:off x="7802040" y="2247750"/>
              <a:ext cx="593100" cy="116700"/>
            </a:xfrm>
            <a:prstGeom prst="straightConnector1">
              <a:avLst/>
            </a:prstGeom>
            <a:noFill/>
            <a:ln w="38100" cap="flat" cmpd="sng">
              <a:solidFill>
                <a:schemeClr val="dk2"/>
              </a:solidFill>
              <a:prstDash val="solid"/>
              <a:round/>
              <a:headEnd type="none" w="sm" len="sm"/>
              <a:tailEnd type="triangle" w="med" len="med"/>
            </a:ln>
          </p:spPr>
        </p:cxnSp>
        <p:cxnSp>
          <p:nvCxnSpPr>
            <p:cNvPr id="2790" name="Google Shape;2790;g34ba3a22470_1_240"/>
            <p:cNvCxnSpPr>
              <a:stCxn id="2786" idx="4"/>
              <a:endCxn id="2788" idx="7"/>
            </p:cNvCxnSpPr>
            <p:nvPr/>
          </p:nvCxnSpPr>
          <p:spPr>
            <a:xfrm flipH="1">
              <a:off x="8414940" y="2972250"/>
              <a:ext cx="879600" cy="1170300"/>
            </a:xfrm>
            <a:prstGeom prst="straightConnector1">
              <a:avLst/>
            </a:prstGeom>
            <a:noFill/>
            <a:ln w="38100" cap="flat" cmpd="sng">
              <a:solidFill>
                <a:schemeClr val="dk2"/>
              </a:solidFill>
              <a:prstDash val="solid"/>
              <a:round/>
              <a:headEnd type="none" w="sm" len="sm"/>
              <a:tailEnd type="triangle" w="med" len="med"/>
            </a:ln>
          </p:spPr>
        </p:cxn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80">
          <a:extLst>
            <a:ext uri="{FF2B5EF4-FFF2-40B4-BE49-F238E27FC236}">
              <a16:creationId xmlns:a16="http://schemas.microsoft.com/office/drawing/2014/main" id="{2F476AB1-D40A-6238-BA60-75EF66ADD0D3}"/>
            </a:ext>
          </a:extLst>
        </p:cNvPr>
        <p:cNvGrpSpPr/>
        <p:nvPr/>
      </p:nvGrpSpPr>
      <p:grpSpPr>
        <a:xfrm>
          <a:off x="0" y="0"/>
          <a:ext cx="0" cy="0"/>
          <a:chOff x="0" y="0"/>
          <a:chExt cx="0" cy="0"/>
        </a:xfrm>
      </p:grpSpPr>
      <p:pic>
        <p:nvPicPr>
          <p:cNvPr id="3" name="Google Shape;2297;g34ba3a22470_0_0">
            <a:extLst>
              <a:ext uri="{FF2B5EF4-FFF2-40B4-BE49-F238E27FC236}">
                <a16:creationId xmlns:a16="http://schemas.microsoft.com/office/drawing/2014/main" id="{24F9011E-1BFA-F4CC-762F-6FD2D65E2C77}"/>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4064" y="922050"/>
            <a:ext cx="10397836" cy="5365736"/>
          </a:xfrm>
          <a:prstGeom prst="rect">
            <a:avLst/>
          </a:prstGeom>
          <a:noFill/>
          <a:ln>
            <a:noFill/>
          </a:ln>
          <a:effectLst>
            <a:outerShdw blurRad="57150" dist="19050" dir="5400000" algn="bl" rotWithShape="0">
              <a:srgbClr val="000000">
                <a:alpha val="48235"/>
              </a:srgbClr>
            </a:outerShdw>
          </a:effectLst>
        </p:spPr>
      </p:pic>
      <p:sp>
        <p:nvSpPr>
          <p:cNvPr id="2" name="Title 1">
            <a:extLst>
              <a:ext uri="{FF2B5EF4-FFF2-40B4-BE49-F238E27FC236}">
                <a16:creationId xmlns:a16="http://schemas.microsoft.com/office/drawing/2014/main" id="{9642A5FE-825C-D0A8-37FA-896081CD4AD2}"/>
              </a:ext>
            </a:extLst>
          </p:cNvPr>
          <p:cNvSpPr>
            <a:spLocks noGrp="1"/>
          </p:cNvSpPr>
          <p:nvPr>
            <p:ph type="title"/>
          </p:nvPr>
        </p:nvSpPr>
        <p:spPr/>
        <p:txBody>
          <a:bodyPr/>
          <a:lstStyle/>
          <a:p>
            <a:r>
              <a:rPr lang="en-US" sz="3600" b="1" i="0" u="none" strike="noStrike" cap="none" dirty="0">
                <a:solidFill>
                  <a:srgbClr val="254368"/>
                </a:solidFill>
                <a:latin typeface="Arial"/>
                <a:ea typeface="Arial"/>
                <a:cs typeface="Arial"/>
                <a:sym typeface="Arial"/>
              </a:rPr>
              <a:t>Analyze It: Connecting Clues to Ideas</a:t>
            </a:r>
            <a:endParaRPr lang="en-US" dirty="0"/>
          </a:p>
        </p:txBody>
      </p:sp>
      <p:sp>
        <p:nvSpPr>
          <p:cNvPr id="2784" name="Google Shape;2784;g34ba3a22470_1_240">
            <a:extLst>
              <a:ext uri="{FF2B5EF4-FFF2-40B4-BE49-F238E27FC236}">
                <a16:creationId xmlns:a16="http://schemas.microsoft.com/office/drawing/2014/main" id="{5863A3FD-0702-12AC-4F9A-C0165696364D}"/>
              </a:ext>
            </a:extLst>
          </p:cNvPr>
          <p:cNvSpPr txBox="1"/>
          <p:nvPr/>
        </p:nvSpPr>
        <p:spPr>
          <a:xfrm>
            <a:off x="1946032" y="1639574"/>
            <a:ext cx="3753050" cy="35701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leo"/>
                <a:ea typeface="Aleo"/>
                <a:cs typeface="Aleo"/>
                <a:sym typeface="Aleo"/>
                <a:extLst>
                  <a:ext uri="http://customooxmlschemas.google.com/">
                    <go:slidesCustomData xmlns:lc="http://schemas.openxmlformats.org/drawingml/2006/lockedCanvas"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
                  </a:ext>
                </a:extLst>
              </a:rPr>
              <a:t>Shadows</a:t>
            </a:r>
            <a:r>
              <a:rPr lang="en-US" sz="2000" b="0" i="0" u="none" strike="noStrike" cap="none" dirty="0">
                <a:solidFill>
                  <a:srgbClr val="000000"/>
                </a:solidFill>
                <a:latin typeface="Aleo"/>
                <a:ea typeface="Aleo"/>
                <a:cs typeface="Aleo"/>
                <a:sym typeface="Aleo"/>
              </a:rPr>
              <a:t> are strange things. We nearly never notice them, although they’re always attached to our bodies. </a:t>
            </a:r>
            <a:r>
              <a:rPr lang="en-US" sz="2000" b="0" i="0" u="none" strike="noStrike" cap="none" dirty="0">
                <a:solidFill>
                  <a:srgbClr val="000000"/>
                </a:solidFill>
                <a:highlight>
                  <a:srgbClr val="FDEC91"/>
                </a:highlight>
                <a:latin typeface="Aleo"/>
                <a:ea typeface="Aleo"/>
                <a:cs typeface="Aleo"/>
                <a:sym typeface="Aleo"/>
              </a:rPr>
              <a:t>They creep along behind us, </a:t>
            </a:r>
            <a:r>
              <a:rPr lang="en-US" sz="2000" b="1" i="0" u="none" strike="noStrike" cap="none" dirty="0">
                <a:solidFill>
                  <a:srgbClr val="980000"/>
                </a:solidFill>
                <a:highlight>
                  <a:srgbClr val="FDEC91"/>
                </a:highlight>
                <a:latin typeface="Aleo"/>
                <a:ea typeface="Aleo"/>
                <a:cs typeface="Aleo"/>
                <a:sym typeface="Aleo"/>
              </a:rPr>
              <a:t>lurking</a:t>
            </a:r>
            <a:r>
              <a:rPr lang="en-US" sz="2000" b="0" i="0" u="none" strike="noStrike" cap="none" dirty="0">
                <a:solidFill>
                  <a:srgbClr val="000000"/>
                </a:solidFill>
                <a:highlight>
                  <a:srgbClr val="FDEC91"/>
                </a:highlight>
                <a:latin typeface="Aleo"/>
                <a:ea typeface="Aleo"/>
                <a:cs typeface="Aleo"/>
                <a:sym typeface="Aleo"/>
              </a:rPr>
              <a:t> in wait </a:t>
            </a:r>
            <a:r>
              <a:rPr lang="en-US" sz="2000" b="0" i="0" u="none" strike="noStrike" cap="none" dirty="0">
                <a:solidFill>
                  <a:srgbClr val="000000"/>
                </a:solidFill>
                <a:latin typeface="Aleo"/>
                <a:ea typeface="Aleo"/>
                <a:cs typeface="Aleo"/>
                <a:sym typeface="Aleo"/>
              </a:rPr>
              <a:t>for those brief moments when, unexpectedly, the light shifts and they leap ahead of us, </a:t>
            </a:r>
            <a:r>
              <a:rPr lang="en-US" sz="2000" b="0" i="0" u="none" strike="noStrike" cap="none" dirty="0">
                <a:solidFill>
                  <a:srgbClr val="000000"/>
                </a:solidFill>
                <a:highlight>
                  <a:srgbClr val="FDEC91"/>
                </a:highlight>
                <a:latin typeface="Aleo"/>
                <a:ea typeface="Aleo"/>
                <a:cs typeface="Aleo"/>
                <a:sym typeface="Aleo"/>
              </a:rPr>
              <a:t>forcing us to </a:t>
            </a:r>
            <a:r>
              <a:rPr lang="en-US" sz="2000" b="0" i="0" u="none" strike="noStrike" cap="none" dirty="0">
                <a:solidFill>
                  <a:schemeClr val="dk1"/>
                </a:solidFill>
                <a:highlight>
                  <a:srgbClr val="FDEC91"/>
                </a:highlight>
                <a:latin typeface="Aleo"/>
                <a:ea typeface="Aleo"/>
                <a:cs typeface="Aleo"/>
                <a:sym typeface="Aleo"/>
              </a:rPr>
              <a:t>acknowledge</a:t>
            </a:r>
            <a:r>
              <a:rPr lang="en-US" sz="2000" b="1" i="0" u="none" strike="noStrike" cap="none" dirty="0">
                <a:solidFill>
                  <a:schemeClr val="dk1"/>
                </a:solidFill>
                <a:latin typeface="Aleo"/>
                <a:ea typeface="Aleo"/>
                <a:cs typeface="Aleo"/>
                <a:sym typeface="Aleo"/>
              </a:rPr>
              <a:t> </a:t>
            </a:r>
            <a:r>
              <a:rPr lang="en-US" sz="2000" b="0" i="0" u="none" strike="noStrike" cap="none" dirty="0">
                <a:solidFill>
                  <a:srgbClr val="000000"/>
                </a:solidFill>
                <a:latin typeface="Aleo"/>
                <a:ea typeface="Aleo"/>
                <a:cs typeface="Aleo"/>
                <a:sym typeface="Aleo"/>
              </a:rPr>
              <a:t>their existence.</a:t>
            </a:r>
          </a:p>
          <a:p>
            <a:pPr marL="0" marR="0" lvl="0" indent="0" algn="l" rtl="0">
              <a:lnSpc>
                <a:spcPct val="100000"/>
              </a:lnSpc>
              <a:spcBef>
                <a:spcPts val="0"/>
              </a:spcBef>
              <a:spcAft>
                <a:spcPts val="0"/>
              </a:spcAft>
              <a:buClr>
                <a:srgbClr val="000000"/>
              </a:buClr>
              <a:buSzPts val="2000"/>
              <a:buFont typeface="Arial"/>
              <a:buNone/>
            </a:pPr>
            <a:endParaRPr lang="en-US" sz="2000" b="0" i="0" u="none" strike="noStrike" cap="none" dirty="0">
              <a:solidFill>
                <a:srgbClr val="000000"/>
              </a:solidFill>
              <a:latin typeface="+mj-lt"/>
              <a:ea typeface="Aleo"/>
              <a:cs typeface="Aleo"/>
              <a:sym typeface="Aleo"/>
            </a:endParaRPr>
          </a:p>
        </p:txBody>
      </p:sp>
      <p:pic>
        <p:nvPicPr>
          <p:cNvPr id="4" name="Google Shape;2799;g34ba3a22470_1_265">
            <a:extLst>
              <a:ext uri="{FF2B5EF4-FFF2-40B4-BE49-F238E27FC236}">
                <a16:creationId xmlns:a16="http://schemas.microsoft.com/office/drawing/2014/main" id="{8E275659-F004-CB0D-12BB-C98C7F623332}"/>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04285" y="4335390"/>
            <a:ext cx="1444172" cy="1310458"/>
          </a:xfrm>
          <a:prstGeom prst="rect">
            <a:avLst/>
          </a:prstGeom>
          <a:noFill/>
          <a:ln>
            <a:noFill/>
          </a:ln>
          <a:effectLst>
            <a:outerShdw blurRad="57150" dist="19050" dir="5400000" algn="bl" rotWithShape="0">
              <a:srgbClr val="000000">
                <a:alpha val="47450"/>
              </a:srgbClr>
            </a:outerShdw>
          </a:effectLst>
        </p:spPr>
      </p:pic>
      <p:sp>
        <p:nvSpPr>
          <p:cNvPr id="5" name="Google Shape;2800;g34ba3a22470_1_265">
            <a:extLst>
              <a:ext uri="{FF2B5EF4-FFF2-40B4-BE49-F238E27FC236}">
                <a16:creationId xmlns:a16="http://schemas.microsoft.com/office/drawing/2014/main" id="{BF3B97F3-21CA-D31C-DF97-B4E7706B19D1}"/>
              </a:ext>
            </a:extLst>
          </p:cNvPr>
          <p:cNvSpPr txBox="1"/>
          <p:nvPr/>
        </p:nvSpPr>
        <p:spPr>
          <a:xfrm>
            <a:off x="6669943" y="1208978"/>
            <a:ext cx="3842216" cy="11541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dirty="0">
                <a:solidFill>
                  <a:srgbClr val="000000"/>
                </a:solidFill>
                <a:latin typeface="Arial"/>
                <a:ea typeface="Arial"/>
                <a:cs typeface="Arial"/>
                <a:sym typeface="Arial"/>
              </a:rPr>
              <a:t>How does this illustrate our shared understanding of the meaning of </a:t>
            </a:r>
            <a:r>
              <a:rPr lang="en-US" sz="2100" b="1" i="0" u="none" strike="noStrike" cap="none" dirty="0">
                <a:solidFill>
                  <a:srgbClr val="980000"/>
                </a:solidFill>
                <a:latin typeface="Arial"/>
                <a:ea typeface="Arial"/>
                <a:cs typeface="Arial"/>
                <a:sym typeface="Arial"/>
              </a:rPr>
              <a:t>bystander guilt</a:t>
            </a:r>
            <a:r>
              <a:rPr lang="en-US" sz="2100" b="1" i="0" u="none" strike="noStrike" cap="none" dirty="0">
                <a:solidFill>
                  <a:srgbClr val="000000"/>
                </a:solidFill>
                <a:latin typeface="Arial"/>
                <a:ea typeface="Arial"/>
                <a:cs typeface="Arial"/>
                <a:sym typeface="Arial"/>
              </a:rPr>
              <a:t>?</a:t>
            </a:r>
            <a:endParaRPr sz="2100" b="1" i="0" u="none" strike="noStrike" cap="none" dirty="0">
              <a:solidFill>
                <a:srgbClr val="000000"/>
              </a:solidFill>
              <a:latin typeface="Arial"/>
              <a:ea typeface="Arial"/>
              <a:cs typeface="Arial"/>
              <a:sym typeface="Arial"/>
            </a:endParaRPr>
          </a:p>
        </p:txBody>
      </p:sp>
      <p:sp>
        <p:nvSpPr>
          <p:cNvPr id="6" name="Google Shape;2801;g34ba3a22470_1_265">
            <a:extLst>
              <a:ext uri="{FF2B5EF4-FFF2-40B4-BE49-F238E27FC236}">
                <a16:creationId xmlns:a16="http://schemas.microsoft.com/office/drawing/2014/main" id="{BFE9B47C-5A4C-40B1-5608-731FF80ACADF}"/>
              </a:ext>
            </a:extLst>
          </p:cNvPr>
          <p:cNvSpPr txBox="1"/>
          <p:nvPr/>
        </p:nvSpPr>
        <p:spPr>
          <a:xfrm>
            <a:off x="7137934" y="2307000"/>
            <a:ext cx="2539725" cy="5938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latin typeface="Avenir"/>
                <a:ea typeface="Avenir"/>
                <a:cs typeface="Avenir"/>
                <a:sym typeface="Avenir"/>
              </a:rPr>
              <a:t>“</a:t>
            </a:r>
            <a:r>
              <a:rPr lang="en-US" sz="2000" b="0" i="0" u="none" strike="noStrike" cap="none" dirty="0">
                <a:solidFill>
                  <a:schemeClr val="dk1"/>
                </a:solidFill>
                <a:latin typeface="Avenir"/>
                <a:ea typeface="Avenir"/>
                <a:cs typeface="Avenir"/>
                <a:sym typeface="Avenir"/>
              </a:rPr>
              <a:t>guilt </a:t>
            </a:r>
            <a:r>
              <a:rPr lang="en-US" sz="2000" b="0" i="0" u="none" strike="noStrike" cap="none" dirty="0">
                <a:solidFill>
                  <a:srgbClr val="C00000"/>
                </a:solidFill>
                <a:latin typeface="Avenir"/>
                <a:ea typeface="Avenir"/>
                <a:cs typeface="Avenir"/>
                <a:sym typeface="Avenir"/>
              </a:rPr>
              <a:t>lingers</a:t>
            </a:r>
            <a:r>
              <a:rPr lang="en-US" sz="2000" b="0" i="0" u="none" strike="noStrike" cap="none" dirty="0">
                <a:solidFill>
                  <a:schemeClr val="dk1"/>
                </a:solidFill>
                <a:latin typeface="Avenir"/>
                <a:ea typeface="Avenir"/>
                <a:cs typeface="Avenir"/>
                <a:sym typeface="Avenir"/>
              </a:rPr>
              <a:t> in your thoughts</a:t>
            </a:r>
            <a:r>
              <a:rPr lang="en-US" sz="2000" b="0" i="1" u="none" strike="noStrike" cap="none" dirty="0">
                <a:solidFill>
                  <a:srgbClr val="000000"/>
                </a:solidFill>
                <a:latin typeface="Avenir"/>
                <a:ea typeface="Avenir"/>
                <a:cs typeface="Avenir"/>
                <a:sym typeface="Avenir"/>
              </a:rPr>
              <a:t>”</a:t>
            </a:r>
            <a:endParaRPr sz="2000" b="0" i="1" u="none" strike="noStrike" cap="none" dirty="0">
              <a:solidFill>
                <a:srgbClr val="000000"/>
              </a:solidFill>
              <a:latin typeface="Avenir"/>
              <a:ea typeface="Avenir"/>
              <a:cs typeface="Avenir"/>
              <a:sym typeface="Avenir"/>
            </a:endParaRPr>
          </a:p>
        </p:txBody>
      </p:sp>
      <p:sp>
        <p:nvSpPr>
          <p:cNvPr id="7" name="Google Shape;2802;g34ba3a22470_1_265">
            <a:extLst>
              <a:ext uri="{FF2B5EF4-FFF2-40B4-BE49-F238E27FC236}">
                <a16:creationId xmlns:a16="http://schemas.microsoft.com/office/drawing/2014/main" id="{6CBB0B88-DC57-7F3D-C38E-6B72894346EF}"/>
              </a:ext>
            </a:extLst>
          </p:cNvPr>
          <p:cNvSpPr txBox="1"/>
          <p:nvPr/>
        </p:nvSpPr>
        <p:spPr>
          <a:xfrm>
            <a:off x="7214134" y="3310963"/>
            <a:ext cx="2539725" cy="5938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latin typeface="Avenir"/>
                <a:ea typeface="Avenir"/>
                <a:cs typeface="Avenir"/>
                <a:sym typeface="Avenir"/>
              </a:rPr>
              <a:t>“</a:t>
            </a:r>
            <a:r>
              <a:rPr lang="en-US" sz="2000" b="0" i="1" u="none" strike="noStrike" cap="none" dirty="0">
                <a:solidFill>
                  <a:schemeClr val="dk1"/>
                </a:solidFill>
                <a:latin typeface="Avenir"/>
                <a:ea typeface="Avenir"/>
                <a:cs typeface="Avenir"/>
                <a:sym typeface="Avenir"/>
              </a:rPr>
              <a:t>guilt </a:t>
            </a:r>
            <a:r>
              <a:rPr lang="en-US" sz="2000" b="0" i="1" u="none" strike="noStrike" cap="none" dirty="0">
                <a:solidFill>
                  <a:srgbClr val="C00000"/>
                </a:solidFill>
                <a:latin typeface="Avenir"/>
                <a:ea typeface="Avenir"/>
                <a:cs typeface="Avenir"/>
                <a:sym typeface="Avenir"/>
              </a:rPr>
              <a:t>forces you to face</a:t>
            </a:r>
            <a:r>
              <a:rPr lang="en-US" sz="2000" b="0" i="1" u="none" strike="noStrike" cap="none" dirty="0">
                <a:solidFill>
                  <a:schemeClr val="dk1"/>
                </a:solidFill>
                <a:latin typeface="Avenir"/>
                <a:ea typeface="Avenir"/>
                <a:cs typeface="Avenir"/>
                <a:sym typeface="Avenir"/>
              </a:rPr>
              <a:t> your inaction</a:t>
            </a:r>
            <a:r>
              <a:rPr lang="en-US" sz="2000" b="0" i="1" u="none" strike="noStrike" cap="none" dirty="0">
                <a:solidFill>
                  <a:srgbClr val="000000"/>
                </a:solidFill>
                <a:latin typeface="Avenir"/>
                <a:ea typeface="Avenir"/>
                <a:cs typeface="Avenir"/>
                <a:sym typeface="Avenir"/>
              </a:rPr>
              <a:t>”</a:t>
            </a:r>
            <a:endParaRPr sz="2000" b="0" i="1" u="none" strike="noStrike" cap="none" dirty="0">
              <a:solidFill>
                <a:srgbClr val="000000"/>
              </a:solidFill>
              <a:latin typeface="Avenir"/>
              <a:ea typeface="Avenir"/>
              <a:cs typeface="Avenir"/>
              <a:sym typeface="Avenir"/>
            </a:endParaRPr>
          </a:p>
        </p:txBody>
      </p:sp>
      <p:sp>
        <p:nvSpPr>
          <p:cNvPr id="8" name="Google Shape;2803;g34ba3a22470_1_265">
            <a:extLst>
              <a:ext uri="{FF2B5EF4-FFF2-40B4-BE49-F238E27FC236}">
                <a16:creationId xmlns:a16="http://schemas.microsoft.com/office/drawing/2014/main" id="{B7B654BB-586F-3E69-19CC-D0F1FAD91A9B}"/>
              </a:ext>
            </a:extLst>
          </p:cNvPr>
          <p:cNvSpPr/>
          <p:nvPr/>
        </p:nvSpPr>
        <p:spPr>
          <a:xfrm>
            <a:off x="6781159" y="4534204"/>
            <a:ext cx="1923126" cy="1377629"/>
          </a:xfrm>
          <a:prstGeom prst="ellipse">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600"/>
              <a:buFont typeface="Arial"/>
              <a:buNone/>
            </a:pPr>
            <a:endParaRPr sz="3100" b="1" i="0" u="none" strike="noStrike" cap="none" dirty="0">
              <a:solidFill>
                <a:srgbClr val="20124D"/>
              </a:solidFill>
              <a:latin typeface="Shadows Into Light"/>
              <a:ea typeface="Shadows Into Light"/>
              <a:cs typeface="Shadows Into Light"/>
              <a:sym typeface="Shadows Into Light"/>
            </a:endParaRPr>
          </a:p>
          <a:p>
            <a:pPr marL="0" marR="0" lvl="0" indent="0" algn="ctr" rtl="0">
              <a:lnSpc>
                <a:spcPct val="100000"/>
              </a:lnSpc>
              <a:spcBef>
                <a:spcPts val="0"/>
              </a:spcBef>
              <a:spcAft>
                <a:spcPts val="0"/>
              </a:spcAft>
              <a:buClr>
                <a:schemeClr val="dk1"/>
              </a:buClr>
              <a:buSzPts val="2600"/>
              <a:buFont typeface="Arial"/>
              <a:buNone/>
            </a:pPr>
            <a:r>
              <a:rPr lang="en-US" sz="2100" b="1" i="0" u="none" strike="noStrike" cap="none" dirty="0">
                <a:solidFill>
                  <a:srgbClr val="20124D"/>
                </a:solidFill>
                <a:latin typeface="Shadows Into Light"/>
                <a:ea typeface="Shadows Into Light"/>
                <a:cs typeface="Shadows Into Light"/>
                <a:sym typeface="Shadows Into Light"/>
              </a:rPr>
              <a:t>remorse for not interceding</a:t>
            </a:r>
            <a:endParaRPr sz="3100" b="1" i="0" u="none" strike="noStrike" cap="none" dirty="0">
              <a:solidFill>
                <a:srgbClr val="20124D"/>
              </a:solidFill>
              <a:latin typeface="Shadows Into Light"/>
              <a:ea typeface="Shadows Into Light"/>
              <a:cs typeface="Shadows Into Light"/>
              <a:sym typeface="Shadows Into Light"/>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rgbClr val="20124D"/>
              </a:solidFill>
              <a:latin typeface="Shadows Into Light"/>
              <a:ea typeface="Shadows Into Light"/>
              <a:cs typeface="Shadows Into Light"/>
              <a:sym typeface="Shadows Into Light"/>
            </a:endParaRPr>
          </a:p>
        </p:txBody>
      </p:sp>
      <p:cxnSp>
        <p:nvCxnSpPr>
          <p:cNvPr id="9" name="Google Shape;2804;g34ba3a22470_1_265">
            <a:extLst>
              <a:ext uri="{FF2B5EF4-FFF2-40B4-BE49-F238E27FC236}">
                <a16:creationId xmlns:a16="http://schemas.microsoft.com/office/drawing/2014/main" id="{CD89EEEA-C850-BEC2-A68E-E3D4D11BD1EC}"/>
              </a:ext>
              <a:ext uri="{C183D7F6-B498-43B3-948B-1728B52AA6E4}">
                <adec:decorative xmlns:adec="http://schemas.microsoft.com/office/drawing/2017/decorative" val="1"/>
              </a:ext>
            </a:extLst>
          </p:cNvPr>
          <p:cNvCxnSpPr>
            <a:cxnSpLocks/>
          </p:cNvCxnSpPr>
          <p:nvPr/>
        </p:nvCxnSpPr>
        <p:spPr>
          <a:xfrm flipV="1">
            <a:off x="5526608" y="2762867"/>
            <a:ext cx="1540942" cy="378055"/>
          </a:xfrm>
          <a:prstGeom prst="straightConnector1">
            <a:avLst/>
          </a:prstGeom>
          <a:noFill/>
          <a:ln w="38100" cap="flat" cmpd="sng">
            <a:solidFill>
              <a:schemeClr val="dk2"/>
            </a:solidFill>
            <a:prstDash val="solid"/>
            <a:round/>
            <a:headEnd type="none" w="sm" len="sm"/>
            <a:tailEnd type="triangle" w="med" len="med"/>
          </a:ln>
        </p:spPr>
      </p:cxnSp>
      <p:cxnSp>
        <p:nvCxnSpPr>
          <p:cNvPr id="10" name="Google Shape;2805;g34ba3a22470_1_265">
            <a:extLst>
              <a:ext uri="{FF2B5EF4-FFF2-40B4-BE49-F238E27FC236}">
                <a16:creationId xmlns:a16="http://schemas.microsoft.com/office/drawing/2014/main" id="{C7FEE9DB-E254-850C-E7A9-183412B5FD4B}"/>
              </a:ext>
              <a:ext uri="{C183D7F6-B498-43B3-948B-1728B52AA6E4}">
                <adec:decorative xmlns:adec="http://schemas.microsoft.com/office/drawing/2017/decorative" val="1"/>
              </a:ext>
            </a:extLst>
          </p:cNvPr>
          <p:cNvCxnSpPr>
            <a:cxnSpLocks/>
          </p:cNvCxnSpPr>
          <p:nvPr/>
        </p:nvCxnSpPr>
        <p:spPr>
          <a:xfrm flipV="1">
            <a:off x="4977867" y="3697847"/>
            <a:ext cx="2160067" cy="596283"/>
          </a:xfrm>
          <a:prstGeom prst="straightConnector1">
            <a:avLst/>
          </a:prstGeom>
          <a:noFill/>
          <a:ln w="38100"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3294734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0"/>
        <p:cNvGrpSpPr/>
        <p:nvPr/>
      </p:nvGrpSpPr>
      <p:grpSpPr>
        <a:xfrm>
          <a:off x="0" y="0"/>
          <a:ext cx="0" cy="0"/>
          <a:chOff x="0" y="0"/>
          <a:chExt cx="0" cy="0"/>
        </a:xfrm>
      </p:grpSpPr>
      <p:pic>
        <p:nvPicPr>
          <p:cNvPr id="2811" name="Google Shape;2811;g349aa8b89f5_0_9206">
            <a:extLst>
              <a:ext uri="{C183D7F6-B498-43B3-948B-1728B52AA6E4}">
                <adec:decorative xmlns:adec="http://schemas.microsoft.com/office/drawing/2017/decorative" val="1"/>
              </a:ext>
            </a:extLst>
          </p:cNvPr>
          <p:cNvPicPr preferRelativeResize="0"/>
          <p:nvPr/>
        </p:nvPicPr>
        <p:blipFill rotWithShape="1">
          <a:blip r:embed="rId3">
            <a:alphaModFix amt="57000"/>
          </a:blip>
          <a:srcRect/>
          <a:stretch/>
        </p:blipFill>
        <p:spPr>
          <a:xfrm>
            <a:off x="2561830" y="779431"/>
            <a:ext cx="7523371" cy="5299137"/>
          </a:xfrm>
          <a:prstGeom prst="rect">
            <a:avLst/>
          </a:prstGeom>
          <a:noFill/>
          <a:ln>
            <a:noFill/>
          </a:ln>
          <a:effectLst>
            <a:outerShdw blurRad="57150" dist="19050" dir="5400000" algn="bl" rotWithShape="0">
              <a:schemeClr val="lt1">
                <a:alpha val="49803"/>
              </a:schemeClr>
            </a:outerShdw>
          </a:effectLst>
        </p:spPr>
      </p:pic>
      <p:pic>
        <p:nvPicPr>
          <p:cNvPr id="2812" name="Google Shape;2812;g349aa8b89f5_0_9206">
            <a:extLst>
              <a:ext uri="{C183D7F6-B498-43B3-948B-1728B52AA6E4}">
                <adec:decorative xmlns:adec="http://schemas.microsoft.com/office/drawing/2017/decorative" val="1"/>
              </a:ext>
            </a:extLst>
          </p:cNvPr>
          <p:cNvPicPr preferRelativeResize="0"/>
          <p:nvPr/>
        </p:nvPicPr>
        <p:blipFill rotWithShape="1">
          <a:blip r:embed="rId4">
            <a:alphaModFix amt="97000"/>
          </a:blip>
          <a:srcRect l="20048" t="19250" r="20406"/>
          <a:stretch/>
        </p:blipFill>
        <p:spPr>
          <a:xfrm rot="1160561">
            <a:off x="7095917" y="25630"/>
            <a:ext cx="3397575" cy="3178747"/>
          </a:xfrm>
          <a:prstGeom prst="rect">
            <a:avLst/>
          </a:prstGeom>
          <a:noFill/>
          <a:ln>
            <a:noFill/>
          </a:ln>
          <a:effectLst>
            <a:outerShdw blurRad="57150" dist="19050" dir="5400000" algn="bl" rotWithShape="0">
              <a:schemeClr val="lt1">
                <a:alpha val="49803"/>
              </a:schemeClr>
            </a:outerShdw>
          </a:effectLst>
        </p:spPr>
      </p:pic>
      <p:sp>
        <p:nvSpPr>
          <p:cNvPr id="3" name="Title 2">
            <a:extLst>
              <a:ext uri="{FF2B5EF4-FFF2-40B4-BE49-F238E27FC236}">
                <a16:creationId xmlns:a16="http://schemas.microsoft.com/office/drawing/2014/main" id="{13D4D196-54EF-6873-1DCB-C0A4528B8F3A}"/>
              </a:ext>
            </a:extLst>
          </p:cNvPr>
          <p:cNvSpPr>
            <a:spLocks noGrp="1"/>
          </p:cNvSpPr>
          <p:nvPr>
            <p:ph type="title" idx="4294967295"/>
          </p:nvPr>
        </p:nvSpPr>
        <p:spPr>
          <a:xfrm>
            <a:off x="381000" y="-982800"/>
            <a:ext cx="11430000" cy="982800"/>
          </a:xfrm>
        </p:spPr>
        <p:txBody>
          <a:bodyPr spcFirstLastPara="1" wrap="square" lIns="91425" tIns="45700" rIns="91425" bIns="45700" anchor="b" anchorCtr="0">
            <a:normAutofit/>
          </a:bodyPr>
          <a:lstStyle/>
          <a:p>
            <a:r>
              <a:rPr lang="en-US" dirty="0"/>
              <a:t>Sentence</a:t>
            </a:r>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16"/>
        <p:cNvGrpSpPr/>
        <p:nvPr/>
      </p:nvGrpSpPr>
      <p:grpSpPr>
        <a:xfrm>
          <a:off x="0" y="0"/>
          <a:ext cx="0" cy="0"/>
          <a:chOff x="0" y="0"/>
          <a:chExt cx="0" cy="0"/>
        </a:xfrm>
      </p:grpSpPr>
      <p:sp>
        <p:nvSpPr>
          <p:cNvPr id="2819" name="Google Shape;2819;g34d2944fb59_0_105">
            <a:extLst>
              <a:ext uri="{C183D7F6-B498-43B3-948B-1728B52AA6E4}">
                <adec:decorative xmlns:adec="http://schemas.microsoft.com/office/drawing/2017/decorative" val="1"/>
              </a:ext>
            </a:extLst>
          </p:cNvPr>
          <p:cNvSpPr/>
          <p:nvPr/>
        </p:nvSpPr>
        <p:spPr>
          <a:xfrm>
            <a:off x="5218689" y="1610155"/>
            <a:ext cx="2550096" cy="1863114"/>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gradFill>
            <a:gsLst>
              <a:gs pos="0">
                <a:srgbClr val="474F5B"/>
              </a:gs>
              <a:gs pos="100000">
                <a:srgbClr val="0F1011"/>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820" name="Google Shape;2820;g34d2944fb59_0_105">
            <a:extLst>
              <a:ext uri="{C183D7F6-B498-43B3-948B-1728B52AA6E4}">
                <adec:decorative xmlns:adec="http://schemas.microsoft.com/office/drawing/2017/decorative" val="1"/>
              </a:ext>
            </a:extLst>
          </p:cNvPr>
          <p:cNvSpPr/>
          <p:nvPr/>
        </p:nvSpPr>
        <p:spPr>
          <a:xfrm>
            <a:off x="3791611" y="1829174"/>
            <a:ext cx="1620074" cy="2790126"/>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gradFill>
            <a:gsLst>
              <a:gs pos="0">
                <a:srgbClr val="DB0000"/>
              </a:gs>
              <a:gs pos="100000">
                <a:srgbClr val="54030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21" name="Google Shape;2821;g34d2944fb59_0_105">
            <a:extLst>
              <a:ext uri="{C183D7F6-B498-43B3-948B-1728B52AA6E4}">
                <adec:decorative xmlns:adec="http://schemas.microsoft.com/office/drawing/2017/decorative" val="1"/>
              </a:ext>
            </a:extLst>
          </p:cNvPr>
          <p:cNvSpPr/>
          <p:nvPr/>
        </p:nvSpPr>
        <p:spPr>
          <a:xfrm>
            <a:off x="3812249" y="4212978"/>
            <a:ext cx="2735262" cy="1944216"/>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gradFill>
            <a:gsLst>
              <a:gs pos="0">
                <a:srgbClr val="3D85C6"/>
              </a:gs>
              <a:gs pos="100000">
                <a:srgbClr val="153359"/>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22" name="Google Shape;2822;g34d2944fb59_0_105">
            <a:extLst>
              <a:ext uri="{C183D7F6-B498-43B3-948B-1728B52AA6E4}">
                <adec:decorative xmlns:adec="http://schemas.microsoft.com/office/drawing/2017/decorative" val="1"/>
              </a:ext>
            </a:extLst>
          </p:cNvPr>
          <p:cNvSpPr/>
          <p:nvPr/>
        </p:nvSpPr>
        <p:spPr>
          <a:xfrm>
            <a:off x="5679149" y="3747961"/>
            <a:ext cx="2382048" cy="2468702"/>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gradFill>
            <a:gsLst>
              <a:gs pos="0">
                <a:srgbClr val="BFBFBF"/>
              </a:gs>
              <a:gs pos="100000">
                <a:srgbClr val="73737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823" name="Google Shape;2823;g34d2944fb59_0_105">
            <a:extLst>
              <a:ext uri="{C183D7F6-B498-43B3-948B-1728B52AA6E4}">
                <adec:decorative xmlns:adec="http://schemas.microsoft.com/office/drawing/2017/decorative" val="1"/>
              </a:ext>
            </a:extLst>
          </p:cNvPr>
          <p:cNvSpPr/>
          <p:nvPr/>
        </p:nvSpPr>
        <p:spPr>
          <a:xfrm>
            <a:off x="6248834" y="2415885"/>
            <a:ext cx="2151570" cy="2603448"/>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gradFill>
            <a:gsLst>
              <a:gs pos="0">
                <a:srgbClr val="FFC002"/>
              </a:gs>
              <a:gs pos="100000">
                <a:srgbClr val="795B04"/>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824" name="Google Shape;2824;g34d2944fb59_0_105"/>
          <p:cNvSpPr txBox="1"/>
          <p:nvPr/>
        </p:nvSpPr>
        <p:spPr>
          <a:xfrm>
            <a:off x="8334999" y="1772775"/>
            <a:ext cx="3257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Revelant, Funds of Knowledge</a:t>
            </a:r>
            <a:endParaRPr sz="1700" b="1" i="1" u="none" strike="noStrike" cap="none">
              <a:solidFill>
                <a:srgbClr val="434343"/>
              </a:solidFill>
              <a:latin typeface="Arial"/>
              <a:ea typeface="Arial"/>
              <a:cs typeface="Arial"/>
              <a:sym typeface="Arial"/>
            </a:endParaRPr>
          </a:p>
        </p:txBody>
      </p:sp>
      <p:sp>
        <p:nvSpPr>
          <p:cNvPr id="2825" name="Google Shape;2825;g34d2944fb59_0_105"/>
          <p:cNvSpPr txBox="1"/>
          <p:nvPr/>
        </p:nvSpPr>
        <p:spPr>
          <a:xfrm>
            <a:off x="8878684" y="1233975"/>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Knowledge</a:t>
            </a:r>
            <a:endParaRPr sz="3200" b="0" i="0" u="none" strike="noStrike" cap="none">
              <a:solidFill>
                <a:schemeClr val="dk1"/>
              </a:solidFill>
              <a:latin typeface="Arial"/>
              <a:ea typeface="Arial"/>
              <a:cs typeface="Arial"/>
              <a:sym typeface="Arial"/>
            </a:endParaRPr>
          </a:p>
        </p:txBody>
      </p:sp>
      <p:sp>
        <p:nvSpPr>
          <p:cNvPr id="2826" name="Google Shape;2826;g34d2944fb59_0_105"/>
          <p:cNvSpPr txBox="1"/>
          <p:nvPr/>
        </p:nvSpPr>
        <p:spPr>
          <a:xfrm>
            <a:off x="8635286" y="3459496"/>
            <a:ext cx="2855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Language Structures</a:t>
            </a:r>
            <a:endParaRPr sz="1700" b="1" i="1" u="none" strike="noStrike" cap="none">
              <a:solidFill>
                <a:srgbClr val="434343"/>
              </a:solidFill>
              <a:latin typeface="Arial"/>
              <a:ea typeface="Arial"/>
              <a:cs typeface="Arial"/>
              <a:sym typeface="Arial"/>
            </a:endParaRPr>
          </a:p>
        </p:txBody>
      </p:sp>
      <p:sp>
        <p:nvSpPr>
          <p:cNvPr id="2827" name="Google Shape;2827;g34d2944fb59_0_105"/>
          <p:cNvSpPr txBox="1"/>
          <p:nvPr/>
        </p:nvSpPr>
        <p:spPr>
          <a:xfrm>
            <a:off x="9045509" y="2952650"/>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BF9000"/>
                </a:solidFill>
                <a:latin typeface="Arial"/>
                <a:ea typeface="Arial"/>
                <a:cs typeface="Arial"/>
                <a:sym typeface="Arial"/>
              </a:rPr>
              <a:t>Syntax</a:t>
            </a:r>
            <a:endParaRPr sz="3200" b="0" i="0" u="none" strike="noStrike" cap="none">
              <a:solidFill>
                <a:srgbClr val="BF9000"/>
              </a:solidFill>
              <a:latin typeface="Arial"/>
              <a:ea typeface="Arial"/>
              <a:cs typeface="Arial"/>
              <a:sym typeface="Arial"/>
            </a:endParaRPr>
          </a:p>
        </p:txBody>
      </p:sp>
      <p:sp>
        <p:nvSpPr>
          <p:cNvPr id="2828" name="Google Shape;2828;g34d2944fb59_0_105"/>
          <p:cNvSpPr txBox="1"/>
          <p:nvPr/>
        </p:nvSpPr>
        <p:spPr>
          <a:xfrm>
            <a:off x="7737125" y="5888450"/>
            <a:ext cx="36093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Techniques to Convey Meaning</a:t>
            </a:r>
            <a:endParaRPr sz="1700" b="1" i="1" u="none" strike="noStrike" cap="none">
              <a:solidFill>
                <a:srgbClr val="434343"/>
              </a:solidFill>
              <a:latin typeface="Arial"/>
              <a:ea typeface="Arial"/>
              <a:cs typeface="Arial"/>
              <a:sym typeface="Arial"/>
            </a:endParaRPr>
          </a:p>
        </p:txBody>
      </p:sp>
      <p:sp>
        <p:nvSpPr>
          <p:cNvPr id="2829" name="Google Shape;2829;g34d2944fb59_0_105"/>
          <p:cNvSpPr txBox="1"/>
          <p:nvPr/>
        </p:nvSpPr>
        <p:spPr>
          <a:xfrm>
            <a:off x="8059101" y="5349658"/>
            <a:ext cx="3002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bg2">
                    <a:lumMod val="75000"/>
                    <a:lumOff val="25000"/>
                  </a:schemeClr>
                </a:solidFill>
                <a:latin typeface="Arial"/>
                <a:ea typeface="Arial"/>
                <a:cs typeface="Arial"/>
                <a:sym typeface="Arial"/>
              </a:rPr>
              <a:t>Writer’s Craft</a:t>
            </a:r>
            <a:endParaRPr sz="3200" b="0" i="0" u="none" strike="noStrike" cap="none" dirty="0">
              <a:solidFill>
                <a:schemeClr val="bg2">
                  <a:lumMod val="75000"/>
                  <a:lumOff val="25000"/>
                </a:schemeClr>
              </a:solidFill>
              <a:latin typeface="Arial"/>
              <a:ea typeface="Arial"/>
              <a:cs typeface="Arial"/>
              <a:sym typeface="Arial"/>
            </a:endParaRPr>
          </a:p>
        </p:txBody>
      </p:sp>
      <p:sp>
        <p:nvSpPr>
          <p:cNvPr id="2830" name="Google Shape;2830;g34d2944fb59_0_105"/>
          <p:cNvSpPr txBox="1"/>
          <p:nvPr/>
        </p:nvSpPr>
        <p:spPr>
          <a:xfrm>
            <a:off x="598525" y="2867250"/>
            <a:ext cx="22449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Text Critical Words</a:t>
            </a:r>
            <a:endParaRPr sz="1700" b="1" i="1" u="none" strike="noStrike" cap="none">
              <a:solidFill>
                <a:srgbClr val="434343"/>
              </a:solidFill>
              <a:latin typeface="Arial"/>
              <a:ea typeface="Arial"/>
              <a:cs typeface="Arial"/>
              <a:sym typeface="Arial"/>
            </a:endParaRPr>
          </a:p>
        </p:txBody>
      </p:sp>
      <p:sp>
        <p:nvSpPr>
          <p:cNvPr id="2831" name="Google Shape;2831;g34d2944fb59_0_105"/>
          <p:cNvSpPr txBox="1"/>
          <p:nvPr/>
        </p:nvSpPr>
        <p:spPr>
          <a:xfrm>
            <a:off x="66825" y="2342075"/>
            <a:ext cx="2954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Vocabulary</a:t>
            </a:r>
            <a:endParaRPr sz="3200" b="1" i="0" u="none" strike="noStrike" cap="none">
              <a:solidFill>
                <a:schemeClr val="accent1"/>
              </a:solidFill>
              <a:latin typeface="Arial"/>
              <a:ea typeface="Arial"/>
              <a:cs typeface="Arial"/>
              <a:sym typeface="Arial"/>
            </a:endParaRPr>
          </a:p>
        </p:txBody>
      </p:sp>
      <p:sp>
        <p:nvSpPr>
          <p:cNvPr id="2832" name="Google Shape;2832;g34d2944fb59_0_105"/>
          <p:cNvSpPr txBox="1"/>
          <p:nvPr/>
        </p:nvSpPr>
        <p:spPr>
          <a:xfrm>
            <a:off x="624641" y="5459033"/>
            <a:ext cx="26004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Organizational Patterns</a:t>
            </a:r>
            <a:endParaRPr sz="1700" b="1" i="1" u="none" strike="noStrike" cap="none">
              <a:solidFill>
                <a:srgbClr val="434343"/>
              </a:solidFill>
              <a:latin typeface="Arial"/>
              <a:ea typeface="Arial"/>
              <a:cs typeface="Arial"/>
              <a:sym typeface="Arial"/>
            </a:endParaRPr>
          </a:p>
        </p:txBody>
      </p:sp>
      <p:sp>
        <p:nvSpPr>
          <p:cNvPr id="2833" name="Google Shape;2833;g34d2944fb59_0_105"/>
          <p:cNvSpPr txBox="1"/>
          <p:nvPr/>
        </p:nvSpPr>
        <p:spPr>
          <a:xfrm>
            <a:off x="92133" y="4915683"/>
            <a:ext cx="3257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rgbClr val="254368"/>
                </a:solidFill>
                <a:latin typeface="Arial"/>
                <a:ea typeface="Arial"/>
                <a:cs typeface="Arial"/>
                <a:sym typeface="Arial"/>
              </a:rPr>
              <a:t>Text Structure</a:t>
            </a:r>
            <a:endParaRPr sz="3200" b="0" i="0" u="none" strike="noStrike" cap="none">
              <a:solidFill>
                <a:srgbClr val="254368"/>
              </a:solidFill>
              <a:latin typeface="Arial"/>
              <a:ea typeface="Arial"/>
              <a:cs typeface="Arial"/>
              <a:sym typeface="Arial"/>
            </a:endParaRPr>
          </a:p>
        </p:txBody>
      </p:sp>
      <p:sp>
        <p:nvSpPr>
          <p:cNvPr id="2834" name="Google Shape;2834;g34d2944fb59_0_105" descr="yellow outline around syntax"/>
          <p:cNvSpPr/>
          <p:nvPr/>
        </p:nvSpPr>
        <p:spPr>
          <a:xfrm>
            <a:off x="8532201" y="2752575"/>
            <a:ext cx="2550000" cy="1464900"/>
          </a:xfrm>
          <a:prstGeom prst="rect">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3EB3C163-B174-B6DB-96B3-CF5075D9EBB6}"/>
              </a:ext>
            </a:extLst>
          </p:cNvPr>
          <p:cNvSpPr>
            <a:spLocks noGrp="1"/>
          </p:cNvSpPr>
          <p:nvPr>
            <p:ph type="title"/>
          </p:nvPr>
        </p:nvSpPr>
        <p:spPr/>
        <p:txBody>
          <a:bodyPr/>
          <a:lstStyle/>
          <a:p>
            <a:r>
              <a:rPr lang="en-US" sz="3600" dirty="0">
                <a:solidFill>
                  <a:srgbClr val="153359"/>
                </a:solidFill>
              </a:rPr>
              <a:t>Scaffolding </a:t>
            </a:r>
            <a:r>
              <a:rPr lang="en-US" sz="3600" dirty="0">
                <a:solidFill>
                  <a:srgbClr val="153359"/>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Complex</a:t>
            </a:r>
            <a:r>
              <a:rPr lang="en-US" sz="3600" dirty="0">
                <a:solidFill>
                  <a:srgbClr val="153359"/>
                </a:solidFill>
              </a:rPr>
              <a:t> Text 5</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838"/>
        <p:cNvGrpSpPr/>
        <p:nvPr/>
      </p:nvGrpSpPr>
      <p:grpSpPr>
        <a:xfrm>
          <a:off x="0" y="0"/>
          <a:ext cx="0" cy="0"/>
          <a:chOff x="0" y="0"/>
          <a:chExt cx="0" cy="0"/>
        </a:xfrm>
      </p:grpSpPr>
      <p:sp>
        <p:nvSpPr>
          <p:cNvPr id="2840" name="Google Shape;2840;g34efbfa4865_0_2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sp>
        <p:nvSpPr>
          <p:cNvPr id="2839" name="Google Shape;2839;g34efbfa4865_0_21">
            <a:extLst>
              <a:ext uri="{C183D7F6-B498-43B3-948B-1728B52AA6E4}">
                <adec:decorative xmlns:adec="http://schemas.microsoft.com/office/drawing/2017/decorative" val="1"/>
              </a:ext>
            </a:extLst>
          </p:cNvPr>
          <p:cNvSpPr txBox="1">
            <a:spLocks noGrp="1"/>
          </p:cNvSpPr>
          <p:nvPr>
            <p:ph type="ftr" idx="4294967295"/>
          </p:nvPr>
        </p:nvSpPr>
        <p:spPr>
          <a:xfrm>
            <a:off x="1" y="6287786"/>
            <a:ext cx="568904" cy="570213"/>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2841" name="Google Shape;2841;g34efbfa4865_0_21"/>
          <p:cNvSpPr txBox="1">
            <a:spLocks noGrp="1"/>
          </p:cNvSpPr>
          <p:nvPr>
            <p:ph type="title" idx="4294967295"/>
          </p:nvPr>
        </p:nvSpPr>
        <p:spPr>
          <a:xfrm>
            <a:off x="668175" y="934050"/>
            <a:ext cx="10764900" cy="2513400"/>
          </a:xfrm>
          <a:prstGeom prst="rect">
            <a:avLst/>
          </a:prstGeom>
          <a:noFill/>
          <a:ln>
            <a:noFill/>
            <a:prstDash/>
          </a:ln>
          <a:effectLst>
            <a:outerShdw blurRad="57150" dist="19050" dir="5400000" algn="bl" rotWithShape="0">
              <a:srgbClr val="B3B3B3">
                <a:alpha val="49803"/>
              </a:srgbClr>
            </a:outerShdw>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500" b="0" i="0" u="none" strike="noStrike" kern="0" cap="none" spc="0" normalizeH="0" baseline="0" noProof="0" dirty="0">
                <a:ln>
                  <a:noFill/>
                </a:ln>
                <a:solidFill>
                  <a:srgbClr val="254368"/>
                </a:solidFill>
                <a:effectLst/>
                <a:uLnTx/>
                <a:uFillTx/>
                <a:latin typeface="Arial"/>
                <a:ea typeface="Arial"/>
                <a:cs typeface="Arial"/>
                <a:sym typeface="Arial"/>
              </a:rPr>
              <a:t>Children who are exposed  to a variety of increasingly sophisticated written sentence constructions have better comprehension and  more syntactic knowledge. Correspondingly, children with </a:t>
            </a:r>
            <a:r>
              <a:rPr kumimoji="0" lang="en-US" sz="3500" b="1" i="0" u="none" strike="noStrike" kern="0" cap="none" spc="0" normalizeH="0" baseline="0" noProof="0" dirty="0">
                <a:ln>
                  <a:noFill/>
                </a:ln>
                <a:solidFill>
                  <a:srgbClr val="254368"/>
                </a:solidFill>
                <a:effectLst/>
                <a:uLnTx/>
                <a:uFillTx/>
                <a:latin typeface="Arial"/>
                <a:ea typeface="Arial"/>
                <a:cs typeface="Arial"/>
                <a:sym typeface="Arial"/>
              </a:rPr>
              <a:t>highly</a:t>
            </a:r>
            <a:r>
              <a:rPr kumimoji="0" lang="en-US" sz="3500" b="0" i="0" u="none" strike="noStrike" kern="0" cap="none" spc="0" normalizeH="0" baseline="0" noProof="0" dirty="0">
                <a:ln>
                  <a:noFill/>
                </a:ln>
                <a:solidFill>
                  <a:srgbClr val="254368"/>
                </a:solidFill>
                <a:effectLst/>
                <a:uLnTx/>
                <a:uFillTx/>
                <a:latin typeface="Arial"/>
                <a:ea typeface="Arial"/>
                <a:cs typeface="Arial"/>
                <a:sym typeface="Arial"/>
              </a:rPr>
              <a:t> </a:t>
            </a:r>
            <a:r>
              <a:rPr kumimoji="0" lang="en-US" sz="3500" b="1" i="0" u="none" strike="noStrike" kern="0" cap="none" spc="0" normalizeH="0" baseline="0" noProof="0" dirty="0">
                <a:ln>
                  <a:noFill/>
                </a:ln>
                <a:solidFill>
                  <a:srgbClr val="254368"/>
                </a:solidFill>
                <a:effectLst/>
                <a:uLnTx/>
                <a:uFillTx/>
                <a:latin typeface="Arial"/>
                <a:ea typeface="Arial"/>
                <a:cs typeface="Arial"/>
                <a:sym typeface="Arial"/>
              </a:rPr>
              <a:t>developed syntactic knowledge</a:t>
            </a:r>
            <a:r>
              <a:rPr kumimoji="0" lang="en-US" sz="3500" b="0" i="0" u="none" strike="noStrike" kern="0" cap="none" spc="0" normalizeH="0" baseline="0" noProof="0" dirty="0">
                <a:ln>
                  <a:noFill/>
                </a:ln>
                <a:solidFill>
                  <a:srgbClr val="254368"/>
                </a:solidFill>
                <a:effectLst/>
                <a:uLnTx/>
                <a:uFillTx/>
                <a:latin typeface="Arial"/>
                <a:ea typeface="Arial"/>
                <a:cs typeface="Arial"/>
                <a:sym typeface="Arial"/>
              </a:rPr>
              <a:t> are  better able to comprehend </a:t>
            </a:r>
            <a:r>
              <a:rPr kumimoji="0" lang="en-US" sz="3500" b="1" i="0" u="none" strike="noStrike" kern="0" cap="none" spc="0" normalizeH="0" baseline="0" noProof="0" dirty="0">
                <a:ln>
                  <a:noFill/>
                </a:ln>
                <a:solidFill>
                  <a:srgbClr val="254368"/>
                </a:solidFill>
                <a:effectLst/>
                <a:uLnTx/>
                <a:uFillTx/>
                <a:latin typeface="Arial"/>
                <a:ea typeface="Arial"/>
                <a:cs typeface="Arial"/>
                <a:sym typeface="Arial"/>
              </a:rPr>
              <a:t>text that has more complex syntactic constructions.</a:t>
            </a:r>
          </a:p>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500" b="1" i="0" u="none" strike="noStrike" kern="0" cap="none" spc="0" normalizeH="0" baseline="0" noProof="0" dirty="0">
                <a:ln>
                  <a:noFill/>
                </a:ln>
                <a:solidFill>
                  <a:srgbClr val="254368"/>
                </a:solidFill>
                <a:effectLst/>
                <a:uLnTx/>
                <a:uFillTx/>
                <a:latin typeface="Arial"/>
                <a:ea typeface="Arial"/>
                <a:cs typeface="Arial"/>
                <a:sym typeface="Arial"/>
              </a:rPr>
              <a:t>              </a:t>
            </a:r>
            <a:r>
              <a:rPr kumimoji="0" lang="en-US" sz="3500" b="0" i="0" u="none" strike="noStrike" kern="0" cap="none" spc="0" normalizeH="0" baseline="0" noProof="0" dirty="0">
                <a:ln>
                  <a:noFill/>
                </a:ln>
                <a:solidFill>
                  <a:srgbClr val="254368"/>
                </a:solidFill>
                <a:effectLst/>
                <a:uLnTx/>
                <a:uFillTx/>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dirty="0">
                <a:ln>
                  <a:noFill/>
                </a:ln>
                <a:solidFill>
                  <a:srgbClr val="254368"/>
                </a:solidFill>
                <a:effectLst/>
                <a:uLnTx/>
                <a:uFillTx/>
                <a:latin typeface="Arial"/>
                <a:ea typeface="Arial"/>
                <a:cs typeface="Arial"/>
                <a:sym typeface="Arial"/>
              </a:rPr>
              <a:t> (Wolf, Gottwald et al., 2009)</a:t>
            </a:r>
          </a:p>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endParaRPr kumimoji="0" lang="en-US" sz="3500" b="0" i="0" u="none" strike="noStrike" kern="0" cap="none" spc="0" normalizeH="0" baseline="0" noProof="0" dirty="0">
              <a:ln>
                <a:noFill/>
              </a:ln>
              <a:solidFill>
                <a:srgbClr val="254368"/>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500"/>
              <a:buFont typeface="Arial"/>
              <a:buNone/>
              <a:tabLst/>
              <a:defRPr/>
            </a:pPr>
            <a:endParaRPr kumimoji="0" lang="en-US" sz="3500" b="0" i="0" u="none" strike="noStrike" kern="0" cap="none" spc="0" normalizeH="0" baseline="0" noProof="0" dirty="0">
              <a:ln>
                <a:noFill/>
              </a:ln>
              <a:solidFill>
                <a:srgbClr val="254368"/>
              </a:solidFill>
              <a:effectLst/>
              <a:uLnTx/>
              <a:uFillTx/>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3" name="Google Shape;2023;g5083b9a30499fbb6_21"/>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3600"/>
              <a:buFont typeface="Arial"/>
              <a:buNone/>
            </a:pPr>
            <a:r>
              <a:rPr lang="en-US" dirty="0">
                <a:solidFill>
                  <a:schemeClr val="accent1"/>
                </a:solidFill>
              </a:rPr>
              <a:t>2024 8th Grade NAEP Item Map</a:t>
            </a:r>
            <a:endParaRPr dirty="0">
              <a:solidFill>
                <a:schemeClr val="accent1"/>
              </a:solidFill>
            </a:endParaRPr>
          </a:p>
        </p:txBody>
      </p:sp>
      <p:sp>
        <p:nvSpPr>
          <p:cNvPr id="2021" name="Google Shape;2021;g5083b9a30499fbb6_2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2024" name="Google Shape;2024;g5083b9a30499fbb6_21" descr="Item map"/>
          <p:cNvPicPr preferRelativeResize="0"/>
          <p:nvPr/>
        </p:nvPicPr>
        <p:blipFill rotWithShape="1">
          <a:blip r:embed="rId3">
            <a:alphaModFix/>
          </a:blip>
          <a:srcRect b="49703"/>
          <a:stretch/>
        </p:blipFill>
        <p:spPr>
          <a:xfrm>
            <a:off x="354013" y="1088400"/>
            <a:ext cx="11599273" cy="4356774"/>
          </a:xfrm>
          <a:prstGeom prst="rect">
            <a:avLst/>
          </a:prstGeom>
          <a:noFill/>
          <a:ln>
            <a:noFill/>
          </a:ln>
        </p:spPr>
      </p:pic>
      <p:grpSp>
        <p:nvGrpSpPr>
          <p:cNvPr id="2025" name="Google Shape;2025;g5083b9a30499fbb6_21" descr="Container"/>
          <p:cNvGrpSpPr/>
          <p:nvPr/>
        </p:nvGrpSpPr>
        <p:grpSpPr>
          <a:xfrm>
            <a:off x="1830294" y="1986705"/>
            <a:ext cx="10007693" cy="4694420"/>
            <a:chOff x="1994599" y="1195882"/>
            <a:chExt cx="10007693" cy="4694420"/>
          </a:xfrm>
        </p:grpSpPr>
        <p:sp>
          <p:nvSpPr>
            <p:cNvPr id="2026" name="Google Shape;2026;g5083b9a30499fbb6_21"/>
            <p:cNvSpPr txBox="1"/>
            <p:nvPr/>
          </p:nvSpPr>
          <p:spPr>
            <a:xfrm rot="441461">
              <a:off x="2077433" y="1342475"/>
              <a:ext cx="2382417" cy="1446828"/>
            </a:xfrm>
            <a:prstGeom prst="rect">
              <a:avLst/>
            </a:prstGeom>
            <a:noFill/>
            <a:ln>
              <a:noFill/>
            </a:ln>
            <a:effectLst>
              <a:outerShdw blurRad="57150" dist="19050" dir="5400000" algn="bl" rotWithShape="0">
                <a:srgbClr val="9E9E9E">
                  <a:alpha val="96078"/>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chemeClr val="accent1"/>
                  </a:solidFill>
                  <a:latin typeface="Arial"/>
                  <a:ea typeface="Arial"/>
                  <a:cs typeface="Arial"/>
                  <a:sym typeface="Arial"/>
                </a:rPr>
                <a:t>Recognize</a:t>
              </a:r>
              <a:endParaRPr sz="2600" b="1" i="0" u="none" strike="noStrike" cap="none" dirty="0">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153359"/>
                  </a:solidFill>
                  <a:latin typeface="Arial"/>
                  <a:ea typeface="Arial"/>
                  <a:cs typeface="Arial"/>
                  <a:sym typeface="Arial"/>
                </a:rPr>
                <a:t>Simple </a:t>
              </a:r>
              <a:endParaRPr sz="2600" b="1" i="0" u="none" strike="noStrike" cap="none" dirty="0">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153359"/>
                  </a:solidFill>
                  <a:latin typeface="Arial"/>
                  <a:ea typeface="Arial"/>
                  <a:cs typeface="Arial"/>
                  <a:sym typeface="Arial"/>
                </a:rPr>
                <a:t>Inference</a:t>
              </a:r>
              <a:endParaRPr sz="2600" b="1" i="0" u="none" strike="noStrike" cap="none" dirty="0">
                <a:solidFill>
                  <a:srgbClr val="153359"/>
                </a:solidFill>
                <a:latin typeface="Arial"/>
                <a:ea typeface="Arial"/>
                <a:cs typeface="Arial"/>
                <a:sym typeface="Arial"/>
              </a:endParaRPr>
            </a:p>
          </p:txBody>
        </p:sp>
        <p:sp>
          <p:nvSpPr>
            <p:cNvPr id="2027" name="Google Shape;2027;g5083b9a30499fbb6_21"/>
            <p:cNvSpPr txBox="1"/>
            <p:nvPr/>
          </p:nvSpPr>
          <p:spPr>
            <a:xfrm rot="171364">
              <a:off x="3537056" y="4214358"/>
              <a:ext cx="2980302" cy="1446893"/>
            </a:xfrm>
            <a:prstGeom prst="rect">
              <a:avLst/>
            </a:prstGeom>
            <a:noFill/>
            <a:ln>
              <a:noFill/>
            </a:ln>
            <a:effectLst>
              <a:outerShdw blurRad="57150" dist="19050" dir="5400000" algn="bl" rotWithShape="0">
                <a:srgbClr val="9E9E9E">
                  <a:alpha val="96078"/>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chemeClr val="accent1"/>
                  </a:solidFill>
                  <a:latin typeface="Arial"/>
                  <a:ea typeface="Arial"/>
                  <a:cs typeface="Arial"/>
                  <a:sym typeface="Arial"/>
                </a:rPr>
                <a:t>Recognize</a:t>
              </a:r>
              <a:endParaRPr sz="2600" b="1" i="0" u="none" strike="noStrike" cap="none" dirty="0">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153359"/>
                  </a:solidFill>
                  <a:latin typeface="Arial"/>
                  <a:ea typeface="Arial"/>
                  <a:cs typeface="Arial"/>
                  <a:sym typeface="Arial"/>
                </a:rPr>
                <a:t>Explicitly Stated</a:t>
              </a:r>
              <a:endParaRPr sz="2600" b="1" i="0" u="none" strike="noStrike" cap="none" dirty="0">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153359"/>
                  </a:solidFill>
                  <a:latin typeface="Arial"/>
                  <a:ea typeface="Arial"/>
                  <a:cs typeface="Arial"/>
                  <a:sym typeface="Arial"/>
                </a:rPr>
                <a:t>Reasons</a:t>
              </a:r>
              <a:endParaRPr sz="2600" b="1" i="0" u="none" strike="noStrike" cap="none" dirty="0">
                <a:solidFill>
                  <a:srgbClr val="153359"/>
                </a:solidFill>
                <a:latin typeface="Arial"/>
                <a:ea typeface="Arial"/>
                <a:cs typeface="Arial"/>
                <a:sym typeface="Arial"/>
              </a:endParaRPr>
            </a:p>
          </p:txBody>
        </p:sp>
        <p:sp>
          <p:nvSpPr>
            <p:cNvPr id="2028" name="Google Shape;2028;g5083b9a30499fbb6_21"/>
            <p:cNvSpPr txBox="1"/>
            <p:nvPr/>
          </p:nvSpPr>
          <p:spPr>
            <a:xfrm rot="866">
              <a:off x="6551650" y="1677043"/>
              <a:ext cx="2382300" cy="1446900"/>
            </a:xfrm>
            <a:prstGeom prst="rect">
              <a:avLst/>
            </a:prstGeom>
            <a:noFill/>
            <a:ln>
              <a:noFill/>
            </a:ln>
            <a:effectLst>
              <a:outerShdw blurRad="57150" dist="19050" dir="5400000" algn="bl" rotWithShape="0">
                <a:srgbClr val="9E9E9E">
                  <a:alpha val="96078"/>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accent1"/>
                  </a:solidFill>
                  <a:latin typeface="Arial"/>
                  <a:ea typeface="Arial"/>
                  <a:cs typeface="Arial"/>
                  <a:sym typeface="Arial"/>
                </a:rPr>
                <a:t>Recognize</a:t>
              </a:r>
              <a:r>
                <a:rPr lang="en-US" sz="2600" b="1" i="0" u="none" strike="noStrike" cap="none">
                  <a:solidFill>
                    <a:srgbClr val="351C75"/>
                  </a:solidFill>
                  <a:latin typeface="Arial"/>
                  <a:ea typeface="Arial"/>
                  <a:cs typeface="Arial"/>
                  <a:sym typeface="Arial"/>
                </a:rPr>
                <a:t> </a:t>
              </a:r>
              <a:r>
                <a:rPr lang="en-US" sz="2600" b="1" i="0" u="none" strike="noStrike" cap="none">
                  <a:solidFill>
                    <a:srgbClr val="153359"/>
                  </a:solidFill>
                  <a:latin typeface="Arial"/>
                  <a:ea typeface="Arial"/>
                  <a:cs typeface="Arial"/>
                  <a:sym typeface="Arial"/>
                </a:rPr>
                <a:t>Important</a:t>
              </a:r>
              <a:endParaRPr sz="2600" b="1" i="0" u="none" strike="noStrike" cap="none">
                <a:solidFill>
                  <a:srgbClr val="1533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153359"/>
                  </a:solidFill>
                  <a:latin typeface="Arial"/>
                  <a:ea typeface="Arial"/>
                  <a:cs typeface="Arial"/>
                  <a:sym typeface="Arial"/>
                </a:rPr>
                <a:t>Paragraphs</a:t>
              </a:r>
              <a:endParaRPr sz="2600" b="1" i="0" u="none" strike="noStrike" cap="none">
                <a:solidFill>
                  <a:srgbClr val="153359"/>
                </a:solidFill>
                <a:latin typeface="Arial"/>
                <a:ea typeface="Arial"/>
                <a:cs typeface="Arial"/>
                <a:sym typeface="Arial"/>
              </a:endParaRPr>
            </a:p>
          </p:txBody>
        </p:sp>
        <p:sp>
          <p:nvSpPr>
            <p:cNvPr id="2029" name="Google Shape;2029;g5083b9a30499fbb6_21"/>
            <p:cNvSpPr txBox="1"/>
            <p:nvPr/>
          </p:nvSpPr>
          <p:spPr>
            <a:xfrm rot="-336907">
              <a:off x="9554889" y="4330307"/>
              <a:ext cx="2382331" cy="1446916"/>
            </a:xfrm>
            <a:prstGeom prst="rect">
              <a:avLst/>
            </a:prstGeom>
            <a:noFill/>
            <a:ln>
              <a:noFill/>
            </a:ln>
            <a:effectLst>
              <a:outerShdw blurRad="57150" dist="19050" dir="5400000" algn="bl" rotWithShape="0">
                <a:srgbClr val="9E9E9E">
                  <a:alpha val="96078"/>
                </a:srgbClr>
              </a:outerShdw>
            </a:effectLst>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accent1"/>
                  </a:solidFill>
                  <a:latin typeface="Arial"/>
                  <a:ea typeface="Arial"/>
                  <a:cs typeface="Arial"/>
                  <a:sym typeface="Arial"/>
                </a:rPr>
                <a:t>Choose</a:t>
              </a:r>
              <a:r>
                <a:rPr lang="en-US" sz="2600" b="1" i="0" u="none" strike="noStrike" cap="none">
                  <a:solidFill>
                    <a:srgbClr val="351C75"/>
                  </a:solidFill>
                  <a:latin typeface="Arial"/>
                  <a:ea typeface="Arial"/>
                  <a:cs typeface="Arial"/>
                  <a:sym typeface="Arial"/>
                </a:rPr>
                <a:t> </a:t>
              </a:r>
              <a:endParaRPr sz="2600" b="1" i="0" u="none" strike="noStrike" cap="none">
                <a:solidFill>
                  <a:srgbClr val="351C75"/>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153359"/>
                  </a:solidFill>
                  <a:latin typeface="Arial"/>
                  <a:ea typeface="Arial"/>
                  <a:cs typeface="Arial"/>
                  <a:sym typeface="Arial"/>
                </a:rPr>
                <a:t>Main Purpose</a:t>
              </a:r>
              <a:endParaRPr sz="2600" b="1" i="0" u="none" strike="noStrike" cap="none">
                <a:solidFill>
                  <a:srgbClr val="153359"/>
                </a:solidFill>
                <a:latin typeface="Arial"/>
                <a:ea typeface="Arial"/>
                <a:cs typeface="Arial"/>
                <a:sym typeface="Arial"/>
              </a:endParaRPr>
            </a:p>
          </p:txBody>
        </p:sp>
      </p:grpSp>
      <p:sp>
        <p:nvSpPr>
          <p:cNvPr id="2030" name="Google Shape;2030;g5083b9a30499fbb6_21"/>
          <p:cNvSpPr txBox="1"/>
          <p:nvPr/>
        </p:nvSpPr>
        <p:spPr>
          <a:xfrm>
            <a:off x="4979550" y="6488675"/>
            <a:ext cx="22329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300" b="1" i="0" u="none" strike="noStrike" cap="none">
                <a:solidFill>
                  <a:schemeClr val="tx2">
                    <a:lumMod val="10000"/>
                  </a:schemeClr>
                </a:solidFill>
                <a:latin typeface="Arial"/>
                <a:ea typeface="Arial"/>
                <a:cs typeface="Arial"/>
                <a:sym typeface="Arial"/>
              </a:rPr>
              <a:t>(IES, 1992-2024)</a:t>
            </a:r>
            <a:endParaRPr sz="1300" b="1" i="0" u="none" strike="noStrike" cap="none">
              <a:solidFill>
                <a:schemeClr val="tx2">
                  <a:lumMod val="10000"/>
                </a:schemeClr>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845"/>
        <p:cNvGrpSpPr/>
        <p:nvPr/>
      </p:nvGrpSpPr>
      <p:grpSpPr>
        <a:xfrm>
          <a:off x="0" y="0"/>
          <a:ext cx="0" cy="0"/>
          <a:chOff x="0" y="0"/>
          <a:chExt cx="0" cy="0"/>
        </a:xfrm>
      </p:grpSpPr>
      <p:sp>
        <p:nvSpPr>
          <p:cNvPr id="2846" name="Google Shape;2846;g34ba3a22470_1_31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grpSp>
        <p:nvGrpSpPr>
          <p:cNvPr id="2849" name="Google Shape;2849;g34ba3a22470_1_314" descr="diagram"/>
          <p:cNvGrpSpPr/>
          <p:nvPr/>
        </p:nvGrpSpPr>
        <p:grpSpPr>
          <a:xfrm>
            <a:off x="760177" y="2016750"/>
            <a:ext cx="10695346" cy="4120433"/>
            <a:chOff x="1712938" y="627272"/>
            <a:chExt cx="5647261" cy="1571845"/>
          </a:xfrm>
        </p:grpSpPr>
        <p:cxnSp>
          <p:nvCxnSpPr>
            <p:cNvPr id="2850" name="Google Shape;2850;g34ba3a22470_1_314"/>
            <p:cNvCxnSpPr/>
            <p:nvPr/>
          </p:nvCxnSpPr>
          <p:spPr>
            <a:xfrm>
              <a:off x="2791238" y="1006625"/>
              <a:ext cx="636300" cy="622500"/>
            </a:xfrm>
            <a:prstGeom prst="straightConnector1">
              <a:avLst/>
            </a:prstGeom>
            <a:noFill/>
            <a:ln w="38100" cap="flat" cmpd="sng">
              <a:solidFill>
                <a:schemeClr val="dk2"/>
              </a:solidFill>
              <a:prstDash val="solid"/>
              <a:round/>
              <a:headEnd type="none" w="sm" len="sm"/>
              <a:tailEnd type="none" w="sm" len="sm"/>
            </a:ln>
          </p:spPr>
        </p:cxnSp>
        <p:cxnSp>
          <p:nvCxnSpPr>
            <p:cNvPr id="2851" name="Google Shape;2851;g34ba3a22470_1_314"/>
            <p:cNvCxnSpPr/>
            <p:nvPr/>
          </p:nvCxnSpPr>
          <p:spPr>
            <a:xfrm rot="10800000" flipH="1">
              <a:off x="1712938" y="998225"/>
              <a:ext cx="5121300" cy="8400"/>
            </a:xfrm>
            <a:prstGeom prst="straightConnector1">
              <a:avLst/>
            </a:prstGeom>
            <a:noFill/>
            <a:ln w="38100" cap="flat" cmpd="sng">
              <a:solidFill>
                <a:schemeClr val="dk2"/>
              </a:solidFill>
              <a:prstDash val="solid"/>
              <a:round/>
              <a:headEnd type="none" w="sm" len="sm"/>
              <a:tailEnd type="none" w="sm" len="sm"/>
            </a:ln>
          </p:spPr>
        </p:cxnSp>
        <p:cxnSp>
          <p:nvCxnSpPr>
            <p:cNvPr id="2852" name="Google Shape;2852;g34ba3a22470_1_314"/>
            <p:cNvCxnSpPr/>
            <p:nvPr/>
          </p:nvCxnSpPr>
          <p:spPr>
            <a:xfrm>
              <a:off x="4024328" y="627272"/>
              <a:ext cx="2400" cy="944400"/>
            </a:xfrm>
            <a:prstGeom prst="straightConnector1">
              <a:avLst/>
            </a:prstGeom>
            <a:noFill/>
            <a:ln w="38100" cap="flat" cmpd="sng">
              <a:solidFill>
                <a:schemeClr val="dk2"/>
              </a:solidFill>
              <a:prstDash val="solid"/>
              <a:round/>
              <a:headEnd type="none" w="sm" len="sm"/>
              <a:tailEnd type="none" w="sm" len="sm"/>
            </a:ln>
          </p:spPr>
        </p:cxnSp>
        <p:cxnSp>
          <p:nvCxnSpPr>
            <p:cNvPr id="2853" name="Google Shape;2853;g34ba3a22470_1_314"/>
            <p:cNvCxnSpPr/>
            <p:nvPr/>
          </p:nvCxnSpPr>
          <p:spPr>
            <a:xfrm>
              <a:off x="4812788" y="1006625"/>
              <a:ext cx="716400" cy="605700"/>
            </a:xfrm>
            <a:prstGeom prst="straightConnector1">
              <a:avLst/>
            </a:prstGeom>
            <a:noFill/>
            <a:ln w="38100" cap="flat" cmpd="sng">
              <a:solidFill>
                <a:schemeClr val="dk2"/>
              </a:solidFill>
              <a:prstDash val="solid"/>
              <a:round/>
              <a:headEnd type="none" w="sm" len="sm"/>
              <a:tailEnd type="none" w="sm" len="sm"/>
            </a:ln>
          </p:spPr>
        </p:cxnSp>
        <p:cxnSp>
          <p:nvCxnSpPr>
            <p:cNvPr id="2854" name="Google Shape;2854;g34ba3a22470_1_314"/>
            <p:cNvCxnSpPr/>
            <p:nvPr/>
          </p:nvCxnSpPr>
          <p:spPr>
            <a:xfrm>
              <a:off x="1861588" y="1007475"/>
              <a:ext cx="645000" cy="564000"/>
            </a:xfrm>
            <a:prstGeom prst="straightConnector1">
              <a:avLst/>
            </a:prstGeom>
            <a:noFill/>
            <a:ln w="38100" cap="flat" cmpd="sng">
              <a:solidFill>
                <a:schemeClr val="dk2"/>
              </a:solidFill>
              <a:prstDash val="solid"/>
              <a:round/>
              <a:headEnd type="none" w="sm" len="sm"/>
              <a:tailEnd type="none" w="sm" len="sm"/>
            </a:ln>
          </p:spPr>
        </p:cxnSp>
        <p:sp>
          <p:nvSpPr>
            <p:cNvPr id="2855" name="Google Shape;2855;g34ba3a22470_1_314"/>
            <p:cNvSpPr txBox="1"/>
            <p:nvPr/>
          </p:nvSpPr>
          <p:spPr>
            <a:xfrm>
              <a:off x="2156078" y="807550"/>
              <a:ext cx="1080900" cy="19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F6000"/>
                </a:buClr>
                <a:buSzPts val="1800"/>
                <a:buFont typeface="Garamond"/>
                <a:buNone/>
              </a:pPr>
              <a:r>
                <a:rPr lang="en-US" sz="2200" b="1" i="0" u="none" strike="noStrike" cap="none">
                  <a:solidFill>
                    <a:schemeClr val="accent1"/>
                  </a:solidFill>
                  <a:latin typeface="Arial"/>
                  <a:ea typeface="Arial"/>
                  <a:cs typeface="Arial"/>
                  <a:sym typeface="Arial"/>
                </a:rPr>
                <a:t>children</a:t>
              </a:r>
              <a:endParaRPr sz="2200" b="1" i="0" u="none" strike="noStrike" cap="none">
                <a:solidFill>
                  <a:schemeClr val="accent1"/>
                </a:solidFill>
                <a:latin typeface="Arial"/>
                <a:ea typeface="Arial"/>
                <a:cs typeface="Arial"/>
                <a:sym typeface="Arial"/>
              </a:endParaRPr>
            </a:p>
          </p:txBody>
        </p:sp>
        <p:sp>
          <p:nvSpPr>
            <p:cNvPr id="2856" name="Google Shape;2856;g34ba3a22470_1_314"/>
            <p:cNvSpPr txBox="1"/>
            <p:nvPr/>
          </p:nvSpPr>
          <p:spPr>
            <a:xfrm rot="2962143">
              <a:off x="2055144" y="1182042"/>
              <a:ext cx="585357" cy="24229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F6000"/>
                </a:buClr>
                <a:buSzPts val="1800"/>
                <a:buFont typeface="Garamond"/>
                <a:buNone/>
              </a:pPr>
              <a:r>
                <a:rPr lang="en-US" sz="2200" b="1" i="0" u="none" strike="noStrike" cap="none" dirty="0">
                  <a:solidFill>
                    <a:schemeClr val="accent1"/>
                  </a:solidFill>
                  <a:latin typeface="Arial"/>
                  <a:ea typeface="Arial"/>
                  <a:cs typeface="Arial"/>
                  <a:sym typeface="Arial"/>
                </a:rPr>
                <a:t>Mexican</a:t>
              </a:r>
              <a:endParaRPr sz="2200" b="1" i="0" u="none" strike="noStrike" cap="none" dirty="0">
                <a:solidFill>
                  <a:schemeClr val="accent1"/>
                </a:solidFill>
                <a:latin typeface="Arial"/>
                <a:ea typeface="Arial"/>
                <a:cs typeface="Arial"/>
                <a:sym typeface="Arial"/>
              </a:endParaRPr>
            </a:p>
          </p:txBody>
        </p:sp>
        <p:sp>
          <p:nvSpPr>
            <p:cNvPr id="2857" name="Google Shape;2857;g34ba3a22470_1_314"/>
            <p:cNvSpPr txBox="1"/>
            <p:nvPr/>
          </p:nvSpPr>
          <p:spPr>
            <a:xfrm rot="3185851">
              <a:off x="2932642" y="1207735"/>
              <a:ext cx="669236" cy="247905"/>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F6000"/>
                </a:buClr>
                <a:buSzPts val="1800"/>
                <a:buFont typeface="Garamond"/>
                <a:buNone/>
              </a:pPr>
              <a:r>
                <a:rPr lang="en-US" sz="2200" b="1" i="0" u="none" strike="noStrike" cap="none">
                  <a:solidFill>
                    <a:schemeClr val="accent1"/>
                  </a:solidFill>
                  <a:latin typeface="Arial"/>
                  <a:ea typeface="Arial"/>
                  <a:cs typeface="Arial"/>
                  <a:sym typeface="Arial"/>
                </a:rPr>
                <a:t>American</a:t>
              </a:r>
              <a:endParaRPr sz="2200" b="1" i="0" u="none" strike="noStrike" cap="none">
                <a:solidFill>
                  <a:schemeClr val="accent1"/>
                </a:solidFill>
                <a:latin typeface="Arial"/>
                <a:ea typeface="Arial"/>
                <a:cs typeface="Arial"/>
                <a:sym typeface="Arial"/>
              </a:endParaRPr>
            </a:p>
          </p:txBody>
        </p:sp>
        <p:sp>
          <p:nvSpPr>
            <p:cNvPr id="2858" name="Google Shape;2858;g34ba3a22470_1_314"/>
            <p:cNvSpPr txBox="1"/>
            <p:nvPr/>
          </p:nvSpPr>
          <p:spPr>
            <a:xfrm rot="2879346">
              <a:off x="6941805" y="1708383"/>
              <a:ext cx="560537" cy="27625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F6000"/>
                </a:buClr>
                <a:buSzPts val="1800"/>
                <a:buFont typeface="Garamond"/>
                <a:buNone/>
              </a:pPr>
              <a:r>
                <a:rPr lang="en-US" sz="2200" b="1" i="0" u="none" strike="noStrike" cap="none">
                  <a:solidFill>
                    <a:schemeClr val="accent1"/>
                  </a:solidFill>
                  <a:latin typeface="Arial"/>
                  <a:ea typeface="Arial"/>
                  <a:cs typeface="Arial"/>
                  <a:sym typeface="Arial"/>
                </a:rPr>
                <a:t>inferior</a:t>
              </a:r>
              <a:endParaRPr sz="2200" b="1" i="0" u="none" strike="noStrike" cap="none">
                <a:solidFill>
                  <a:schemeClr val="accent1"/>
                </a:solidFill>
                <a:latin typeface="Arial"/>
                <a:ea typeface="Arial"/>
                <a:cs typeface="Arial"/>
                <a:sym typeface="Arial"/>
              </a:endParaRPr>
            </a:p>
          </p:txBody>
        </p:sp>
        <p:sp>
          <p:nvSpPr>
            <p:cNvPr id="2859" name="Google Shape;2859;g34ba3a22470_1_314"/>
            <p:cNvSpPr txBox="1"/>
            <p:nvPr/>
          </p:nvSpPr>
          <p:spPr>
            <a:xfrm rot="3063686">
              <a:off x="5969175" y="1769992"/>
              <a:ext cx="612826" cy="245424"/>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F6000"/>
                </a:buClr>
                <a:buSzPts val="1800"/>
                <a:buFont typeface="Garamond"/>
                <a:buNone/>
              </a:pPr>
              <a:r>
                <a:rPr lang="en-US" sz="2200" b="1" i="0" u="none" strike="noStrike" cap="none">
                  <a:solidFill>
                    <a:schemeClr val="accent1"/>
                  </a:solidFill>
                  <a:latin typeface="Arial"/>
                  <a:ea typeface="Arial"/>
                  <a:cs typeface="Arial"/>
                  <a:sym typeface="Arial"/>
                </a:rPr>
                <a:t>separate</a:t>
              </a:r>
              <a:endParaRPr sz="2200" b="1" i="0" u="none" strike="noStrike" cap="none">
                <a:solidFill>
                  <a:schemeClr val="accent1"/>
                </a:solidFill>
                <a:latin typeface="Arial"/>
                <a:ea typeface="Arial"/>
                <a:cs typeface="Arial"/>
                <a:sym typeface="Arial"/>
              </a:endParaRPr>
            </a:p>
          </p:txBody>
        </p:sp>
        <p:cxnSp>
          <p:nvCxnSpPr>
            <p:cNvPr id="2860" name="Google Shape;2860;g34ba3a22470_1_314"/>
            <p:cNvCxnSpPr/>
            <p:nvPr/>
          </p:nvCxnSpPr>
          <p:spPr>
            <a:xfrm rot="10800000" flipH="1">
              <a:off x="5529188" y="1592550"/>
              <a:ext cx="1492800" cy="8400"/>
            </a:xfrm>
            <a:prstGeom prst="straightConnector1">
              <a:avLst/>
            </a:prstGeom>
            <a:noFill/>
            <a:ln w="38100" cap="flat" cmpd="sng">
              <a:solidFill>
                <a:schemeClr val="dk2"/>
              </a:solidFill>
              <a:prstDash val="solid"/>
              <a:round/>
              <a:headEnd type="none" w="sm" len="sm"/>
              <a:tailEnd type="none" w="sm" len="sm"/>
            </a:ln>
          </p:spPr>
        </p:cxnSp>
        <p:cxnSp>
          <p:nvCxnSpPr>
            <p:cNvPr id="2861" name="Google Shape;2861;g34ba3a22470_1_314"/>
            <p:cNvCxnSpPr/>
            <p:nvPr/>
          </p:nvCxnSpPr>
          <p:spPr>
            <a:xfrm>
              <a:off x="5819449" y="1622078"/>
              <a:ext cx="595500" cy="529200"/>
            </a:xfrm>
            <a:prstGeom prst="straightConnector1">
              <a:avLst/>
            </a:prstGeom>
            <a:noFill/>
            <a:ln w="38100" cap="flat" cmpd="sng">
              <a:solidFill>
                <a:schemeClr val="dk2"/>
              </a:solidFill>
              <a:prstDash val="solid"/>
              <a:round/>
              <a:headEnd type="none" w="sm" len="sm"/>
              <a:tailEnd type="none" w="sm" len="sm"/>
            </a:ln>
          </p:spPr>
        </p:cxnSp>
        <p:cxnSp>
          <p:nvCxnSpPr>
            <p:cNvPr id="2862" name="Google Shape;2862;g34ba3a22470_1_314"/>
            <p:cNvCxnSpPr/>
            <p:nvPr/>
          </p:nvCxnSpPr>
          <p:spPr>
            <a:xfrm>
              <a:off x="6756663" y="1616650"/>
              <a:ext cx="592200" cy="472500"/>
            </a:xfrm>
            <a:prstGeom prst="straightConnector1">
              <a:avLst/>
            </a:prstGeom>
            <a:noFill/>
            <a:ln w="38100" cap="flat" cmpd="sng">
              <a:solidFill>
                <a:schemeClr val="dk2"/>
              </a:solidFill>
              <a:prstDash val="solid"/>
              <a:round/>
              <a:headEnd type="none" w="sm" len="sm"/>
              <a:tailEnd type="none" w="sm" len="sm"/>
            </a:ln>
          </p:spPr>
        </p:cxnSp>
        <p:sp>
          <p:nvSpPr>
            <p:cNvPr id="2863" name="Google Shape;2863;g34ba3a22470_1_314"/>
            <p:cNvSpPr txBox="1"/>
            <p:nvPr/>
          </p:nvSpPr>
          <p:spPr>
            <a:xfrm>
              <a:off x="5894639" y="1389134"/>
              <a:ext cx="1322100" cy="19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F6000"/>
                </a:buClr>
                <a:buSzPts val="1800"/>
                <a:buFont typeface="Garamond"/>
                <a:buNone/>
              </a:pPr>
              <a:r>
                <a:rPr lang="en-US" sz="2200" b="1" i="0" u="none" strike="noStrike" cap="none">
                  <a:solidFill>
                    <a:schemeClr val="accent1"/>
                  </a:solidFill>
                  <a:latin typeface="Arial"/>
                  <a:ea typeface="Arial"/>
                  <a:cs typeface="Arial"/>
                  <a:sym typeface="Arial"/>
                </a:rPr>
                <a:t>schools</a:t>
              </a:r>
              <a:endParaRPr sz="2200" b="1" i="0" u="none" strike="noStrike" cap="none">
                <a:solidFill>
                  <a:schemeClr val="accent1"/>
                </a:solidFill>
                <a:latin typeface="Arial"/>
                <a:ea typeface="Arial"/>
                <a:cs typeface="Arial"/>
                <a:sym typeface="Arial"/>
              </a:endParaRPr>
            </a:p>
          </p:txBody>
        </p:sp>
      </p:grpSp>
      <p:sp>
        <p:nvSpPr>
          <p:cNvPr id="3" name="Title 2">
            <a:extLst>
              <a:ext uri="{FF2B5EF4-FFF2-40B4-BE49-F238E27FC236}">
                <a16:creationId xmlns:a16="http://schemas.microsoft.com/office/drawing/2014/main" id="{26A30536-A0E0-EB3B-8FBE-E2D117DBAE1E}"/>
              </a:ext>
            </a:extLst>
          </p:cNvPr>
          <p:cNvSpPr>
            <a:spLocks noGrp="1"/>
          </p:cNvSpPr>
          <p:nvPr>
            <p:ph type="title"/>
          </p:nvPr>
        </p:nvSpPr>
        <p:spPr/>
        <p:txBody>
          <a:bodyPr/>
          <a:lstStyle/>
          <a:p>
            <a:r>
              <a:rPr lang="en-US" sz="3600" dirty="0">
                <a:solidFill>
                  <a:srgbClr val="153359"/>
                </a:solidFill>
              </a:rPr>
              <a:t>Do You Remember Diagramming Sentences?</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grpSp>
        <p:nvGrpSpPr>
          <p:cNvPr id="2870" name="Google Shape;2870;g34ba3a22470_1_286" descr="Container for literal understanding, sentence deconstruction, and arrangement of ideas."/>
          <p:cNvGrpSpPr/>
          <p:nvPr/>
        </p:nvGrpSpPr>
        <p:grpSpPr>
          <a:xfrm>
            <a:off x="761998" y="1950928"/>
            <a:ext cx="10849838" cy="4088308"/>
            <a:chOff x="430252" y="1355675"/>
            <a:chExt cx="7761526" cy="3366525"/>
          </a:xfrm>
        </p:grpSpPr>
        <p:sp>
          <p:nvSpPr>
            <p:cNvPr id="2871" name="Google Shape;2871;g34ba3a22470_1_286"/>
            <p:cNvSpPr/>
            <p:nvPr/>
          </p:nvSpPr>
          <p:spPr>
            <a:xfrm>
              <a:off x="430252" y="1501691"/>
              <a:ext cx="548700" cy="572700"/>
            </a:xfrm>
            <a:prstGeom prst="ellipse">
              <a:avLst/>
            </a:prstGeom>
            <a:gradFill>
              <a:gsLst>
                <a:gs pos="0">
                  <a:srgbClr val="DC4D5D"/>
                </a:gs>
                <a:gs pos="100000">
                  <a:srgbClr val="85212C"/>
                </a:gs>
              </a:gsLst>
              <a:path path="circle">
                <a:fillToRect l="50000" t="50000" r="50000" b="50000"/>
              </a:path>
              <a:tileRect/>
            </a:gradFill>
            <a:ln w="9525" cap="flat" cmpd="sng">
              <a:solidFill>
                <a:schemeClr val="dk1"/>
              </a:solidFill>
              <a:prstDash val="solid"/>
              <a:round/>
              <a:headEnd type="none" w="sm" len="sm"/>
              <a:tailEnd type="none" w="sm" len="sm"/>
            </a:ln>
            <a:effectLst>
              <a:outerShdw blurRad="44450" dist="27940" dir="5400000" algn="ctr">
                <a:srgbClr val="000000">
                  <a:alpha val="30588"/>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400"/>
                <a:buFont typeface="Garamond"/>
                <a:buNone/>
              </a:pPr>
              <a:r>
                <a:rPr lang="en-US" sz="3000" b="1" i="0" u="none" strike="noStrike" cap="none">
                  <a:solidFill>
                    <a:schemeClr val="lt1"/>
                  </a:solidFill>
                  <a:latin typeface="Arial"/>
                  <a:ea typeface="Arial"/>
                  <a:cs typeface="Arial"/>
                  <a:sym typeface="Arial"/>
                </a:rPr>
                <a:t>1</a:t>
              </a:r>
              <a:endParaRPr sz="3000" b="1" i="0" u="none" strike="noStrike" cap="none">
                <a:solidFill>
                  <a:schemeClr val="lt1"/>
                </a:solidFill>
                <a:latin typeface="Arial"/>
                <a:ea typeface="Arial"/>
                <a:cs typeface="Arial"/>
                <a:sym typeface="Arial"/>
              </a:endParaRPr>
            </a:p>
          </p:txBody>
        </p:sp>
        <p:sp>
          <p:nvSpPr>
            <p:cNvPr id="2872" name="Google Shape;2872;g34ba3a22470_1_286"/>
            <p:cNvSpPr/>
            <p:nvPr/>
          </p:nvSpPr>
          <p:spPr>
            <a:xfrm>
              <a:off x="430252" y="2764085"/>
              <a:ext cx="548700" cy="572700"/>
            </a:xfrm>
            <a:prstGeom prst="ellipse">
              <a:avLst/>
            </a:prstGeom>
            <a:gradFill>
              <a:gsLst>
                <a:gs pos="0">
                  <a:srgbClr val="DC4D5D"/>
                </a:gs>
                <a:gs pos="100000">
                  <a:srgbClr val="85212C"/>
                </a:gs>
              </a:gsLst>
              <a:path path="circle">
                <a:fillToRect l="50000" t="50000" r="50000" b="50000"/>
              </a:path>
              <a:tileRect/>
            </a:gradFill>
            <a:ln w="9525" cap="flat" cmpd="sng">
              <a:solidFill>
                <a:schemeClr val="dk1"/>
              </a:solidFill>
              <a:prstDash val="solid"/>
              <a:round/>
              <a:headEnd type="none" w="sm" len="sm"/>
              <a:tailEnd type="none" w="sm" len="sm"/>
            </a:ln>
            <a:effectLst>
              <a:outerShdw blurRad="44450" dist="27940" dir="5400000" algn="ctr">
                <a:srgbClr val="000000">
                  <a:alpha val="30588"/>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400"/>
                <a:buFont typeface="Garamond"/>
                <a:buNone/>
              </a:pPr>
              <a:r>
                <a:rPr lang="en-US" sz="3000" b="1" i="0" u="none" strike="noStrike" cap="none">
                  <a:solidFill>
                    <a:schemeClr val="lt1"/>
                  </a:solidFill>
                  <a:latin typeface="Arial"/>
                  <a:ea typeface="Arial"/>
                  <a:cs typeface="Arial"/>
                  <a:sym typeface="Arial"/>
                </a:rPr>
                <a:t>2</a:t>
              </a:r>
              <a:endParaRPr sz="3000" b="1" i="0" u="none" strike="noStrike" cap="none">
                <a:solidFill>
                  <a:schemeClr val="lt1"/>
                </a:solidFill>
                <a:latin typeface="Arial"/>
                <a:ea typeface="Arial"/>
                <a:cs typeface="Arial"/>
                <a:sym typeface="Arial"/>
              </a:endParaRPr>
            </a:p>
          </p:txBody>
        </p:sp>
        <p:sp>
          <p:nvSpPr>
            <p:cNvPr id="2873" name="Google Shape;2873;g34ba3a22470_1_286"/>
            <p:cNvSpPr/>
            <p:nvPr/>
          </p:nvSpPr>
          <p:spPr>
            <a:xfrm>
              <a:off x="430252" y="3956537"/>
              <a:ext cx="548700" cy="572700"/>
            </a:xfrm>
            <a:prstGeom prst="ellipse">
              <a:avLst/>
            </a:prstGeom>
            <a:gradFill>
              <a:gsLst>
                <a:gs pos="0">
                  <a:srgbClr val="DC4D5D"/>
                </a:gs>
                <a:gs pos="100000">
                  <a:srgbClr val="85212C"/>
                </a:gs>
              </a:gsLst>
              <a:path path="circle">
                <a:fillToRect l="50000" t="50000" r="50000" b="50000"/>
              </a:path>
              <a:tileRect/>
            </a:gradFill>
            <a:ln w="9525" cap="flat" cmpd="sng">
              <a:solidFill>
                <a:schemeClr val="dk1"/>
              </a:solidFill>
              <a:prstDash val="solid"/>
              <a:round/>
              <a:headEnd type="none" w="sm" len="sm"/>
              <a:tailEnd type="none" w="sm" len="sm"/>
            </a:ln>
            <a:effectLst>
              <a:outerShdw blurRad="44450" dist="27940" dir="5400000" algn="ctr">
                <a:srgbClr val="000000">
                  <a:alpha val="30588"/>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400"/>
                <a:buFont typeface="Garamond"/>
                <a:buNone/>
              </a:pPr>
              <a:r>
                <a:rPr lang="en-US" sz="3000" b="1" i="0" u="none" strike="noStrike" cap="none">
                  <a:solidFill>
                    <a:schemeClr val="lt1"/>
                  </a:solidFill>
                  <a:latin typeface="Arial"/>
                  <a:ea typeface="Arial"/>
                  <a:cs typeface="Arial"/>
                  <a:sym typeface="Arial"/>
                </a:rPr>
                <a:t>3</a:t>
              </a:r>
              <a:endParaRPr sz="3000" b="1" i="0" u="none" strike="noStrike" cap="none">
                <a:solidFill>
                  <a:schemeClr val="lt1"/>
                </a:solidFill>
                <a:latin typeface="Arial"/>
                <a:ea typeface="Arial"/>
                <a:cs typeface="Arial"/>
                <a:sym typeface="Arial"/>
              </a:endParaRPr>
            </a:p>
          </p:txBody>
        </p:sp>
        <p:sp>
          <p:nvSpPr>
            <p:cNvPr id="2874" name="Google Shape;2874;g34ba3a22470_1_286"/>
            <p:cNvSpPr txBox="1"/>
            <p:nvPr/>
          </p:nvSpPr>
          <p:spPr>
            <a:xfrm>
              <a:off x="1299875" y="1355675"/>
              <a:ext cx="6891900" cy="912600"/>
            </a:xfrm>
            <a:prstGeom prst="rect">
              <a:avLst/>
            </a:prstGeom>
            <a:gradFill>
              <a:gsLst>
                <a:gs pos="0">
                  <a:srgbClr val="68A0D2"/>
                </a:gs>
                <a:gs pos="100000">
                  <a:srgbClr val="153359"/>
                </a:gs>
              </a:gsLst>
              <a:path path="circle">
                <a:fillToRect l="50000" t="50000" r="50000" b="50000"/>
              </a:path>
              <a:tileRect/>
            </a:gradFill>
            <a:ln>
              <a:noFill/>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D77A0"/>
                </a:buClr>
                <a:buSzPts val="2400"/>
                <a:buFont typeface="Garamond"/>
                <a:buNone/>
              </a:pPr>
              <a:r>
                <a:rPr lang="en-US" sz="3000" b="1" i="0" u="none" strike="noStrike" cap="none">
                  <a:solidFill>
                    <a:schemeClr val="lt1"/>
                  </a:solidFill>
                  <a:latin typeface="Arial"/>
                  <a:ea typeface="Arial"/>
                  <a:cs typeface="Arial"/>
                  <a:sym typeface="Arial"/>
                </a:rPr>
                <a:t>Literal Understanding:</a:t>
              </a:r>
              <a:r>
                <a:rPr lang="en-US" sz="3000" b="0" i="0" u="none" strike="noStrike" cap="none">
                  <a:solidFill>
                    <a:schemeClr val="lt1"/>
                  </a:solidFill>
                  <a:latin typeface="Arial"/>
                  <a:ea typeface="Arial"/>
                  <a:cs typeface="Arial"/>
                  <a:sym typeface="Arial"/>
                </a:rPr>
                <a:t> Use the 5Ws questioning technique to establish literal understanding</a:t>
              </a:r>
              <a:endParaRPr sz="3000" b="0" i="0" u="none" strike="noStrike" cap="none">
                <a:solidFill>
                  <a:schemeClr val="lt1"/>
                </a:solidFill>
                <a:latin typeface="Arial"/>
                <a:ea typeface="Arial"/>
                <a:cs typeface="Arial"/>
                <a:sym typeface="Arial"/>
              </a:endParaRPr>
            </a:p>
          </p:txBody>
        </p:sp>
        <p:sp>
          <p:nvSpPr>
            <p:cNvPr id="2875" name="Google Shape;2875;g34ba3a22470_1_286"/>
            <p:cNvSpPr txBox="1"/>
            <p:nvPr/>
          </p:nvSpPr>
          <p:spPr>
            <a:xfrm>
              <a:off x="1342478" y="2599352"/>
              <a:ext cx="6849300" cy="912600"/>
            </a:xfrm>
            <a:prstGeom prst="rect">
              <a:avLst/>
            </a:prstGeom>
            <a:gradFill>
              <a:gsLst>
                <a:gs pos="0">
                  <a:srgbClr val="68A0D2"/>
                </a:gs>
                <a:gs pos="100000">
                  <a:srgbClr val="153359"/>
                </a:gs>
              </a:gsLst>
              <a:path path="circle">
                <a:fillToRect l="50000" t="50000" r="50000" b="50000"/>
              </a:path>
              <a:tileRect/>
            </a:gradFill>
            <a:ln>
              <a:noFill/>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D77A0"/>
                </a:buClr>
                <a:buSzPts val="2400"/>
                <a:buFont typeface="Garamond"/>
                <a:buNone/>
              </a:pPr>
              <a:r>
                <a:rPr lang="en-US" sz="3000" b="1" i="0" u="none" strike="noStrike" cap="none">
                  <a:solidFill>
                    <a:schemeClr val="lt1"/>
                  </a:solidFill>
                  <a:latin typeface="Arial"/>
                  <a:ea typeface="Arial"/>
                  <a:cs typeface="Arial"/>
                  <a:sym typeface="Arial"/>
                </a:rPr>
                <a:t>Sentence Deconstruction:</a:t>
              </a:r>
              <a:r>
                <a:rPr lang="en-US" sz="3000" b="0" i="0" u="none" strike="noStrike" cap="none">
                  <a:solidFill>
                    <a:schemeClr val="lt1"/>
                  </a:solidFill>
                  <a:latin typeface="Arial"/>
                  <a:ea typeface="Arial"/>
                  <a:cs typeface="Arial"/>
                  <a:sym typeface="Arial"/>
                </a:rPr>
                <a:t> Break the sentence apart by clauses with an emphasis on critical vocabulary</a:t>
              </a:r>
              <a:endParaRPr sz="3000" b="0" i="0" u="none" strike="noStrike" cap="none">
                <a:solidFill>
                  <a:schemeClr val="lt1"/>
                </a:solidFill>
                <a:latin typeface="Arial"/>
                <a:ea typeface="Arial"/>
                <a:cs typeface="Arial"/>
                <a:sym typeface="Arial"/>
              </a:endParaRPr>
            </a:p>
          </p:txBody>
        </p:sp>
        <p:sp>
          <p:nvSpPr>
            <p:cNvPr id="2876" name="Google Shape;2876;g34ba3a22470_1_286"/>
            <p:cNvSpPr txBox="1"/>
            <p:nvPr/>
          </p:nvSpPr>
          <p:spPr>
            <a:xfrm>
              <a:off x="1299875" y="3809600"/>
              <a:ext cx="6891900" cy="912600"/>
            </a:xfrm>
            <a:prstGeom prst="rect">
              <a:avLst/>
            </a:prstGeom>
            <a:gradFill>
              <a:gsLst>
                <a:gs pos="0">
                  <a:srgbClr val="68A0D2"/>
                </a:gs>
                <a:gs pos="100000">
                  <a:srgbClr val="153359"/>
                </a:gs>
              </a:gsLst>
              <a:path path="circle">
                <a:fillToRect l="50000" t="50000" r="50000" b="50000"/>
              </a:path>
              <a:tileRect/>
            </a:gradFill>
            <a:ln>
              <a:noFill/>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D77A0"/>
                </a:buClr>
                <a:buSzPts val="2400"/>
                <a:buFont typeface="Garamond"/>
                <a:buNone/>
              </a:pPr>
              <a:r>
                <a:rPr lang="en-US" sz="3000" b="1" i="0" u="none" strike="noStrike" cap="none" dirty="0">
                  <a:solidFill>
                    <a:schemeClr val="lt1"/>
                  </a:solidFill>
                  <a:latin typeface="Arial"/>
                  <a:ea typeface="Arial"/>
                  <a:cs typeface="Arial"/>
                  <a:sym typeface="Arial"/>
                </a:rPr>
                <a:t>Arrangement of Ideas:</a:t>
              </a:r>
              <a:r>
                <a:rPr lang="en-US" sz="3000" b="0" i="0" u="none" strike="noStrike" cap="none" dirty="0">
                  <a:solidFill>
                    <a:schemeClr val="lt1"/>
                  </a:solidFill>
                  <a:latin typeface="Arial"/>
                  <a:ea typeface="Arial"/>
                  <a:cs typeface="Arial"/>
                  <a:sym typeface="Arial"/>
                </a:rPr>
                <a:t> Discuss the connection and importance of the order of ideas</a:t>
              </a:r>
              <a:endParaRPr sz="3000" b="0" i="0" u="none" strike="noStrike" cap="none" dirty="0">
                <a:solidFill>
                  <a:schemeClr val="lt1"/>
                </a:solidFill>
                <a:latin typeface="Arial"/>
                <a:ea typeface="Arial"/>
                <a:cs typeface="Arial"/>
                <a:sym typeface="Arial"/>
              </a:endParaRPr>
            </a:p>
          </p:txBody>
        </p:sp>
      </p:grpSp>
      <p:sp>
        <p:nvSpPr>
          <p:cNvPr id="3" name="Title 2">
            <a:extLst>
              <a:ext uri="{FF2B5EF4-FFF2-40B4-BE49-F238E27FC236}">
                <a16:creationId xmlns:a16="http://schemas.microsoft.com/office/drawing/2014/main" id="{20B2BD58-E878-8C09-79ED-14FA8C543974}"/>
              </a:ext>
            </a:extLst>
          </p:cNvPr>
          <p:cNvSpPr>
            <a:spLocks noGrp="1"/>
          </p:cNvSpPr>
          <p:nvPr>
            <p:ph type="title"/>
          </p:nvPr>
        </p:nvSpPr>
        <p:spPr/>
        <p:txBody>
          <a:bodyPr/>
          <a:lstStyle/>
          <a:p>
            <a:r>
              <a:rPr lang="en-US" sz="3600" dirty="0">
                <a:solidFill>
                  <a:srgbClr val="153359"/>
                </a:solidFill>
              </a:rPr>
              <a:t>Instructional Routine for Sentence Deconstruction</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80"/>
        <p:cNvGrpSpPr/>
        <p:nvPr/>
      </p:nvGrpSpPr>
      <p:grpSpPr>
        <a:xfrm>
          <a:off x="0" y="0"/>
          <a:ext cx="0" cy="0"/>
          <a:chOff x="0" y="0"/>
          <a:chExt cx="0" cy="0"/>
        </a:xfrm>
      </p:grpSpPr>
      <p:sp>
        <p:nvSpPr>
          <p:cNvPr id="2883" name="Google Shape;2883;g34ba3a22470_1_338"/>
          <p:cNvSpPr txBox="1"/>
          <p:nvPr/>
        </p:nvSpPr>
        <p:spPr>
          <a:xfrm>
            <a:off x="587650" y="2279750"/>
            <a:ext cx="121920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4100" b="0" i="0" u="none" strike="noStrike" cap="none">
                <a:solidFill>
                  <a:schemeClr val="dk1"/>
                </a:solidFill>
                <a:latin typeface="Arial"/>
                <a:ea typeface="Arial"/>
                <a:cs typeface="Arial"/>
                <a:sym typeface="Arial"/>
              </a:rPr>
              <a:t>They </a:t>
            </a:r>
            <a:r>
              <a:rPr lang="en-US" sz="4100" b="1" i="0" u="none" strike="noStrike" cap="none">
                <a:solidFill>
                  <a:schemeClr val="dk1"/>
                </a:solidFill>
                <a:latin typeface="Arial"/>
                <a:ea typeface="Arial"/>
                <a:cs typeface="Arial"/>
                <a:sym typeface="Arial"/>
              </a:rPr>
              <a:t>creep</a:t>
            </a:r>
            <a:r>
              <a:rPr lang="en-US" sz="4100" b="0" i="0" u="none" strike="noStrike" cap="none">
                <a:solidFill>
                  <a:schemeClr val="dk1"/>
                </a:solidFill>
                <a:latin typeface="Arial"/>
                <a:ea typeface="Arial"/>
                <a:cs typeface="Arial"/>
                <a:sym typeface="Arial"/>
              </a:rPr>
              <a:t> along behind us,</a:t>
            </a:r>
            <a:endParaRPr sz="2500" b="0" i="0" u="none" strike="noStrike" cap="none">
              <a:solidFill>
                <a:schemeClr val="dk1"/>
              </a:solidFill>
              <a:latin typeface="Arial"/>
              <a:ea typeface="Arial"/>
              <a:cs typeface="Arial"/>
              <a:sym typeface="Arial"/>
            </a:endParaRPr>
          </a:p>
        </p:txBody>
      </p:sp>
      <p:sp>
        <p:nvSpPr>
          <p:cNvPr id="2884" name="Google Shape;2884;g34ba3a22470_1_338"/>
          <p:cNvSpPr/>
          <p:nvPr/>
        </p:nvSpPr>
        <p:spPr>
          <a:xfrm>
            <a:off x="5735775" y="3387463"/>
            <a:ext cx="6270372" cy="2454624"/>
          </a:xfrm>
          <a:prstGeom prst="cloud">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500"/>
              <a:buFont typeface="Arial"/>
              <a:buNone/>
            </a:pPr>
            <a:r>
              <a:rPr lang="en-US" sz="3200" b="1" i="0" u="none" strike="noStrike" cap="none">
                <a:solidFill>
                  <a:srgbClr val="2D2D2D"/>
                </a:solidFill>
                <a:latin typeface="Arial"/>
                <a:ea typeface="Arial"/>
                <a:cs typeface="Arial"/>
                <a:sym typeface="Arial"/>
              </a:rPr>
              <a:t>Bystander guilt </a:t>
            </a:r>
            <a:r>
              <a:rPr lang="en-US" sz="3200" b="1" i="0" u="none" strike="noStrike" cap="none">
                <a:solidFill>
                  <a:schemeClr val="accent1"/>
                </a:solidFill>
                <a:latin typeface="Arial"/>
                <a:ea typeface="Arial"/>
                <a:cs typeface="Arial"/>
                <a:sym typeface="Arial"/>
              </a:rPr>
              <a:t>slowly takes over</a:t>
            </a:r>
            <a:r>
              <a:rPr lang="en-US" sz="3200" b="1" i="0" u="none" strike="noStrike" cap="none">
                <a:solidFill>
                  <a:srgbClr val="2D2D2D"/>
                </a:solidFill>
                <a:latin typeface="Arial"/>
                <a:ea typeface="Arial"/>
                <a:cs typeface="Arial"/>
                <a:sym typeface="Arial"/>
              </a:rPr>
              <a:t> your thoughts…</a:t>
            </a:r>
            <a:endParaRPr sz="5700" b="1" i="0" u="none" strike="noStrike" cap="none">
              <a:solidFill>
                <a:srgbClr val="2D2D2D"/>
              </a:solidFill>
              <a:latin typeface="Arial"/>
              <a:ea typeface="Arial"/>
              <a:cs typeface="Arial"/>
              <a:sym typeface="Arial"/>
            </a:endParaRPr>
          </a:p>
        </p:txBody>
      </p:sp>
      <p:grpSp>
        <p:nvGrpSpPr>
          <p:cNvPr id="2885" name="Google Shape;2885;g34ba3a22470_1_338">
            <a:extLst>
              <a:ext uri="{C183D7F6-B498-43B3-948B-1728B52AA6E4}">
                <adec:decorative xmlns:adec="http://schemas.microsoft.com/office/drawing/2017/decorative" val="1"/>
              </a:ext>
            </a:extLst>
          </p:cNvPr>
          <p:cNvGrpSpPr/>
          <p:nvPr/>
        </p:nvGrpSpPr>
        <p:grpSpPr>
          <a:xfrm>
            <a:off x="1085400" y="3030750"/>
            <a:ext cx="3560100" cy="2983550"/>
            <a:chOff x="1085400" y="3411750"/>
            <a:chExt cx="3560100" cy="2983550"/>
          </a:xfrm>
        </p:grpSpPr>
        <p:grpSp>
          <p:nvGrpSpPr>
            <p:cNvPr id="2886" name="Google Shape;2886;g34ba3a22470_1_338"/>
            <p:cNvGrpSpPr/>
            <p:nvPr/>
          </p:nvGrpSpPr>
          <p:grpSpPr>
            <a:xfrm>
              <a:off x="1085400" y="3411750"/>
              <a:ext cx="3560100" cy="2934825"/>
              <a:chOff x="8525700" y="3354050"/>
              <a:chExt cx="3560100" cy="2934825"/>
            </a:xfrm>
          </p:grpSpPr>
          <p:cxnSp>
            <p:nvCxnSpPr>
              <p:cNvPr id="2887" name="Google Shape;2887;g34ba3a22470_1_338"/>
              <p:cNvCxnSpPr/>
              <p:nvPr/>
            </p:nvCxnSpPr>
            <p:spPr>
              <a:xfrm>
                <a:off x="10287000" y="3354050"/>
                <a:ext cx="37500" cy="185490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cxnSp>
          <p:sp>
            <p:nvSpPr>
              <p:cNvPr id="2888" name="Google Shape;2888;g34ba3a22470_1_338"/>
              <p:cNvSpPr/>
              <p:nvPr/>
            </p:nvSpPr>
            <p:spPr>
              <a:xfrm>
                <a:off x="8525700" y="5119475"/>
                <a:ext cx="3560100" cy="1169400"/>
              </a:xfrm>
              <a:prstGeom prst="flowChartAlternateProcess">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20124D"/>
                  </a:solidFill>
                  <a:latin typeface="Garamond"/>
                  <a:ea typeface="Garamond"/>
                  <a:cs typeface="Garamond"/>
                  <a:sym typeface="Garamond"/>
                </a:endParaRPr>
              </a:p>
            </p:txBody>
          </p:sp>
        </p:grpSp>
        <p:pic>
          <p:nvPicPr>
            <p:cNvPr id="2889" name="Google Shape;2889;g34ba3a22470_1_338"/>
            <p:cNvPicPr preferRelativeResize="0"/>
            <p:nvPr/>
          </p:nvPicPr>
          <p:blipFill rotWithShape="1">
            <a:blip r:embed="rId3">
              <a:alphaModFix/>
            </a:blip>
            <a:srcRect/>
            <a:stretch/>
          </p:blipFill>
          <p:spPr>
            <a:xfrm>
              <a:off x="2081150" y="4780000"/>
              <a:ext cx="1615300" cy="1615300"/>
            </a:xfrm>
            <a:prstGeom prst="rect">
              <a:avLst/>
            </a:prstGeom>
            <a:noFill/>
            <a:ln>
              <a:noFill/>
            </a:ln>
            <a:effectLst>
              <a:outerShdw blurRad="57150" dist="19050" dir="5400000" algn="bl" rotWithShape="0">
                <a:srgbClr val="000000">
                  <a:alpha val="49019"/>
                </a:srgbClr>
              </a:outerShdw>
            </a:effectLst>
          </p:spPr>
        </p:pic>
      </p:grpSp>
      <p:pic>
        <p:nvPicPr>
          <p:cNvPr id="2890" name="Google Shape;2890;g34ba3a22470_1_338">
            <a:extLst>
              <a:ext uri="{C183D7F6-B498-43B3-948B-1728B52AA6E4}">
                <adec:decorative xmlns:adec="http://schemas.microsoft.com/office/drawing/2017/decorative" val="1"/>
              </a:ext>
            </a:extLst>
          </p:cNvPr>
          <p:cNvPicPr preferRelativeResize="0"/>
          <p:nvPr/>
        </p:nvPicPr>
        <p:blipFill rotWithShape="1">
          <a:blip r:embed="rId4">
            <a:alphaModFix/>
          </a:blip>
          <a:srcRect l="1362" t="40659" r="1313" b="39517"/>
          <a:stretch/>
        </p:blipFill>
        <p:spPr>
          <a:xfrm>
            <a:off x="224850" y="1661400"/>
            <a:ext cx="11967150" cy="1712915"/>
          </a:xfrm>
          <a:prstGeom prst="rect">
            <a:avLst/>
          </a:prstGeom>
          <a:noFill/>
          <a:ln>
            <a:noFill/>
          </a:ln>
        </p:spPr>
      </p:pic>
      <p:sp>
        <p:nvSpPr>
          <p:cNvPr id="2891" name="Google Shape;2891;g34ba3a22470_1_338"/>
          <p:cNvSpPr txBox="1"/>
          <p:nvPr/>
        </p:nvSpPr>
        <p:spPr>
          <a:xfrm>
            <a:off x="587650" y="2203550"/>
            <a:ext cx="121920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4100" b="0" i="0" u="none" strike="noStrike" cap="none" dirty="0">
                <a:solidFill>
                  <a:schemeClr val="dk1"/>
                </a:solidFill>
                <a:latin typeface="Montserrat"/>
                <a:ea typeface="Montserrat"/>
                <a:cs typeface="Montserrat"/>
                <a:sym typeface="Montserrat"/>
              </a:rPr>
              <a:t>They </a:t>
            </a:r>
            <a:r>
              <a:rPr lang="en-US" sz="4100" b="1" i="0" u="none" strike="noStrike" cap="none" dirty="0">
                <a:solidFill>
                  <a:schemeClr val="dk1"/>
                </a:solidFill>
                <a:latin typeface="Montserrat"/>
                <a:ea typeface="Montserrat"/>
                <a:cs typeface="Montserrat"/>
                <a:sym typeface="Montserrat"/>
              </a:rPr>
              <a:t>creep</a:t>
            </a:r>
            <a:r>
              <a:rPr lang="en-US" sz="4100" b="0" i="0" u="none" strike="noStrike" cap="none" dirty="0">
                <a:solidFill>
                  <a:schemeClr val="dk1"/>
                </a:solidFill>
                <a:latin typeface="Montserrat"/>
                <a:ea typeface="Montserrat"/>
                <a:cs typeface="Montserrat"/>
                <a:sym typeface="Montserrat"/>
              </a:rPr>
              <a:t> along behind us,</a:t>
            </a:r>
            <a:endParaRPr sz="2500" b="0" i="0" u="none" strike="noStrike" cap="none" dirty="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886D88BC-FFEC-4BAB-6706-C22A18632FBF}"/>
              </a:ext>
            </a:extLst>
          </p:cNvPr>
          <p:cNvSpPr>
            <a:spLocks noGrp="1"/>
          </p:cNvSpPr>
          <p:nvPr>
            <p:ph type="title"/>
          </p:nvPr>
        </p:nvSpPr>
        <p:spPr/>
        <p:txBody>
          <a:bodyPr/>
          <a:lstStyle/>
          <a:p>
            <a:r>
              <a:rPr lang="en-US" sz="3600" dirty="0">
                <a:solidFill>
                  <a:srgbClr val="153359"/>
                </a:solidFill>
              </a:rPr>
              <a:t>Deconstruct It: Interpret the Clause 1</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sp>
        <p:nvSpPr>
          <p:cNvPr id="2898" name="Google Shape;2898;g34ba3a22470_1_359"/>
          <p:cNvSpPr txBox="1"/>
          <p:nvPr/>
        </p:nvSpPr>
        <p:spPr>
          <a:xfrm>
            <a:off x="587650" y="2279750"/>
            <a:ext cx="121920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4100" b="0" i="0" u="none" strike="noStrike" cap="none">
                <a:solidFill>
                  <a:schemeClr val="dk1"/>
                </a:solidFill>
                <a:latin typeface="Arial"/>
                <a:ea typeface="Arial"/>
                <a:cs typeface="Arial"/>
                <a:sym typeface="Arial"/>
              </a:rPr>
              <a:t>They </a:t>
            </a:r>
            <a:r>
              <a:rPr lang="en-US" sz="4100" b="1" i="0" u="none" strike="noStrike" cap="none">
                <a:solidFill>
                  <a:schemeClr val="dk1"/>
                </a:solidFill>
                <a:latin typeface="Arial"/>
                <a:ea typeface="Arial"/>
                <a:cs typeface="Arial"/>
                <a:sym typeface="Arial"/>
              </a:rPr>
              <a:t>creep</a:t>
            </a:r>
            <a:r>
              <a:rPr lang="en-US" sz="4100" b="0" i="0" u="none" strike="noStrike" cap="none">
                <a:solidFill>
                  <a:schemeClr val="dk1"/>
                </a:solidFill>
                <a:latin typeface="Arial"/>
                <a:ea typeface="Arial"/>
                <a:cs typeface="Arial"/>
                <a:sym typeface="Arial"/>
              </a:rPr>
              <a:t> along behind us,</a:t>
            </a:r>
            <a:endParaRPr sz="2500" b="0" i="0" u="none" strike="noStrike" cap="none">
              <a:solidFill>
                <a:schemeClr val="dk1"/>
              </a:solidFill>
              <a:latin typeface="Arial"/>
              <a:ea typeface="Arial"/>
              <a:cs typeface="Arial"/>
              <a:sym typeface="Arial"/>
            </a:endParaRPr>
          </a:p>
        </p:txBody>
      </p:sp>
      <p:sp>
        <p:nvSpPr>
          <p:cNvPr id="2899" name="Google Shape;2899;g34ba3a22470_1_359"/>
          <p:cNvSpPr/>
          <p:nvPr/>
        </p:nvSpPr>
        <p:spPr>
          <a:xfrm>
            <a:off x="5735775" y="3387463"/>
            <a:ext cx="6270372" cy="2454624"/>
          </a:xfrm>
          <a:prstGeom prst="cloud">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500"/>
              <a:buFont typeface="Arial"/>
              <a:buNone/>
            </a:pPr>
            <a:r>
              <a:rPr lang="en-US" sz="3200" b="1" i="0" u="none" strike="noStrike" cap="none">
                <a:solidFill>
                  <a:srgbClr val="2D2D2D"/>
                </a:solidFill>
                <a:latin typeface="Arial"/>
                <a:ea typeface="Arial"/>
                <a:cs typeface="Arial"/>
                <a:sym typeface="Arial"/>
              </a:rPr>
              <a:t>Bystander guilt can sit in the </a:t>
            </a:r>
            <a:r>
              <a:rPr lang="en-US" sz="3200" b="1" i="0" u="none" strike="noStrike" cap="none">
                <a:solidFill>
                  <a:schemeClr val="accent1"/>
                </a:solidFill>
                <a:latin typeface="Arial"/>
                <a:ea typeface="Arial"/>
                <a:cs typeface="Arial"/>
                <a:sym typeface="Arial"/>
              </a:rPr>
              <a:t>back of your mind…</a:t>
            </a:r>
            <a:endParaRPr sz="3200" b="1" i="0" u="none" strike="noStrike" cap="none">
              <a:solidFill>
                <a:schemeClr val="accent1"/>
              </a:solidFill>
              <a:latin typeface="Arial"/>
              <a:ea typeface="Arial"/>
              <a:cs typeface="Arial"/>
              <a:sym typeface="Arial"/>
            </a:endParaRPr>
          </a:p>
        </p:txBody>
      </p:sp>
      <p:pic>
        <p:nvPicPr>
          <p:cNvPr id="2900" name="Google Shape;2900;g34ba3a22470_1_359">
            <a:extLst>
              <a:ext uri="{C183D7F6-B498-43B3-948B-1728B52AA6E4}">
                <adec:decorative xmlns:adec="http://schemas.microsoft.com/office/drawing/2017/decorative" val="1"/>
              </a:ext>
            </a:extLst>
          </p:cNvPr>
          <p:cNvPicPr preferRelativeResize="0"/>
          <p:nvPr/>
        </p:nvPicPr>
        <p:blipFill rotWithShape="1">
          <a:blip r:embed="rId3">
            <a:alphaModFix/>
          </a:blip>
          <a:srcRect l="1362" t="40659" r="1313" b="39517"/>
          <a:stretch/>
        </p:blipFill>
        <p:spPr>
          <a:xfrm>
            <a:off x="224850" y="1661400"/>
            <a:ext cx="11967150" cy="1712915"/>
          </a:xfrm>
          <a:prstGeom prst="rect">
            <a:avLst/>
          </a:prstGeom>
          <a:noFill/>
          <a:ln>
            <a:noFill/>
          </a:ln>
        </p:spPr>
      </p:pic>
      <p:sp>
        <p:nvSpPr>
          <p:cNvPr id="2901" name="Google Shape;2901;g34ba3a22470_1_359"/>
          <p:cNvSpPr txBox="1"/>
          <p:nvPr/>
        </p:nvSpPr>
        <p:spPr>
          <a:xfrm>
            <a:off x="587650" y="2203550"/>
            <a:ext cx="12192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3800" b="1" i="0" u="none" strike="noStrike" cap="none">
                <a:solidFill>
                  <a:schemeClr val="dk1"/>
                </a:solidFill>
                <a:latin typeface="Montserrat"/>
                <a:ea typeface="Montserrat"/>
                <a:cs typeface="Montserrat"/>
                <a:sym typeface="Montserrat"/>
              </a:rPr>
              <a:t>lurking</a:t>
            </a:r>
            <a:r>
              <a:rPr lang="en-US" sz="3800" b="0" i="0" u="none" strike="noStrike" cap="none">
                <a:solidFill>
                  <a:schemeClr val="dk1"/>
                </a:solidFill>
                <a:latin typeface="Montserrat"/>
                <a:ea typeface="Montserrat"/>
                <a:cs typeface="Montserrat"/>
                <a:sym typeface="Montserrat"/>
              </a:rPr>
              <a:t> in wait for those brief moments when,</a:t>
            </a:r>
            <a:endParaRPr sz="3800" b="0" i="0" u="none" strike="noStrike" cap="none">
              <a:solidFill>
                <a:schemeClr val="dk1"/>
              </a:solidFill>
              <a:latin typeface="Montserrat"/>
              <a:ea typeface="Montserrat"/>
              <a:cs typeface="Montserrat"/>
              <a:sym typeface="Montserrat"/>
            </a:endParaRPr>
          </a:p>
        </p:txBody>
      </p:sp>
      <p:grpSp>
        <p:nvGrpSpPr>
          <p:cNvPr id="2902" name="Google Shape;2902;g34ba3a22470_1_359">
            <a:extLst>
              <a:ext uri="{C183D7F6-B498-43B3-948B-1728B52AA6E4}">
                <adec:decorative xmlns:adec="http://schemas.microsoft.com/office/drawing/2017/decorative" val="1"/>
              </a:ext>
            </a:extLst>
          </p:cNvPr>
          <p:cNvGrpSpPr/>
          <p:nvPr/>
        </p:nvGrpSpPr>
        <p:grpSpPr>
          <a:xfrm>
            <a:off x="94800" y="3030750"/>
            <a:ext cx="3560100" cy="2934825"/>
            <a:chOff x="8525700" y="3354050"/>
            <a:chExt cx="3560100" cy="2934825"/>
          </a:xfrm>
        </p:grpSpPr>
        <p:cxnSp>
          <p:nvCxnSpPr>
            <p:cNvPr id="2903" name="Google Shape;2903;g34ba3a22470_1_359"/>
            <p:cNvCxnSpPr/>
            <p:nvPr/>
          </p:nvCxnSpPr>
          <p:spPr>
            <a:xfrm>
              <a:off x="10287000" y="3354050"/>
              <a:ext cx="37500" cy="1854900"/>
            </a:xfrm>
            <a:prstGeom prst="straightConnector1">
              <a:avLst/>
            </a:prstGeom>
            <a:noFill/>
            <a:ln w="76200" cap="flat" cmpd="sng">
              <a:solidFill>
                <a:srgbClr val="F1C232"/>
              </a:solidFill>
              <a:prstDash val="solid"/>
              <a:round/>
              <a:headEnd type="none" w="sm" len="sm"/>
              <a:tailEnd type="none" w="sm" len="sm"/>
            </a:ln>
            <a:effectLst>
              <a:outerShdw blurRad="57150" dist="19050" dir="5400000" algn="bl" rotWithShape="0">
                <a:srgbClr val="000000">
                  <a:alpha val="48235"/>
                </a:srgbClr>
              </a:outerShdw>
            </a:effectLst>
          </p:spPr>
        </p:cxnSp>
        <p:sp>
          <p:nvSpPr>
            <p:cNvPr id="2904" name="Google Shape;2904;g34ba3a22470_1_359"/>
            <p:cNvSpPr/>
            <p:nvPr/>
          </p:nvSpPr>
          <p:spPr>
            <a:xfrm>
              <a:off x="8525700" y="5119475"/>
              <a:ext cx="3560100" cy="1169400"/>
            </a:xfrm>
            <a:prstGeom prst="flowChartAlternateProcess">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20124D"/>
                </a:solidFill>
                <a:latin typeface="Garamond"/>
                <a:ea typeface="Garamond"/>
                <a:cs typeface="Garamond"/>
                <a:sym typeface="Garamond"/>
              </a:endParaRPr>
            </a:p>
          </p:txBody>
        </p:sp>
      </p:grpSp>
      <p:pic>
        <p:nvPicPr>
          <p:cNvPr id="2905" name="Google Shape;2905;g34ba3a22470_1_35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99225" y="4548500"/>
            <a:ext cx="1755000" cy="1755000"/>
          </a:xfrm>
          <a:prstGeom prst="rect">
            <a:avLst/>
          </a:prstGeom>
          <a:noFill/>
          <a:ln>
            <a:noFill/>
          </a:ln>
          <a:effectLst>
            <a:outerShdw blurRad="57150" dist="19050" dir="5400000" algn="bl" rotWithShape="0">
              <a:srgbClr val="000000">
                <a:alpha val="49019"/>
              </a:srgbClr>
            </a:outerShdw>
          </a:effectLst>
        </p:spPr>
      </p:pic>
      <p:sp>
        <p:nvSpPr>
          <p:cNvPr id="3" name="Title 2">
            <a:extLst>
              <a:ext uri="{FF2B5EF4-FFF2-40B4-BE49-F238E27FC236}">
                <a16:creationId xmlns:a16="http://schemas.microsoft.com/office/drawing/2014/main" id="{7671D662-2006-D77F-B4D7-999BD3898834}"/>
              </a:ext>
            </a:extLst>
          </p:cNvPr>
          <p:cNvSpPr>
            <a:spLocks noGrp="1"/>
          </p:cNvSpPr>
          <p:nvPr>
            <p:ph type="title"/>
          </p:nvPr>
        </p:nvSpPr>
        <p:spPr/>
        <p:txBody>
          <a:bodyPr/>
          <a:lstStyle/>
          <a:p>
            <a:r>
              <a:rPr lang="en-US" sz="3600" dirty="0">
                <a:solidFill>
                  <a:srgbClr val="153359"/>
                </a:solidFill>
              </a:rPr>
              <a:t>Deconstruct It: Interpret the Clause 2</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2912" name="Google Shape;2912;g34ba3a22470_1_374"/>
          <p:cNvSpPr txBox="1"/>
          <p:nvPr/>
        </p:nvSpPr>
        <p:spPr>
          <a:xfrm>
            <a:off x="587650" y="2279750"/>
            <a:ext cx="121920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4100" b="0" i="0" u="none" strike="noStrike" cap="none">
                <a:solidFill>
                  <a:schemeClr val="dk1"/>
                </a:solidFill>
                <a:latin typeface="Arial"/>
                <a:ea typeface="Arial"/>
                <a:cs typeface="Arial"/>
                <a:sym typeface="Arial"/>
              </a:rPr>
              <a:t>They </a:t>
            </a:r>
            <a:r>
              <a:rPr lang="en-US" sz="4100" b="1" i="0" u="none" strike="noStrike" cap="none">
                <a:solidFill>
                  <a:schemeClr val="dk1"/>
                </a:solidFill>
                <a:latin typeface="Arial"/>
                <a:ea typeface="Arial"/>
                <a:cs typeface="Arial"/>
                <a:sym typeface="Arial"/>
              </a:rPr>
              <a:t>creep</a:t>
            </a:r>
            <a:r>
              <a:rPr lang="en-US" sz="4100" b="0" i="0" u="none" strike="noStrike" cap="none">
                <a:solidFill>
                  <a:schemeClr val="dk1"/>
                </a:solidFill>
                <a:latin typeface="Arial"/>
                <a:ea typeface="Arial"/>
                <a:cs typeface="Arial"/>
                <a:sym typeface="Arial"/>
              </a:rPr>
              <a:t> along behind us,</a:t>
            </a:r>
            <a:endParaRPr sz="2500" b="0" i="0" u="none" strike="noStrike" cap="none">
              <a:solidFill>
                <a:schemeClr val="dk1"/>
              </a:solidFill>
              <a:latin typeface="Arial"/>
              <a:ea typeface="Arial"/>
              <a:cs typeface="Arial"/>
              <a:sym typeface="Arial"/>
            </a:endParaRPr>
          </a:p>
        </p:txBody>
      </p:sp>
      <p:sp>
        <p:nvSpPr>
          <p:cNvPr id="2913" name="Google Shape;2913;g34ba3a22470_1_374"/>
          <p:cNvSpPr/>
          <p:nvPr/>
        </p:nvSpPr>
        <p:spPr>
          <a:xfrm>
            <a:off x="386800" y="3464301"/>
            <a:ext cx="6270372" cy="2454624"/>
          </a:xfrm>
          <a:prstGeom prst="cloud">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500"/>
              <a:buFont typeface="Arial"/>
              <a:buNone/>
            </a:pPr>
            <a:r>
              <a:rPr lang="en-US" sz="3200" b="1" i="0" u="none" strike="noStrike" cap="none">
                <a:solidFill>
                  <a:srgbClr val="2D2D2D"/>
                </a:solidFill>
                <a:latin typeface="Arial"/>
                <a:ea typeface="Arial"/>
                <a:cs typeface="Arial"/>
                <a:sym typeface="Arial"/>
              </a:rPr>
              <a:t>Bystander guilt can </a:t>
            </a:r>
            <a:r>
              <a:rPr lang="en-US" sz="3200" b="1" i="0" u="none" strike="noStrike" cap="none">
                <a:solidFill>
                  <a:schemeClr val="accent1"/>
                </a:solidFill>
                <a:latin typeface="Arial"/>
                <a:ea typeface="Arial"/>
                <a:cs typeface="Arial"/>
                <a:sym typeface="Arial"/>
              </a:rPr>
              <a:t>quickly emerge</a:t>
            </a:r>
            <a:r>
              <a:rPr lang="en-US" sz="3200" b="1" i="0" u="none" strike="noStrike" cap="none">
                <a:solidFill>
                  <a:srgbClr val="2D2D2D"/>
                </a:solidFill>
                <a:latin typeface="Arial"/>
                <a:ea typeface="Arial"/>
                <a:cs typeface="Arial"/>
                <a:sym typeface="Arial"/>
              </a:rPr>
              <a:t> in your thoughts.. </a:t>
            </a:r>
            <a:endParaRPr sz="3200" b="1" i="0" u="none" strike="noStrike" cap="none">
              <a:solidFill>
                <a:srgbClr val="2D2D2D"/>
              </a:solidFill>
              <a:latin typeface="Arial"/>
              <a:ea typeface="Arial"/>
              <a:cs typeface="Arial"/>
              <a:sym typeface="Arial"/>
            </a:endParaRPr>
          </a:p>
        </p:txBody>
      </p:sp>
      <p:pic>
        <p:nvPicPr>
          <p:cNvPr id="2914" name="Google Shape;2914;g34ba3a22470_1_374">
            <a:extLst>
              <a:ext uri="{C183D7F6-B498-43B3-948B-1728B52AA6E4}">
                <adec:decorative xmlns:adec="http://schemas.microsoft.com/office/drawing/2017/decorative" val="1"/>
              </a:ext>
            </a:extLst>
          </p:cNvPr>
          <p:cNvPicPr preferRelativeResize="0"/>
          <p:nvPr/>
        </p:nvPicPr>
        <p:blipFill rotWithShape="1">
          <a:blip r:embed="rId3">
            <a:alphaModFix/>
          </a:blip>
          <a:srcRect l="1362" t="40659" r="1313" b="39517"/>
          <a:stretch/>
        </p:blipFill>
        <p:spPr>
          <a:xfrm>
            <a:off x="224850" y="1661400"/>
            <a:ext cx="11967150" cy="1712915"/>
          </a:xfrm>
          <a:prstGeom prst="rect">
            <a:avLst/>
          </a:prstGeom>
          <a:noFill/>
          <a:ln>
            <a:noFill/>
          </a:ln>
        </p:spPr>
      </p:pic>
      <p:sp>
        <p:nvSpPr>
          <p:cNvPr id="2915" name="Google Shape;2915;g34ba3a22470_1_374"/>
          <p:cNvSpPr txBox="1"/>
          <p:nvPr/>
        </p:nvSpPr>
        <p:spPr>
          <a:xfrm>
            <a:off x="587650" y="2203550"/>
            <a:ext cx="12192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3200" b="0" i="0" u="none" strike="noStrike" cap="none">
                <a:solidFill>
                  <a:schemeClr val="dk1"/>
                </a:solidFill>
                <a:latin typeface="Montserrat"/>
                <a:ea typeface="Montserrat"/>
                <a:cs typeface="Montserrat"/>
                <a:sym typeface="Montserrat"/>
              </a:rPr>
              <a:t>unexpectedly, the light shifts and they </a:t>
            </a:r>
            <a:r>
              <a:rPr lang="en-US" sz="3200" b="1" i="0" u="none" strike="noStrike" cap="none">
                <a:solidFill>
                  <a:schemeClr val="dk1"/>
                </a:solidFill>
                <a:latin typeface="Montserrat"/>
                <a:ea typeface="Montserrat"/>
                <a:cs typeface="Montserrat"/>
                <a:sym typeface="Montserrat"/>
              </a:rPr>
              <a:t>leap</a:t>
            </a:r>
            <a:r>
              <a:rPr lang="en-US" sz="3200" b="0" i="0" u="none" strike="noStrike" cap="none">
                <a:solidFill>
                  <a:schemeClr val="dk1"/>
                </a:solidFill>
                <a:latin typeface="Montserrat"/>
                <a:ea typeface="Montserrat"/>
                <a:cs typeface="Montserrat"/>
                <a:sym typeface="Montserrat"/>
              </a:rPr>
              <a:t> ahead of us,</a:t>
            </a:r>
            <a:endParaRPr sz="3200" b="0" i="0" u="none" strike="noStrike" cap="none">
              <a:solidFill>
                <a:schemeClr val="dk1"/>
              </a:solidFill>
              <a:latin typeface="Montserrat"/>
              <a:ea typeface="Montserrat"/>
              <a:cs typeface="Montserrat"/>
              <a:sym typeface="Montserrat"/>
            </a:endParaRPr>
          </a:p>
        </p:txBody>
      </p:sp>
      <p:grpSp>
        <p:nvGrpSpPr>
          <p:cNvPr id="2916" name="Google Shape;2916;g34ba3a22470_1_374">
            <a:extLst>
              <a:ext uri="{C183D7F6-B498-43B3-948B-1728B52AA6E4}">
                <adec:decorative xmlns:adec="http://schemas.microsoft.com/office/drawing/2017/decorative" val="1"/>
              </a:ext>
            </a:extLst>
          </p:cNvPr>
          <p:cNvGrpSpPr/>
          <p:nvPr/>
        </p:nvGrpSpPr>
        <p:grpSpPr>
          <a:xfrm>
            <a:off x="7493425" y="3030750"/>
            <a:ext cx="3560100" cy="2934825"/>
            <a:chOff x="8525700" y="3354050"/>
            <a:chExt cx="3560100" cy="2934825"/>
          </a:xfrm>
        </p:grpSpPr>
        <p:cxnSp>
          <p:nvCxnSpPr>
            <p:cNvPr id="2917" name="Google Shape;2917;g34ba3a22470_1_374"/>
            <p:cNvCxnSpPr/>
            <p:nvPr/>
          </p:nvCxnSpPr>
          <p:spPr>
            <a:xfrm>
              <a:off x="10287000" y="3354050"/>
              <a:ext cx="37500" cy="185490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cxnSp>
        <p:sp>
          <p:nvSpPr>
            <p:cNvPr id="2918" name="Google Shape;2918;g34ba3a22470_1_374"/>
            <p:cNvSpPr/>
            <p:nvPr/>
          </p:nvSpPr>
          <p:spPr>
            <a:xfrm>
              <a:off x="8525700" y="5119475"/>
              <a:ext cx="3560100" cy="1169400"/>
            </a:xfrm>
            <a:prstGeom prst="flowChartAlternateProcess">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20124D"/>
                </a:solidFill>
                <a:latin typeface="Garamond"/>
                <a:ea typeface="Garamond"/>
                <a:cs typeface="Garamond"/>
                <a:sym typeface="Garamond"/>
              </a:endParaRPr>
            </a:p>
          </p:txBody>
        </p:sp>
      </p:grpSp>
      <p:pic>
        <p:nvPicPr>
          <p:cNvPr id="2919" name="Google Shape;2919;g34ba3a22470_1_37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76353" y="4703800"/>
            <a:ext cx="1425825" cy="1425825"/>
          </a:xfrm>
          <a:prstGeom prst="rect">
            <a:avLst/>
          </a:prstGeom>
          <a:noFill/>
          <a:ln>
            <a:noFill/>
          </a:ln>
          <a:effectLst>
            <a:outerShdw blurRad="57150" dist="19050" dir="5400000" algn="bl" rotWithShape="0">
              <a:srgbClr val="000000">
                <a:alpha val="49019"/>
              </a:srgbClr>
            </a:outerShdw>
          </a:effectLst>
        </p:spPr>
      </p:pic>
      <p:sp>
        <p:nvSpPr>
          <p:cNvPr id="3" name="Title 2">
            <a:extLst>
              <a:ext uri="{FF2B5EF4-FFF2-40B4-BE49-F238E27FC236}">
                <a16:creationId xmlns:a16="http://schemas.microsoft.com/office/drawing/2014/main" id="{9B97A39B-C8AA-5374-DA06-19889DF7C4B6}"/>
              </a:ext>
            </a:extLst>
          </p:cNvPr>
          <p:cNvSpPr>
            <a:spLocks noGrp="1"/>
          </p:cNvSpPr>
          <p:nvPr>
            <p:ph type="title"/>
          </p:nvPr>
        </p:nvSpPr>
        <p:spPr/>
        <p:txBody>
          <a:bodyPr/>
          <a:lstStyle/>
          <a:p>
            <a:r>
              <a:rPr lang="en-US" sz="3600" dirty="0">
                <a:solidFill>
                  <a:srgbClr val="153359"/>
                </a:solidFill>
              </a:rPr>
              <a:t>Deconstruct It: Interpret the Clause 3</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23"/>
        <p:cNvGrpSpPr/>
        <p:nvPr/>
      </p:nvGrpSpPr>
      <p:grpSpPr>
        <a:xfrm>
          <a:off x="0" y="0"/>
          <a:ext cx="0" cy="0"/>
          <a:chOff x="0" y="0"/>
          <a:chExt cx="0" cy="0"/>
        </a:xfrm>
      </p:grpSpPr>
      <p:sp>
        <p:nvSpPr>
          <p:cNvPr id="2926" name="Google Shape;2926;g34ba3a22470_1_388"/>
          <p:cNvSpPr txBox="1"/>
          <p:nvPr/>
        </p:nvSpPr>
        <p:spPr>
          <a:xfrm>
            <a:off x="587650" y="2279750"/>
            <a:ext cx="121920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4100" b="0" i="0" u="none" strike="noStrike" cap="none">
                <a:solidFill>
                  <a:schemeClr val="dk1"/>
                </a:solidFill>
                <a:latin typeface="Arial"/>
                <a:ea typeface="Arial"/>
                <a:cs typeface="Arial"/>
                <a:sym typeface="Arial"/>
              </a:rPr>
              <a:t>They </a:t>
            </a:r>
            <a:r>
              <a:rPr lang="en-US" sz="4100" b="1" i="0" u="none" strike="noStrike" cap="none">
                <a:solidFill>
                  <a:schemeClr val="dk1"/>
                </a:solidFill>
                <a:latin typeface="Arial"/>
                <a:ea typeface="Arial"/>
                <a:cs typeface="Arial"/>
                <a:sym typeface="Arial"/>
              </a:rPr>
              <a:t>creep</a:t>
            </a:r>
            <a:r>
              <a:rPr lang="en-US" sz="4100" b="0" i="0" u="none" strike="noStrike" cap="none">
                <a:solidFill>
                  <a:schemeClr val="dk1"/>
                </a:solidFill>
                <a:latin typeface="Arial"/>
                <a:ea typeface="Arial"/>
                <a:cs typeface="Arial"/>
                <a:sym typeface="Arial"/>
              </a:rPr>
              <a:t> along behind us,</a:t>
            </a:r>
            <a:endParaRPr sz="2500" b="0" i="0" u="none" strike="noStrike" cap="none">
              <a:solidFill>
                <a:schemeClr val="dk1"/>
              </a:solidFill>
              <a:latin typeface="Arial"/>
              <a:ea typeface="Arial"/>
              <a:cs typeface="Arial"/>
              <a:sym typeface="Arial"/>
            </a:endParaRPr>
          </a:p>
        </p:txBody>
      </p:sp>
      <p:sp>
        <p:nvSpPr>
          <p:cNvPr id="2927" name="Google Shape;2927;g34ba3a22470_1_388"/>
          <p:cNvSpPr/>
          <p:nvPr/>
        </p:nvSpPr>
        <p:spPr>
          <a:xfrm>
            <a:off x="386800" y="3464301"/>
            <a:ext cx="6270372" cy="2454624"/>
          </a:xfrm>
          <a:prstGeom prst="cloud">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500"/>
              <a:buFont typeface="Arial"/>
              <a:buNone/>
            </a:pPr>
            <a:r>
              <a:rPr lang="en-US" sz="3200" b="1" i="0" u="none" strike="noStrike" cap="none">
                <a:solidFill>
                  <a:srgbClr val="2D2D2D"/>
                </a:solidFill>
                <a:latin typeface="Arial"/>
                <a:ea typeface="Arial"/>
                <a:cs typeface="Arial"/>
                <a:sym typeface="Arial"/>
              </a:rPr>
              <a:t>Bystander guilt forces you to </a:t>
            </a:r>
            <a:r>
              <a:rPr lang="en-US" sz="3200" b="1" i="0" u="none" strike="noStrike" cap="none">
                <a:solidFill>
                  <a:schemeClr val="accent1"/>
                </a:solidFill>
                <a:latin typeface="Arial"/>
                <a:ea typeface="Arial"/>
                <a:cs typeface="Arial"/>
                <a:sym typeface="Arial"/>
              </a:rPr>
              <a:t>face your inaction</a:t>
            </a:r>
            <a:endParaRPr sz="3200" b="1" i="0" u="none" strike="noStrike" cap="none">
              <a:solidFill>
                <a:schemeClr val="accent1"/>
              </a:solidFill>
              <a:latin typeface="Arial"/>
              <a:ea typeface="Arial"/>
              <a:cs typeface="Arial"/>
              <a:sym typeface="Arial"/>
            </a:endParaRPr>
          </a:p>
        </p:txBody>
      </p:sp>
      <p:pic>
        <p:nvPicPr>
          <p:cNvPr id="2928" name="Google Shape;2928;g34ba3a22470_1_388">
            <a:extLst>
              <a:ext uri="{C183D7F6-B498-43B3-948B-1728B52AA6E4}">
                <adec:decorative xmlns:adec="http://schemas.microsoft.com/office/drawing/2017/decorative" val="1"/>
              </a:ext>
            </a:extLst>
          </p:cNvPr>
          <p:cNvPicPr preferRelativeResize="0"/>
          <p:nvPr/>
        </p:nvPicPr>
        <p:blipFill rotWithShape="1">
          <a:blip r:embed="rId3">
            <a:alphaModFix/>
          </a:blip>
          <a:srcRect l="1362" t="40659" r="1313" b="39517"/>
          <a:stretch/>
        </p:blipFill>
        <p:spPr>
          <a:xfrm>
            <a:off x="224850" y="1661400"/>
            <a:ext cx="11967150" cy="1712915"/>
          </a:xfrm>
          <a:prstGeom prst="rect">
            <a:avLst/>
          </a:prstGeom>
          <a:noFill/>
          <a:ln>
            <a:noFill/>
          </a:ln>
        </p:spPr>
      </p:pic>
      <p:sp>
        <p:nvSpPr>
          <p:cNvPr id="2929" name="Google Shape;2929;g34ba3a22470_1_388"/>
          <p:cNvSpPr txBox="1"/>
          <p:nvPr/>
        </p:nvSpPr>
        <p:spPr>
          <a:xfrm>
            <a:off x="587650" y="2203550"/>
            <a:ext cx="12192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4100"/>
              <a:buFont typeface="Arial"/>
              <a:buNone/>
            </a:pPr>
            <a:r>
              <a:rPr lang="en-US" sz="3200" b="0" i="0" u="none" strike="noStrike" cap="none">
                <a:solidFill>
                  <a:schemeClr val="dk1"/>
                </a:solidFill>
                <a:latin typeface="Montserrat"/>
                <a:ea typeface="Montserrat"/>
                <a:cs typeface="Montserrat"/>
                <a:sym typeface="Montserrat"/>
              </a:rPr>
              <a:t>forcing us to </a:t>
            </a:r>
            <a:r>
              <a:rPr lang="en-US" sz="3200" b="1" i="0" u="none" strike="noStrike" cap="none">
                <a:solidFill>
                  <a:schemeClr val="dk1"/>
                </a:solidFill>
                <a:latin typeface="Montserrat"/>
                <a:ea typeface="Montserrat"/>
                <a:cs typeface="Montserrat"/>
                <a:sym typeface="Montserrat"/>
              </a:rPr>
              <a:t>acknowledge</a:t>
            </a:r>
            <a:r>
              <a:rPr lang="en-US" sz="3200" b="0" i="0" u="none" strike="noStrike" cap="none">
                <a:solidFill>
                  <a:schemeClr val="dk1"/>
                </a:solidFill>
                <a:latin typeface="Montserrat"/>
                <a:ea typeface="Montserrat"/>
                <a:cs typeface="Montserrat"/>
                <a:sym typeface="Montserrat"/>
              </a:rPr>
              <a:t> their existence.</a:t>
            </a:r>
            <a:endParaRPr sz="3200" b="0" i="0" u="none" strike="noStrike" cap="none">
              <a:solidFill>
                <a:schemeClr val="dk1"/>
              </a:solidFill>
              <a:latin typeface="Montserrat"/>
              <a:ea typeface="Montserrat"/>
              <a:cs typeface="Montserrat"/>
              <a:sym typeface="Montserrat"/>
            </a:endParaRPr>
          </a:p>
        </p:txBody>
      </p:sp>
      <p:grpSp>
        <p:nvGrpSpPr>
          <p:cNvPr id="2930" name="Google Shape;2930;g34ba3a22470_1_388">
            <a:extLst>
              <a:ext uri="{C183D7F6-B498-43B3-948B-1728B52AA6E4}">
                <adec:decorative xmlns:adec="http://schemas.microsoft.com/office/drawing/2017/decorative" val="1"/>
              </a:ext>
            </a:extLst>
          </p:cNvPr>
          <p:cNvGrpSpPr/>
          <p:nvPr/>
        </p:nvGrpSpPr>
        <p:grpSpPr>
          <a:xfrm>
            <a:off x="5854025" y="2903850"/>
            <a:ext cx="5199500" cy="3062009"/>
            <a:chOff x="6886300" y="3308817"/>
            <a:chExt cx="5199500" cy="2980058"/>
          </a:xfrm>
        </p:grpSpPr>
        <p:cxnSp>
          <p:nvCxnSpPr>
            <p:cNvPr id="2931" name="Google Shape;2931;g34ba3a22470_1_388"/>
            <p:cNvCxnSpPr/>
            <p:nvPr/>
          </p:nvCxnSpPr>
          <p:spPr>
            <a:xfrm>
              <a:off x="6886300" y="3308817"/>
              <a:ext cx="3438300" cy="1900200"/>
            </a:xfrm>
            <a:prstGeom prst="straightConnector1">
              <a:avLst/>
            </a:prstGeom>
            <a:noFill/>
            <a:ln w="76200" cap="flat" cmpd="sng">
              <a:solidFill>
                <a:srgbClr val="F1C232"/>
              </a:solidFill>
              <a:prstDash val="solid"/>
              <a:round/>
              <a:headEnd type="none" w="sm" len="sm"/>
              <a:tailEnd type="none" w="sm" len="sm"/>
            </a:ln>
            <a:effectLst>
              <a:outerShdw blurRad="57150" dist="19050" dir="5400000" algn="bl" rotWithShape="0">
                <a:srgbClr val="000000">
                  <a:alpha val="48235"/>
                </a:srgbClr>
              </a:outerShdw>
            </a:effectLst>
          </p:spPr>
        </p:cxnSp>
        <p:sp>
          <p:nvSpPr>
            <p:cNvPr id="2932" name="Google Shape;2932;g34ba3a22470_1_388"/>
            <p:cNvSpPr/>
            <p:nvPr/>
          </p:nvSpPr>
          <p:spPr>
            <a:xfrm>
              <a:off x="8525700" y="5119475"/>
              <a:ext cx="3560100" cy="1169400"/>
            </a:xfrm>
            <a:prstGeom prst="flowChartAlternateProcess">
              <a:avLst/>
            </a:prstGeom>
            <a:gradFill>
              <a:gsLst>
                <a:gs pos="0">
                  <a:schemeClr val="lt1"/>
                </a:gs>
                <a:gs pos="100000">
                  <a:srgbClr val="858585"/>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20124D"/>
                </a:solidFill>
                <a:latin typeface="Garamond"/>
                <a:ea typeface="Garamond"/>
                <a:cs typeface="Garamond"/>
                <a:sym typeface="Garamond"/>
              </a:endParaRPr>
            </a:p>
          </p:txBody>
        </p:sp>
      </p:grpSp>
      <p:pic>
        <p:nvPicPr>
          <p:cNvPr id="2933" name="Google Shape;2933;g34ba3a22470_1_3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21875" y="4614525"/>
            <a:ext cx="1517475" cy="1517475"/>
          </a:xfrm>
          <a:prstGeom prst="rect">
            <a:avLst/>
          </a:prstGeom>
          <a:noFill/>
          <a:ln>
            <a:noFill/>
          </a:ln>
          <a:effectLst>
            <a:outerShdw blurRad="57150" dist="19050" dir="5400000" algn="bl" rotWithShape="0">
              <a:srgbClr val="000000">
                <a:alpha val="49019"/>
              </a:srgbClr>
            </a:outerShdw>
          </a:effectLst>
        </p:spPr>
      </p:pic>
      <p:sp>
        <p:nvSpPr>
          <p:cNvPr id="3" name="Title 2">
            <a:extLst>
              <a:ext uri="{FF2B5EF4-FFF2-40B4-BE49-F238E27FC236}">
                <a16:creationId xmlns:a16="http://schemas.microsoft.com/office/drawing/2014/main" id="{3C7D7E04-8DF0-EB8C-FF34-90206F90B367}"/>
              </a:ext>
            </a:extLst>
          </p:cNvPr>
          <p:cNvSpPr>
            <a:spLocks noGrp="1"/>
          </p:cNvSpPr>
          <p:nvPr>
            <p:ph type="title"/>
          </p:nvPr>
        </p:nvSpPr>
        <p:spPr/>
        <p:txBody>
          <a:bodyPr/>
          <a:lstStyle/>
          <a:p>
            <a:r>
              <a:rPr lang="en-US" sz="3600" dirty="0">
                <a:solidFill>
                  <a:srgbClr val="153359"/>
                </a:solidFill>
              </a:rPr>
              <a:t>Deconstruct It: Interpret the Clause 4</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37"/>
        <p:cNvGrpSpPr/>
        <p:nvPr/>
      </p:nvGrpSpPr>
      <p:grpSpPr>
        <a:xfrm>
          <a:off x="0" y="0"/>
          <a:ext cx="0" cy="0"/>
          <a:chOff x="0" y="0"/>
          <a:chExt cx="0" cy="0"/>
        </a:xfrm>
      </p:grpSpPr>
      <p:graphicFrame>
        <p:nvGraphicFramePr>
          <p:cNvPr id="2940" name="Google Shape;2940;g34ba3a22470_0_470"/>
          <p:cNvGraphicFramePr/>
          <p:nvPr>
            <p:extLst>
              <p:ext uri="{D42A27DB-BD31-4B8C-83A1-F6EECF244321}">
                <p14:modId xmlns:p14="http://schemas.microsoft.com/office/powerpoint/2010/main" val="2576519443"/>
              </p:ext>
            </p:extLst>
          </p:nvPr>
        </p:nvGraphicFramePr>
        <p:xfrm>
          <a:off x="321650" y="1199900"/>
          <a:ext cx="11548700" cy="4458199"/>
        </p:xfrm>
        <a:graphic>
          <a:graphicData uri="http://schemas.openxmlformats.org/drawingml/2006/table">
            <a:tbl>
              <a:tblPr firstRow="1">
                <a:noFill/>
                <a:tableStyleId>{A02F6E50-D26D-4A2A-8F51-7AE5EA5C094D}</a:tableStyleId>
              </a:tblPr>
              <a:tblGrid>
                <a:gridCol w="2887175">
                  <a:extLst>
                    <a:ext uri="{9D8B030D-6E8A-4147-A177-3AD203B41FA5}">
                      <a16:colId xmlns:a16="http://schemas.microsoft.com/office/drawing/2014/main" val="20000"/>
                    </a:ext>
                  </a:extLst>
                </a:gridCol>
                <a:gridCol w="2887175">
                  <a:extLst>
                    <a:ext uri="{9D8B030D-6E8A-4147-A177-3AD203B41FA5}">
                      <a16:colId xmlns:a16="http://schemas.microsoft.com/office/drawing/2014/main" val="20001"/>
                    </a:ext>
                  </a:extLst>
                </a:gridCol>
                <a:gridCol w="2887175">
                  <a:extLst>
                    <a:ext uri="{9D8B030D-6E8A-4147-A177-3AD203B41FA5}">
                      <a16:colId xmlns:a16="http://schemas.microsoft.com/office/drawing/2014/main" val="20002"/>
                    </a:ext>
                  </a:extLst>
                </a:gridCol>
                <a:gridCol w="2887175">
                  <a:extLst>
                    <a:ext uri="{9D8B030D-6E8A-4147-A177-3AD203B41FA5}">
                      <a16:colId xmlns:a16="http://schemas.microsoft.com/office/drawing/2014/main" val="20003"/>
                    </a:ext>
                  </a:extLst>
                </a:gridCol>
              </a:tblGrid>
              <a:tr h="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1</a:t>
                      </a:r>
                      <a:endParaRPr sz="2400" b="1" u="none" strike="noStrike" cap="none">
                        <a:solidFill>
                          <a:schemeClr val="lt1"/>
                        </a:solidFill>
                      </a:endParaRPr>
                    </a:p>
                  </a:txBody>
                  <a:tcPr marL="91425" marR="91425" marT="91425" marB="91425">
                    <a:gradFill>
                      <a:gsLst>
                        <a:gs pos="0">
                          <a:srgbClr val="BFBFBF"/>
                        </a:gs>
                        <a:gs pos="100000">
                          <a:srgbClr val="737373"/>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2</a:t>
                      </a:r>
                      <a:endParaRPr sz="2400" b="1" u="none" strike="noStrike" cap="none">
                        <a:solidFill>
                          <a:schemeClr val="lt1"/>
                        </a:solidFill>
                      </a:endParaRPr>
                    </a:p>
                  </a:txBody>
                  <a:tcPr marL="91425" marR="91425" marT="91425" marB="91425">
                    <a:gradFill>
                      <a:gsLst>
                        <a:gs pos="0">
                          <a:srgbClr val="BFBFBF"/>
                        </a:gs>
                        <a:gs pos="100000">
                          <a:srgbClr val="737373"/>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3</a:t>
                      </a:r>
                      <a:endParaRPr sz="2400" b="1" u="none" strike="noStrike" cap="none">
                        <a:solidFill>
                          <a:schemeClr val="lt1"/>
                        </a:solidFill>
                      </a:endParaRPr>
                    </a:p>
                  </a:txBody>
                  <a:tcPr marL="91425" marR="91425" marT="91425" marB="91425">
                    <a:gradFill>
                      <a:gsLst>
                        <a:gs pos="0">
                          <a:srgbClr val="BFBFBF"/>
                        </a:gs>
                        <a:gs pos="100000">
                          <a:srgbClr val="737373"/>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4</a:t>
                      </a:r>
                      <a:endParaRPr sz="2400" b="1" u="none" strike="noStrike" cap="none">
                        <a:solidFill>
                          <a:schemeClr val="lt1"/>
                        </a:solidFill>
                      </a:endParaRPr>
                    </a:p>
                  </a:txBody>
                  <a:tcPr marL="91425" marR="91425" marT="91425" marB="91425">
                    <a:gradFill>
                      <a:gsLst>
                        <a:gs pos="0">
                          <a:srgbClr val="BFBFBF"/>
                        </a:gs>
                        <a:gs pos="100000">
                          <a:srgbClr val="737373"/>
                        </a:gs>
                      </a:gsLst>
                      <a:path path="circle">
                        <a:fillToRect l="50000" t="50000" r="50000" b="50000"/>
                      </a:path>
                      <a:tileRect/>
                    </a:gradFill>
                  </a:tcPr>
                </a:tc>
                <a:extLst>
                  <a:ext uri="{0D108BD9-81ED-4DB2-BD59-A6C34878D82A}">
                    <a16:rowId xmlns:a16="http://schemas.microsoft.com/office/drawing/2014/main" val="10000"/>
                  </a:ext>
                </a:extLst>
              </a:tr>
              <a:tr h="1268400">
                <a:tc>
                  <a:txBody>
                    <a:bodyPr/>
                    <a:lstStyle/>
                    <a:p>
                      <a:pPr marL="0" marR="0" lvl="0" indent="0" algn="l" rtl="0">
                        <a:lnSpc>
                          <a:spcPct val="115000"/>
                        </a:lnSpc>
                        <a:spcBef>
                          <a:spcPts val="0"/>
                        </a:spcBef>
                        <a:spcAft>
                          <a:spcPts val="0"/>
                        </a:spcAft>
                        <a:buClr>
                          <a:schemeClr val="dk1"/>
                        </a:buClr>
                        <a:buSzPts val="4100"/>
                        <a:buFont typeface="Arial"/>
                        <a:buNone/>
                      </a:pPr>
                      <a:r>
                        <a:rPr lang="en-US" sz="2500" u="none" strike="noStrike" cap="none">
                          <a:solidFill>
                            <a:srgbClr val="191919"/>
                          </a:solidFill>
                        </a:rPr>
                        <a:t>They </a:t>
                      </a:r>
                      <a:r>
                        <a:rPr lang="en-US" sz="2500" b="1" u="none" strike="noStrike" cap="none">
                          <a:solidFill>
                            <a:srgbClr val="191919"/>
                          </a:solidFill>
                        </a:rPr>
                        <a:t>creep</a:t>
                      </a:r>
                      <a:r>
                        <a:rPr lang="en-US" sz="2500" u="none" strike="noStrike" cap="none">
                          <a:solidFill>
                            <a:srgbClr val="191919"/>
                          </a:solidFill>
                        </a:rPr>
                        <a:t> along behind us,</a:t>
                      </a:r>
                      <a:endParaRPr sz="2500" u="none" strike="noStrike" cap="none">
                        <a:solidFill>
                          <a:srgbClr val="191919"/>
                        </a:solidFill>
                      </a:endParaRPr>
                    </a:p>
                  </a:txBody>
                  <a:tcPr marL="91425" marR="91425" marT="91425" marB="91425" anchor="ctr">
                    <a:solidFill>
                      <a:srgbClr val="F2F2F2"/>
                    </a:solidFill>
                  </a:tcPr>
                </a:tc>
                <a:tc>
                  <a:txBody>
                    <a:bodyPr/>
                    <a:lstStyle/>
                    <a:p>
                      <a:pPr marL="0" marR="0" lvl="0" indent="0" algn="l" rtl="0">
                        <a:lnSpc>
                          <a:spcPct val="115000"/>
                        </a:lnSpc>
                        <a:spcBef>
                          <a:spcPts val="0"/>
                        </a:spcBef>
                        <a:spcAft>
                          <a:spcPts val="0"/>
                        </a:spcAft>
                        <a:buClr>
                          <a:schemeClr val="dk1"/>
                        </a:buClr>
                        <a:buSzPts val="4000"/>
                        <a:buFont typeface="Arial"/>
                        <a:buNone/>
                      </a:pPr>
                      <a:r>
                        <a:rPr lang="en-US" sz="2500" b="1" u="none" strike="noStrike" cap="none">
                          <a:solidFill>
                            <a:schemeClr val="dk1"/>
                          </a:solidFill>
                        </a:rPr>
                        <a:t>lurking</a:t>
                      </a:r>
                      <a:r>
                        <a:rPr lang="en-US" sz="2500" u="none" strike="noStrike" cap="none">
                          <a:solidFill>
                            <a:schemeClr val="dk1"/>
                          </a:solidFill>
                        </a:rPr>
                        <a:t> in wait for those brief moments when,</a:t>
                      </a:r>
                      <a:endParaRPr sz="2500" u="none" strike="noStrike" cap="none">
                        <a:solidFill>
                          <a:schemeClr val="dk1"/>
                        </a:solidFill>
                      </a:endParaRPr>
                    </a:p>
                  </a:txBody>
                  <a:tcPr marL="91425" marR="91425" marT="91425" marB="91425" anchor="ctr">
                    <a:solidFill>
                      <a:srgbClr val="F2F2F2"/>
                    </a:solidFill>
                  </a:tcPr>
                </a:tc>
                <a:tc>
                  <a:txBody>
                    <a:bodyPr/>
                    <a:lstStyle/>
                    <a:p>
                      <a:pPr marL="0" marR="0" lvl="0" indent="0" algn="l" rtl="0">
                        <a:lnSpc>
                          <a:spcPct val="115000"/>
                        </a:lnSpc>
                        <a:spcBef>
                          <a:spcPts val="0"/>
                        </a:spcBef>
                        <a:spcAft>
                          <a:spcPts val="0"/>
                        </a:spcAft>
                        <a:buClr>
                          <a:schemeClr val="dk1"/>
                        </a:buClr>
                        <a:buSzPts val="2900"/>
                        <a:buFont typeface="Arial"/>
                        <a:buNone/>
                      </a:pPr>
                      <a:r>
                        <a:rPr lang="en-US" sz="2500" u="none" strike="noStrike" cap="none">
                          <a:solidFill>
                            <a:schemeClr val="dk1"/>
                          </a:solidFill>
                        </a:rPr>
                        <a:t>unexpectedly, the light shifts and they </a:t>
                      </a:r>
                      <a:r>
                        <a:rPr lang="en-US" sz="2500" b="1" u="none" strike="noStrike" cap="none">
                          <a:solidFill>
                            <a:schemeClr val="dk1"/>
                          </a:solidFill>
                        </a:rPr>
                        <a:t>leap</a:t>
                      </a:r>
                      <a:r>
                        <a:rPr lang="en-US" sz="2500" u="none" strike="noStrike" cap="none">
                          <a:solidFill>
                            <a:schemeClr val="dk1"/>
                          </a:solidFill>
                        </a:rPr>
                        <a:t> ahead of us,</a:t>
                      </a:r>
                      <a:endParaRPr sz="2500" u="none" strike="noStrike" cap="none">
                        <a:solidFill>
                          <a:schemeClr val="dk1"/>
                        </a:solidFill>
                      </a:endParaRPr>
                    </a:p>
                  </a:txBody>
                  <a:tcPr marL="91425" marR="91425" marT="91425" marB="91425" anchor="ctr">
                    <a:solidFill>
                      <a:srgbClr val="F2F2F2"/>
                    </a:solidFill>
                  </a:tcPr>
                </a:tc>
                <a:tc>
                  <a:txBody>
                    <a:bodyPr/>
                    <a:lstStyle/>
                    <a:p>
                      <a:pPr marL="0" marR="0" lvl="0" indent="0" algn="l" rtl="0">
                        <a:lnSpc>
                          <a:spcPct val="115000"/>
                        </a:lnSpc>
                        <a:spcBef>
                          <a:spcPts val="0"/>
                        </a:spcBef>
                        <a:spcAft>
                          <a:spcPts val="0"/>
                        </a:spcAft>
                        <a:buClr>
                          <a:srgbClr val="000000"/>
                        </a:buClr>
                        <a:buSzPts val="2500"/>
                        <a:buFont typeface="Arial"/>
                        <a:buNone/>
                      </a:pPr>
                      <a:endParaRPr sz="2500" u="none" strike="noStrike" cap="none" dirty="0">
                        <a:solidFill>
                          <a:srgbClr val="191919"/>
                        </a:solidFill>
                      </a:endParaRPr>
                    </a:p>
                    <a:p>
                      <a:pPr marL="0" marR="0" lvl="0" indent="0" algn="l" rtl="0">
                        <a:lnSpc>
                          <a:spcPct val="115000"/>
                        </a:lnSpc>
                        <a:spcBef>
                          <a:spcPts val="1200"/>
                        </a:spcBef>
                        <a:spcAft>
                          <a:spcPts val="0"/>
                        </a:spcAft>
                        <a:buClr>
                          <a:schemeClr val="dk1"/>
                        </a:buClr>
                        <a:buSzPts val="2900"/>
                        <a:buFont typeface="Arial"/>
                        <a:buNone/>
                      </a:pPr>
                      <a:r>
                        <a:rPr lang="en-US" sz="2500" u="none" strike="noStrike" cap="none" dirty="0">
                          <a:solidFill>
                            <a:schemeClr val="dk1"/>
                          </a:solidFill>
                        </a:rPr>
                        <a:t>forcing us to </a:t>
                      </a:r>
                      <a:r>
                        <a:rPr lang="en-US" sz="2500" b="1" u="none" strike="noStrike" cap="none" dirty="0">
                          <a:solidFill>
                            <a:schemeClr val="dk1"/>
                          </a:solidFill>
                        </a:rPr>
                        <a:t>acknowledge</a:t>
                      </a:r>
                      <a:r>
                        <a:rPr lang="en-US" sz="2500" u="none" strike="noStrike" cap="none" dirty="0">
                          <a:solidFill>
                            <a:schemeClr val="dk1"/>
                          </a:solidFill>
                        </a:rPr>
                        <a:t> their existence.</a:t>
                      </a:r>
                      <a:endParaRPr sz="2500" u="none" strike="noStrike" cap="none" dirty="0">
                        <a:solidFill>
                          <a:schemeClr val="dk1"/>
                        </a:solidFill>
                      </a:endParaRPr>
                    </a:p>
                    <a:p>
                      <a:pPr marL="0" marR="0" lvl="0" indent="0" algn="l" rtl="0">
                        <a:lnSpc>
                          <a:spcPct val="115000"/>
                        </a:lnSpc>
                        <a:spcBef>
                          <a:spcPts val="1200"/>
                        </a:spcBef>
                        <a:spcAft>
                          <a:spcPts val="0"/>
                        </a:spcAft>
                        <a:buClr>
                          <a:srgbClr val="000000"/>
                        </a:buClr>
                        <a:buSzPts val="2500"/>
                        <a:buFont typeface="Arial"/>
                        <a:buNone/>
                      </a:pPr>
                      <a:endParaRPr sz="2500" u="none" strike="noStrike" cap="none" dirty="0">
                        <a:solidFill>
                          <a:schemeClr val="dk1"/>
                        </a:solidFill>
                      </a:endParaRPr>
                    </a:p>
                  </a:txBody>
                  <a:tcPr marL="91425" marR="91425" marT="91425" marB="91425" anchor="ctr">
                    <a:solidFill>
                      <a:srgbClr val="F2F2F2"/>
                    </a:solidFill>
                  </a:tcPr>
                </a:tc>
                <a:extLst>
                  <a:ext uri="{0D108BD9-81ED-4DB2-BD59-A6C34878D82A}">
                    <a16:rowId xmlns:a16="http://schemas.microsoft.com/office/drawing/2014/main" val="10001"/>
                  </a:ext>
                </a:extLst>
              </a:tr>
              <a:tr h="1268400">
                <a:tc>
                  <a:txBody>
                    <a:bodyPr/>
                    <a:lstStyle/>
                    <a:p>
                      <a:pPr marL="457200" marR="0" lvl="0" indent="-387350" algn="l" rtl="0">
                        <a:lnSpc>
                          <a:spcPct val="100000"/>
                        </a:lnSpc>
                        <a:spcBef>
                          <a:spcPts val="0"/>
                        </a:spcBef>
                        <a:spcAft>
                          <a:spcPts val="0"/>
                        </a:spcAft>
                        <a:buClr>
                          <a:srgbClr val="000000"/>
                        </a:buClr>
                        <a:buSzPts val="2500"/>
                        <a:buFont typeface="Caveat"/>
                        <a:buChar char="●"/>
                      </a:pPr>
                      <a:r>
                        <a:rPr lang="en-US" sz="2500" b="1" u="none" strike="noStrike" cap="none">
                          <a:solidFill>
                            <a:srgbClr val="980000"/>
                          </a:solidFill>
                          <a:latin typeface="Caveat"/>
                          <a:ea typeface="Caveat"/>
                          <a:cs typeface="Caveat"/>
                          <a:sym typeface="Caveat"/>
                        </a:rPr>
                        <a:t>slowly takes over</a:t>
                      </a:r>
                      <a:endParaRPr sz="2500" i="1" u="none" strike="noStrike" cap="none">
                        <a:latin typeface="Caveat"/>
                        <a:ea typeface="Caveat"/>
                        <a:cs typeface="Caveat"/>
                        <a:sym typeface="Caveat"/>
                      </a:endParaRPr>
                    </a:p>
                  </a:txBody>
                  <a:tcPr marL="91425" marR="91425" marT="91425" marB="91425">
                    <a:solidFill>
                      <a:srgbClr val="F2F2F2"/>
                    </a:solidFill>
                  </a:tcPr>
                </a:tc>
                <a:tc>
                  <a:txBody>
                    <a:bodyPr/>
                    <a:lstStyle/>
                    <a:p>
                      <a:pPr marL="457200" marR="0" lvl="0" indent="-387350" algn="l" rtl="0">
                        <a:lnSpc>
                          <a:spcPct val="100000"/>
                        </a:lnSpc>
                        <a:spcBef>
                          <a:spcPts val="0"/>
                        </a:spcBef>
                        <a:spcAft>
                          <a:spcPts val="0"/>
                        </a:spcAft>
                        <a:buClr>
                          <a:srgbClr val="000000"/>
                        </a:buClr>
                        <a:buSzPts val="2500"/>
                        <a:buFont typeface="Caveat"/>
                        <a:buChar char="●"/>
                      </a:pPr>
                      <a:r>
                        <a:rPr lang="en-US" sz="2500" b="1" u="none" strike="noStrike" cap="none">
                          <a:solidFill>
                            <a:srgbClr val="980000"/>
                          </a:solidFill>
                          <a:latin typeface="Caveat"/>
                          <a:ea typeface="Caveat"/>
                          <a:cs typeface="Caveat"/>
                          <a:sym typeface="Caveat"/>
                        </a:rPr>
                        <a:t>back of your mind</a:t>
                      </a:r>
                      <a:endParaRPr sz="2500" i="1" u="none" strike="noStrike" cap="none">
                        <a:latin typeface="Caveat"/>
                        <a:ea typeface="Caveat"/>
                        <a:cs typeface="Caveat"/>
                        <a:sym typeface="Caveat"/>
                      </a:endParaRPr>
                    </a:p>
                  </a:txBody>
                  <a:tcPr marL="91425" marR="91425" marT="91425" marB="91425">
                    <a:solidFill>
                      <a:srgbClr val="F2F2F2"/>
                    </a:solidFill>
                  </a:tcPr>
                </a:tc>
                <a:tc>
                  <a:txBody>
                    <a:bodyPr/>
                    <a:lstStyle/>
                    <a:p>
                      <a:pPr marL="457200" marR="0" lvl="0" indent="-387350" algn="l" rtl="0">
                        <a:lnSpc>
                          <a:spcPct val="100000"/>
                        </a:lnSpc>
                        <a:spcBef>
                          <a:spcPts val="0"/>
                        </a:spcBef>
                        <a:spcAft>
                          <a:spcPts val="0"/>
                        </a:spcAft>
                        <a:buClr>
                          <a:srgbClr val="000000"/>
                        </a:buClr>
                        <a:buSzPts val="2500"/>
                        <a:buFont typeface="Caveat"/>
                        <a:buChar char="●"/>
                      </a:pPr>
                      <a:r>
                        <a:rPr lang="en-US" sz="2500" b="1" u="none" strike="noStrike" cap="none">
                          <a:solidFill>
                            <a:srgbClr val="980000"/>
                          </a:solidFill>
                          <a:latin typeface="Caveat"/>
                          <a:ea typeface="Caveat"/>
                          <a:cs typeface="Caveat"/>
                          <a:sym typeface="Caveat"/>
                        </a:rPr>
                        <a:t>quickly emerge</a:t>
                      </a:r>
                      <a:endParaRPr sz="2500" b="1" i="1" u="none" strike="noStrike" cap="none">
                        <a:latin typeface="Caveat"/>
                        <a:ea typeface="Caveat"/>
                        <a:cs typeface="Caveat"/>
                        <a:sym typeface="Caveat"/>
                      </a:endParaRPr>
                    </a:p>
                  </a:txBody>
                  <a:tcPr marL="91425" marR="91425" marT="91425" marB="91425">
                    <a:solidFill>
                      <a:srgbClr val="F2F2F2"/>
                    </a:solidFill>
                  </a:tcPr>
                </a:tc>
                <a:tc>
                  <a:txBody>
                    <a:bodyPr/>
                    <a:lstStyle/>
                    <a:p>
                      <a:pPr marL="457200" marR="0" lvl="0" indent="-387350" algn="l" rtl="0">
                        <a:lnSpc>
                          <a:spcPct val="100000"/>
                        </a:lnSpc>
                        <a:spcBef>
                          <a:spcPts val="0"/>
                        </a:spcBef>
                        <a:spcAft>
                          <a:spcPts val="0"/>
                        </a:spcAft>
                        <a:buClr>
                          <a:schemeClr val="dk1"/>
                        </a:buClr>
                        <a:buSzPts val="2500"/>
                        <a:buFont typeface="Caveat"/>
                        <a:buChar char="●"/>
                      </a:pPr>
                      <a:r>
                        <a:rPr lang="en-US" sz="2500" b="1" u="none" strike="noStrike" cap="none" dirty="0">
                          <a:solidFill>
                            <a:srgbClr val="980000"/>
                          </a:solidFill>
                          <a:latin typeface="Caveat"/>
                          <a:ea typeface="Caveat"/>
                          <a:cs typeface="Caveat"/>
                          <a:sym typeface="Caveat"/>
                        </a:rPr>
                        <a:t>face your inaction</a:t>
                      </a:r>
                      <a:endParaRPr sz="2500" i="1" u="none" strike="noStrike" cap="none" dirty="0">
                        <a:solidFill>
                          <a:schemeClr val="dk1"/>
                        </a:solidFill>
                        <a:latin typeface="Caveat"/>
                        <a:ea typeface="Caveat"/>
                        <a:cs typeface="Caveat"/>
                        <a:sym typeface="Caveat"/>
                      </a:endParaRPr>
                    </a:p>
                  </a:txBody>
                  <a:tcPr marL="91425" marR="91425" marT="91425" marB="91425">
                    <a:solidFill>
                      <a:srgbClr val="F2F2F2"/>
                    </a:solidFill>
                  </a:tcPr>
                </a:tc>
                <a:extLst>
                  <a:ext uri="{0D108BD9-81ED-4DB2-BD59-A6C34878D82A}">
                    <a16:rowId xmlns:a16="http://schemas.microsoft.com/office/drawing/2014/main" val="10002"/>
                  </a:ext>
                </a:extLst>
              </a:tr>
            </a:tbl>
          </a:graphicData>
        </a:graphic>
      </p:graphicFrame>
      <p:grpSp>
        <p:nvGrpSpPr>
          <p:cNvPr id="2941" name="Google Shape;2941;g34ba3a22470_0_470" descr="post-it note"/>
          <p:cNvGrpSpPr/>
          <p:nvPr/>
        </p:nvGrpSpPr>
        <p:grpSpPr>
          <a:xfrm>
            <a:off x="3075050" y="1341750"/>
            <a:ext cx="4876800" cy="4876800"/>
            <a:chOff x="4171225" y="1534525"/>
            <a:chExt cx="4876800" cy="4876800"/>
          </a:xfrm>
        </p:grpSpPr>
        <p:pic>
          <p:nvPicPr>
            <p:cNvPr id="2942" name="Google Shape;2942;g34ba3a22470_0_470"/>
            <p:cNvPicPr preferRelativeResize="0"/>
            <p:nvPr/>
          </p:nvPicPr>
          <p:blipFill rotWithShape="1">
            <a:blip r:embed="rId3">
              <a:alphaModFix/>
            </a:blip>
            <a:srcRect/>
            <a:stretch/>
          </p:blipFill>
          <p:spPr>
            <a:xfrm>
              <a:off x="4171225" y="1534525"/>
              <a:ext cx="4876800" cy="4876800"/>
            </a:xfrm>
            <a:prstGeom prst="rect">
              <a:avLst/>
            </a:prstGeom>
            <a:noFill/>
            <a:ln>
              <a:noFill/>
            </a:ln>
            <a:effectLst>
              <a:outerShdw blurRad="57150" dist="19050" dir="5400000" algn="bl" rotWithShape="0">
                <a:srgbClr val="000000">
                  <a:alpha val="48235"/>
                </a:srgbClr>
              </a:outerShdw>
            </a:effectLst>
          </p:spPr>
        </p:pic>
        <p:sp>
          <p:nvSpPr>
            <p:cNvPr id="2943" name="Google Shape;2943;g34ba3a22470_0_470"/>
            <p:cNvSpPr txBox="1"/>
            <p:nvPr/>
          </p:nvSpPr>
          <p:spPr>
            <a:xfrm>
              <a:off x="4844175" y="2431252"/>
              <a:ext cx="3417600" cy="32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3500" b="0" i="0" u="none" strike="noStrike" cap="none" dirty="0">
                  <a:solidFill>
                    <a:srgbClr val="351C75"/>
                  </a:solidFill>
                  <a:latin typeface="Arial"/>
                  <a:ea typeface="Arial"/>
                  <a:cs typeface="Arial"/>
                  <a:sym typeface="Arial"/>
                </a:rPr>
                <a:t>Bystander guilt can </a:t>
              </a:r>
              <a:r>
                <a:rPr lang="en-US" sz="3500" b="1" i="0" u="none" strike="noStrike" cap="none" dirty="0">
                  <a:solidFill>
                    <a:srgbClr val="980000"/>
                  </a:solidFill>
                  <a:latin typeface="Arial"/>
                  <a:ea typeface="Arial"/>
                  <a:cs typeface="Arial"/>
                  <a:sym typeface="Arial"/>
                </a:rPr>
                <a:t>consume your mind</a:t>
              </a:r>
              <a:r>
                <a:rPr lang="en-US" sz="3500" b="0" i="0" u="none" strike="noStrike" cap="none" dirty="0">
                  <a:solidFill>
                    <a:srgbClr val="351C75"/>
                  </a:solidFill>
                  <a:latin typeface="Arial"/>
                  <a:ea typeface="Arial"/>
                  <a:cs typeface="Arial"/>
                  <a:sym typeface="Arial"/>
                </a:rPr>
                <a:t> to the point you will </a:t>
              </a:r>
              <a:r>
                <a:rPr lang="en-US" sz="3500" b="1" i="0" u="none" strike="noStrike" cap="none" dirty="0">
                  <a:solidFill>
                    <a:srgbClr val="980000"/>
                  </a:solidFill>
                  <a:latin typeface="Arial"/>
                  <a:ea typeface="Arial"/>
                  <a:cs typeface="Arial"/>
                  <a:sym typeface="Arial"/>
                </a:rPr>
                <a:t>face your wrong-doing</a:t>
              </a:r>
              <a:r>
                <a:rPr lang="en-US" sz="3500" b="0" i="0" u="none" strike="noStrike" cap="none" dirty="0">
                  <a:solidFill>
                    <a:srgbClr val="351C75"/>
                  </a:solidFill>
                  <a:latin typeface="Arial"/>
                  <a:ea typeface="Arial"/>
                  <a:cs typeface="Arial"/>
                  <a:sym typeface="Arial"/>
                </a:rPr>
                <a:t>.</a:t>
              </a:r>
              <a:endParaRPr sz="3500" b="0" i="0" u="none" strike="noStrike" cap="none" dirty="0">
                <a:solidFill>
                  <a:srgbClr val="351C75"/>
                </a:solidFill>
                <a:latin typeface="Arial"/>
                <a:ea typeface="Arial"/>
                <a:cs typeface="Arial"/>
                <a:sym typeface="Arial"/>
              </a:endParaRPr>
            </a:p>
          </p:txBody>
        </p:sp>
      </p:grpSp>
      <p:sp>
        <p:nvSpPr>
          <p:cNvPr id="3" name="Title 2">
            <a:extLst>
              <a:ext uri="{FF2B5EF4-FFF2-40B4-BE49-F238E27FC236}">
                <a16:creationId xmlns:a16="http://schemas.microsoft.com/office/drawing/2014/main" id="{06251DCE-07AC-2920-C312-E67C5F7749DE}"/>
              </a:ext>
            </a:extLst>
          </p:cNvPr>
          <p:cNvSpPr>
            <a:spLocks noGrp="1"/>
          </p:cNvSpPr>
          <p:nvPr>
            <p:ph type="title"/>
          </p:nvPr>
        </p:nvSpPr>
        <p:spPr/>
        <p:txBody>
          <a:bodyPr/>
          <a:lstStyle/>
          <a:p>
            <a:r>
              <a:rPr lang="en-US" sz="3600" dirty="0">
                <a:solidFill>
                  <a:srgbClr val="153359"/>
                </a:solidFill>
              </a:rPr>
              <a:t>Synthesize It: Distilling the Essential Meaning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47"/>
        <p:cNvGrpSpPr/>
        <p:nvPr/>
      </p:nvGrpSpPr>
      <p:grpSpPr>
        <a:xfrm>
          <a:off x="0" y="0"/>
          <a:ext cx="0" cy="0"/>
          <a:chOff x="0" y="0"/>
          <a:chExt cx="0" cy="0"/>
        </a:xfrm>
      </p:grpSpPr>
      <p:sp>
        <p:nvSpPr>
          <p:cNvPr id="2949" name="Google Shape;2949;g34d2944fb59_0_42">
            <a:extLst>
              <a:ext uri="{C183D7F6-B498-43B3-948B-1728B52AA6E4}">
                <adec:decorative xmlns:adec="http://schemas.microsoft.com/office/drawing/2017/decorative" val="1"/>
              </a:ext>
            </a:extLst>
          </p:cNvPr>
          <p:cNvSpPr txBox="1">
            <a:spLocks noGrp="1"/>
          </p:cNvSpPr>
          <p:nvPr>
            <p:ph type="ftr" idx="4294967295"/>
          </p:nvPr>
        </p:nvSpPr>
        <p:spPr>
          <a:xfrm>
            <a:off x="1" y="6287786"/>
            <a:ext cx="568800" cy="570300"/>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2950" name="Google Shape;2950;g34d2944fb59_0_42">
            <a:extLst>
              <a:ext uri="{C183D7F6-B498-43B3-948B-1728B52AA6E4}">
                <adec:decorative xmlns:adec="http://schemas.microsoft.com/office/drawing/2017/decorative" val="1"/>
              </a:ext>
            </a:extLst>
          </p:cNvPr>
          <p:cNvSpPr/>
          <p:nvPr/>
        </p:nvSpPr>
        <p:spPr>
          <a:xfrm>
            <a:off x="5218689" y="1610155"/>
            <a:ext cx="2550096" cy="1863114"/>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gradFill>
            <a:gsLst>
              <a:gs pos="0">
                <a:srgbClr val="474F5B"/>
              </a:gs>
              <a:gs pos="100000">
                <a:srgbClr val="0F1011"/>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951" name="Google Shape;2951;g34d2944fb59_0_42">
            <a:extLst>
              <a:ext uri="{C183D7F6-B498-43B3-948B-1728B52AA6E4}">
                <adec:decorative xmlns:adec="http://schemas.microsoft.com/office/drawing/2017/decorative" val="1"/>
              </a:ext>
            </a:extLst>
          </p:cNvPr>
          <p:cNvSpPr/>
          <p:nvPr/>
        </p:nvSpPr>
        <p:spPr>
          <a:xfrm>
            <a:off x="3791611" y="1829174"/>
            <a:ext cx="1620074" cy="2790126"/>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gradFill>
            <a:gsLst>
              <a:gs pos="0">
                <a:srgbClr val="DB0000"/>
              </a:gs>
              <a:gs pos="100000">
                <a:srgbClr val="54030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952" name="Google Shape;2952;g34d2944fb59_0_42">
            <a:extLst>
              <a:ext uri="{C183D7F6-B498-43B3-948B-1728B52AA6E4}">
                <adec:decorative xmlns:adec="http://schemas.microsoft.com/office/drawing/2017/decorative" val="1"/>
              </a:ext>
            </a:extLst>
          </p:cNvPr>
          <p:cNvSpPr/>
          <p:nvPr/>
        </p:nvSpPr>
        <p:spPr>
          <a:xfrm>
            <a:off x="3812249" y="4212978"/>
            <a:ext cx="2735262" cy="1944216"/>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gradFill>
            <a:gsLst>
              <a:gs pos="0">
                <a:srgbClr val="3D85C6"/>
              </a:gs>
              <a:gs pos="100000">
                <a:srgbClr val="153359"/>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953" name="Google Shape;2953;g34d2944fb59_0_42">
            <a:extLst>
              <a:ext uri="{C183D7F6-B498-43B3-948B-1728B52AA6E4}">
                <adec:decorative xmlns:adec="http://schemas.microsoft.com/office/drawing/2017/decorative" val="1"/>
              </a:ext>
            </a:extLst>
          </p:cNvPr>
          <p:cNvSpPr/>
          <p:nvPr/>
        </p:nvSpPr>
        <p:spPr>
          <a:xfrm>
            <a:off x="5679149" y="3747961"/>
            <a:ext cx="2382048" cy="2468702"/>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gradFill>
            <a:gsLst>
              <a:gs pos="0">
                <a:srgbClr val="BFBFBF"/>
              </a:gs>
              <a:gs pos="100000">
                <a:srgbClr val="73737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2954" name="Google Shape;2954;g34d2944fb59_0_42">
            <a:extLst>
              <a:ext uri="{C183D7F6-B498-43B3-948B-1728B52AA6E4}">
                <adec:decorative xmlns:adec="http://schemas.microsoft.com/office/drawing/2017/decorative" val="1"/>
              </a:ext>
            </a:extLst>
          </p:cNvPr>
          <p:cNvSpPr/>
          <p:nvPr/>
        </p:nvSpPr>
        <p:spPr>
          <a:xfrm>
            <a:off x="6248834" y="2415885"/>
            <a:ext cx="2151570" cy="2603448"/>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gradFill>
            <a:gsLst>
              <a:gs pos="0">
                <a:srgbClr val="FFC002"/>
              </a:gs>
              <a:gs pos="100000">
                <a:srgbClr val="795B04"/>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2955" name="Google Shape;2955;g34d2944fb59_0_42"/>
          <p:cNvSpPr txBox="1"/>
          <p:nvPr/>
        </p:nvSpPr>
        <p:spPr>
          <a:xfrm>
            <a:off x="8334999" y="1772775"/>
            <a:ext cx="3257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Revelant, Funds of Knowledge</a:t>
            </a:r>
            <a:endParaRPr sz="1700" b="1" i="1" u="none" strike="noStrike" cap="none">
              <a:solidFill>
                <a:srgbClr val="434343"/>
              </a:solidFill>
              <a:latin typeface="Arial"/>
              <a:ea typeface="Arial"/>
              <a:cs typeface="Arial"/>
              <a:sym typeface="Arial"/>
            </a:endParaRPr>
          </a:p>
        </p:txBody>
      </p:sp>
      <p:sp>
        <p:nvSpPr>
          <p:cNvPr id="2956" name="Google Shape;2956;g34d2944fb59_0_42"/>
          <p:cNvSpPr txBox="1"/>
          <p:nvPr/>
        </p:nvSpPr>
        <p:spPr>
          <a:xfrm>
            <a:off x="8878684" y="1233975"/>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Knowledge</a:t>
            </a:r>
            <a:endParaRPr sz="3200" b="0" i="0" u="none" strike="noStrike" cap="none">
              <a:solidFill>
                <a:schemeClr val="dk1"/>
              </a:solidFill>
              <a:latin typeface="Arial"/>
              <a:ea typeface="Arial"/>
              <a:cs typeface="Arial"/>
              <a:sym typeface="Arial"/>
            </a:endParaRPr>
          </a:p>
        </p:txBody>
      </p:sp>
      <p:sp>
        <p:nvSpPr>
          <p:cNvPr id="2957" name="Google Shape;2957;g34d2944fb59_0_42"/>
          <p:cNvSpPr txBox="1"/>
          <p:nvPr/>
        </p:nvSpPr>
        <p:spPr>
          <a:xfrm>
            <a:off x="8635286" y="3459496"/>
            <a:ext cx="2855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Language Structures</a:t>
            </a:r>
            <a:endParaRPr sz="1700" b="1" i="1" u="none" strike="noStrike" cap="none">
              <a:solidFill>
                <a:srgbClr val="434343"/>
              </a:solidFill>
              <a:latin typeface="Arial"/>
              <a:ea typeface="Arial"/>
              <a:cs typeface="Arial"/>
              <a:sym typeface="Arial"/>
            </a:endParaRPr>
          </a:p>
        </p:txBody>
      </p:sp>
      <p:sp>
        <p:nvSpPr>
          <p:cNvPr id="2958" name="Google Shape;2958;g34d2944fb59_0_42"/>
          <p:cNvSpPr txBox="1"/>
          <p:nvPr/>
        </p:nvSpPr>
        <p:spPr>
          <a:xfrm>
            <a:off x="9045509" y="2952650"/>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BF9000"/>
                </a:solidFill>
                <a:latin typeface="Arial"/>
                <a:ea typeface="Arial"/>
                <a:cs typeface="Arial"/>
                <a:sym typeface="Arial"/>
              </a:rPr>
              <a:t>Syntax</a:t>
            </a:r>
            <a:endParaRPr sz="3200" b="0" i="0" u="none" strike="noStrike" cap="none">
              <a:solidFill>
                <a:srgbClr val="BF9000"/>
              </a:solidFill>
              <a:latin typeface="Arial"/>
              <a:ea typeface="Arial"/>
              <a:cs typeface="Arial"/>
              <a:sym typeface="Arial"/>
            </a:endParaRPr>
          </a:p>
        </p:txBody>
      </p:sp>
      <p:sp>
        <p:nvSpPr>
          <p:cNvPr id="2959" name="Google Shape;2959;g34d2944fb59_0_42"/>
          <p:cNvSpPr txBox="1"/>
          <p:nvPr/>
        </p:nvSpPr>
        <p:spPr>
          <a:xfrm>
            <a:off x="8270525" y="5964650"/>
            <a:ext cx="36093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Techniques to Convey Meaning</a:t>
            </a:r>
            <a:endParaRPr sz="1700" b="1" i="1" u="none" strike="noStrike" cap="none">
              <a:solidFill>
                <a:srgbClr val="434343"/>
              </a:solidFill>
              <a:latin typeface="Arial"/>
              <a:ea typeface="Arial"/>
              <a:cs typeface="Arial"/>
              <a:sym typeface="Arial"/>
            </a:endParaRPr>
          </a:p>
        </p:txBody>
      </p:sp>
      <p:sp>
        <p:nvSpPr>
          <p:cNvPr id="2960" name="Google Shape;2960;g34d2944fb59_0_42"/>
          <p:cNvSpPr txBox="1"/>
          <p:nvPr/>
        </p:nvSpPr>
        <p:spPr>
          <a:xfrm>
            <a:off x="8592501" y="5425858"/>
            <a:ext cx="3002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bg2">
                    <a:lumMod val="75000"/>
                    <a:lumOff val="25000"/>
                  </a:schemeClr>
                </a:solidFill>
                <a:latin typeface="Arial"/>
                <a:ea typeface="Arial"/>
                <a:cs typeface="Arial"/>
                <a:sym typeface="Arial"/>
              </a:rPr>
              <a:t>Writer’s Craft</a:t>
            </a:r>
            <a:endParaRPr sz="3200" b="0" i="0" u="none" strike="noStrike" cap="none" dirty="0">
              <a:solidFill>
                <a:schemeClr val="bg2">
                  <a:lumMod val="75000"/>
                  <a:lumOff val="25000"/>
                </a:schemeClr>
              </a:solidFill>
              <a:latin typeface="Arial"/>
              <a:ea typeface="Arial"/>
              <a:cs typeface="Arial"/>
              <a:sym typeface="Arial"/>
            </a:endParaRPr>
          </a:p>
        </p:txBody>
      </p:sp>
      <p:sp>
        <p:nvSpPr>
          <p:cNvPr id="2961" name="Google Shape;2961;g34d2944fb59_0_42"/>
          <p:cNvSpPr txBox="1"/>
          <p:nvPr/>
        </p:nvSpPr>
        <p:spPr>
          <a:xfrm>
            <a:off x="598525" y="2867250"/>
            <a:ext cx="22449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Text Critical Words</a:t>
            </a:r>
            <a:endParaRPr sz="1700" b="1" i="1" u="none" strike="noStrike" cap="none">
              <a:solidFill>
                <a:srgbClr val="434343"/>
              </a:solidFill>
              <a:latin typeface="Arial"/>
              <a:ea typeface="Arial"/>
              <a:cs typeface="Arial"/>
              <a:sym typeface="Arial"/>
            </a:endParaRPr>
          </a:p>
        </p:txBody>
      </p:sp>
      <p:sp>
        <p:nvSpPr>
          <p:cNvPr id="2962" name="Google Shape;2962;g34d2944fb59_0_42"/>
          <p:cNvSpPr txBox="1"/>
          <p:nvPr/>
        </p:nvSpPr>
        <p:spPr>
          <a:xfrm>
            <a:off x="66825" y="2342075"/>
            <a:ext cx="2954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Vocabulary</a:t>
            </a:r>
            <a:endParaRPr sz="3200" b="1" i="0" u="none" strike="noStrike" cap="none">
              <a:solidFill>
                <a:schemeClr val="accent1"/>
              </a:solidFill>
              <a:latin typeface="Arial"/>
              <a:ea typeface="Arial"/>
              <a:cs typeface="Arial"/>
              <a:sym typeface="Arial"/>
            </a:endParaRPr>
          </a:p>
        </p:txBody>
      </p:sp>
      <p:sp>
        <p:nvSpPr>
          <p:cNvPr id="2963" name="Google Shape;2963;g34d2944fb59_0_42"/>
          <p:cNvSpPr txBox="1"/>
          <p:nvPr/>
        </p:nvSpPr>
        <p:spPr>
          <a:xfrm>
            <a:off x="624641" y="5459033"/>
            <a:ext cx="26004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Organizational Patterns</a:t>
            </a:r>
            <a:endParaRPr sz="1700" b="1" i="1" u="none" strike="noStrike" cap="none">
              <a:solidFill>
                <a:srgbClr val="434343"/>
              </a:solidFill>
              <a:latin typeface="Arial"/>
              <a:ea typeface="Arial"/>
              <a:cs typeface="Arial"/>
              <a:sym typeface="Arial"/>
            </a:endParaRPr>
          </a:p>
        </p:txBody>
      </p:sp>
      <p:sp>
        <p:nvSpPr>
          <p:cNvPr id="2964" name="Google Shape;2964;g34d2944fb59_0_42"/>
          <p:cNvSpPr txBox="1"/>
          <p:nvPr/>
        </p:nvSpPr>
        <p:spPr>
          <a:xfrm>
            <a:off x="92133" y="4915683"/>
            <a:ext cx="3257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rgbClr val="254368"/>
                </a:solidFill>
                <a:latin typeface="Arial"/>
                <a:ea typeface="Arial"/>
                <a:cs typeface="Arial"/>
                <a:sym typeface="Arial"/>
              </a:rPr>
              <a:t>Text Structure</a:t>
            </a:r>
            <a:endParaRPr sz="3200" b="0" i="0" u="none" strike="noStrike" cap="none">
              <a:solidFill>
                <a:srgbClr val="254368"/>
              </a:solidFill>
              <a:latin typeface="Arial"/>
              <a:ea typeface="Arial"/>
              <a:cs typeface="Arial"/>
              <a:sym typeface="Arial"/>
            </a:endParaRPr>
          </a:p>
        </p:txBody>
      </p:sp>
      <p:sp>
        <p:nvSpPr>
          <p:cNvPr id="2965" name="Google Shape;2965;g34d2944fb59_0_42" descr="yellow outline around Writer's craft"/>
          <p:cNvSpPr/>
          <p:nvPr/>
        </p:nvSpPr>
        <p:spPr>
          <a:xfrm>
            <a:off x="8186477" y="5146225"/>
            <a:ext cx="3609300" cy="1464900"/>
          </a:xfrm>
          <a:prstGeom prst="rect">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bg2"/>
              </a:solidFill>
              <a:latin typeface="Montserrat"/>
              <a:ea typeface="Montserrat"/>
              <a:cs typeface="Montserrat"/>
              <a:sym typeface="Montserrat"/>
            </a:endParaRPr>
          </a:p>
        </p:txBody>
      </p:sp>
      <p:sp>
        <p:nvSpPr>
          <p:cNvPr id="3" name="Title 2">
            <a:extLst>
              <a:ext uri="{FF2B5EF4-FFF2-40B4-BE49-F238E27FC236}">
                <a16:creationId xmlns:a16="http://schemas.microsoft.com/office/drawing/2014/main" id="{89BA48C4-D56C-8A5E-581C-94EC49F92259}"/>
              </a:ext>
            </a:extLst>
          </p:cNvPr>
          <p:cNvSpPr>
            <a:spLocks noGrp="1"/>
          </p:cNvSpPr>
          <p:nvPr>
            <p:ph type="title"/>
          </p:nvPr>
        </p:nvSpPr>
        <p:spPr/>
        <p:txBody>
          <a:bodyPr/>
          <a:lstStyle/>
          <a:p>
            <a:r>
              <a:rPr lang="en-US" sz="3600" dirty="0">
                <a:solidFill>
                  <a:srgbClr val="153359"/>
                </a:solidFill>
              </a:rPr>
              <a:t>Scaffolding </a:t>
            </a:r>
            <a:r>
              <a:rPr lang="en-US" sz="3600" dirty="0">
                <a:solidFill>
                  <a:srgbClr val="153359"/>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Complex</a:t>
            </a:r>
            <a:r>
              <a:rPr lang="en-US" sz="3600" dirty="0">
                <a:solidFill>
                  <a:srgbClr val="153359"/>
                </a:solidFill>
              </a:rPr>
              <a:t> Text 6</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aphicFrame>
        <p:nvGraphicFramePr>
          <p:cNvPr id="2972" name="Google Shape;2972;g34ba3a22470_0_570"/>
          <p:cNvGraphicFramePr/>
          <p:nvPr>
            <p:extLst>
              <p:ext uri="{D42A27DB-BD31-4B8C-83A1-F6EECF244321}">
                <p14:modId xmlns:p14="http://schemas.microsoft.com/office/powerpoint/2010/main" val="430373518"/>
              </p:ext>
            </p:extLst>
          </p:nvPr>
        </p:nvGraphicFramePr>
        <p:xfrm>
          <a:off x="321650" y="1182875"/>
          <a:ext cx="11548750" cy="5093845"/>
        </p:xfrm>
        <a:graphic>
          <a:graphicData uri="http://schemas.openxmlformats.org/drawingml/2006/table">
            <a:tbl>
              <a:tblPr firstRow="1">
                <a:noFill/>
                <a:tableStyleId>{A02F6E50-D26D-4A2A-8F51-7AE5EA5C094D}</a:tableStyleId>
              </a:tblPr>
              <a:tblGrid>
                <a:gridCol w="2309750">
                  <a:extLst>
                    <a:ext uri="{9D8B030D-6E8A-4147-A177-3AD203B41FA5}">
                      <a16:colId xmlns:a16="http://schemas.microsoft.com/office/drawing/2014/main" val="20000"/>
                    </a:ext>
                  </a:extLst>
                </a:gridCol>
                <a:gridCol w="2309750">
                  <a:extLst>
                    <a:ext uri="{9D8B030D-6E8A-4147-A177-3AD203B41FA5}">
                      <a16:colId xmlns:a16="http://schemas.microsoft.com/office/drawing/2014/main" val="20001"/>
                    </a:ext>
                  </a:extLst>
                </a:gridCol>
                <a:gridCol w="2309750">
                  <a:extLst>
                    <a:ext uri="{9D8B030D-6E8A-4147-A177-3AD203B41FA5}">
                      <a16:colId xmlns:a16="http://schemas.microsoft.com/office/drawing/2014/main" val="20002"/>
                    </a:ext>
                  </a:extLst>
                </a:gridCol>
                <a:gridCol w="2309750">
                  <a:extLst>
                    <a:ext uri="{9D8B030D-6E8A-4147-A177-3AD203B41FA5}">
                      <a16:colId xmlns:a16="http://schemas.microsoft.com/office/drawing/2014/main" val="20003"/>
                    </a:ext>
                  </a:extLst>
                </a:gridCol>
                <a:gridCol w="2309750">
                  <a:extLst>
                    <a:ext uri="{9D8B030D-6E8A-4147-A177-3AD203B41FA5}">
                      <a16:colId xmlns:a16="http://schemas.microsoft.com/office/drawing/2014/main" val="20004"/>
                    </a:ext>
                  </a:extLst>
                </a:gridCol>
              </a:tblGrid>
              <a:tr h="66307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Text</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Imagery</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Your Knowledge</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Empathy</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Writer’s Effectiveness</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extLst>
                  <a:ext uri="{0D108BD9-81ED-4DB2-BD59-A6C34878D82A}">
                    <a16:rowId xmlns:a16="http://schemas.microsoft.com/office/drawing/2014/main" val="10000"/>
                  </a:ext>
                </a:extLst>
              </a:tr>
              <a:tr h="4179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solidFill>
                      <a:srgbClr val="F2F2F2"/>
                    </a:solidFill>
                  </a:tcPr>
                </a:tc>
                <a:extLst>
                  <a:ext uri="{0D108BD9-81ED-4DB2-BD59-A6C34878D82A}">
                    <a16:rowId xmlns:a16="http://schemas.microsoft.com/office/drawing/2014/main" val="10001"/>
                  </a:ext>
                </a:extLst>
              </a:tr>
            </a:tbl>
          </a:graphicData>
        </a:graphic>
      </p:graphicFrame>
      <p:sp>
        <p:nvSpPr>
          <p:cNvPr id="2973" name="Google Shape;2973;g34ba3a22470_0_570"/>
          <p:cNvSpPr/>
          <p:nvPr/>
        </p:nvSpPr>
        <p:spPr>
          <a:xfrm>
            <a:off x="468525" y="3063375"/>
            <a:ext cx="1958100" cy="2050800"/>
          </a:xfrm>
          <a:prstGeom prst="rect">
            <a:avLst/>
          </a:prstGeom>
          <a:gradFill>
            <a:gsLst>
              <a:gs pos="0">
                <a:srgbClr val="CCE7F4"/>
              </a:gs>
              <a:gs pos="100000">
                <a:srgbClr val="8AC5E2"/>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dirty="0">
                <a:solidFill>
                  <a:schemeClr val="tx1"/>
                </a:solidFill>
                <a:latin typeface="Arial"/>
                <a:ea typeface="Arial"/>
                <a:cs typeface="Arial"/>
                <a:sym typeface="Arial"/>
              </a:rPr>
              <a:t>What critical </a:t>
            </a:r>
            <a:r>
              <a:rPr lang="en-US" sz="2300" b="1" i="0" u="none" strike="noStrike" cap="none" dirty="0">
                <a:solidFill>
                  <a:srgbClr val="980000"/>
                </a:solidFill>
                <a:latin typeface="Arial"/>
                <a:ea typeface="Arial"/>
                <a:cs typeface="Arial"/>
                <a:sym typeface="Arial"/>
              </a:rPr>
              <a:t>text excerpt </a:t>
            </a:r>
            <a:r>
              <a:rPr lang="en-US" sz="2000" b="1" i="0" u="none" strike="noStrike" cap="none" dirty="0">
                <a:solidFill>
                  <a:schemeClr val="tx1"/>
                </a:solidFill>
                <a:latin typeface="Arial"/>
                <a:ea typeface="Arial"/>
                <a:cs typeface="Arial"/>
                <a:sym typeface="Arial"/>
              </a:rPr>
              <a:t>illustrates the literary technique?</a:t>
            </a:r>
            <a:endParaRPr sz="2000" b="1" i="0" u="none" strike="noStrike" cap="none" dirty="0">
              <a:solidFill>
                <a:schemeClr val="tx1"/>
              </a:solidFill>
              <a:latin typeface="Arial"/>
              <a:ea typeface="Arial"/>
              <a:cs typeface="Arial"/>
              <a:sym typeface="Arial"/>
            </a:endParaRPr>
          </a:p>
        </p:txBody>
      </p:sp>
      <p:sp>
        <p:nvSpPr>
          <p:cNvPr id="2974" name="Google Shape;2974;g34ba3a22470_0_570"/>
          <p:cNvSpPr/>
          <p:nvPr/>
        </p:nvSpPr>
        <p:spPr>
          <a:xfrm>
            <a:off x="2884825" y="3063375"/>
            <a:ext cx="1877100" cy="2050800"/>
          </a:xfrm>
          <a:prstGeom prst="rect">
            <a:avLst/>
          </a:prstGeom>
          <a:gradFill>
            <a:gsLst>
              <a:gs pos="0">
                <a:srgbClr val="CCE7F4"/>
              </a:gs>
              <a:gs pos="100000">
                <a:srgbClr val="8AC5E2"/>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dirty="0">
                <a:solidFill>
                  <a:schemeClr val="tx1"/>
                </a:solidFill>
                <a:latin typeface="Arial"/>
                <a:ea typeface="Arial"/>
                <a:cs typeface="Arial"/>
                <a:sym typeface="Arial"/>
              </a:rPr>
              <a:t>What</a:t>
            </a:r>
            <a:r>
              <a:rPr lang="en-US" sz="2000" b="1" i="0" u="none" strike="noStrike" cap="none" dirty="0">
                <a:solidFill>
                  <a:srgbClr val="20124D"/>
                </a:solidFill>
                <a:latin typeface="Arial"/>
                <a:ea typeface="Arial"/>
                <a:cs typeface="Arial"/>
                <a:sym typeface="Arial"/>
              </a:rPr>
              <a:t> </a:t>
            </a:r>
            <a:r>
              <a:rPr lang="en-US" sz="2300" b="1" i="0" u="none" strike="noStrike" cap="none" dirty="0">
                <a:solidFill>
                  <a:srgbClr val="980000"/>
                </a:solidFill>
                <a:latin typeface="Arial"/>
                <a:ea typeface="Arial"/>
                <a:cs typeface="Arial"/>
                <a:sym typeface="Arial"/>
              </a:rPr>
              <a:t>mental image</a:t>
            </a:r>
            <a:r>
              <a:rPr lang="en-US" sz="2300" b="1" i="0" u="none" strike="noStrike" cap="none" dirty="0">
                <a:solidFill>
                  <a:srgbClr val="20124D"/>
                </a:solidFill>
                <a:latin typeface="Arial"/>
                <a:ea typeface="Arial"/>
                <a:cs typeface="Arial"/>
                <a:sym typeface="Arial"/>
              </a:rPr>
              <a:t> </a:t>
            </a:r>
            <a:r>
              <a:rPr lang="en-US" sz="2000" b="1" i="0" u="none" strike="noStrike" cap="none" dirty="0">
                <a:solidFill>
                  <a:schemeClr val="tx1"/>
                </a:solidFill>
                <a:latin typeface="Arial"/>
                <a:ea typeface="Arial"/>
                <a:cs typeface="Arial"/>
                <a:sym typeface="Arial"/>
              </a:rPr>
              <a:t>comes to mind?</a:t>
            </a:r>
            <a:endParaRPr sz="2000" b="1" i="0" u="none" strike="noStrike" cap="none" dirty="0">
              <a:solidFill>
                <a:schemeClr val="tx1"/>
              </a:solidFill>
              <a:latin typeface="Arial"/>
              <a:ea typeface="Arial"/>
              <a:cs typeface="Arial"/>
              <a:sym typeface="Arial"/>
            </a:endParaRPr>
          </a:p>
        </p:txBody>
      </p:sp>
      <p:sp>
        <p:nvSpPr>
          <p:cNvPr id="2975" name="Google Shape;2975;g34ba3a22470_0_570"/>
          <p:cNvSpPr/>
          <p:nvPr/>
        </p:nvSpPr>
        <p:spPr>
          <a:xfrm>
            <a:off x="5299200" y="3063375"/>
            <a:ext cx="1750800" cy="2050800"/>
          </a:xfrm>
          <a:prstGeom prst="rect">
            <a:avLst/>
          </a:prstGeom>
          <a:gradFill>
            <a:gsLst>
              <a:gs pos="0">
                <a:srgbClr val="CCE7F4"/>
              </a:gs>
              <a:gs pos="100000">
                <a:srgbClr val="8AC5E2"/>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dirty="0">
                <a:solidFill>
                  <a:schemeClr val="tx1"/>
                </a:solidFill>
                <a:latin typeface="Arial"/>
                <a:ea typeface="Arial"/>
                <a:cs typeface="Arial"/>
                <a:sym typeface="Arial"/>
              </a:rPr>
              <a:t>What </a:t>
            </a:r>
            <a:r>
              <a:rPr lang="en-US" sz="2300" b="1" i="0" u="none" strike="noStrike" cap="none" dirty="0">
                <a:solidFill>
                  <a:srgbClr val="980000"/>
                </a:solidFill>
                <a:latin typeface="Arial"/>
                <a:ea typeface="Arial"/>
                <a:cs typeface="Arial"/>
                <a:sym typeface="Arial"/>
              </a:rPr>
              <a:t>relevant knowledge</a:t>
            </a:r>
            <a:r>
              <a:rPr lang="en-US" sz="2000" b="1" i="0" u="none" strike="noStrike" cap="none" dirty="0">
                <a:solidFill>
                  <a:srgbClr val="20124D"/>
                </a:solidFill>
                <a:latin typeface="Arial"/>
                <a:ea typeface="Arial"/>
                <a:cs typeface="Arial"/>
                <a:sym typeface="Arial"/>
              </a:rPr>
              <a:t> </a:t>
            </a:r>
            <a:r>
              <a:rPr lang="en-US" sz="2000" b="1" i="0" u="none" strike="noStrike" cap="none" dirty="0">
                <a:solidFill>
                  <a:schemeClr val="tx1"/>
                </a:solidFill>
                <a:latin typeface="Arial"/>
                <a:ea typeface="Arial"/>
                <a:cs typeface="Arial"/>
                <a:sym typeface="Arial"/>
              </a:rPr>
              <a:t>do you have about this concept?</a:t>
            </a:r>
            <a:endParaRPr sz="2000" b="1" i="0" u="none" strike="noStrike" cap="none" dirty="0">
              <a:solidFill>
                <a:schemeClr val="tx1"/>
              </a:solidFill>
              <a:latin typeface="Arial"/>
              <a:ea typeface="Arial"/>
              <a:cs typeface="Arial"/>
              <a:sym typeface="Arial"/>
            </a:endParaRPr>
          </a:p>
        </p:txBody>
      </p:sp>
      <p:sp>
        <p:nvSpPr>
          <p:cNvPr id="2976" name="Google Shape;2976;g34ba3a22470_0_570"/>
          <p:cNvSpPr/>
          <p:nvPr/>
        </p:nvSpPr>
        <p:spPr>
          <a:xfrm>
            <a:off x="7457825" y="3063375"/>
            <a:ext cx="1958100" cy="2006100"/>
          </a:xfrm>
          <a:prstGeom prst="rect">
            <a:avLst/>
          </a:prstGeom>
          <a:gradFill>
            <a:gsLst>
              <a:gs pos="0">
                <a:srgbClr val="CCE7F4"/>
              </a:gs>
              <a:gs pos="100000">
                <a:srgbClr val="8AC5E2"/>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000" b="1" i="0" u="none" strike="noStrike" cap="none" dirty="0">
                <a:solidFill>
                  <a:schemeClr val="tx1"/>
                </a:solidFill>
                <a:latin typeface="Arial"/>
                <a:ea typeface="Arial"/>
                <a:cs typeface="Arial"/>
                <a:sym typeface="Arial"/>
              </a:rPr>
              <a:t>How are </a:t>
            </a:r>
            <a:r>
              <a:rPr lang="en-US" sz="2300" b="1" i="0" u="none" strike="noStrike" cap="none" dirty="0">
                <a:solidFill>
                  <a:srgbClr val="980000"/>
                </a:solidFill>
                <a:latin typeface="Arial"/>
                <a:ea typeface="Arial"/>
                <a:cs typeface="Arial"/>
                <a:sym typeface="Arial"/>
              </a:rPr>
              <a:t>you feeling</a:t>
            </a:r>
            <a:r>
              <a:rPr lang="en-US" sz="2000" b="1" i="0" u="none" strike="noStrike" cap="none" dirty="0">
                <a:solidFill>
                  <a:srgbClr val="20124D"/>
                </a:solidFill>
                <a:latin typeface="Arial"/>
                <a:ea typeface="Arial"/>
                <a:cs typeface="Arial"/>
                <a:sym typeface="Arial"/>
              </a:rPr>
              <a:t> </a:t>
            </a:r>
            <a:r>
              <a:rPr lang="en-US" sz="2000" b="1" i="0" u="none" strike="noStrike" cap="none" dirty="0">
                <a:solidFill>
                  <a:schemeClr val="tx1"/>
                </a:solidFill>
                <a:latin typeface="Arial"/>
                <a:ea typeface="Arial"/>
                <a:cs typeface="Arial"/>
                <a:sym typeface="Arial"/>
              </a:rPr>
              <a:t>about the character’s situation?</a:t>
            </a:r>
            <a:endParaRPr sz="2000" b="1" i="0" u="none" strike="noStrike" cap="none" dirty="0">
              <a:solidFill>
                <a:schemeClr val="tx1"/>
              </a:solidFill>
              <a:latin typeface="Arial"/>
              <a:ea typeface="Arial"/>
              <a:cs typeface="Arial"/>
              <a:sym typeface="Arial"/>
            </a:endParaRPr>
          </a:p>
        </p:txBody>
      </p:sp>
      <p:sp>
        <p:nvSpPr>
          <p:cNvPr id="2977" name="Google Shape;2977;g34ba3a22470_0_570"/>
          <p:cNvSpPr/>
          <p:nvPr/>
        </p:nvSpPr>
        <p:spPr>
          <a:xfrm>
            <a:off x="9660275" y="3063375"/>
            <a:ext cx="2114700" cy="2050800"/>
          </a:xfrm>
          <a:prstGeom prst="rect">
            <a:avLst/>
          </a:prstGeom>
          <a:gradFill>
            <a:gsLst>
              <a:gs pos="0">
                <a:srgbClr val="CCE7F4"/>
              </a:gs>
              <a:gs pos="100000">
                <a:srgbClr val="8AC5E2"/>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1700" b="1" i="0" u="none" strike="noStrike" cap="none" dirty="0">
                <a:solidFill>
                  <a:schemeClr val="tx1"/>
                </a:solidFill>
                <a:latin typeface="Arial"/>
                <a:ea typeface="Arial"/>
                <a:cs typeface="Arial"/>
                <a:sym typeface="Arial"/>
              </a:rPr>
              <a:t>Was the author’s use of this device effective in getting you to have </a:t>
            </a:r>
            <a:r>
              <a:rPr lang="en-US" sz="2000" b="1" i="0" u="none" strike="noStrike" cap="none" dirty="0">
                <a:solidFill>
                  <a:srgbClr val="980000"/>
                </a:solidFill>
                <a:latin typeface="Arial"/>
                <a:ea typeface="Arial"/>
                <a:cs typeface="Arial"/>
                <a:sym typeface="Arial"/>
              </a:rPr>
              <a:t>empathy</a:t>
            </a:r>
            <a:r>
              <a:rPr lang="en-US" sz="1700" b="1" i="0" u="none" strike="noStrike" cap="none" dirty="0">
                <a:solidFill>
                  <a:srgbClr val="20124D"/>
                </a:solidFill>
                <a:latin typeface="Arial"/>
                <a:ea typeface="Arial"/>
                <a:cs typeface="Arial"/>
                <a:sym typeface="Arial"/>
              </a:rPr>
              <a:t> </a:t>
            </a:r>
            <a:r>
              <a:rPr lang="en-US" sz="1700" b="1" i="0" u="none" strike="noStrike" cap="none" dirty="0">
                <a:solidFill>
                  <a:schemeClr val="tx1"/>
                </a:solidFill>
                <a:latin typeface="Arial"/>
                <a:ea typeface="Arial"/>
                <a:cs typeface="Arial"/>
                <a:sym typeface="Arial"/>
              </a:rPr>
              <a:t>for the character?</a:t>
            </a:r>
            <a:endParaRPr sz="1700" b="1" i="0" u="none" strike="noStrike" cap="none" dirty="0">
              <a:solidFill>
                <a:schemeClr val="tx1"/>
              </a:solidFill>
              <a:latin typeface="Arial"/>
              <a:ea typeface="Arial"/>
              <a:cs typeface="Arial"/>
              <a:sym typeface="Arial"/>
            </a:endParaRPr>
          </a:p>
        </p:txBody>
      </p:sp>
      <p:sp>
        <p:nvSpPr>
          <p:cNvPr id="3" name="Title 2">
            <a:extLst>
              <a:ext uri="{FF2B5EF4-FFF2-40B4-BE49-F238E27FC236}">
                <a16:creationId xmlns:a16="http://schemas.microsoft.com/office/drawing/2014/main" id="{AC988741-30A0-CD3C-1527-5AAD58AB7471}"/>
              </a:ext>
            </a:extLst>
          </p:cNvPr>
          <p:cNvSpPr>
            <a:spLocks noGrp="1"/>
          </p:cNvSpPr>
          <p:nvPr>
            <p:ph type="title"/>
          </p:nvPr>
        </p:nvSpPr>
        <p:spPr/>
        <p:txBody>
          <a:bodyPr/>
          <a:lstStyle/>
          <a:p>
            <a:r>
              <a:rPr lang="en-US" sz="3600" dirty="0">
                <a:solidFill>
                  <a:srgbClr val="153359"/>
                </a:solidFill>
              </a:rPr>
              <a:t>Literary Device Analysis Organizer 1</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1"/>
        <p:cNvGrpSpPr/>
        <p:nvPr/>
      </p:nvGrpSpPr>
      <p:grpSpPr>
        <a:xfrm>
          <a:off x="0" y="0"/>
          <a:ext cx="0" cy="0"/>
          <a:chOff x="0" y="0"/>
          <a:chExt cx="0" cy="0"/>
        </a:xfrm>
      </p:grpSpPr>
      <p:graphicFrame>
        <p:nvGraphicFramePr>
          <p:cNvPr id="2984" name="Google Shape;2984;g34ba3a22470_0_582"/>
          <p:cNvGraphicFramePr/>
          <p:nvPr>
            <p:extLst>
              <p:ext uri="{D42A27DB-BD31-4B8C-83A1-F6EECF244321}">
                <p14:modId xmlns:p14="http://schemas.microsoft.com/office/powerpoint/2010/main" val="738983869"/>
              </p:ext>
            </p:extLst>
          </p:nvPr>
        </p:nvGraphicFramePr>
        <p:xfrm>
          <a:off x="321650" y="1182875"/>
          <a:ext cx="11548750" cy="5093845"/>
        </p:xfrm>
        <a:graphic>
          <a:graphicData uri="http://schemas.openxmlformats.org/drawingml/2006/table">
            <a:tbl>
              <a:tblPr firstRow="1">
                <a:noFill/>
                <a:tableStyleId>{A02F6E50-D26D-4A2A-8F51-7AE5EA5C094D}</a:tableStyleId>
              </a:tblPr>
              <a:tblGrid>
                <a:gridCol w="2973925">
                  <a:extLst>
                    <a:ext uri="{9D8B030D-6E8A-4147-A177-3AD203B41FA5}">
                      <a16:colId xmlns:a16="http://schemas.microsoft.com/office/drawing/2014/main" val="20000"/>
                    </a:ext>
                  </a:extLst>
                </a:gridCol>
                <a:gridCol w="1645575">
                  <a:extLst>
                    <a:ext uri="{9D8B030D-6E8A-4147-A177-3AD203B41FA5}">
                      <a16:colId xmlns:a16="http://schemas.microsoft.com/office/drawing/2014/main" val="20001"/>
                    </a:ext>
                  </a:extLst>
                </a:gridCol>
                <a:gridCol w="2309750">
                  <a:extLst>
                    <a:ext uri="{9D8B030D-6E8A-4147-A177-3AD203B41FA5}">
                      <a16:colId xmlns:a16="http://schemas.microsoft.com/office/drawing/2014/main" val="20002"/>
                    </a:ext>
                  </a:extLst>
                </a:gridCol>
                <a:gridCol w="2309750">
                  <a:extLst>
                    <a:ext uri="{9D8B030D-6E8A-4147-A177-3AD203B41FA5}">
                      <a16:colId xmlns:a16="http://schemas.microsoft.com/office/drawing/2014/main" val="20003"/>
                    </a:ext>
                  </a:extLst>
                </a:gridCol>
                <a:gridCol w="2309750">
                  <a:extLst>
                    <a:ext uri="{9D8B030D-6E8A-4147-A177-3AD203B41FA5}">
                      <a16:colId xmlns:a16="http://schemas.microsoft.com/office/drawing/2014/main" val="20004"/>
                    </a:ext>
                  </a:extLst>
                </a:gridCol>
              </a:tblGrid>
              <a:tr h="66307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Text</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Imagery</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Your Knowledge</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Empathy</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chemeClr val="lt1"/>
                          </a:solidFill>
                        </a:rPr>
                        <a:t>Writer’s Effectiveness</a:t>
                      </a:r>
                      <a:endParaRPr sz="2400" b="1" u="none" strike="noStrike" cap="none">
                        <a:solidFill>
                          <a:schemeClr val="lt1"/>
                        </a:solidFill>
                      </a:endParaRPr>
                    </a:p>
                  </a:txBody>
                  <a:tcPr marL="91425" marR="91425" marT="91425" marB="91425" anchor="ctr">
                    <a:gradFill>
                      <a:gsLst>
                        <a:gs pos="0">
                          <a:srgbClr val="8C8C8C"/>
                        </a:gs>
                        <a:gs pos="100000">
                          <a:srgbClr val="404040"/>
                        </a:gs>
                      </a:gsLst>
                      <a:path path="circle">
                        <a:fillToRect l="50000" t="50000" r="50000" b="50000"/>
                      </a:path>
                      <a:tileRect/>
                    </a:gradFill>
                  </a:tcPr>
                </a:tc>
                <a:extLst>
                  <a:ext uri="{0D108BD9-81ED-4DB2-BD59-A6C34878D82A}">
                    <a16:rowId xmlns:a16="http://schemas.microsoft.com/office/drawing/2014/main" val="10000"/>
                  </a:ext>
                </a:extLst>
              </a:tr>
              <a:tr h="4179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2F2F2"/>
                    </a:solidFill>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veat"/>
                          <a:ea typeface="Caveat"/>
                          <a:cs typeface="Caveat"/>
                          <a:sym typeface="Caveat"/>
                        </a:rPr>
                        <a:t>-</a:t>
                      </a:r>
                      <a:r>
                        <a:rPr lang="en-US" sz="2400" u="none" strike="noStrike" cap="none">
                          <a:latin typeface="Caveat"/>
                          <a:ea typeface="Caveat"/>
                          <a:cs typeface="Caveat"/>
                          <a:sym typeface="Caveat"/>
                        </a:rPr>
                        <a:t>hide</a:t>
                      </a:r>
                      <a:endParaRPr sz="2400" u="none" strike="noStrike" cap="none">
                        <a:latin typeface="Caveat"/>
                        <a:ea typeface="Caveat"/>
                        <a:cs typeface="Caveat"/>
                        <a:sym typeface="Caveat"/>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latin typeface="Caveat"/>
                        <a:ea typeface="Caveat"/>
                        <a:cs typeface="Caveat"/>
                        <a:sym typeface="Caveat"/>
                      </a:endParaRPr>
                    </a:p>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veat"/>
                          <a:ea typeface="Caveat"/>
                          <a:cs typeface="Caveat"/>
                          <a:sym typeface="Caveat"/>
                        </a:rPr>
                        <a:t>-not always visible</a:t>
                      </a:r>
                      <a:endParaRPr sz="2400" u="none" strike="noStrike" cap="none">
                        <a:latin typeface="Caveat"/>
                        <a:ea typeface="Caveat"/>
                        <a:cs typeface="Caveat"/>
                        <a:sym typeface="Caveat"/>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latin typeface="Caveat"/>
                        <a:ea typeface="Caveat"/>
                        <a:cs typeface="Caveat"/>
                        <a:sym typeface="Caveat"/>
                      </a:endParaRPr>
                    </a:p>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veat"/>
                          <a:ea typeface="Caveat"/>
                          <a:cs typeface="Caveat"/>
                          <a:sym typeface="Caveat"/>
                        </a:rPr>
                        <a:t>-creepy</a:t>
                      </a:r>
                      <a:endParaRPr sz="2400" u="none" strike="noStrike" cap="none">
                        <a:latin typeface="Caveat"/>
                        <a:ea typeface="Caveat"/>
                        <a:cs typeface="Caveat"/>
                        <a:sym typeface="Caveat"/>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latin typeface="Caveat"/>
                        <a:ea typeface="Caveat"/>
                        <a:cs typeface="Caveat"/>
                        <a:sym typeface="Caveat"/>
                      </a:endParaRPr>
                    </a:p>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veat"/>
                          <a:ea typeface="Caveat"/>
                          <a:cs typeface="Caveat"/>
                          <a:sym typeface="Caveat"/>
                        </a:rPr>
                        <a:t>-uneasy</a:t>
                      </a:r>
                      <a:endParaRPr sz="2400" u="none" strike="noStrike" cap="none">
                        <a:latin typeface="Caveat"/>
                        <a:ea typeface="Caveat"/>
                        <a:cs typeface="Caveat"/>
                        <a:sym typeface="Caveat"/>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900"/>
                        <a:buFont typeface="Arial"/>
                        <a:buNone/>
                      </a:pPr>
                      <a:r>
                        <a:rPr lang="en-US" sz="4200" b="1" u="none" strike="noStrike" cap="none">
                          <a:latin typeface="Caveat"/>
                          <a:ea typeface="Caveat"/>
                          <a:cs typeface="Caveat"/>
                          <a:sym typeface="Caveat"/>
                        </a:rPr>
                        <a:t>#unsettling</a:t>
                      </a:r>
                      <a:endParaRPr sz="4200" b="1" u="none" strike="noStrike" cap="none">
                        <a:latin typeface="Caveat"/>
                        <a:ea typeface="Caveat"/>
                        <a:cs typeface="Caveat"/>
                        <a:sym typeface="Caveat"/>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2F2F2"/>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2600" u="none" strike="noStrike" cap="none" dirty="0">
                          <a:latin typeface="Caveat"/>
                          <a:ea typeface="Caveat"/>
                          <a:cs typeface="Caveat"/>
                          <a:sym typeface="Caveat"/>
                        </a:rPr>
                        <a:t>It was an effective use of imagery that allowed me to understand how </a:t>
                      </a:r>
                      <a:r>
                        <a:rPr lang="en-US" sz="2600" u="none" strike="noStrike" cap="none" dirty="0">
                          <a:solidFill>
                            <a:srgbClr val="980000"/>
                          </a:solidFill>
                          <a:latin typeface="Caveat"/>
                          <a:ea typeface="Caveat"/>
                          <a:cs typeface="Caveat"/>
                          <a:sym typeface="Caveat"/>
                        </a:rPr>
                        <a:t>bystander guilt can become unsettling and consuming.</a:t>
                      </a:r>
                      <a:endParaRPr sz="2600" u="none" strike="noStrike" cap="none" dirty="0">
                        <a:solidFill>
                          <a:srgbClr val="980000"/>
                        </a:solidFill>
                        <a:latin typeface="Caveat"/>
                        <a:ea typeface="Caveat"/>
                        <a:cs typeface="Caveat"/>
                        <a:sym typeface="Caveat"/>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solidFill>
                      <a:srgbClr val="F2F2F2"/>
                    </a:solidFill>
                  </a:tcPr>
                </a:tc>
                <a:extLst>
                  <a:ext uri="{0D108BD9-81ED-4DB2-BD59-A6C34878D82A}">
                    <a16:rowId xmlns:a16="http://schemas.microsoft.com/office/drawing/2014/main" val="10001"/>
                  </a:ext>
                </a:extLst>
              </a:tr>
            </a:tbl>
          </a:graphicData>
        </a:graphic>
      </p:graphicFrame>
      <p:pic>
        <p:nvPicPr>
          <p:cNvPr id="2985" name="Google Shape;2985;g34ba3a22470_0_582" descr="text"/>
          <p:cNvPicPr preferRelativeResize="0"/>
          <p:nvPr/>
        </p:nvPicPr>
        <p:blipFill rotWithShape="1">
          <a:blip r:embed="rId3">
            <a:alphaModFix/>
          </a:blip>
          <a:srcRect/>
          <a:stretch/>
        </p:blipFill>
        <p:spPr>
          <a:xfrm>
            <a:off x="463000" y="2615331"/>
            <a:ext cx="2742599" cy="2228906"/>
          </a:xfrm>
          <a:prstGeom prst="rect">
            <a:avLst/>
          </a:prstGeom>
          <a:noFill/>
          <a:ln>
            <a:noFill/>
          </a:ln>
        </p:spPr>
      </p:pic>
      <p:pic>
        <p:nvPicPr>
          <p:cNvPr id="2986" name="Google Shape;2986;g34ba3a22470_0_58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628596" y="4227988"/>
            <a:ext cx="982450" cy="1616026"/>
          </a:xfrm>
          <a:prstGeom prst="rect">
            <a:avLst/>
          </a:prstGeom>
          <a:noFill/>
          <a:ln>
            <a:noFill/>
          </a:ln>
          <a:effectLst>
            <a:outerShdw blurRad="57150" dist="19050" dir="5400000" algn="bl" rotWithShape="0">
              <a:srgbClr val="000000">
                <a:alpha val="48627"/>
              </a:srgbClr>
            </a:outerShdw>
          </a:effectLst>
        </p:spPr>
      </p:pic>
      <p:pic>
        <p:nvPicPr>
          <p:cNvPr id="2987" name="Google Shape;2987;g34ba3a22470_0_58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357875" y="2558075"/>
            <a:ext cx="1523900" cy="1523900"/>
          </a:xfrm>
          <a:prstGeom prst="rect">
            <a:avLst/>
          </a:prstGeom>
          <a:noFill/>
          <a:ln>
            <a:noFill/>
          </a:ln>
          <a:effectLst>
            <a:outerShdw blurRad="57150" dist="19050" dir="5400000" algn="bl" rotWithShape="0">
              <a:srgbClr val="000000">
                <a:alpha val="49019"/>
              </a:srgbClr>
            </a:outerShdw>
          </a:effectLst>
        </p:spPr>
      </p:pic>
      <p:sp>
        <p:nvSpPr>
          <p:cNvPr id="3" name="Title 2">
            <a:extLst>
              <a:ext uri="{FF2B5EF4-FFF2-40B4-BE49-F238E27FC236}">
                <a16:creationId xmlns:a16="http://schemas.microsoft.com/office/drawing/2014/main" id="{7A966EDF-3083-02E7-101A-7C8B57F54152}"/>
              </a:ext>
            </a:extLst>
          </p:cNvPr>
          <p:cNvSpPr>
            <a:spLocks noGrp="1"/>
          </p:cNvSpPr>
          <p:nvPr>
            <p:ph type="title"/>
          </p:nvPr>
        </p:nvSpPr>
        <p:spPr>
          <a:xfrm>
            <a:off x="386810" y="363330"/>
            <a:ext cx="11483590" cy="709703"/>
          </a:xfrm>
        </p:spPr>
        <p:txBody>
          <a:bodyPr>
            <a:normAutofit/>
          </a:bodyPr>
          <a:lstStyle/>
          <a:p>
            <a:r>
              <a:rPr lang="en-US" dirty="0">
                <a:solidFill>
                  <a:srgbClr val="153359"/>
                </a:solidFill>
              </a:rPr>
              <a:t>Literary Device Analysis Organizer 2</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34"/>
        <p:cNvGrpSpPr/>
        <p:nvPr/>
      </p:nvGrpSpPr>
      <p:grpSpPr>
        <a:xfrm>
          <a:off x="0" y="0"/>
          <a:ext cx="0" cy="0"/>
          <a:chOff x="0" y="0"/>
          <a:chExt cx="0" cy="0"/>
        </a:xfrm>
      </p:grpSpPr>
      <p:pic>
        <p:nvPicPr>
          <p:cNvPr id="2036" name="Google Shape;2036;g349aa8b89f5_0_1741" descr="News article 2"/>
          <p:cNvPicPr preferRelativeResize="0"/>
          <p:nvPr/>
        </p:nvPicPr>
        <p:blipFill rotWithShape="1">
          <a:blip r:embed="rId3">
            <a:alphaModFix amt="34000"/>
          </a:blip>
          <a:srcRect/>
          <a:stretch/>
        </p:blipFill>
        <p:spPr>
          <a:xfrm>
            <a:off x="6656716" y="301021"/>
            <a:ext cx="4710548" cy="5611090"/>
          </a:xfrm>
          <a:prstGeom prst="rect">
            <a:avLst/>
          </a:prstGeom>
          <a:noFill/>
          <a:ln>
            <a:noFill/>
          </a:ln>
        </p:spPr>
      </p:pic>
      <p:pic>
        <p:nvPicPr>
          <p:cNvPr id="2037" name="Google Shape;2037;g349aa8b89f5_0_1741" descr="news article 1"/>
          <p:cNvPicPr preferRelativeResize="0"/>
          <p:nvPr/>
        </p:nvPicPr>
        <p:blipFill rotWithShape="1">
          <a:blip r:embed="rId4">
            <a:alphaModFix amt="34000"/>
          </a:blip>
          <a:srcRect/>
          <a:stretch/>
        </p:blipFill>
        <p:spPr>
          <a:xfrm>
            <a:off x="312930" y="223662"/>
            <a:ext cx="5393486" cy="5765807"/>
          </a:xfrm>
          <a:prstGeom prst="rect">
            <a:avLst/>
          </a:prstGeom>
          <a:noFill/>
          <a:ln>
            <a:noFill/>
          </a:ln>
        </p:spPr>
      </p:pic>
      <p:pic>
        <p:nvPicPr>
          <p:cNvPr id="2038" name="Google Shape;2038;g349aa8b89f5_0_1741" descr="news article title"/>
          <p:cNvPicPr preferRelativeResize="0"/>
          <p:nvPr/>
        </p:nvPicPr>
        <p:blipFill rotWithShape="1">
          <a:blip r:embed="rId5">
            <a:alphaModFix amt="68000"/>
          </a:blip>
          <a:srcRect/>
          <a:stretch/>
        </p:blipFill>
        <p:spPr>
          <a:xfrm>
            <a:off x="160875" y="2552869"/>
            <a:ext cx="11870249" cy="1379450"/>
          </a:xfrm>
          <a:prstGeom prst="rect">
            <a:avLst/>
          </a:prstGeom>
          <a:noFill/>
          <a:ln>
            <a:noFill/>
          </a:ln>
        </p:spPr>
      </p:pic>
      <p:sp>
        <p:nvSpPr>
          <p:cNvPr id="2" name="Title 1">
            <a:extLst>
              <a:ext uri="{FF2B5EF4-FFF2-40B4-BE49-F238E27FC236}">
                <a16:creationId xmlns:a16="http://schemas.microsoft.com/office/drawing/2014/main" id="{9270402E-513E-FEBC-7E4F-9D4A7001BB3E}"/>
              </a:ext>
            </a:extLst>
          </p:cNvPr>
          <p:cNvSpPr>
            <a:spLocks noGrp="1"/>
          </p:cNvSpPr>
          <p:nvPr>
            <p:ph type="title" idx="4294967295"/>
          </p:nvPr>
        </p:nvSpPr>
        <p:spPr>
          <a:xfrm>
            <a:off x="381000" y="-982800"/>
            <a:ext cx="11430000" cy="982800"/>
          </a:xfrm>
        </p:spPr>
        <p:txBody>
          <a:bodyPr spcFirstLastPara="1" wrap="square" lIns="91425" tIns="45700" rIns="91425" bIns="45700" anchor="b" anchorCtr="0">
            <a:normAutofit/>
          </a:bodyPr>
          <a:lstStyle/>
          <a:p>
            <a:r>
              <a:rPr lang="en-US" dirty="0"/>
              <a:t>Articles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91"/>
        <p:cNvGrpSpPr/>
        <p:nvPr/>
      </p:nvGrpSpPr>
      <p:grpSpPr>
        <a:xfrm>
          <a:off x="0" y="0"/>
          <a:ext cx="0" cy="0"/>
          <a:chOff x="0" y="0"/>
          <a:chExt cx="0" cy="0"/>
        </a:xfrm>
      </p:grpSpPr>
      <p:sp>
        <p:nvSpPr>
          <p:cNvPr id="2994" name="Google Shape;2994;g34ba3a22470_0_512">
            <a:extLst>
              <a:ext uri="{C183D7F6-B498-43B3-948B-1728B52AA6E4}">
                <adec:decorative xmlns:adec="http://schemas.microsoft.com/office/drawing/2017/decorative" val="1"/>
              </a:ext>
            </a:extLst>
          </p:cNvPr>
          <p:cNvSpPr/>
          <p:nvPr/>
        </p:nvSpPr>
        <p:spPr>
          <a:xfrm>
            <a:off x="5263266" y="1433675"/>
            <a:ext cx="3146659" cy="3274987"/>
          </a:xfrm>
          <a:custGeom>
            <a:avLst/>
            <a:gdLst/>
            <a:ahLst/>
            <a:cxnLst/>
            <a:rect l="l" t="t" r="r" b="b"/>
            <a:pathLst>
              <a:path w="958" h="1016" extrusionOk="0">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gradFill>
            <a:gsLst>
              <a:gs pos="0">
                <a:srgbClr val="90BBE3"/>
              </a:gs>
              <a:gs pos="100000">
                <a:srgbClr val="397BB7"/>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995" name="Google Shape;2995;g34ba3a22470_0_512">
            <a:extLst>
              <a:ext uri="{C183D7F6-B498-43B3-948B-1728B52AA6E4}">
                <adec:decorative xmlns:adec="http://schemas.microsoft.com/office/drawing/2017/decorative" val="1"/>
              </a:ext>
            </a:extLst>
          </p:cNvPr>
          <p:cNvSpPr/>
          <p:nvPr/>
        </p:nvSpPr>
        <p:spPr>
          <a:xfrm>
            <a:off x="3562025" y="1447292"/>
            <a:ext cx="3345145" cy="3039402"/>
          </a:xfrm>
          <a:custGeom>
            <a:avLst/>
            <a:gdLst/>
            <a:ahLst/>
            <a:cxnLst/>
            <a:rect l="l" t="t" r="r" b="b"/>
            <a:pathLst>
              <a:path w="1018" h="943" extrusionOk="0">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gradFill>
            <a:gsLst>
              <a:gs pos="0">
                <a:srgbClr val="DD4449"/>
              </a:gs>
              <a:gs pos="100000">
                <a:srgbClr val="811E21"/>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996" name="Google Shape;2996;g34ba3a22470_0_512">
            <a:extLst>
              <a:ext uri="{C183D7F6-B498-43B3-948B-1728B52AA6E4}">
                <adec:decorative xmlns:adec="http://schemas.microsoft.com/office/drawing/2017/decorative" val="1"/>
              </a:ext>
            </a:extLst>
          </p:cNvPr>
          <p:cNvSpPr/>
          <p:nvPr/>
        </p:nvSpPr>
        <p:spPr>
          <a:xfrm>
            <a:off x="4388810" y="2720520"/>
            <a:ext cx="3352087" cy="3265456"/>
          </a:xfrm>
          <a:custGeom>
            <a:avLst/>
            <a:gdLst/>
            <a:ahLst/>
            <a:cxnLst/>
            <a:rect l="l" t="t" r="r" b="b"/>
            <a:pathLst>
              <a:path w="1020" h="1013" extrusionOk="0">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gradFill>
            <a:gsLst>
              <a:gs pos="0">
                <a:srgbClr val="5E7492"/>
              </a:gs>
              <a:gs pos="100000">
                <a:srgbClr val="2F363F"/>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109550" tIns="54775" rIns="109550" bIns="5477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Lato Light"/>
              <a:ea typeface="Lato Light"/>
              <a:cs typeface="Lato Light"/>
              <a:sym typeface="Lato Light"/>
            </a:endParaRPr>
          </a:p>
        </p:txBody>
      </p:sp>
      <p:sp>
        <p:nvSpPr>
          <p:cNvPr id="2997" name="Google Shape;2997;g34ba3a22470_0_512"/>
          <p:cNvSpPr txBox="1"/>
          <p:nvPr/>
        </p:nvSpPr>
        <p:spPr>
          <a:xfrm>
            <a:off x="108700" y="3182233"/>
            <a:ext cx="34359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What’s the status of proficient readers in my building?</a:t>
            </a:r>
            <a:endParaRPr sz="2300" b="1" i="0" u="none" strike="noStrike" cap="none">
              <a:solidFill>
                <a:srgbClr val="153359"/>
              </a:solidFill>
              <a:latin typeface="Arial"/>
              <a:ea typeface="Arial"/>
              <a:cs typeface="Arial"/>
              <a:sym typeface="Arial"/>
            </a:endParaRPr>
          </a:p>
        </p:txBody>
      </p:sp>
      <p:sp>
        <p:nvSpPr>
          <p:cNvPr id="2998" name="Google Shape;2998;g34ba3a22470_0_512"/>
          <p:cNvSpPr txBox="1"/>
          <p:nvPr/>
        </p:nvSpPr>
        <p:spPr>
          <a:xfrm>
            <a:off x="882500" y="2595200"/>
            <a:ext cx="1736100" cy="415500"/>
          </a:xfrm>
          <a:prstGeom prst="rect">
            <a:avLst/>
          </a:prstGeom>
          <a:gradFill>
            <a:gsLst>
              <a:gs pos="0">
                <a:srgbClr val="DD4449"/>
              </a:gs>
              <a:gs pos="100000">
                <a:srgbClr val="811E21"/>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Screener</a:t>
            </a:r>
            <a:endParaRPr sz="2400" b="0" i="0" u="none" strike="noStrike" cap="none">
              <a:solidFill>
                <a:schemeClr val="lt1"/>
              </a:solidFill>
              <a:latin typeface="Arial"/>
              <a:ea typeface="Arial"/>
              <a:cs typeface="Arial"/>
              <a:sym typeface="Arial"/>
            </a:endParaRPr>
          </a:p>
        </p:txBody>
      </p:sp>
      <p:sp>
        <p:nvSpPr>
          <p:cNvPr id="2999" name="Google Shape;2999;g34ba3a22470_0_512"/>
          <p:cNvSpPr txBox="1"/>
          <p:nvPr/>
        </p:nvSpPr>
        <p:spPr>
          <a:xfrm>
            <a:off x="8732800" y="4168667"/>
            <a:ext cx="2768700" cy="415500"/>
          </a:xfrm>
          <a:prstGeom prst="rect">
            <a:avLst/>
          </a:prstGeom>
          <a:gradFill>
            <a:gsLst>
              <a:gs pos="0">
                <a:srgbClr val="5E7492"/>
              </a:gs>
              <a:gs pos="100000">
                <a:srgbClr val="2F363F"/>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CBMs or Probes</a:t>
            </a:r>
            <a:endParaRPr sz="2400" b="0" i="0" u="none" strike="noStrike" cap="none">
              <a:solidFill>
                <a:schemeClr val="lt1"/>
              </a:solidFill>
              <a:latin typeface="Arial"/>
              <a:ea typeface="Arial"/>
              <a:cs typeface="Arial"/>
              <a:sym typeface="Arial"/>
            </a:endParaRPr>
          </a:p>
        </p:txBody>
      </p:sp>
      <p:sp>
        <p:nvSpPr>
          <p:cNvPr id="3000" name="Google Shape;3000;g34ba3a22470_0_512"/>
          <p:cNvSpPr txBox="1"/>
          <p:nvPr/>
        </p:nvSpPr>
        <p:spPr>
          <a:xfrm>
            <a:off x="9210161" y="1380567"/>
            <a:ext cx="1879500" cy="415500"/>
          </a:xfrm>
          <a:prstGeom prst="rect">
            <a:avLst/>
          </a:prstGeom>
          <a:gradFill>
            <a:gsLst>
              <a:gs pos="0">
                <a:srgbClr val="90BBE3"/>
              </a:gs>
              <a:gs pos="100000">
                <a:srgbClr val="397BB7"/>
              </a:gs>
            </a:gsLst>
            <a:path path="circle">
              <a:fillToRect l="50000" t="50000" r="50000" b="50000"/>
            </a:path>
            <a:tileRect/>
          </a:gra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45725" tIns="22875" rIns="45725" bIns="228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tx2">
                    <a:lumMod val="10000"/>
                  </a:schemeClr>
                </a:solidFill>
                <a:latin typeface="Arial"/>
                <a:ea typeface="Arial"/>
                <a:cs typeface="Arial"/>
                <a:sym typeface="Arial"/>
              </a:rPr>
              <a:t>Diagnostic</a:t>
            </a:r>
            <a:endParaRPr sz="2400" b="0" i="0" u="none" strike="noStrike" cap="none">
              <a:solidFill>
                <a:schemeClr val="tx2">
                  <a:lumMod val="10000"/>
                </a:schemeClr>
              </a:solidFill>
              <a:latin typeface="Arial"/>
              <a:ea typeface="Arial"/>
              <a:cs typeface="Arial"/>
              <a:sym typeface="Arial"/>
            </a:endParaRPr>
          </a:p>
        </p:txBody>
      </p:sp>
      <p:sp>
        <p:nvSpPr>
          <p:cNvPr id="3001" name="Google Shape;3001;g34ba3a22470_0_512"/>
          <p:cNvSpPr txBox="1"/>
          <p:nvPr/>
        </p:nvSpPr>
        <p:spPr>
          <a:xfrm>
            <a:off x="8526800" y="1928367"/>
            <a:ext cx="35127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What are the instructional needs in my building?</a:t>
            </a:r>
            <a:endParaRPr sz="2300" b="1" i="0" u="none" strike="noStrike" cap="none">
              <a:solidFill>
                <a:srgbClr val="153359"/>
              </a:solidFill>
              <a:latin typeface="Arial"/>
              <a:ea typeface="Arial"/>
              <a:cs typeface="Arial"/>
              <a:sym typeface="Arial"/>
            </a:endParaRPr>
          </a:p>
        </p:txBody>
      </p:sp>
      <p:sp>
        <p:nvSpPr>
          <p:cNvPr id="3002" name="Google Shape;3002;g34ba3a22470_0_512"/>
          <p:cNvSpPr txBox="1"/>
          <p:nvPr/>
        </p:nvSpPr>
        <p:spPr>
          <a:xfrm>
            <a:off x="8057200" y="4809667"/>
            <a:ext cx="3982500" cy="1432800"/>
          </a:xfrm>
          <a:prstGeom prst="rect">
            <a:avLst/>
          </a:prstGeom>
          <a:noFill/>
          <a:ln>
            <a:noFill/>
          </a:ln>
          <a:effectLst>
            <a:outerShdw blurRad="57150" dist="19050" dir="5400000" algn="bl" rotWithShape="0">
              <a:schemeClr val="lt1">
                <a:alpha val="48627"/>
              </a:schemeClr>
            </a:outerShdw>
          </a:effectLst>
        </p:spPr>
        <p:txBody>
          <a:bodyPr spcFirstLastPara="1" wrap="square" lIns="45725" tIns="22875" rIns="45725" bIns="22875" anchor="t" anchorCtr="0">
            <a:spAutoFit/>
          </a:bodyPr>
          <a:lstStyle/>
          <a:p>
            <a:pPr marL="0" marR="0" lvl="0" indent="0" algn="ctr" rtl="0">
              <a:lnSpc>
                <a:spcPct val="145833"/>
              </a:lnSpc>
              <a:spcBef>
                <a:spcPts val="0"/>
              </a:spcBef>
              <a:spcAft>
                <a:spcPts val="0"/>
              </a:spcAft>
              <a:buClr>
                <a:schemeClr val="dk1"/>
              </a:buClr>
              <a:buSzPts val="1200"/>
              <a:buFont typeface="Arial"/>
              <a:buNone/>
            </a:pPr>
            <a:r>
              <a:rPr lang="en-US" sz="2300" b="1" i="0" u="none" strike="noStrike" cap="none">
                <a:solidFill>
                  <a:srgbClr val="153359"/>
                </a:solidFill>
                <a:latin typeface="Arial"/>
                <a:ea typeface="Arial"/>
                <a:cs typeface="Arial"/>
                <a:sym typeface="Arial"/>
              </a:rPr>
              <a:t>How are students in my building responding to instruction?</a:t>
            </a:r>
            <a:endParaRPr sz="2300" b="1" i="0" u="none" strike="noStrike" cap="none">
              <a:solidFill>
                <a:srgbClr val="153359"/>
              </a:solidFill>
              <a:latin typeface="Arial"/>
              <a:ea typeface="Arial"/>
              <a:cs typeface="Arial"/>
              <a:sym typeface="Arial"/>
            </a:endParaRPr>
          </a:p>
        </p:txBody>
      </p:sp>
      <p:sp>
        <p:nvSpPr>
          <p:cNvPr id="3" name="Title 2">
            <a:extLst>
              <a:ext uri="{FF2B5EF4-FFF2-40B4-BE49-F238E27FC236}">
                <a16:creationId xmlns:a16="http://schemas.microsoft.com/office/drawing/2014/main" id="{37BDFBC6-0F78-3A26-A299-81590AF9E765}"/>
              </a:ext>
            </a:extLst>
          </p:cNvPr>
          <p:cNvSpPr>
            <a:spLocks noGrp="1"/>
          </p:cNvSpPr>
          <p:nvPr>
            <p:ph type="title"/>
          </p:nvPr>
        </p:nvSpPr>
        <p:spPr/>
        <p:txBody>
          <a:bodyPr/>
          <a:lstStyle/>
          <a:p>
            <a:r>
              <a:rPr lang="en-US" sz="3600" dirty="0">
                <a:solidFill>
                  <a:srgbClr val="153359"/>
                </a:solidFill>
              </a:rPr>
              <a:t>Assessment System 3</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06"/>
        <p:cNvGrpSpPr/>
        <p:nvPr/>
      </p:nvGrpSpPr>
      <p:grpSpPr>
        <a:xfrm>
          <a:off x="0" y="0"/>
          <a:ext cx="0" cy="0"/>
          <a:chOff x="0" y="0"/>
          <a:chExt cx="0" cy="0"/>
        </a:xfrm>
      </p:grpSpPr>
      <p:grpSp>
        <p:nvGrpSpPr>
          <p:cNvPr id="3008" name="Google Shape;3008;g34ba3a22470_0_559">
            <a:extLst>
              <a:ext uri="{C183D7F6-B498-43B3-948B-1728B52AA6E4}">
                <adec:decorative xmlns:adec="http://schemas.microsoft.com/office/drawing/2017/decorative" val="1"/>
              </a:ext>
            </a:extLst>
          </p:cNvPr>
          <p:cNvGrpSpPr/>
          <p:nvPr/>
        </p:nvGrpSpPr>
        <p:grpSpPr>
          <a:xfrm>
            <a:off x="925893" y="783840"/>
            <a:ext cx="6165289" cy="5779321"/>
            <a:chOff x="217825" y="514306"/>
            <a:chExt cx="3595549" cy="2890094"/>
          </a:xfrm>
        </p:grpSpPr>
        <p:pic>
          <p:nvPicPr>
            <p:cNvPr id="3009" name="Google Shape;3009;g34ba3a22470_0_559"/>
            <p:cNvPicPr preferRelativeResize="0"/>
            <p:nvPr/>
          </p:nvPicPr>
          <p:blipFill rotWithShape="1">
            <a:blip r:embed="rId3">
              <a:alphaModFix/>
            </a:blip>
            <a:srcRect t="7249" b="7265"/>
            <a:stretch/>
          </p:blipFill>
          <p:spPr>
            <a:xfrm>
              <a:off x="217825" y="514306"/>
              <a:ext cx="3595549" cy="2890094"/>
            </a:xfrm>
            <a:prstGeom prst="rect">
              <a:avLst/>
            </a:prstGeom>
            <a:noFill/>
            <a:ln>
              <a:noFill/>
            </a:ln>
            <a:effectLst>
              <a:outerShdw blurRad="57150" dist="19050" dir="5400000" algn="bl" rotWithShape="0">
                <a:srgbClr val="000000">
                  <a:alpha val="49411"/>
                </a:srgbClr>
              </a:outerShdw>
            </a:effectLst>
          </p:spPr>
        </p:pic>
        <p:sp>
          <p:nvSpPr>
            <p:cNvPr id="3010" name="Google Shape;3010;g34ba3a22470_0_559"/>
            <p:cNvSpPr txBox="1"/>
            <p:nvPr/>
          </p:nvSpPr>
          <p:spPr>
            <a:xfrm>
              <a:off x="536685" y="821056"/>
              <a:ext cx="3005400" cy="154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53359"/>
                  </a:solidFill>
                  <a:latin typeface="Arial"/>
                  <a:ea typeface="Arial"/>
                  <a:cs typeface="Arial"/>
                  <a:sym typeface="Arial"/>
                </a:rPr>
                <a:t>What </a:t>
              </a:r>
              <a:r>
                <a:rPr lang="en-US" sz="2400" b="1" i="0" u="none" strike="noStrike" cap="none">
                  <a:solidFill>
                    <a:schemeClr val="accent1"/>
                  </a:solidFill>
                  <a:latin typeface="Arial"/>
                  <a:ea typeface="Arial"/>
                  <a:cs typeface="Arial"/>
                  <a:sym typeface="Arial"/>
                </a:rPr>
                <a:t>message</a:t>
              </a:r>
              <a:r>
                <a:rPr lang="en-US" sz="2400" b="1" i="0" u="none" strike="noStrike" cap="none">
                  <a:solidFill>
                    <a:srgbClr val="153359"/>
                  </a:solidFill>
                  <a:latin typeface="Arial"/>
                  <a:ea typeface="Arial"/>
                  <a:cs typeface="Arial"/>
                  <a:sym typeface="Arial"/>
                </a:rPr>
                <a:t> is the author conveying through the reference to the </a:t>
              </a:r>
              <a:r>
                <a:rPr lang="en-US" sz="2400" b="1" i="0" u="none" strike="noStrike" cap="none">
                  <a:solidFill>
                    <a:schemeClr val="accent1"/>
                  </a:solidFill>
                  <a:latin typeface="Arial"/>
                  <a:ea typeface="Arial"/>
                  <a:cs typeface="Arial"/>
                  <a:sym typeface="Arial"/>
                </a:rPr>
                <a:t>shadow</a:t>
              </a:r>
              <a:r>
                <a:rPr lang="en-US" sz="2400" b="1" i="0" u="none" strike="noStrike" cap="none">
                  <a:solidFill>
                    <a:srgbClr val="153359"/>
                  </a:solidFill>
                  <a:latin typeface="Arial"/>
                  <a:ea typeface="Arial"/>
                  <a:cs typeface="Arial"/>
                  <a:sym typeface="Arial"/>
                </a:rPr>
                <a:t> at the end of the story?</a:t>
              </a:r>
              <a:endParaRPr sz="2400" b="1" i="0" u="none" strike="noStrike" cap="none">
                <a:solidFill>
                  <a:srgbClr val="1533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1533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53359"/>
                  </a:solidFill>
                  <a:latin typeface="Arial"/>
                  <a:ea typeface="Arial"/>
                  <a:cs typeface="Arial"/>
                  <a:sym typeface="Arial"/>
                </a:rPr>
                <a:t>Use evidence from the text to support your analysis.</a:t>
              </a:r>
              <a:endParaRPr sz="2400" b="1" i="0" u="none" strike="noStrike" cap="none">
                <a:solidFill>
                  <a:srgbClr val="153359"/>
                </a:solidFill>
                <a:latin typeface="Arial"/>
                <a:ea typeface="Arial"/>
                <a:cs typeface="Arial"/>
                <a:sym typeface="Arial"/>
              </a:endParaRPr>
            </a:p>
          </p:txBody>
        </p:sp>
      </p:grpSp>
      <p:pic>
        <p:nvPicPr>
          <p:cNvPr id="3011" name="Google Shape;3011;g34ba3a22470_0_55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36075" y="937389"/>
            <a:ext cx="3473624" cy="5223173"/>
          </a:xfrm>
          <a:prstGeom prst="rect">
            <a:avLst/>
          </a:prstGeom>
          <a:noFill/>
          <a:ln w="9525" cap="flat" cmpd="sng">
            <a:solidFill>
              <a:srgbClr val="7F6000"/>
            </a:solidFill>
            <a:prstDash val="solid"/>
            <a:round/>
            <a:headEnd type="none" w="sm" len="sm"/>
            <a:tailEnd type="none" w="sm" len="sm"/>
          </a:ln>
          <a:effectLst>
            <a:outerShdw blurRad="357188" dist="200025" dir="18360000" algn="bl" rotWithShape="0">
              <a:srgbClr val="002060">
                <a:alpha val="48627"/>
              </a:srgbClr>
            </a:outerShdw>
          </a:effectLst>
        </p:spPr>
      </p:pic>
      <p:sp>
        <p:nvSpPr>
          <p:cNvPr id="2" name="Title 1">
            <a:extLst>
              <a:ext uri="{FF2B5EF4-FFF2-40B4-BE49-F238E27FC236}">
                <a16:creationId xmlns:a16="http://schemas.microsoft.com/office/drawing/2014/main" id="{51D51AA2-0491-C68E-4EEE-5C75697CB1EA}"/>
              </a:ext>
            </a:extLst>
          </p:cNvPr>
          <p:cNvSpPr>
            <a:spLocks noGrp="1"/>
          </p:cNvSpPr>
          <p:nvPr>
            <p:ph type="title"/>
          </p:nvPr>
        </p:nvSpPr>
        <p:spPr>
          <a:xfrm>
            <a:off x="381000" y="121058"/>
            <a:ext cx="11430000" cy="1325563"/>
          </a:xfrm>
        </p:spPr>
        <p:txBody>
          <a:bodyPr/>
          <a:lstStyle/>
          <a:p>
            <a:r>
              <a:rPr lang="en-US" sz="3600" b="1" i="0" u="none" strike="noStrike" cap="none" dirty="0">
                <a:solidFill>
                  <a:srgbClr val="254368"/>
                </a:solidFill>
                <a:latin typeface="Arial"/>
                <a:ea typeface="Arial"/>
                <a:cs typeface="Arial"/>
                <a:sym typeface="Arial"/>
              </a:rPr>
              <a:t>Writing Prompt</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015"/>
        <p:cNvGrpSpPr/>
        <p:nvPr/>
      </p:nvGrpSpPr>
      <p:grpSpPr>
        <a:xfrm>
          <a:off x="0" y="0"/>
          <a:ext cx="0" cy="0"/>
          <a:chOff x="0" y="0"/>
          <a:chExt cx="0" cy="0"/>
        </a:xfrm>
      </p:grpSpPr>
      <p:graphicFrame>
        <p:nvGraphicFramePr>
          <p:cNvPr id="3018" name="Google Shape;3018;g34ba3a22470_1_24"/>
          <p:cNvGraphicFramePr/>
          <p:nvPr>
            <p:extLst>
              <p:ext uri="{D42A27DB-BD31-4B8C-83A1-F6EECF244321}">
                <p14:modId xmlns:p14="http://schemas.microsoft.com/office/powerpoint/2010/main" val="815298119"/>
              </p:ext>
            </p:extLst>
          </p:nvPr>
        </p:nvGraphicFramePr>
        <p:xfrm>
          <a:off x="223551" y="1125225"/>
          <a:ext cx="11764975" cy="4918080"/>
        </p:xfrm>
        <a:graphic>
          <a:graphicData uri="http://schemas.openxmlformats.org/drawingml/2006/table">
            <a:tbl>
              <a:tblPr firstRow="1">
                <a:noFill/>
                <a:tableStyleId>{A02F6E50-D26D-4A2A-8F51-7AE5EA5C094D}</a:tableStyleId>
              </a:tblPr>
              <a:tblGrid>
                <a:gridCol w="4036875">
                  <a:extLst>
                    <a:ext uri="{9D8B030D-6E8A-4147-A177-3AD203B41FA5}">
                      <a16:colId xmlns:a16="http://schemas.microsoft.com/office/drawing/2014/main" val="20000"/>
                    </a:ext>
                  </a:extLst>
                </a:gridCol>
                <a:gridCol w="4290775">
                  <a:extLst>
                    <a:ext uri="{9D8B030D-6E8A-4147-A177-3AD203B41FA5}">
                      <a16:colId xmlns:a16="http://schemas.microsoft.com/office/drawing/2014/main" val="20001"/>
                    </a:ext>
                  </a:extLst>
                </a:gridCol>
                <a:gridCol w="3437325">
                  <a:extLst>
                    <a:ext uri="{9D8B030D-6E8A-4147-A177-3AD203B41FA5}">
                      <a16:colId xmlns:a16="http://schemas.microsoft.com/office/drawing/2014/main" val="20002"/>
                    </a:ext>
                  </a:extLst>
                </a:gridCol>
              </a:tblGrid>
              <a:tr h="788100">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a:solidFill>
                            <a:schemeClr val="lt1"/>
                          </a:solidFill>
                        </a:rPr>
                        <a:t>Level 2</a:t>
                      </a:r>
                      <a:endParaRPr sz="2700" b="1" u="none" strike="noStrike" cap="none">
                        <a:solidFill>
                          <a:schemeClr val="lt1"/>
                        </a:solidFill>
                      </a:endParaRPr>
                    </a:p>
                  </a:txBody>
                  <a:tcPr marL="91425" marR="91425" marT="91425" marB="91425" anchor="ctr">
                    <a:solidFill>
                      <a:schemeClr val="dk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a:solidFill>
                            <a:schemeClr val="lt1"/>
                          </a:solidFill>
                        </a:rPr>
                        <a:t>Level 3</a:t>
                      </a:r>
                      <a:endParaRPr sz="2700" b="1" u="none" strike="noStrike" cap="none">
                        <a:solidFill>
                          <a:schemeClr val="lt1"/>
                        </a:solidFill>
                      </a:endParaRPr>
                    </a:p>
                  </a:txBody>
                  <a:tcPr marL="91425" marR="91425" marT="91425" marB="91425" anchor="ctr">
                    <a:solidFill>
                      <a:schemeClr val="dk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a:solidFill>
                            <a:schemeClr val="lt1"/>
                          </a:solidFill>
                        </a:rPr>
                        <a:t>Level 4</a:t>
                      </a:r>
                      <a:endParaRPr sz="2700" b="1" u="none" strike="noStrike" cap="none">
                        <a:solidFill>
                          <a:schemeClr val="lt1"/>
                        </a:solidFill>
                      </a:endParaRPr>
                    </a:p>
                  </a:txBody>
                  <a:tcPr marL="91425" marR="91425" marT="91425" marB="91425" anchor="ctr">
                    <a:solidFill>
                      <a:schemeClr val="dk1"/>
                    </a:solidFill>
                  </a:tcPr>
                </a:tc>
                <a:extLst>
                  <a:ext uri="{0D108BD9-81ED-4DB2-BD59-A6C34878D82A}">
                    <a16:rowId xmlns:a16="http://schemas.microsoft.com/office/drawing/2014/main" val="10000"/>
                  </a:ext>
                </a:extLst>
              </a:tr>
              <a:tr h="505250">
                <a:tc>
                  <a:txBody>
                    <a:bodyPr/>
                    <a:lstStyle/>
                    <a:p>
                      <a:pPr marL="0" marR="0" lvl="0" indent="0" algn="ctr" rtl="0">
                        <a:lnSpc>
                          <a:spcPct val="100000"/>
                        </a:lnSpc>
                        <a:spcBef>
                          <a:spcPts val="0"/>
                        </a:spcBef>
                        <a:spcAft>
                          <a:spcPts val="0"/>
                        </a:spcAft>
                        <a:buClr>
                          <a:srgbClr val="000000"/>
                        </a:buClr>
                        <a:buSzPts val="2300"/>
                        <a:buFont typeface="Arial"/>
                        <a:buNone/>
                      </a:pPr>
                      <a:r>
                        <a:rPr lang="en-US" sz="2300" i="1" u="none" strike="noStrike" cap="none" dirty="0">
                          <a:solidFill>
                            <a:srgbClr val="153359"/>
                          </a:solidFill>
                        </a:rPr>
                        <a:t>Key Details</a:t>
                      </a:r>
                      <a:endParaRPr sz="2300" i="1" u="none" strike="noStrike" cap="none" dirty="0">
                        <a:solidFill>
                          <a:srgbClr val="153359"/>
                        </a:solidFill>
                      </a:endParaRPr>
                    </a:p>
                  </a:txBody>
                  <a:tcPr marL="91425" marR="91425" marT="91425" marB="91425">
                    <a:gradFill>
                      <a:gsLst>
                        <a:gs pos="0">
                          <a:schemeClr val="bg1">
                            <a:lumMod val="95000"/>
                          </a:schemeClr>
                        </a:gs>
                        <a:gs pos="100000">
                          <a:srgbClr val="CDCDCD"/>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300"/>
                        <a:buFont typeface="Arial"/>
                        <a:buNone/>
                      </a:pPr>
                      <a:r>
                        <a:rPr lang="en-US" sz="2300" i="1" u="none" strike="noStrike" cap="none" dirty="0">
                          <a:solidFill>
                            <a:srgbClr val="153359"/>
                          </a:solidFill>
                        </a:rPr>
                        <a:t>Key Ideas</a:t>
                      </a:r>
                      <a:endParaRPr sz="2300" i="1" u="none" strike="noStrike" cap="none" dirty="0">
                        <a:solidFill>
                          <a:srgbClr val="153359"/>
                        </a:solidFill>
                      </a:endParaRPr>
                    </a:p>
                  </a:txBody>
                  <a:tcPr marL="91425" marR="91425" marT="91425" marB="91425">
                    <a:gradFill>
                      <a:gsLst>
                        <a:gs pos="0">
                          <a:schemeClr val="bg1">
                            <a:lumMod val="95000"/>
                          </a:schemeClr>
                        </a:gs>
                        <a:gs pos="100000">
                          <a:srgbClr val="CDCDCD"/>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000000"/>
                        </a:buClr>
                        <a:buSzPts val="2300"/>
                        <a:buFont typeface="Arial"/>
                        <a:buNone/>
                      </a:pPr>
                      <a:r>
                        <a:rPr lang="en-US" sz="2300" i="1" u="none" strike="noStrike" cap="none" dirty="0">
                          <a:solidFill>
                            <a:srgbClr val="153359"/>
                          </a:solidFill>
                        </a:rPr>
                        <a:t>Essential Meaning</a:t>
                      </a:r>
                      <a:endParaRPr sz="2300" i="1" u="none" strike="noStrike" cap="none" dirty="0">
                        <a:solidFill>
                          <a:srgbClr val="153359"/>
                        </a:solidFill>
                      </a:endParaRPr>
                    </a:p>
                  </a:txBody>
                  <a:tcPr marL="91425" marR="91425" marT="91425" marB="91425">
                    <a:gradFill>
                      <a:gsLst>
                        <a:gs pos="0">
                          <a:schemeClr val="bg1">
                            <a:lumMod val="95000"/>
                          </a:schemeClr>
                        </a:gs>
                        <a:gs pos="100000">
                          <a:srgbClr val="CDCDCD"/>
                        </a:gs>
                      </a:gsLst>
                      <a:path path="circle">
                        <a:fillToRect l="50000" t="50000" r="50000" b="50000"/>
                      </a:path>
                      <a:tileRect/>
                    </a:gradFill>
                  </a:tcPr>
                </a:tc>
                <a:extLst>
                  <a:ext uri="{0D108BD9-81ED-4DB2-BD59-A6C34878D82A}">
                    <a16:rowId xmlns:a16="http://schemas.microsoft.com/office/drawing/2014/main" val="10001"/>
                  </a:ext>
                </a:extLst>
              </a:tr>
              <a:tr h="3090625">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800"/>
                        <a:buFont typeface="Arial"/>
                        <a:buNone/>
                      </a:pPr>
                      <a:endParaRPr sz="2800" b="1" u="none" strike="noStrike" cap="none" dirty="0">
                        <a:solidFill>
                          <a:srgbClr val="20124D"/>
                        </a:solidFill>
                        <a:latin typeface="Garamond"/>
                        <a:ea typeface="Garamond"/>
                        <a:cs typeface="Garamond"/>
                        <a:sym typeface="Garamond"/>
                      </a:endParaRPr>
                    </a:p>
                  </a:txBody>
                  <a:tcPr marL="91425" marR="91425" marT="91425" marB="91425">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Garamond"/>
                        <a:ea typeface="Garamond"/>
                        <a:cs typeface="Garamond"/>
                        <a:sym typeface="Garamond"/>
                      </a:endParaRPr>
                    </a:p>
                  </a:txBody>
                  <a:tcPr marL="91425" marR="91425" marT="91425" marB="91425">
                    <a:solidFill>
                      <a:schemeClr val="tx2"/>
                    </a:solidFill>
                  </a:tcPr>
                </a:tc>
                <a:tc>
                  <a:txBody>
                    <a:bodyPr/>
                    <a:lstStyle/>
                    <a:p>
                      <a:pPr marL="0" marR="0" lvl="0" indent="0" algn="ctr" rtl="0">
                        <a:lnSpc>
                          <a:spcPct val="100000"/>
                        </a:lnSpc>
                        <a:spcBef>
                          <a:spcPts val="0"/>
                        </a:spcBef>
                        <a:spcAft>
                          <a:spcPts val="0"/>
                        </a:spcAft>
                        <a:buClr>
                          <a:srgbClr val="000000"/>
                        </a:buClr>
                        <a:buSzPts val="2800"/>
                        <a:buFont typeface="Arial"/>
                        <a:buNone/>
                      </a:pPr>
                      <a:endParaRPr sz="2800" u="none" strike="noStrike" cap="none" dirty="0">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2800"/>
                        <a:buFont typeface="Arial"/>
                        <a:buNone/>
                      </a:pPr>
                      <a:endParaRPr sz="2800" u="none" strike="noStrike" cap="none" dirty="0">
                        <a:latin typeface="Garamond"/>
                        <a:ea typeface="Garamond"/>
                        <a:cs typeface="Garamond"/>
                        <a:sym typeface="Garamond"/>
                      </a:endParaRPr>
                    </a:p>
                  </a:txBody>
                  <a:tcPr marL="91425" marR="91425" marT="91425" marB="91425">
                    <a:solidFill>
                      <a:schemeClr val="tx2"/>
                    </a:solidFill>
                  </a:tcPr>
                </a:tc>
                <a:extLst>
                  <a:ext uri="{0D108BD9-81ED-4DB2-BD59-A6C34878D82A}">
                    <a16:rowId xmlns:a16="http://schemas.microsoft.com/office/drawing/2014/main" val="10002"/>
                  </a:ext>
                </a:extLst>
              </a:tr>
            </a:tbl>
          </a:graphicData>
        </a:graphic>
      </p:graphicFrame>
      <p:pic>
        <p:nvPicPr>
          <p:cNvPr id="3019" name="Google Shape;3019;g34ba3a22470_1_24">
            <a:extLst>
              <a:ext uri="{C183D7F6-B498-43B3-948B-1728B52AA6E4}">
                <adec:decorative xmlns:adec="http://schemas.microsoft.com/office/drawing/2017/decorative" val="1"/>
              </a:ext>
            </a:extLst>
          </p:cNvPr>
          <p:cNvPicPr preferRelativeResize="0"/>
          <p:nvPr/>
        </p:nvPicPr>
        <p:blipFill rotWithShape="1">
          <a:blip r:embed="rId3">
            <a:alphaModFix amt="65000"/>
          </a:blip>
          <a:srcRect/>
          <a:stretch/>
        </p:blipFill>
        <p:spPr>
          <a:xfrm>
            <a:off x="504275" y="2988987"/>
            <a:ext cx="3232627" cy="2806450"/>
          </a:xfrm>
          <a:prstGeom prst="rect">
            <a:avLst/>
          </a:prstGeom>
          <a:noFill/>
          <a:ln>
            <a:noFill/>
          </a:ln>
          <a:effectLst>
            <a:outerShdw blurRad="57150" dist="19050" dir="5400000" algn="bl" rotWithShape="0">
              <a:srgbClr val="000000">
                <a:alpha val="49019"/>
              </a:srgbClr>
            </a:outerShdw>
          </a:effectLst>
        </p:spPr>
      </p:pic>
      <p:pic>
        <p:nvPicPr>
          <p:cNvPr id="3020" name="Google Shape;3020;g34ba3a22470_1_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67550" y="2634809"/>
            <a:ext cx="3514801" cy="3514825"/>
          </a:xfrm>
          <a:prstGeom prst="rect">
            <a:avLst/>
          </a:prstGeom>
          <a:noFill/>
          <a:ln>
            <a:noFill/>
          </a:ln>
          <a:effectLst>
            <a:outerShdw blurRad="57150" dist="19050" dir="5400000" algn="bl" rotWithShape="0">
              <a:srgbClr val="000000">
                <a:alpha val="49019"/>
              </a:srgbClr>
            </a:outerShdw>
          </a:effectLst>
        </p:spPr>
      </p:pic>
      <p:pic>
        <p:nvPicPr>
          <p:cNvPr id="3021" name="Google Shape;3021;g34ba3a22470_1_2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499100" y="2806450"/>
            <a:ext cx="1898400" cy="3122650"/>
          </a:xfrm>
          <a:prstGeom prst="rect">
            <a:avLst/>
          </a:prstGeom>
          <a:noFill/>
          <a:ln>
            <a:noFill/>
          </a:ln>
          <a:effectLst>
            <a:outerShdw blurRad="57150" dist="19050" dir="5400000" algn="bl" rotWithShape="0">
              <a:srgbClr val="000000">
                <a:alpha val="48627"/>
              </a:srgbClr>
            </a:outerShdw>
          </a:effectLst>
        </p:spPr>
      </p:pic>
      <p:sp>
        <p:nvSpPr>
          <p:cNvPr id="3" name="Title 2">
            <a:extLst>
              <a:ext uri="{FF2B5EF4-FFF2-40B4-BE49-F238E27FC236}">
                <a16:creationId xmlns:a16="http://schemas.microsoft.com/office/drawing/2014/main" id="{EDBBD219-8E90-F33F-98C5-1BB9446A965B}"/>
              </a:ext>
            </a:extLst>
          </p:cNvPr>
          <p:cNvSpPr>
            <a:spLocks noGrp="1"/>
          </p:cNvSpPr>
          <p:nvPr>
            <p:ph type="title"/>
          </p:nvPr>
        </p:nvSpPr>
        <p:spPr/>
        <p:txBody>
          <a:bodyPr/>
          <a:lstStyle/>
          <a:p>
            <a:r>
              <a:rPr lang="en-US" sz="3600" dirty="0">
                <a:solidFill>
                  <a:srgbClr val="153359"/>
                </a:solidFill>
              </a:rPr>
              <a:t>Text-Based Thinking Rubric</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53359"/>
        </a:solidFill>
        <a:effectLst/>
      </p:bgPr>
    </p:bg>
    <p:spTree>
      <p:nvGrpSpPr>
        <p:cNvPr id="1" name="Shape 3025"/>
        <p:cNvGrpSpPr/>
        <p:nvPr/>
      </p:nvGrpSpPr>
      <p:grpSpPr>
        <a:xfrm>
          <a:off x="0" y="0"/>
          <a:ext cx="0" cy="0"/>
          <a:chOff x="0" y="0"/>
          <a:chExt cx="0" cy="0"/>
        </a:xfrm>
      </p:grpSpPr>
      <p:sp>
        <p:nvSpPr>
          <p:cNvPr id="3027" name="Google Shape;3027;g34ba3a22470_1_42" descr="text complexity bar graph"/>
          <p:cNvSpPr/>
          <p:nvPr/>
        </p:nvSpPr>
        <p:spPr>
          <a:xfrm>
            <a:off x="662050" y="1128213"/>
            <a:ext cx="9188700" cy="4965300"/>
          </a:xfrm>
          <a:prstGeom prst="rect">
            <a:avLst/>
          </a:prstGeom>
          <a:gradFill>
            <a:gsLst>
              <a:gs pos="0">
                <a:schemeClr val="lt1"/>
              </a:gs>
              <a:gs pos="100000">
                <a:srgbClr val="858585"/>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8" name="Google Shape;3028;g34ba3a22470_1_42" title="Chart"/>
          <p:cNvPicPr preferRelativeResize="0"/>
          <p:nvPr/>
        </p:nvPicPr>
        <p:blipFill rotWithShape="1">
          <a:blip r:embed="rId3">
            <a:alphaModFix/>
          </a:blip>
          <a:srcRect/>
          <a:stretch/>
        </p:blipFill>
        <p:spPr>
          <a:xfrm>
            <a:off x="736125" y="1128213"/>
            <a:ext cx="9357249" cy="5171601"/>
          </a:xfrm>
          <a:prstGeom prst="rect">
            <a:avLst/>
          </a:prstGeom>
          <a:noFill/>
          <a:ln>
            <a:noFill/>
          </a:ln>
        </p:spPr>
      </p:pic>
      <p:graphicFrame>
        <p:nvGraphicFramePr>
          <p:cNvPr id="3029" name="Google Shape;3029;g34ba3a22470_1_42"/>
          <p:cNvGraphicFramePr/>
          <p:nvPr>
            <p:extLst>
              <p:ext uri="{D42A27DB-BD31-4B8C-83A1-F6EECF244321}">
                <p14:modId xmlns:p14="http://schemas.microsoft.com/office/powerpoint/2010/main" val="1358865257"/>
              </p:ext>
            </p:extLst>
          </p:nvPr>
        </p:nvGraphicFramePr>
        <p:xfrm>
          <a:off x="10017175" y="2283825"/>
          <a:ext cx="1968450" cy="2804010"/>
        </p:xfrm>
        <a:graphic>
          <a:graphicData uri="http://schemas.openxmlformats.org/drawingml/2006/table">
            <a:tbl>
              <a:tblPr firstRow="1">
                <a:noFill/>
                <a:tableStyleId>{A02F6E50-D26D-4A2A-8F51-7AE5EA5C094D}</a:tableStyleId>
              </a:tblPr>
              <a:tblGrid>
                <a:gridCol w="1968450">
                  <a:extLst>
                    <a:ext uri="{9D8B030D-6E8A-4147-A177-3AD203B41FA5}">
                      <a16:colId xmlns:a16="http://schemas.microsoft.com/office/drawing/2014/main" val="20000"/>
                    </a:ext>
                  </a:extLst>
                </a:gridCol>
              </a:tblGrid>
              <a:tr h="390125">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solidFill>
                            <a:schemeClr val="lt1"/>
                          </a:solidFill>
                          <a:latin typeface="Garamond"/>
                          <a:ea typeface="Garamond"/>
                          <a:cs typeface="Garamond"/>
                          <a:sym typeface="Garamond"/>
                        </a:rPr>
                        <a:t>Text Complexity</a:t>
                      </a:r>
                      <a:endParaRPr sz="2200" b="1" u="none" strike="noStrike" cap="none">
                        <a:solidFill>
                          <a:schemeClr val="lt1"/>
                        </a:solidFill>
                        <a:latin typeface="Garamond"/>
                        <a:ea typeface="Garamond"/>
                        <a:cs typeface="Garamond"/>
                        <a:sym typeface="Garamond"/>
                      </a:endParaRPr>
                    </a:p>
                  </a:txBody>
                  <a:tcPr marL="91425" marR="91425" marT="91425" marB="91425">
                    <a:gradFill>
                      <a:gsLst>
                        <a:gs pos="0">
                          <a:srgbClr val="474F5B"/>
                        </a:gs>
                        <a:gs pos="100000">
                          <a:srgbClr val="0F1011"/>
                        </a:gs>
                      </a:gsLst>
                      <a:path path="circle">
                        <a:fillToRect l="50000" t="50000" r="50000" b="50000"/>
                      </a:path>
                      <a:tileRect/>
                    </a:gradFill>
                  </a:tcPr>
                </a:tc>
                <a:extLst>
                  <a:ext uri="{0D108BD9-81ED-4DB2-BD59-A6C34878D82A}">
                    <a16:rowId xmlns:a16="http://schemas.microsoft.com/office/drawing/2014/main" val="10000"/>
                  </a:ext>
                </a:extLst>
              </a:tr>
              <a:tr h="3901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lt1"/>
                          </a:solidFill>
                          <a:latin typeface="Garamond"/>
                          <a:ea typeface="Garamond"/>
                          <a:cs typeface="Garamond"/>
                          <a:sym typeface="Garamond"/>
                        </a:rPr>
                        <a:t>Low</a:t>
                      </a:r>
                      <a:endParaRPr sz="2000" b="1" u="none" strike="noStrike" cap="none">
                        <a:solidFill>
                          <a:schemeClr val="lt1"/>
                        </a:solidFill>
                        <a:latin typeface="Garamond"/>
                        <a:ea typeface="Garamond"/>
                        <a:cs typeface="Garamond"/>
                        <a:sym typeface="Garamond"/>
                      </a:endParaRPr>
                    </a:p>
                  </a:txBody>
                  <a:tcPr marL="91425" marR="91425" marT="91425" marB="91425">
                    <a:solidFill>
                      <a:srgbClr val="BF9000"/>
                    </a:solidFill>
                  </a:tcPr>
                </a:tc>
                <a:extLst>
                  <a:ext uri="{0D108BD9-81ED-4DB2-BD59-A6C34878D82A}">
                    <a16:rowId xmlns:a16="http://schemas.microsoft.com/office/drawing/2014/main" val="10001"/>
                  </a:ext>
                </a:extLst>
              </a:tr>
              <a:tr h="3901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lt1"/>
                          </a:solidFill>
                          <a:latin typeface="Garamond"/>
                          <a:ea typeface="Garamond"/>
                          <a:cs typeface="Garamond"/>
                          <a:sym typeface="Garamond"/>
                        </a:rPr>
                        <a:t>Med</a:t>
                      </a:r>
                      <a:endParaRPr sz="2000" b="1" u="none" strike="noStrike" cap="none">
                        <a:solidFill>
                          <a:schemeClr val="lt1"/>
                        </a:solidFill>
                        <a:latin typeface="Garamond"/>
                        <a:ea typeface="Garamond"/>
                        <a:cs typeface="Garamond"/>
                        <a:sym typeface="Garamond"/>
                      </a:endParaRPr>
                    </a:p>
                  </a:txBody>
                  <a:tcPr marL="91425" marR="91425" marT="91425" marB="91425">
                    <a:solidFill>
                      <a:srgbClr val="B45F06"/>
                    </a:solidFill>
                  </a:tcPr>
                </a:tc>
                <a:extLst>
                  <a:ext uri="{0D108BD9-81ED-4DB2-BD59-A6C34878D82A}">
                    <a16:rowId xmlns:a16="http://schemas.microsoft.com/office/drawing/2014/main" val="10002"/>
                  </a:ext>
                </a:extLst>
              </a:tr>
              <a:tr h="3901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lt1"/>
                          </a:solidFill>
                          <a:latin typeface="Garamond"/>
                          <a:ea typeface="Garamond"/>
                          <a:cs typeface="Garamond"/>
                          <a:sym typeface="Garamond"/>
                        </a:rPr>
                        <a:t>High</a:t>
                      </a:r>
                      <a:endParaRPr sz="2000" b="1" u="none" strike="noStrike" cap="none">
                        <a:solidFill>
                          <a:schemeClr val="lt1"/>
                        </a:solidFill>
                        <a:latin typeface="Garamond"/>
                        <a:ea typeface="Garamond"/>
                        <a:cs typeface="Garamond"/>
                        <a:sym typeface="Garamond"/>
                      </a:endParaRPr>
                    </a:p>
                  </a:txBody>
                  <a:tcPr marL="91425" marR="91425" marT="91425" marB="91425">
                    <a:solidFill>
                      <a:srgbClr val="990000"/>
                    </a:solidFill>
                  </a:tcPr>
                </a:tc>
                <a:extLst>
                  <a:ext uri="{0D108BD9-81ED-4DB2-BD59-A6C34878D82A}">
                    <a16:rowId xmlns:a16="http://schemas.microsoft.com/office/drawing/2014/main" val="10003"/>
                  </a:ext>
                </a:extLst>
              </a:tr>
              <a:tr h="3901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chemeClr val="lt1"/>
                          </a:solidFill>
                          <a:latin typeface="Garamond"/>
                          <a:ea typeface="Garamond"/>
                          <a:cs typeface="Garamond"/>
                          <a:sym typeface="Garamond"/>
                        </a:rPr>
                        <a:t>Very High</a:t>
                      </a:r>
                      <a:endParaRPr sz="2000" b="1" u="none" strike="noStrike" cap="none" dirty="0">
                        <a:solidFill>
                          <a:schemeClr val="lt1"/>
                        </a:solidFill>
                        <a:latin typeface="Garamond"/>
                        <a:ea typeface="Garamond"/>
                        <a:cs typeface="Garamond"/>
                        <a:sym typeface="Garamond"/>
                      </a:endParaRPr>
                    </a:p>
                  </a:txBody>
                  <a:tcPr marL="91425" marR="91425" marT="91425" marB="91425">
                    <a:solidFill>
                      <a:srgbClr val="5B0F00"/>
                    </a:solidFill>
                  </a:tcPr>
                </a:tc>
                <a:extLst>
                  <a:ext uri="{0D108BD9-81ED-4DB2-BD59-A6C34878D82A}">
                    <a16:rowId xmlns:a16="http://schemas.microsoft.com/office/drawing/2014/main" val="10004"/>
                  </a:ext>
                </a:extLst>
              </a:tr>
            </a:tbl>
          </a:graphicData>
        </a:graphic>
      </p:graphicFrame>
      <p:sp>
        <p:nvSpPr>
          <p:cNvPr id="3030" name="Google Shape;3030;g34ba3a22470_1_42">
            <a:extLst>
              <a:ext uri="{C183D7F6-B498-43B3-948B-1728B52AA6E4}">
                <adec:decorative xmlns:adec="http://schemas.microsoft.com/office/drawing/2017/decorative" val="1"/>
              </a:ext>
            </a:extLst>
          </p:cNvPr>
          <p:cNvSpPr/>
          <p:nvPr/>
        </p:nvSpPr>
        <p:spPr>
          <a:xfrm>
            <a:off x="6394925" y="2497950"/>
            <a:ext cx="1558800" cy="3488400"/>
          </a:xfrm>
          <a:prstGeom prst="rect">
            <a:avLst/>
          </a:prstGeom>
          <a:noFill/>
          <a:ln w="114300" cap="flat" cmpd="sng">
            <a:solidFill>
              <a:srgbClr val="BF9000"/>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5B967F8-E3F3-86ED-5383-FBA71070E055}"/>
              </a:ext>
            </a:extLst>
          </p:cNvPr>
          <p:cNvSpPr>
            <a:spLocks noGrp="1"/>
          </p:cNvSpPr>
          <p:nvPr>
            <p:ph type="title"/>
          </p:nvPr>
        </p:nvSpPr>
        <p:spPr>
          <a:xfrm>
            <a:off x="171450" y="257175"/>
            <a:ext cx="11639550" cy="1433513"/>
          </a:xfrm>
        </p:spPr>
        <p:txBody>
          <a:bodyPr>
            <a:normAutofit/>
          </a:bodyPr>
          <a:lstStyle/>
          <a:p>
            <a:r>
              <a:rPr lang="en-US" b="1" i="0" u="none" strike="noStrike" cap="none" dirty="0">
                <a:solidFill>
                  <a:schemeClr val="lt1"/>
                </a:solidFill>
                <a:latin typeface="Arial"/>
                <a:ea typeface="Arial"/>
                <a:cs typeface="Arial"/>
                <a:sym typeface="Arial"/>
              </a:rPr>
              <a:t>Student Writing Results: </a:t>
            </a:r>
            <a:r>
              <a:rPr lang="en-US" b="1" i="1" u="none" strike="noStrike" cap="none" dirty="0">
                <a:solidFill>
                  <a:schemeClr val="lt1"/>
                </a:solidFill>
                <a:latin typeface="Arial"/>
                <a:ea typeface="Arial"/>
                <a:cs typeface="Arial"/>
                <a:sym typeface="Arial"/>
              </a:rPr>
              <a:t>New Or</a:t>
            </a:r>
            <a:r>
              <a:rPr lang="en-US" b="1" i="1" dirty="0">
                <a:solidFill>
                  <a:schemeClr val="lt1"/>
                </a:solidFill>
              </a:rPr>
              <a:t>leans Middle School</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5"/>
        <p:cNvGrpSpPr/>
        <p:nvPr/>
      </p:nvGrpSpPr>
      <p:grpSpPr>
        <a:xfrm>
          <a:off x="0" y="0"/>
          <a:ext cx="0" cy="0"/>
          <a:chOff x="0" y="0"/>
          <a:chExt cx="0" cy="0"/>
        </a:xfrm>
      </p:grpSpPr>
      <p:pic>
        <p:nvPicPr>
          <p:cNvPr id="3036" name="Google Shape;3036;g349aa8b89f5_0_50587">
            <a:extLst>
              <a:ext uri="{C183D7F6-B498-43B3-948B-1728B52AA6E4}">
                <adec:decorative xmlns:adec="http://schemas.microsoft.com/office/drawing/2017/decorative" val="1"/>
              </a:ext>
            </a:extLst>
          </p:cNvPr>
          <p:cNvPicPr preferRelativeResize="0"/>
          <p:nvPr/>
        </p:nvPicPr>
        <p:blipFill rotWithShape="1">
          <a:blip r:embed="rId3">
            <a:alphaModFix/>
          </a:blip>
          <a:srcRect l="14275" t="9405" r="53246" b="10209"/>
          <a:stretch/>
        </p:blipFill>
        <p:spPr>
          <a:xfrm>
            <a:off x="78100" y="6208628"/>
            <a:ext cx="337495" cy="556807"/>
          </a:xfrm>
          <a:prstGeom prst="rect">
            <a:avLst/>
          </a:prstGeom>
          <a:noFill/>
          <a:ln>
            <a:noFill/>
          </a:ln>
          <a:effectLst>
            <a:outerShdw blurRad="57150" dist="19050" dir="5400000" algn="bl" rotWithShape="0">
              <a:srgbClr val="000000">
                <a:alpha val="49803"/>
              </a:srgbClr>
            </a:outerShdw>
          </a:effectLst>
        </p:spPr>
      </p:pic>
      <p:pic>
        <p:nvPicPr>
          <p:cNvPr id="3037" name="Google Shape;3037;g349aa8b89f5_0_50587">
            <a:extLst>
              <a:ext uri="{C183D7F6-B498-43B3-948B-1728B52AA6E4}">
                <adec:decorative xmlns:adec="http://schemas.microsoft.com/office/drawing/2017/decorative" val="1"/>
              </a:ext>
            </a:extLst>
          </p:cNvPr>
          <p:cNvPicPr preferRelativeResize="0"/>
          <p:nvPr/>
        </p:nvPicPr>
        <p:blipFill rotWithShape="1">
          <a:blip r:embed="rId4">
            <a:alphaModFix amt="58000"/>
          </a:blip>
          <a:srcRect/>
          <a:stretch/>
        </p:blipFill>
        <p:spPr>
          <a:xfrm>
            <a:off x="1911121" y="710360"/>
            <a:ext cx="8369758" cy="5498268"/>
          </a:xfrm>
          <a:prstGeom prst="rect">
            <a:avLst/>
          </a:prstGeom>
          <a:noFill/>
          <a:ln>
            <a:noFill/>
          </a:ln>
        </p:spPr>
      </p:pic>
      <p:pic>
        <p:nvPicPr>
          <p:cNvPr id="3038" name="Google Shape;3038;g349aa8b89f5_0_50587">
            <a:extLst>
              <a:ext uri="{C183D7F6-B498-43B3-948B-1728B52AA6E4}">
                <adec:decorative xmlns:adec="http://schemas.microsoft.com/office/drawing/2017/decorative" val="1"/>
              </a:ext>
            </a:extLst>
          </p:cNvPr>
          <p:cNvPicPr preferRelativeResize="0"/>
          <p:nvPr/>
        </p:nvPicPr>
        <p:blipFill rotWithShape="1">
          <a:blip r:embed="rId5">
            <a:alphaModFix amt="77000"/>
          </a:blip>
          <a:srcRect t="11319" b="12304"/>
          <a:stretch/>
        </p:blipFill>
        <p:spPr>
          <a:xfrm>
            <a:off x="7439924" y="770285"/>
            <a:ext cx="2653468" cy="2026632"/>
          </a:xfrm>
          <a:prstGeom prst="rect">
            <a:avLst/>
          </a:prstGeom>
          <a:noFill/>
          <a:ln>
            <a:noFill/>
          </a:ln>
          <a:effectLst>
            <a:outerShdw blurRad="57150" dist="123825" dir="5580000" algn="bl" rotWithShape="0">
              <a:schemeClr val="lt1">
                <a:alpha val="64705"/>
              </a:schemeClr>
            </a:outerShdw>
          </a:effectLst>
        </p:spPr>
      </p:pic>
      <p:sp>
        <p:nvSpPr>
          <p:cNvPr id="3" name="Title 2">
            <a:extLst>
              <a:ext uri="{FF2B5EF4-FFF2-40B4-BE49-F238E27FC236}">
                <a16:creationId xmlns:a16="http://schemas.microsoft.com/office/drawing/2014/main" id="{63D82C2D-C6D9-3BF2-1203-D547326074F6}"/>
              </a:ext>
            </a:extLst>
          </p:cNvPr>
          <p:cNvSpPr>
            <a:spLocks noGrp="1"/>
          </p:cNvSpPr>
          <p:nvPr>
            <p:ph type="title" idx="4294967295"/>
          </p:nvPr>
        </p:nvSpPr>
        <p:spPr>
          <a:xfrm>
            <a:off x="381000" y="-982800"/>
            <a:ext cx="11430000" cy="982800"/>
          </a:xfrm>
        </p:spPr>
        <p:txBody>
          <a:bodyPr spcFirstLastPara="1" wrap="square" lIns="91425" tIns="45700" rIns="91425" bIns="45700" anchor="b" anchorCtr="0">
            <a:normAutofit/>
          </a:bodyPr>
          <a:lstStyle/>
          <a:p>
            <a:r>
              <a:rPr lang="en-US" dirty="0"/>
              <a:t>Caution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153359"/>
        </a:solidFill>
        <a:effectLst/>
      </p:bgPr>
    </p:bg>
    <p:spTree>
      <p:nvGrpSpPr>
        <p:cNvPr id="1" name="Shape 3042"/>
        <p:cNvGrpSpPr/>
        <p:nvPr/>
      </p:nvGrpSpPr>
      <p:grpSpPr>
        <a:xfrm>
          <a:off x="0" y="0"/>
          <a:ext cx="0" cy="0"/>
          <a:chOff x="0" y="0"/>
          <a:chExt cx="0" cy="0"/>
        </a:xfrm>
      </p:grpSpPr>
      <p:sp>
        <p:nvSpPr>
          <p:cNvPr id="3043" name="Google Shape;3043;g34efbfa4865_0_25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3240"/>
              <a:buFont typeface="Arial"/>
              <a:buNone/>
            </a:pPr>
            <a:r>
              <a:rPr lang="en-US" dirty="0">
                <a:solidFill>
                  <a:schemeClr val="lt1"/>
                </a:solidFill>
              </a:rPr>
              <a:t>Retrieval Practice: Make the Content Stick</a:t>
            </a:r>
            <a:endParaRPr dirty="0">
              <a:solidFill>
                <a:schemeClr val="lt1"/>
              </a:solidFill>
            </a:endParaRPr>
          </a:p>
        </p:txBody>
      </p:sp>
      <p:sp>
        <p:nvSpPr>
          <p:cNvPr id="3044" name="Google Shape;3044;g34efbfa4865_0_25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75</a:t>
            </a:fld>
            <a:endParaRPr/>
          </a:p>
        </p:txBody>
      </p:sp>
      <p:sp>
        <p:nvSpPr>
          <p:cNvPr id="3045" name="Google Shape;3045;g34efbfa4865_0_259"/>
          <p:cNvSpPr/>
          <p:nvPr/>
        </p:nvSpPr>
        <p:spPr>
          <a:xfrm>
            <a:off x="403527" y="1719700"/>
            <a:ext cx="2058300" cy="66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chemeClr val="lt1"/>
                </a:solidFill>
                <a:latin typeface="Montserrat"/>
                <a:ea typeface="Montserrat"/>
                <a:cs typeface="Montserrat"/>
                <a:sym typeface="Montserrat"/>
              </a:rPr>
              <a:t>Brain </a:t>
            </a:r>
            <a:endParaRPr sz="2300" b="1" i="0" u="none" strike="noStrike" cap="none"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chemeClr val="lt1"/>
                </a:solidFill>
                <a:latin typeface="Montserrat"/>
                <a:ea typeface="Montserrat"/>
                <a:cs typeface="Montserrat"/>
                <a:sym typeface="Montserrat"/>
              </a:rPr>
              <a:t>Dump</a:t>
            </a:r>
            <a:endParaRPr sz="2300" b="1" i="0" u="none" strike="noStrike" cap="none" dirty="0">
              <a:solidFill>
                <a:schemeClr val="lt1"/>
              </a:solidFill>
              <a:latin typeface="Montserrat"/>
              <a:ea typeface="Montserrat"/>
              <a:cs typeface="Montserrat"/>
              <a:sym typeface="Montserrat"/>
            </a:endParaRPr>
          </a:p>
        </p:txBody>
      </p:sp>
      <p:sp>
        <p:nvSpPr>
          <p:cNvPr id="3046" name="Google Shape;3046;g34efbfa4865_0_259"/>
          <p:cNvSpPr/>
          <p:nvPr/>
        </p:nvSpPr>
        <p:spPr>
          <a:xfrm>
            <a:off x="2668538" y="1719700"/>
            <a:ext cx="2058300" cy="66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chemeClr val="lt1"/>
                </a:solidFill>
                <a:latin typeface="Montserrat"/>
                <a:ea typeface="Montserrat"/>
                <a:cs typeface="Montserrat"/>
                <a:sym typeface="Montserrat"/>
              </a:rPr>
              <a:t>True vs. False</a:t>
            </a:r>
            <a:endParaRPr sz="2300" b="1" i="0" u="none" strike="noStrike" cap="none" dirty="0">
              <a:solidFill>
                <a:schemeClr val="lt1"/>
              </a:solidFill>
              <a:latin typeface="Montserrat"/>
              <a:ea typeface="Montserrat"/>
              <a:cs typeface="Montserrat"/>
              <a:sym typeface="Montserrat"/>
            </a:endParaRPr>
          </a:p>
        </p:txBody>
      </p:sp>
      <p:sp>
        <p:nvSpPr>
          <p:cNvPr id="3047" name="Google Shape;3047;g34efbfa4865_0_259"/>
          <p:cNvSpPr/>
          <p:nvPr/>
        </p:nvSpPr>
        <p:spPr>
          <a:xfrm>
            <a:off x="5039834" y="1697989"/>
            <a:ext cx="2058300" cy="66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chemeClr val="lt1"/>
                </a:solidFill>
                <a:latin typeface="Montserrat"/>
                <a:ea typeface="Montserrat"/>
                <a:cs typeface="Montserrat"/>
                <a:sym typeface="Montserrat"/>
              </a:rPr>
              <a:t>Multiple Choice</a:t>
            </a:r>
            <a:endParaRPr sz="2300" b="1" i="0" u="none" strike="noStrike" cap="none" dirty="0">
              <a:solidFill>
                <a:schemeClr val="lt1"/>
              </a:solidFill>
              <a:latin typeface="Montserrat"/>
              <a:ea typeface="Montserrat"/>
              <a:cs typeface="Montserrat"/>
              <a:sym typeface="Montserrat"/>
            </a:endParaRPr>
          </a:p>
        </p:txBody>
      </p:sp>
      <p:sp>
        <p:nvSpPr>
          <p:cNvPr id="3048" name="Google Shape;3048;g34efbfa4865_0_259"/>
          <p:cNvSpPr/>
          <p:nvPr/>
        </p:nvSpPr>
        <p:spPr>
          <a:xfrm>
            <a:off x="7303415" y="1719700"/>
            <a:ext cx="2058300" cy="66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chemeClr val="lt1"/>
                </a:solidFill>
                <a:latin typeface="Montserrat"/>
                <a:ea typeface="Montserrat"/>
                <a:cs typeface="Montserrat"/>
                <a:sym typeface="Montserrat"/>
              </a:rPr>
              <a:t>Category Sort</a:t>
            </a:r>
            <a:endParaRPr sz="2300" b="1" i="0" u="none" strike="noStrike" cap="none" dirty="0">
              <a:solidFill>
                <a:schemeClr val="lt1"/>
              </a:solidFill>
              <a:latin typeface="Montserrat"/>
              <a:ea typeface="Montserrat"/>
              <a:cs typeface="Montserrat"/>
              <a:sym typeface="Montserrat"/>
            </a:endParaRPr>
          </a:p>
        </p:txBody>
      </p:sp>
      <p:sp>
        <p:nvSpPr>
          <p:cNvPr id="3049" name="Google Shape;3049;g34efbfa4865_0_259"/>
          <p:cNvSpPr/>
          <p:nvPr/>
        </p:nvSpPr>
        <p:spPr>
          <a:xfrm>
            <a:off x="9534432" y="1819678"/>
            <a:ext cx="2058300" cy="663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chemeClr val="lt1"/>
                </a:solidFill>
                <a:latin typeface="Montserrat"/>
                <a:ea typeface="Montserrat"/>
                <a:cs typeface="Montserrat"/>
                <a:sym typeface="Montserrat"/>
              </a:rPr>
              <a:t>Sentence</a:t>
            </a:r>
            <a:endParaRPr sz="2300" b="1" i="0" u="none" strike="noStrike" cap="none" dirty="0">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chemeClr val="lt1"/>
                </a:solidFill>
                <a:latin typeface="Montserrat"/>
                <a:ea typeface="Montserrat"/>
                <a:cs typeface="Montserrat"/>
                <a:sym typeface="Montserrat"/>
              </a:rPr>
              <a:t>Combining</a:t>
            </a:r>
            <a:endParaRPr sz="2300" b="1" i="0" u="none" strike="noStrike" cap="none" dirty="0">
              <a:solidFill>
                <a:schemeClr val="lt1"/>
              </a:solidFill>
              <a:latin typeface="Montserrat"/>
              <a:ea typeface="Montserrat"/>
              <a:cs typeface="Montserrat"/>
              <a:sym typeface="Montserrat"/>
            </a:endParaRPr>
          </a:p>
        </p:txBody>
      </p:sp>
      <p:grpSp>
        <p:nvGrpSpPr>
          <p:cNvPr id="3050" name="Google Shape;3050;g34efbfa4865_0_259">
            <a:extLst>
              <a:ext uri="{C183D7F6-B498-43B3-948B-1728B52AA6E4}">
                <adec:decorative xmlns:adec="http://schemas.microsoft.com/office/drawing/2017/decorative" val="1"/>
              </a:ext>
            </a:extLst>
          </p:cNvPr>
          <p:cNvGrpSpPr/>
          <p:nvPr/>
        </p:nvGrpSpPr>
        <p:grpSpPr>
          <a:xfrm>
            <a:off x="5028807" y="2990577"/>
            <a:ext cx="2169686" cy="1645261"/>
            <a:chOff x="690425" y="1279525"/>
            <a:chExt cx="2905700" cy="2584450"/>
          </a:xfrm>
        </p:grpSpPr>
        <p:sp>
          <p:nvSpPr>
            <p:cNvPr id="3051" name="Google Shape;3051;g34efbfa4865_0_259"/>
            <p:cNvSpPr/>
            <p:nvPr/>
          </p:nvSpPr>
          <p:spPr>
            <a:xfrm>
              <a:off x="2206825" y="2642963"/>
              <a:ext cx="1389300" cy="1221000"/>
            </a:xfrm>
            <a:prstGeom prst="roundRect">
              <a:avLst>
                <a:gd name="adj" fmla="val 16667"/>
              </a:avLst>
            </a:prstGeom>
            <a:gradFill>
              <a:gsLst>
                <a:gs pos="0">
                  <a:srgbClr val="5E7492"/>
                </a:gs>
                <a:gs pos="100000">
                  <a:srgbClr val="2F363F"/>
                </a:gs>
              </a:gsLst>
              <a:path path="circle">
                <a:fillToRect l="50000" t="50000" r="50000" b="50000"/>
              </a:path>
              <a:tileRect/>
            </a:gradFill>
            <a:ln w="9525" cap="flat" cmpd="sng">
              <a:solidFill>
                <a:srgbClr val="FFFFFF"/>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300"/>
                <a:buFont typeface="Arial"/>
                <a:buNone/>
              </a:pPr>
              <a:endParaRPr sz="13300" b="1" i="0" u="none" strike="noStrike" cap="none">
                <a:solidFill>
                  <a:srgbClr val="153359"/>
                </a:solidFill>
                <a:latin typeface="Montserrat"/>
                <a:ea typeface="Montserrat"/>
                <a:cs typeface="Montserrat"/>
                <a:sym typeface="Montserrat"/>
              </a:endParaRPr>
            </a:p>
          </p:txBody>
        </p:sp>
        <p:sp>
          <p:nvSpPr>
            <p:cNvPr id="3052" name="Google Shape;3052;g34efbfa4865_0_259"/>
            <p:cNvSpPr/>
            <p:nvPr/>
          </p:nvSpPr>
          <p:spPr>
            <a:xfrm>
              <a:off x="690425" y="1279525"/>
              <a:ext cx="1389300" cy="1221000"/>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rgbClr val="595959"/>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300"/>
                <a:buFont typeface="Arial"/>
                <a:buNone/>
              </a:pPr>
              <a:r>
                <a:rPr lang="en-US" sz="4000" b="1" i="0" u="none" strike="noStrike" cap="none">
                  <a:solidFill>
                    <a:srgbClr val="254368"/>
                  </a:solidFill>
                  <a:latin typeface="Montserrat"/>
                  <a:ea typeface="Montserrat"/>
                  <a:cs typeface="Montserrat"/>
                  <a:sym typeface="Montserrat"/>
                </a:rPr>
                <a:t>A</a:t>
              </a:r>
              <a:endParaRPr sz="4000" b="1" i="0" u="none" strike="noStrike" cap="none">
                <a:solidFill>
                  <a:srgbClr val="254368"/>
                </a:solidFill>
                <a:latin typeface="Montserrat"/>
                <a:ea typeface="Montserrat"/>
                <a:cs typeface="Montserrat"/>
                <a:sym typeface="Montserrat"/>
              </a:endParaRPr>
            </a:p>
          </p:txBody>
        </p:sp>
        <p:sp>
          <p:nvSpPr>
            <p:cNvPr id="3053" name="Google Shape;3053;g34efbfa4865_0_259"/>
            <p:cNvSpPr/>
            <p:nvPr/>
          </p:nvSpPr>
          <p:spPr>
            <a:xfrm>
              <a:off x="2206825" y="1279525"/>
              <a:ext cx="1389300" cy="1221000"/>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rgbClr val="595959"/>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300"/>
                <a:buFont typeface="Arial"/>
                <a:buNone/>
              </a:pPr>
              <a:r>
                <a:rPr lang="en-US" sz="4000" b="1" i="0" u="none" strike="noStrike" cap="none">
                  <a:solidFill>
                    <a:srgbClr val="254368"/>
                  </a:solidFill>
                  <a:latin typeface="Montserrat"/>
                  <a:ea typeface="Montserrat"/>
                  <a:cs typeface="Montserrat"/>
                  <a:sym typeface="Montserrat"/>
                </a:rPr>
                <a:t>B</a:t>
              </a:r>
              <a:endParaRPr sz="4000" b="1" i="0" u="none" strike="noStrike" cap="none">
                <a:solidFill>
                  <a:srgbClr val="254368"/>
                </a:solidFill>
                <a:latin typeface="Montserrat"/>
                <a:ea typeface="Montserrat"/>
                <a:cs typeface="Montserrat"/>
                <a:sym typeface="Montserrat"/>
              </a:endParaRPr>
            </a:p>
          </p:txBody>
        </p:sp>
        <p:sp>
          <p:nvSpPr>
            <p:cNvPr id="3054" name="Google Shape;3054;g34efbfa4865_0_259"/>
            <p:cNvSpPr/>
            <p:nvPr/>
          </p:nvSpPr>
          <p:spPr>
            <a:xfrm>
              <a:off x="690425" y="2642975"/>
              <a:ext cx="1389300" cy="1221000"/>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rgbClr val="595959"/>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300"/>
                <a:buFont typeface="Arial"/>
                <a:buNone/>
              </a:pPr>
              <a:r>
                <a:rPr lang="en-US" sz="4000" b="1" i="0" u="none" strike="noStrike" cap="none">
                  <a:solidFill>
                    <a:srgbClr val="254368"/>
                  </a:solidFill>
                  <a:latin typeface="Montserrat"/>
                  <a:ea typeface="Montserrat"/>
                  <a:cs typeface="Montserrat"/>
                  <a:sym typeface="Montserrat"/>
                </a:rPr>
                <a:t>C</a:t>
              </a:r>
              <a:endParaRPr sz="4000" b="1" i="0" u="none" strike="noStrike" cap="none">
                <a:solidFill>
                  <a:srgbClr val="254368"/>
                </a:solidFill>
                <a:latin typeface="Montserrat"/>
                <a:ea typeface="Montserrat"/>
                <a:cs typeface="Montserrat"/>
                <a:sym typeface="Montserrat"/>
              </a:endParaRPr>
            </a:p>
          </p:txBody>
        </p:sp>
      </p:grpSp>
      <p:grpSp>
        <p:nvGrpSpPr>
          <p:cNvPr id="3055" name="Google Shape;3055;g34efbfa4865_0_259">
            <a:extLst>
              <a:ext uri="{C183D7F6-B498-43B3-948B-1728B52AA6E4}">
                <adec:decorative xmlns:adec="http://schemas.microsoft.com/office/drawing/2017/decorative" val="1"/>
              </a:ext>
            </a:extLst>
          </p:cNvPr>
          <p:cNvGrpSpPr/>
          <p:nvPr/>
        </p:nvGrpSpPr>
        <p:grpSpPr>
          <a:xfrm>
            <a:off x="9515767" y="2773771"/>
            <a:ext cx="2169489" cy="2338159"/>
            <a:chOff x="3942091" y="1169738"/>
            <a:chExt cx="4500082" cy="4831905"/>
          </a:xfrm>
        </p:grpSpPr>
        <p:sp>
          <p:nvSpPr>
            <p:cNvPr id="3056" name="Google Shape;3056;g34efbfa4865_0_259"/>
            <p:cNvSpPr/>
            <p:nvPr/>
          </p:nvSpPr>
          <p:spPr>
            <a:xfrm rot="-758500">
              <a:off x="6691139" y="4599290"/>
              <a:ext cx="1635344" cy="1238393"/>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lt1"/>
              </a:solidFill>
              <a:prstDash val="solid"/>
              <a:round/>
              <a:headEnd type="none" w="sm" len="sm"/>
              <a:tailEnd type="none" w="sm" len="sm"/>
            </a:ln>
            <a:effectLst>
              <a:outerShdw blurRad="271463"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Montserrat"/>
                  <a:ea typeface="Montserrat"/>
                  <a:cs typeface="Montserrat"/>
                  <a:sym typeface="Montserrat"/>
                </a:rPr>
                <a:t>which</a:t>
              </a:r>
              <a:endParaRPr sz="1100" b="1" i="0" u="none" strike="noStrike" cap="none">
                <a:solidFill>
                  <a:schemeClr val="lt1"/>
                </a:solidFill>
                <a:latin typeface="Montserrat"/>
                <a:ea typeface="Montserrat"/>
                <a:cs typeface="Montserrat"/>
                <a:sym typeface="Montserrat"/>
              </a:endParaRPr>
            </a:p>
          </p:txBody>
        </p:sp>
        <p:grpSp>
          <p:nvGrpSpPr>
            <p:cNvPr id="3057" name="Google Shape;3057;g34efbfa4865_0_259"/>
            <p:cNvGrpSpPr/>
            <p:nvPr/>
          </p:nvGrpSpPr>
          <p:grpSpPr>
            <a:xfrm>
              <a:off x="3942091" y="1169738"/>
              <a:ext cx="3910124" cy="4831905"/>
              <a:chOff x="4020691" y="1482363"/>
              <a:chExt cx="3910124" cy="4831905"/>
            </a:xfrm>
          </p:grpSpPr>
          <p:sp>
            <p:nvSpPr>
              <p:cNvPr id="3058" name="Google Shape;3058;g34efbfa4865_0_259"/>
              <p:cNvSpPr/>
              <p:nvPr/>
            </p:nvSpPr>
            <p:spPr>
              <a:xfrm rot="1400031">
                <a:off x="4199056" y="3004426"/>
                <a:ext cx="1635242" cy="1238289"/>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chemeClr val="lt1"/>
                </a:solidFill>
                <a:prstDash val="solid"/>
                <a:round/>
                <a:headEnd type="none" w="sm" len="sm"/>
                <a:tailEnd type="none" w="sm" len="sm"/>
              </a:ln>
              <a:effectLst>
                <a:outerShdw blurRad="271463"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254368"/>
                    </a:solidFill>
                    <a:latin typeface="Montserrat"/>
                    <a:ea typeface="Montserrat"/>
                    <a:cs typeface="Montserrat"/>
                    <a:sym typeface="Montserrat"/>
                  </a:rPr>
                  <a:t>but</a:t>
                </a:r>
                <a:endParaRPr sz="1100" b="1" i="0" u="none" strike="noStrike" cap="none">
                  <a:solidFill>
                    <a:srgbClr val="254368"/>
                  </a:solidFill>
                  <a:latin typeface="Montserrat"/>
                  <a:ea typeface="Montserrat"/>
                  <a:cs typeface="Montserrat"/>
                  <a:sym typeface="Montserrat"/>
                </a:endParaRPr>
              </a:p>
            </p:txBody>
          </p:sp>
          <p:sp>
            <p:nvSpPr>
              <p:cNvPr id="3059" name="Google Shape;3059;g34efbfa4865_0_259"/>
              <p:cNvSpPr/>
              <p:nvPr/>
            </p:nvSpPr>
            <p:spPr>
              <a:xfrm>
                <a:off x="5513183" y="1482363"/>
                <a:ext cx="1635300" cy="1238400"/>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chemeClr val="lt1"/>
                </a:solidFill>
                <a:prstDash val="solid"/>
                <a:round/>
                <a:headEnd type="none" w="sm" len="sm"/>
                <a:tailEnd type="none" w="sm" len="sm"/>
              </a:ln>
              <a:effectLst>
                <a:outerShdw blurRad="271463"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254368"/>
                    </a:solidFill>
                    <a:latin typeface="Montserrat"/>
                    <a:ea typeface="Montserrat"/>
                    <a:cs typeface="Montserrat"/>
                    <a:sym typeface="Montserrat"/>
                  </a:rPr>
                  <a:t>because</a:t>
                </a:r>
                <a:endParaRPr sz="800" b="1" i="0" u="none" strike="noStrike" cap="none">
                  <a:solidFill>
                    <a:srgbClr val="254368"/>
                  </a:solidFill>
                  <a:latin typeface="Montserrat"/>
                  <a:ea typeface="Montserrat"/>
                  <a:cs typeface="Montserrat"/>
                  <a:sym typeface="Montserrat"/>
                </a:endParaRPr>
              </a:p>
            </p:txBody>
          </p:sp>
          <p:sp>
            <p:nvSpPr>
              <p:cNvPr id="3060" name="Google Shape;3060;g34efbfa4865_0_259"/>
              <p:cNvSpPr/>
              <p:nvPr/>
            </p:nvSpPr>
            <p:spPr>
              <a:xfrm rot="884201">
                <a:off x="4278530" y="4837401"/>
                <a:ext cx="2035560" cy="1238334"/>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chemeClr val="lt1"/>
                </a:solidFill>
                <a:prstDash val="solid"/>
                <a:round/>
                <a:headEnd type="none" w="sm" len="sm"/>
                <a:tailEnd type="none" w="sm" len="sm"/>
              </a:ln>
              <a:effectLst>
                <a:outerShdw blurRad="271463"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254368"/>
                    </a:solidFill>
                    <a:latin typeface="Montserrat"/>
                    <a:ea typeface="Montserrat"/>
                    <a:cs typeface="Montserrat"/>
                    <a:sym typeface="Montserrat"/>
                  </a:rPr>
                  <a:t>although</a:t>
                </a:r>
                <a:endParaRPr sz="1100" b="1" i="0" u="none" strike="noStrike" cap="none">
                  <a:solidFill>
                    <a:srgbClr val="254368"/>
                  </a:solidFill>
                  <a:latin typeface="Montserrat"/>
                  <a:ea typeface="Montserrat"/>
                  <a:cs typeface="Montserrat"/>
                  <a:sym typeface="Montserrat"/>
                </a:endParaRPr>
              </a:p>
            </p:txBody>
          </p:sp>
          <p:sp>
            <p:nvSpPr>
              <p:cNvPr id="3061" name="Google Shape;3061;g34efbfa4865_0_259"/>
              <p:cNvSpPr/>
              <p:nvPr/>
            </p:nvSpPr>
            <p:spPr>
              <a:xfrm rot="-478976">
                <a:off x="6217500" y="3040631"/>
                <a:ext cx="1635246" cy="1238389"/>
              </a:xfrm>
              <a:prstGeom prst="roundRect">
                <a:avLst>
                  <a:gd name="adj" fmla="val 16667"/>
                </a:avLst>
              </a:prstGeom>
              <a:gradFill>
                <a:gsLst>
                  <a:gs pos="0">
                    <a:srgbClr val="FFFFFF"/>
                  </a:gs>
                  <a:gs pos="100000">
                    <a:srgbClr val="B3B3B3"/>
                  </a:gs>
                </a:gsLst>
                <a:path path="circle">
                  <a:fillToRect l="50000" t="50000" r="50000" b="50000"/>
                </a:path>
                <a:tileRect/>
              </a:gradFill>
              <a:ln w="9525" cap="flat" cmpd="sng">
                <a:solidFill>
                  <a:schemeClr val="lt1"/>
                </a:solidFill>
                <a:prstDash val="solid"/>
                <a:round/>
                <a:headEnd type="none" w="sm" len="sm"/>
                <a:tailEnd type="none" w="sm" len="sm"/>
              </a:ln>
              <a:effectLst>
                <a:outerShdw blurRad="271463" dist="19050" dir="5400000" algn="bl" rotWithShape="0">
                  <a:srgbClr val="000000">
                    <a:alpha val="49411"/>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254368"/>
                    </a:solidFill>
                    <a:latin typeface="Montserrat"/>
                    <a:ea typeface="Montserrat"/>
                    <a:cs typeface="Montserrat"/>
                    <a:sym typeface="Montserrat"/>
                  </a:rPr>
                  <a:t>yet</a:t>
                </a:r>
                <a:endParaRPr sz="1100" b="1" i="0" u="none" strike="noStrike" cap="none">
                  <a:solidFill>
                    <a:srgbClr val="254368"/>
                  </a:solidFill>
                  <a:latin typeface="Montserrat"/>
                  <a:ea typeface="Montserrat"/>
                  <a:cs typeface="Montserrat"/>
                  <a:sym typeface="Montserrat"/>
                </a:endParaRPr>
              </a:p>
            </p:txBody>
          </p:sp>
        </p:grpSp>
      </p:grpSp>
      <p:grpSp>
        <p:nvGrpSpPr>
          <p:cNvPr id="3062" name="Google Shape;3062;g34efbfa4865_0_259">
            <a:extLst>
              <a:ext uri="{C183D7F6-B498-43B3-948B-1728B52AA6E4}">
                <adec:decorative xmlns:adec="http://schemas.microsoft.com/office/drawing/2017/decorative" val="1"/>
              </a:ext>
            </a:extLst>
          </p:cNvPr>
          <p:cNvGrpSpPr/>
          <p:nvPr/>
        </p:nvGrpSpPr>
        <p:grpSpPr>
          <a:xfrm>
            <a:off x="506744" y="2922468"/>
            <a:ext cx="1775080" cy="1889333"/>
            <a:chOff x="160975" y="280250"/>
            <a:chExt cx="4126175" cy="4256213"/>
          </a:xfrm>
        </p:grpSpPr>
        <p:pic>
          <p:nvPicPr>
            <p:cNvPr id="3063" name="Google Shape;3063;g34efbfa4865_0_259"/>
            <p:cNvPicPr preferRelativeResize="0"/>
            <p:nvPr/>
          </p:nvPicPr>
          <p:blipFill rotWithShape="1">
            <a:blip r:embed="rId3">
              <a:alphaModFix/>
            </a:blip>
            <a:srcRect t="60089"/>
            <a:stretch/>
          </p:blipFill>
          <p:spPr>
            <a:xfrm>
              <a:off x="359013" y="3047838"/>
              <a:ext cx="3730100" cy="1488625"/>
            </a:xfrm>
            <a:prstGeom prst="rect">
              <a:avLst/>
            </a:prstGeom>
            <a:noFill/>
            <a:ln>
              <a:noFill/>
            </a:ln>
            <a:effectLst>
              <a:outerShdw blurRad="57150" dist="19050" dir="4080000" algn="bl" rotWithShape="0">
                <a:schemeClr val="lt1">
                  <a:alpha val="40392"/>
                </a:schemeClr>
              </a:outerShdw>
            </a:effectLst>
          </p:spPr>
        </p:pic>
        <p:pic>
          <p:nvPicPr>
            <p:cNvPr id="3064" name="Google Shape;3064;g34efbfa4865_0_259"/>
            <p:cNvPicPr preferRelativeResize="0"/>
            <p:nvPr/>
          </p:nvPicPr>
          <p:blipFill rotWithShape="1">
            <a:blip r:embed="rId4">
              <a:alphaModFix/>
            </a:blip>
            <a:srcRect t="12288"/>
            <a:stretch/>
          </p:blipFill>
          <p:spPr>
            <a:xfrm>
              <a:off x="160975" y="280250"/>
              <a:ext cx="4126175" cy="3619075"/>
            </a:xfrm>
            <a:prstGeom prst="rect">
              <a:avLst/>
            </a:prstGeom>
            <a:noFill/>
            <a:ln>
              <a:noFill/>
            </a:ln>
            <a:effectLst>
              <a:outerShdw blurRad="285750" dist="57150" dir="5400000" algn="bl" rotWithShape="0">
                <a:schemeClr val="lt1">
                  <a:alpha val="81568"/>
                </a:schemeClr>
              </a:outerShdw>
            </a:effectLst>
          </p:spPr>
        </p:pic>
      </p:grpSp>
      <p:pic>
        <p:nvPicPr>
          <p:cNvPr id="3065" name="Google Shape;3065;g34efbfa4865_0_259">
            <a:extLst>
              <a:ext uri="{C183D7F6-B498-43B3-948B-1728B52AA6E4}">
                <adec:decorative xmlns:adec="http://schemas.microsoft.com/office/drawing/2017/decorative" val="1"/>
              </a:ext>
            </a:extLst>
          </p:cNvPr>
          <p:cNvPicPr preferRelativeResize="0"/>
          <p:nvPr/>
        </p:nvPicPr>
        <p:blipFill rotWithShape="1">
          <a:blip r:embed="rId5">
            <a:alphaModFix/>
          </a:blip>
          <a:srcRect b="36162"/>
          <a:stretch/>
        </p:blipFill>
        <p:spPr>
          <a:xfrm>
            <a:off x="2540202" y="3083216"/>
            <a:ext cx="2314973" cy="1339729"/>
          </a:xfrm>
          <a:prstGeom prst="rect">
            <a:avLst/>
          </a:prstGeom>
          <a:noFill/>
          <a:ln>
            <a:noFill/>
          </a:ln>
          <a:effectLst>
            <a:outerShdw blurRad="57150" dist="19050" dir="5400000" algn="bl" rotWithShape="0">
              <a:schemeClr val="lt1">
                <a:alpha val="49411"/>
              </a:schemeClr>
            </a:outerShdw>
          </a:effectLst>
        </p:spPr>
      </p:pic>
      <p:pic>
        <p:nvPicPr>
          <p:cNvPr id="3066" name="Google Shape;3066;g34efbfa4865_0_259">
            <a:extLst>
              <a:ext uri="{C183D7F6-B498-43B3-948B-1728B52AA6E4}">
                <adec:decorative xmlns:adec="http://schemas.microsoft.com/office/drawing/2017/decorative" val="1"/>
              </a:ext>
            </a:extLst>
          </p:cNvPr>
          <p:cNvPicPr preferRelativeResize="0"/>
          <p:nvPr/>
        </p:nvPicPr>
        <p:blipFill rotWithShape="1">
          <a:blip r:embed="rId6">
            <a:alphaModFix/>
          </a:blip>
          <a:srcRect t="11174" b="7846"/>
          <a:stretch/>
        </p:blipFill>
        <p:spPr>
          <a:xfrm>
            <a:off x="7501678" y="3060629"/>
            <a:ext cx="1661775" cy="1491203"/>
          </a:xfrm>
          <a:prstGeom prst="rect">
            <a:avLst/>
          </a:prstGeom>
          <a:noFill/>
          <a:ln>
            <a:noFill/>
          </a:ln>
          <a:effectLst>
            <a:outerShdw blurRad="57150" dist="85725" dir="3420000" algn="bl" rotWithShape="0">
              <a:schemeClr val="lt1">
                <a:alpha val="49411"/>
              </a:schemeClr>
            </a:outerShdw>
          </a:effectLst>
        </p:spPr>
      </p:pic>
      <p:pic>
        <p:nvPicPr>
          <p:cNvPr id="3067" name="Google Shape;3067;g34efbfa4865_0_259">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335903" y="3942851"/>
            <a:ext cx="762231" cy="649857"/>
          </a:xfrm>
          <a:prstGeom prst="rect">
            <a:avLst/>
          </a:prstGeom>
          <a:noFill/>
          <a:ln>
            <a:noFill/>
          </a:ln>
          <a:effectLst>
            <a:outerShdw blurRad="57150" dist="19050" dir="5400000" algn="bl" rotWithShape="0">
              <a:srgbClr val="000000">
                <a:alpha val="49019"/>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2"/>
        <p:cNvGrpSpPr/>
        <p:nvPr/>
      </p:nvGrpSpPr>
      <p:grpSpPr>
        <a:xfrm>
          <a:off x="0" y="0"/>
          <a:ext cx="0" cy="0"/>
          <a:chOff x="0" y="0"/>
          <a:chExt cx="0" cy="0"/>
        </a:xfrm>
      </p:grpSpPr>
      <p:pic>
        <p:nvPicPr>
          <p:cNvPr id="3073" name="Google Shape;3073;g349aa8b89f5_0_506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351095" y="196483"/>
            <a:ext cx="9342095" cy="6032168"/>
          </a:xfrm>
          <a:prstGeom prst="rect">
            <a:avLst/>
          </a:prstGeom>
          <a:noFill/>
          <a:ln>
            <a:noFill/>
          </a:ln>
        </p:spPr>
      </p:pic>
      <p:sp>
        <p:nvSpPr>
          <p:cNvPr id="3" name="Title 2">
            <a:extLst>
              <a:ext uri="{FF2B5EF4-FFF2-40B4-BE49-F238E27FC236}">
                <a16:creationId xmlns:a16="http://schemas.microsoft.com/office/drawing/2014/main" id="{F7AD96E5-046D-5103-A6DB-1217FC2E55C6}"/>
              </a:ext>
            </a:extLst>
          </p:cNvPr>
          <p:cNvSpPr>
            <a:spLocks noGrp="1"/>
          </p:cNvSpPr>
          <p:nvPr>
            <p:ph type="title" idx="4294967295"/>
          </p:nvPr>
        </p:nvSpPr>
        <p:spPr>
          <a:xfrm>
            <a:off x="381000" y="-982800"/>
            <a:ext cx="11430000" cy="982800"/>
          </a:xfrm>
        </p:spPr>
        <p:txBody>
          <a:bodyPr spcFirstLastPara="1" wrap="square" lIns="91425" tIns="45700" rIns="91425" bIns="45700" anchor="b" anchorCtr="0">
            <a:normAutofit fontScale="90000"/>
          </a:bodyPr>
          <a:lstStyle/>
          <a:p>
            <a:r>
              <a:rPr lang="en-US" dirty="0"/>
              <a:t>Moving Beyond Do </a:t>
            </a:r>
            <a:r>
              <a:rPr lang="en-US" dirty="0" err="1"/>
              <a:t>Nows</a:t>
            </a:r>
            <a:r>
              <a:rPr lang="en-US" dirty="0"/>
              <a:t>: Retrieval Practice That Works!</a:t>
            </a:r>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080" name="Google Shape;3080;g34d2944fb59_0_63">
            <a:extLst>
              <a:ext uri="{C183D7F6-B498-43B3-948B-1728B52AA6E4}">
                <adec:decorative xmlns:adec="http://schemas.microsoft.com/office/drawing/2017/decorative" val="1"/>
              </a:ext>
            </a:extLst>
          </p:cNvPr>
          <p:cNvSpPr/>
          <p:nvPr/>
        </p:nvSpPr>
        <p:spPr>
          <a:xfrm>
            <a:off x="5218689" y="1610155"/>
            <a:ext cx="2550096" cy="1863114"/>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gradFill>
            <a:gsLst>
              <a:gs pos="0">
                <a:srgbClr val="474F5B"/>
              </a:gs>
              <a:gs pos="100000">
                <a:srgbClr val="0F1011"/>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3081" name="Google Shape;3081;g34d2944fb59_0_63">
            <a:extLst>
              <a:ext uri="{C183D7F6-B498-43B3-948B-1728B52AA6E4}">
                <adec:decorative xmlns:adec="http://schemas.microsoft.com/office/drawing/2017/decorative" val="1"/>
              </a:ext>
            </a:extLst>
          </p:cNvPr>
          <p:cNvSpPr/>
          <p:nvPr/>
        </p:nvSpPr>
        <p:spPr>
          <a:xfrm>
            <a:off x="3791611" y="1829174"/>
            <a:ext cx="1620074" cy="2790126"/>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gradFill>
            <a:gsLst>
              <a:gs pos="0">
                <a:srgbClr val="DB0000"/>
              </a:gs>
              <a:gs pos="100000">
                <a:srgbClr val="54030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3082" name="Google Shape;3082;g34d2944fb59_0_63">
            <a:extLst>
              <a:ext uri="{C183D7F6-B498-43B3-948B-1728B52AA6E4}">
                <adec:decorative xmlns:adec="http://schemas.microsoft.com/office/drawing/2017/decorative" val="1"/>
              </a:ext>
            </a:extLst>
          </p:cNvPr>
          <p:cNvSpPr/>
          <p:nvPr/>
        </p:nvSpPr>
        <p:spPr>
          <a:xfrm>
            <a:off x="3812249" y="4212978"/>
            <a:ext cx="2735262" cy="1944216"/>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gradFill>
            <a:gsLst>
              <a:gs pos="0">
                <a:srgbClr val="3D85C6"/>
              </a:gs>
              <a:gs pos="100000">
                <a:srgbClr val="153359"/>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3083" name="Google Shape;3083;g34d2944fb59_0_63">
            <a:extLst>
              <a:ext uri="{C183D7F6-B498-43B3-948B-1728B52AA6E4}">
                <adec:decorative xmlns:adec="http://schemas.microsoft.com/office/drawing/2017/decorative" val="1"/>
              </a:ext>
            </a:extLst>
          </p:cNvPr>
          <p:cNvSpPr/>
          <p:nvPr/>
        </p:nvSpPr>
        <p:spPr>
          <a:xfrm>
            <a:off x="5679149" y="3747961"/>
            <a:ext cx="2382048" cy="2468702"/>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gradFill>
            <a:gsLst>
              <a:gs pos="0">
                <a:srgbClr val="BFBFBF"/>
              </a:gs>
              <a:gs pos="100000">
                <a:srgbClr val="737373"/>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3084" name="Google Shape;3084;g34d2944fb59_0_63">
            <a:extLst>
              <a:ext uri="{C183D7F6-B498-43B3-948B-1728B52AA6E4}">
                <adec:decorative xmlns:adec="http://schemas.microsoft.com/office/drawing/2017/decorative" val="1"/>
              </a:ext>
            </a:extLst>
          </p:cNvPr>
          <p:cNvSpPr/>
          <p:nvPr/>
        </p:nvSpPr>
        <p:spPr>
          <a:xfrm>
            <a:off x="6248834" y="2415885"/>
            <a:ext cx="2151570" cy="2603448"/>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gradFill>
            <a:gsLst>
              <a:gs pos="0">
                <a:srgbClr val="FFC002"/>
              </a:gs>
              <a:gs pos="100000">
                <a:srgbClr val="795B04"/>
              </a:gs>
            </a:gsLst>
            <a:path path="circle">
              <a:fillToRect l="50000" t="50000" r="50000" b="50000"/>
            </a:path>
            <a:tileRect/>
          </a:gradFill>
          <a:ln>
            <a:noFill/>
          </a:ln>
          <a:effectLst>
            <a:outerShdw blurRad="57150" dist="19050" dir="5400000" algn="bl" rotWithShape="0">
              <a:srgbClr val="000000">
                <a:alpha val="49411"/>
              </a:srgbClr>
            </a:outerShdw>
          </a:effectLst>
        </p:spPr>
        <p:txBody>
          <a:bodyPr spcFirstLastPara="1" wrap="square" lIns="19075" tIns="19075" rIns="19075" bIns="1907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3085" name="Google Shape;3085;g34d2944fb59_0_63"/>
          <p:cNvSpPr txBox="1"/>
          <p:nvPr/>
        </p:nvSpPr>
        <p:spPr>
          <a:xfrm>
            <a:off x="8334999" y="1772775"/>
            <a:ext cx="3257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Revelant, Funds of Knowledge</a:t>
            </a:r>
            <a:endParaRPr sz="1700" b="1" i="1" u="none" strike="noStrike" cap="none">
              <a:solidFill>
                <a:srgbClr val="434343"/>
              </a:solidFill>
              <a:latin typeface="Arial"/>
              <a:ea typeface="Arial"/>
              <a:cs typeface="Arial"/>
              <a:sym typeface="Arial"/>
            </a:endParaRPr>
          </a:p>
        </p:txBody>
      </p:sp>
      <p:sp>
        <p:nvSpPr>
          <p:cNvPr id="3086" name="Google Shape;3086;g34d2944fb59_0_63"/>
          <p:cNvSpPr txBox="1"/>
          <p:nvPr/>
        </p:nvSpPr>
        <p:spPr>
          <a:xfrm>
            <a:off x="8878684" y="1233975"/>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Knowledge</a:t>
            </a:r>
            <a:endParaRPr sz="3200" b="0" i="0" u="none" strike="noStrike" cap="none">
              <a:solidFill>
                <a:schemeClr val="dk1"/>
              </a:solidFill>
              <a:latin typeface="Arial"/>
              <a:ea typeface="Arial"/>
              <a:cs typeface="Arial"/>
              <a:sym typeface="Arial"/>
            </a:endParaRPr>
          </a:p>
        </p:txBody>
      </p:sp>
      <p:sp>
        <p:nvSpPr>
          <p:cNvPr id="3087" name="Google Shape;3087;g34d2944fb59_0_63"/>
          <p:cNvSpPr txBox="1"/>
          <p:nvPr/>
        </p:nvSpPr>
        <p:spPr>
          <a:xfrm>
            <a:off x="8635286" y="3459496"/>
            <a:ext cx="28557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Language Structures</a:t>
            </a:r>
            <a:endParaRPr sz="1700" b="1" i="1" u="none" strike="noStrike" cap="none">
              <a:solidFill>
                <a:srgbClr val="434343"/>
              </a:solidFill>
              <a:latin typeface="Arial"/>
              <a:ea typeface="Arial"/>
              <a:cs typeface="Arial"/>
              <a:sym typeface="Arial"/>
            </a:endParaRPr>
          </a:p>
        </p:txBody>
      </p:sp>
      <p:sp>
        <p:nvSpPr>
          <p:cNvPr id="3088" name="Google Shape;3088;g34d2944fb59_0_63"/>
          <p:cNvSpPr txBox="1"/>
          <p:nvPr/>
        </p:nvSpPr>
        <p:spPr>
          <a:xfrm>
            <a:off x="9045509" y="2952650"/>
            <a:ext cx="2735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BF9000"/>
                </a:solidFill>
                <a:latin typeface="Arial"/>
                <a:ea typeface="Arial"/>
                <a:cs typeface="Arial"/>
                <a:sym typeface="Arial"/>
              </a:rPr>
              <a:t>Syntax</a:t>
            </a:r>
            <a:endParaRPr sz="3200" b="0" i="0" u="none" strike="noStrike" cap="none">
              <a:solidFill>
                <a:srgbClr val="BF9000"/>
              </a:solidFill>
              <a:latin typeface="Arial"/>
              <a:ea typeface="Arial"/>
              <a:cs typeface="Arial"/>
              <a:sym typeface="Arial"/>
            </a:endParaRPr>
          </a:p>
        </p:txBody>
      </p:sp>
      <p:sp>
        <p:nvSpPr>
          <p:cNvPr id="3089" name="Google Shape;3089;g34d2944fb59_0_63"/>
          <p:cNvSpPr txBox="1"/>
          <p:nvPr/>
        </p:nvSpPr>
        <p:spPr>
          <a:xfrm>
            <a:off x="8270525" y="5964650"/>
            <a:ext cx="3609300" cy="307800"/>
          </a:xfrm>
          <a:prstGeom prst="rect">
            <a:avLst/>
          </a:prstGeom>
          <a:noFill/>
          <a:ln>
            <a:noFill/>
          </a:ln>
        </p:spPr>
        <p:txBody>
          <a:bodyPr spcFirstLastPara="1" wrap="square" lIns="45725" tIns="22875" rIns="45725" bIns="22875" anchor="t" anchorCtr="0">
            <a:spAutoFit/>
          </a:bodyPr>
          <a:lstStyle/>
          <a:p>
            <a:pPr marL="0" marR="0" lvl="0" indent="0" algn="l"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Techniques to Convey Meaning</a:t>
            </a:r>
            <a:endParaRPr sz="1700" b="1" i="1" u="none" strike="noStrike" cap="none">
              <a:solidFill>
                <a:srgbClr val="434343"/>
              </a:solidFill>
              <a:latin typeface="Arial"/>
              <a:ea typeface="Arial"/>
              <a:cs typeface="Arial"/>
              <a:sym typeface="Arial"/>
            </a:endParaRPr>
          </a:p>
        </p:txBody>
      </p:sp>
      <p:sp>
        <p:nvSpPr>
          <p:cNvPr id="3090" name="Google Shape;3090;g34d2944fb59_0_63"/>
          <p:cNvSpPr txBox="1"/>
          <p:nvPr/>
        </p:nvSpPr>
        <p:spPr>
          <a:xfrm>
            <a:off x="8592501" y="5425858"/>
            <a:ext cx="3002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bg2">
                    <a:lumMod val="75000"/>
                    <a:lumOff val="25000"/>
                  </a:schemeClr>
                </a:solidFill>
                <a:latin typeface="Arial"/>
                <a:ea typeface="Arial"/>
                <a:cs typeface="Arial"/>
                <a:sym typeface="Arial"/>
              </a:rPr>
              <a:t>Writer’s Craft</a:t>
            </a:r>
            <a:endParaRPr sz="3200" b="0" i="0" u="none" strike="noStrike" cap="none">
              <a:solidFill>
                <a:schemeClr val="bg2">
                  <a:lumMod val="75000"/>
                  <a:lumOff val="25000"/>
                </a:schemeClr>
              </a:solidFill>
              <a:latin typeface="Arial"/>
              <a:ea typeface="Arial"/>
              <a:cs typeface="Arial"/>
              <a:sym typeface="Arial"/>
            </a:endParaRPr>
          </a:p>
        </p:txBody>
      </p:sp>
      <p:sp>
        <p:nvSpPr>
          <p:cNvPr id="3091" name="Google Shape;3091;g34d2944fb59_0_63"/>
          <p:cNvSpPr txBox="1"/>
          <p:nvPr/>
        </p:nvSpPr>
        <p:spPr>
          <a:xfrm>
            <a:off x="598525" y="2867250"/>
            <a:ext cx="22449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Text Critical Words</a:t>
            </a:r>
            <a:endParaRPr sz="1700" b="1" i="1" u="none" strike="noStrike" cap="none">
              <a:solidFill>
                <a:srgbClr val="434343"/>
              </a:solidFill>
              <a:latin typeface="Arial"/>
              <a:ea typeface="Arial"/>
              <a:cs typeface="Arial"/>
              <a:sym typeface="Arial"/>
            </a:endParaRPr>
          </a:p>
        </p:txBody>
      </p:sp>
      <p:sp>
        <p:nvSpPr>
          <p:cNvPr id="3092" name="Google Shape;3092;g34d2944fb59_0_63"/>
          <p:cNvSpPr txBox="1"/>
          <p:nvPr/>
        </p:nvSpPr>
        <p:spPr>
          <a:xfrm>
            <a:off x="66825" y="2342075"/>
            <a:ext cx="29541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Vocabulary</a:t>
            </a:r>
            <a:endParaRPr sz="3200" b="1" i="0" u="none" strike="noStrike" cap="none">
              <a:solidFill>
                <a:schemeClr val="accent1"/>
              </a:solidFill>
              <a:latin typeface="Arial"/>
              <a:ea typeface="Arial"/>
              <a:cs typeface="Arial"/>
              <a:sym typeface="Arial"/>
            </a:endParaRPr>
          </a:p>
        </p:txBody>
      </p:sp>
      <p:sp>
        <p:nvSpPr>
          <p:cNvPr id="3093" name="Google Shape;3093;g34d2944fb59_0_63"/>
          <p:cNvSpPr txBox="1"/>
          <p:nvPr/>
        </p:nvSpPr>
        <p:spPr>
          <a:xfrm>
            <a:off x="624641" y="5459033"/>
            <a:ext cx="2600400" cy="307800"/>
          </a:xfrm>
          <a:prstGeom prst="rect">
            <a:avLst/>
          </a:prstGeom>
          <a:noFill/>
          <a:ln>
            <a:noFill/>
          </a:ln>
        </p:spPr>
        <p:txBody>
          <a:bodyPr spcFirstLastPara="1" wrap="square" lIns="45725" tIns="22875" rIns="45725" bIns="22875" anchor="t" anchorCtr="0">
            <a:spAutoFit/>
          </a:bodyPr>
          <a:lstStyle/>
          <a:p>
            <a:pPr marL="0" marR="0" lvl="0" indent="0" algn="r" rtl="0">
              <a:lnSpc>
                <a:spcPct val="145833"/>
              </a:lnSpc>
              <a:spcBef>
                <a:spcPts val="0"/>
              </a:spcBef>
              <a:spcAft>
                <a:spcPts val="0"/>
              </a:spcAft>
              <a:buClr>
                <a:schemeClr val="dk1"/>
              </a:buClr>
              <a:buSzPts val="1200"/>
              <a:buFont typeface="Arial"/>
              <a:buNone/>
            </a:pPr>
            <a:r>
              <a:rPr lang="en-US" sz="1700" b="1" i="1" u="none" strike="noStrike" cap="none">
                <a:solidFill>
                  <a:srgbClr val="434343"/>
                </a:solidFill>
                <a:latin typeface="Arial"/>
                <a:ea typeface="Arial"/>
                <a:cs typeface="Arial"/>
                <a:sym typeface="Arial"/>
              </a:rPr>
              <a:t>Organizational Patterns</a:t>
            </a:r>
            <a:endParaRPr sz="1700" b="1" i="1" u="none" strike="noStrike" cap="none">
              <a:solidFill>
                <a:srgbClr val="434343"/>
              </a:solidFill>
              <a:latin typeface="Arial"/>
              <a:ea typeface="Arial"/>
              <a:cs typeface="Arial"/>
              <a:sym typeface="Arial"/>
            </a:endParaRPr>
          </a:p>
        </p:txBody>
      </p:sp>
      <p:sp>
        <p:nvSpPr>
          <p:cNvPr id="3094" name="Google Shape;3094;g34d2944fb59_0_63"/>
          <p:cNvSpPr txBox="1"/>
          <p:nvPr/>
        </p:nvSpPr>
        <p:spPr>
          <a:xfrm>
            <a:off x="92133" y="4915683"/>
            <a:ext cx="3257700" cy="538800"/>
          </a:xfrm>
          <a:prstGeom prst="rect">
            <a:avLst/>
          </a:prstGeom>
          <a:noFill/>
          <a:ln>
            <a:noFill/>
          </a:ln>
          <a:effectLst>
            <a:outerShdw blurRad="57150" dist="19050" dir="5400000" algn="bl" rotWithShape="0">
              <a:schemeClr val="lt1">
                <a:alpha val="49411"/>
              </a:schemeClr>
            </a:outerShdw>
          </a:effectLst>
        </p:spPr>
        <p:txBody>
          <a:bodyPr spcFirstLastPara="1" wrap="square" lIns="45725" tIns="22875" rIns="45725" bIns="22875"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rgbClr val="254368"/>
                </a:solidFill>
                <a:latin typeface="Arial"/>
                <a:ea typeface="Arial"/>
                <a:cs typeface="Arial"/>
                <a:sym typeface="Arial"/>
              </a:rPr>
              <a:t>Text Structure</a:t>
            </a:r>
            <a:endParaRPr sz="3200" b="0" i="0" u="none" strike="noStrike" cap="none">
              <a:solidFill>
                <a:srgbClr val="254368"/>
              </a:solidFill>
              <a:latin typeface="Arial"/>
              <a:ea typeface="Arial"/>
              <a:cs typeface="Arial"/>
              <a:sym typeface="Arial"/>
            </a:endParaRPr>
          </a:p>
        </p:txBody>
      </p:sp>
      <p:sp>
        <p:nvSpPr>
          <p:cNvPr id="3" name="Title 2">
            <a:extLst>
              <a:ext uri="{FF2B5EF4-FFF2-40B4-BE49-F238E27FC236}">
                <a16:creationId xmlns:a16="http://schemas.microsoft.com/office/drawing/2014/main" id="{9773C448-CCA2-7343-3B98-9D8D64D9C93C}"/>
              </a:ext>
            </a:extLst>
          </p:cNvPr>
          <p:cNvSpPr>
            <a:spLocks noGrp="1"/>
          </p:cNvSpPr>
          <p:nvPr>
            <p:ph type="title"/>
          </p:nvPr>
        </p:nvSpPr>
        <p:spPr/>
        <p:txBody>
          <a:bodyPr/>
          <a:lstStyle/>
          <a:p>
            <a:r>
              <a:rPr lang="en-US" sz="3600" dirty="0">
                <a:solidFill>
                  <a:srgbClr val="153359"/>
                </a:solidFill>
              </a:rPr>
              <a:t>Scaffolding </a:t>
            </a:r>
            <a:r>
              <a:rPr lang="en-US" sz="3600" dirty="0">
                <a:solidFill>
                  <a:srgbClr val="153359"/>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Complex</a:t>
            </a:r>
            <a:r>
              <a:rPr lang="en-US" sz="3600" dirty="0">
                <a:solidFill>
                  <a:srgbClr val="153359"/>
                </a:solidFill>
              </a:rPr>
              <a:t> Text 7</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098"/>
        <p:cNvGrpSpPr/>
        <p:nvPr/>
      </p:nvGrpSpPr>
      <p:grpSpPr>
        <a:xfrm>
          <a:off x="0" y="0"/>
          <a:ext cx="0" cy="0"/>
          <a:chOff x="0" y="0"/>
          <a:chExt cx="0" cy="0"/>
        </a:xfrm>
      </p:grpSpPr>
      <p:sp>
        <p:nvSpPr>
          <p:cNvPr id="3" name="Title 2">
            <a:extLst>
              <a:ext uri="{FF2B5EF4-FFF2-40B4-BE49-F238E27FC236}">
                <a16:creationId xmlns:a16="http://schemas.microsoft.com/office/drawing/2014/main" id="{8C5B46B7-14FA-B62B-69E4-A166AD848718}"/>
              </a:ext>
            </a:extLst>
          </p:cNvPr>
          <p:cNvSpPr>
            <a:spLocks noGrp="1"/>
          </p:cNvSpPr>
          <p:nvPr>
            <p:ph type="title" idx="4294967295"/>
          </p:nvPr>
        </p:nvSpPr>
        <p:spPr>
          <a:xfrm>
            <a:off x="381000" y="-982861"/>
            <a:ext cx="11430000" cy="982861"/>
          </a:xfrm>
        </p:spPr>
        <p:txBody>
          <a:bodyPr spcFirstLastPara="1" wrap="square" lIns="91425" tIns="45700" rIns="91425" bIns="45700" anchor="b" anchorCtr="0">
            <a:normAutofit/>
          </a:bodyPr>
          <a:lstStyle/>
          <a:p>
            <a:r>
              <a:rPr lang="en-US" dirty="0"/>
              <a:t>Questions?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102"/>
        <p:cNvGrpSpPr/>
        <p:nvPr/>
      </p:nvGrpSpPr>
      <p:grpSpPr>
        <a:xfrm>
          <a:off x="0" y="0"/>
          <a:ext cx="0" cy="0"/>
          <a:chOff x="0" y="0"/>
          <a:chExt cx="0" cy="0"/>
        </a:xfrm>
      </p:grpSpPr>
      <p:sp>
        <p:nvSpPr>
          <p:cNvPr id="2" name="Title 1">
            <a:extLst>
              <a:ext uri="{FF2B5EF4-FFF2-40B4-BE49-F238E27FC236}">
                <a16:creationId xmlns:a16="http://schemas.microsoft.com/office/drawing/2014/main" id="{492DCBBD-2C70-B4D4-D26A-A3C94F5E3BC6}"/>
              </a:ext>
            </a:extLst>
          </p:cNvPr>
          <p:cNvSpPr>
            <a:spLocks noGrp="1"/>
          </p:cNvSpPr>
          <p:nvPr>
            <p:ph type="title" idx="4294967295"/>
          </p:nvPr>
        </p:nvSpPr>
        <p:spPr>
          <a:xfrm>
            <a:off x="838200" y="-1325563"/>
            <a:ext cx="10515600" cy="1325563"/>
          </a:xfrm>
          <a:prstGeom prst="rect">
            <a:avLst/>
          </a:prstGeom>
        </p:spPr>
        <p:txBody>
          <a:bodyPr anchor="b"/>
          <a:lstStyle/>
          <a:p>
            <a:r>
              <a:rPr lang="en-US" dirty="0"/>
              <a:t>Ohio Heart of it All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2042"/>
        <p:cNvGrpSpPr/>
        <p:nvPr/>
      </p:nvGrpSpPr>
      <p:grpSpPr>
        <a:xfrm>
          <a:off x="0" y="0"/>
          <a:ext cx="0" cy="0"/>
          <a:chOff x="0" y="0"/>
          <a:chExt cx="0" cy="0"/>
        </a:xfrm>
      </p:grpSpPr>
      <p:sp>
        <p:nvSpPr>
          <p:cNvPr id="2044" name="Google Shape;2044;g34efbfa4865_0_8">
            <a:extLst>
              <a:ext uri="{C183D7F6-B498-43B3-948B-1728B52AA6E4}">
                <adec:decorative xmlns:adec="http://schemas.microsoft.com/office/drawing/2017/decorative" val="1"/>
              </a:ext>
            </a:extLst>
          </p:cNvPr>
          <p:cNvSpPr txBox="1">
            <a:spLocks noGrp="1"/>
          </p:cNvSpPr>
          <p:nvPr>
            <p:ph type="sldNum" idx="12"/>
          </p:nvPr>
        </p:nvSpPr>
        <p:spPr>
          <a:xfrm>
            <a:off x="90678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
        <p:nvSpPr>
          <p:cNvPr id="2045" name="Google Shape;2045;g34efbfa4865_0_8"/>
          <p:cNvSpPr txBox="1">
            <a:spLocks noGrp="1"/>
          </p:cNvSpPr>
          <p:nvPr>
            <p:ph type="title" idx="4294967295"/>
          </p:nvPr>
        </p:nvSpPr>
        <p:spPr>
          <a:xfrm>
            <a:off x="668175" y="1162650"/>
            <a:ext cx="10764900" cy="2513400"/>
          </a:xfrm>
          <a:prstGeom prst="rect">
            <a:avLst/>
          </a:prstGeom>
          <a:noFill/>
          <a:ln>
            <a:noFill/>
            <a:prstDash/>
          </a:ln>
          <a:effectLst>
            <a:outerShdw blurRad="57150" dist="19050" dir="5400000" algn="bl" rotWithShape="0">
              <a:srgbClr val="B3B3B3">
                <a:alpha val="49803"/>
              </a:srgbClr>
            </a:outerShdw>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US" sz="5200" b="0" i="0" u="none" strike="noStrike" kern="0" cap="none" spc="0" normalizeH="0" baseline="0" noProof="0" dirty="0">
                <a:ln>
                  <a:noFill/>
                </a:ln>
                <a:solidFill>
                  <a:srgbClr val="153359"/>
                </a:solidFill>
                <a:effectLst/>
                <a:uLnTx/>
                <a:uFillTx/>
                <a:latin typeface="Arial"/>
                <a:ea typeface="Arial"/>
                <a:cs typeface="Arial"/>
                <a:sym typeface="Arial"/>
              </a:rPr>
              <a:t>“There comes a point where </a:t>
            </a:r>
            <a:r>
              <a:rPr kumimoji="0" lang="en-US" sz="5200" b="1" i="0" u="none" strike="noStrike" kern="0" cap="none" spc="0" normalizeH="0" baseline="0" noProof="0" dirty="0">
                <a:ln>
                  <a:noFill/>
                </a:ln>
                <a:solidFill>
                  <a:srgbClr val="153359"/>
                </a:solidFill>
                <a:effectLst/>
                <a:uLnTx/>
                <a:uFillTx/>
                <a:latin typeface="Arial"/>
                <a:ea typeface="Arial"/>
                <a:cs typeface="Arial"/>
                <a:sym typeface="Arial"/>
              </a:rPr>
              <a:t>we need to stop</a:t>
            </a:r>
            <a:r>
              <a:rPr kumimoji="0" lang="en-US" sz="5200" b="0" i="0" u="none" strike="noStrike" kern="0" cap="none" spc="0" normalizeH="0" baseline="0" noProof="0" dirty="0">
                <a:ln>
                  <a:noFill/>
                </a:ln>
                <a:solidFill>
                  <a:srgbClr val="153359"/>
                </a:solidFill>
                <a:effectLst/>
                <a:uLnTx/>
                <a:uFillTx/>
                <a:latin typeface="Arial"/>
                <a:ea typeface="Arial"/>
                <a:cs typeface="Arial"/>
                <a:sym typeface="Arial"/>
              </a:rPr>
              <a:t> just pulling people out of the river. </a:t>
            </a:r>
            <a:r>
              <a:rPr kumimoji="0" lang="en-US" sz="5200" b="1" i="0" u="none" strike="noStrike" kern="0" cap="none" spc="0" normalizeH="0" baseline="0" noProof="0" dirty="0">
                <a:ln>
                  <a:noFill/>
                </a:ln>
                <a:solidFill>
                  <a:srgbClr val="153359"/>
                </a:solidFill>
                <a:effectLst/>
                <a:uLnTx/>
                <a:uFillTx/>
                <a:latin typeface="Arial"/>
                <a:ea typeface="Arial"/>
                <a:cs typeface="Arial"/>
                <a:sym typeface="Arial"/>
              </a:rPr>
              <a:t>We need to go upstream</a:t>
            </a:r>
            <a:r>
              <a:rPr kumimoji="0" lang="en-US" sz="5200" b="0" i="0" u="none" strike="noStrike" kern="0" cap="none" spc="0" normalizeH="0" baseline="0" noProof="0" dirty="0">
                <a:ln>
                  <a:noFill/>
                </a:ln>
                <a:solidFill>
                  <a:srgbClr val="153359"/>
                </a:solidFill>
                <a:effectLst/>
                <a:uLnTx/>
                <a:uFillTx/>
                <a:latin typeface="Arial"/>
                <a:ea typeface="Arial"/>
                <a:cs typeface="Arial"/>
                <a:sym typeface="Arial"/>
              </a:rPr>
              <a:t> and find out why they’re falling in.”</a:t>
            </a:r>
            <a:endParaRPr kumimoji="0" lang="en-US" sz="7300" b="0" i="0" u="none" strike="noStrike" kern="0" cap="none" spc="0" normalizeH="0" baseline="0" noProof="0" dirty="0">
              <a:ln>
                <a:noFill/>
              </a:ln>
              <a:solidFill>
                <a:srgbClr val="153359"/>
              </a:solidFill>
              <a:effectLst/>
              <a:uLnTx/>
              <a:uFillTx/>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0"/>
        <p:cNvGrpSpPr/>
        <p:nvPr/>
      </p:nvGrpSpPr>
      <p:grpSpPr>
        <a:xfrm>
          <a:off x="0" y="0"/>
          <a:ext cx="0" cy="0"/>
          <a:chOff x="0" y="0"/>
          <a:chExt cx="0" cy="0"/>
        </a:xfrm>
      </p:grpSpPr>
      <p:pic>
        <p:nvPicPr>
          <p:cNvPr id="2051" name="Google Shape;2051;g349aa8b89f5_0_17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67968" y="0"/>
            <a:ext cx="9656064" cy="6236208"/>
          </a:xfrm>
          <a:prstGeom prst="rect">
            <a:avLst/>
          </a:prstGeom>
          <a:noFill/>
          <a:ln>
            <a:noFill/>
          </a:ln>
        </p:spPr>
      </p:pic>
      <p:sp>
        <p:nvSpPr>
          <p:cNvPr id="3" name="Title 2">
            <a:extLst>
              <a:ext uri="{FF2B5EF4-FFF2-40B4-BE49-F238E27FC236}">
                <a16:creationId xmlns:a16="http://schemas.microsoft.com/office/drawing/2014/main" id="{D4483061-DC03-C396-B15B-B9CEED1838D7}"/>
              </a:ext>
            </a:extLst>
          </p:cNvPr>
          <p:cNvSpPr>
            <a:spLocks noGrp="1"/>
          </p:cNvSpPr>
          <p:nvPr>
            <p:ph type="title" idx="4294967295"/>
          </p:nvPr>
        </p:nvSpPr>
        <p:spPr>
          <a:xfrm>
            <a:off x="381000" y="-982800"/>
            <a:ext cx="11430000" cy="982800"/>
          </a:xfrm>
        </p:spPr>
        <p:txBody>
          <a:bodyPr spcFirstLastPara="1" wrap="square" lIns="91425" tIns="45700" rIns="91425" bIns="45700" anchor="b" anchorCtr="0">
            <a:normAutofit/>
          </a:bodyPr>
          <a:lstStyle/>
          <a:p>
            <a:r>
              <a:rPr lang="en-US" dirty="0"/>
              <a:t>Picture slide</a:t>
            </a:r>
          </a:p>
        </p:txBody>
      </p:sp>
    </p:spTree>
  </p:cSld>
  <p:clrMapOvr>
    <a:masterClrMapping/>
  </p:clrMapOvr>
  <mc:AlternateContent xmlns:mc="http://schemas.openxmlformats.org/markup-compatibility/2006" xmlns:p14="http://schemas.microsoft.com/office/powerpoint/2010/main">
    <mc:Choice Requires="p14">
      <p:transition spd="slow" p14:dur="2300">
        <p:fade thruBlk="1"/>
      </p:transition>
    </mc:Choice>
    <mc:Fallback xmlns="">
      <p:transition spd="slow">
        <p:fade thruBlk="1"/>
      </p:transition>
    </mc:Fallback>
  </mc:AlternateContent>
</p:sld>
</file>

<file path=ppt/theme/theme1.xml><?xml version="1.0" encoding="utf-8"?>
<a:theme xmlns:a="http://schemas.openxmlformats.org/drawingml/2006/main" name="Opening and Closing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teracy Academy 2025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teracy Academy 2025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lcf76f155ced4ddcb4097134ff3c332f xmlns="060c7add-b8f2-4c7c-97dd-14b00c47775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D06F2EA21C7F41831EF8DF46BBAD39" ma:contentTypeVersion="17" ma:contentTypeDescription="Create a new document." ma:contentTypeScope="" ma:versionID="fe51f45d1cac64ef76a09dad458168f3">
  <xsd:schema xmlns:xsd="http://www.w3.org/2001/XMLSchema" xmlns:xs="http://www.w3.org/2001/XMLSchema" xmlns:p="http://schemas.microsoft.com/office/2006/metadata/properties" xmlns:ns2="060c7add-b8f2-4c7c-97dd-14b00c477754" xmlns:ns3="e0be4bdd-97d5-4737-a636-76f1d70288cf" xmlns:ns4="06a0b0f5-ab3f-4382-8730-459fb424e421" targetNamespace="http://schemas.microsoft.com/office/2006/metadata/properties" ma:root="true" ma:fieldsID="b9db602e64c2949a9c3cb0eabc57ca80" ns2:_="" ns3:_="" ns4:_="">
    <xsd:import namespace="060c7add-b8f2-4c7c-97dd-14b00c477754"/>
    <xsd:import namespace="e0be4bdd-97d5-4737-a636-76f1d70288cf"/>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c7add-b8f2-4c7c-97dd-14b00c477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be4bdd-97d5-4737-a636-76f1d70288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407fa3c-6869-4727-8186-b6f0871dda6b}" ma:internalName="TaxCatchAll" ma:showField="CatchAllData" ma:web="e0be4bdd-97d5-4737-a636-76f1d70288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A736DB-4D48-4C37-BAE1-D5BD472FF601}">
  <ds:schemaRefs>
    <ds:schemaRef ds:uri="http://schemas.microsoft.com/sharepoint/v3/contenttype/forms"/>
  </ds:schemaRefs>
</ds:datastoreItem>
</file>

<file path=customXml/itemProps2.xml><?xml version="1.0" encoding="utf-8"?>
<ds:datastoreItem xmlns:ds="http://schemas.openxmlformats.org/officeDocument/2006/customXml" ds:itemID="{6E148D2F-4D1E-4F78-AFB2-9133381DF018}">
  <ds:schemaRefs>
    <ds:schemaRef ds:uri="http://purl.org/dc/terms/"/>
    <ds:schemaRef ds:uri="http://www.w3.org/XML/1998/namespace"/>
    <ds:schemaRef ds:uri="e0be4bdd-97d5-4737-a636-76f1d70288cf"/>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purl.org/dc/elements/1.1/"/>
    <ds:schemaRef ds:uri="060c7add-b8f2-4c7c-97dd-14b00c477754"/>
    <ds:schemaRef ds:uri="http://schemas.microsoft.com/office/infopath/2007/PartnerControls"/>
    <ds:schemaRef ds:uri="06a0b0f5-ab3f-4382-8730-459fb424e421"/>
  </ds:schemaRefs>
</ds:datastoreItem>
</file>

<file path=customXml/itemProps3.xml><?xml version="1.0" encoding="utf-8"?>
<ds:datastoreItem xmlns:ds="http://schemas.openxmlformats.org/officeDocument/2006/customXml" ds:itemID="{C275FEB4-B92E-484C-A160-BDE38FA57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c7add-b8f2-4c7c-97dd-14b00c477754"/>
    <ds:schemaRef ds:uri="e0be4bdd-97d5-4737-a636-76f1d70288cf"/>
    <ds:schemaRef ds:uri="06a0b0f5-ab3f-4382-8730-459fb424e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659</TotalTime>
  <Words>2985</Words>
  <Application>Microsoft Office PowerPoint</Application>
  <PresentationFormat>Widescreen</PresentationFormat>
  <Paragraphs>709</Paragraphs>
  <Slides>79</Slides>
  <Notes>78</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79</vt:i4>
      </vt:variant>
    </vt:vector>
  </HeadingPairs>
  <TitlesOfParts>
    <vt:vector size="100" baseType="lpstr">
      <vt:lpstr>Calibri</vt:lpstr>
      <vt:lpstr>Shadows Into Light</vt:lpstr>
      <vt:lpstr>Libre Baskerville</vt:lpstr>
      <vt:lpstr>Arial</vt:lpstr>
      <vt:lpstr>EB Garamond</vt:lpstr>
      <vt:lpstr>Times New Roman</vt:lpstr>
      <vt:lpstr>Avenir</vt:lpstr>
      <vt:lpstr>Permanent Marker</vt:lpstr>
      <vt:lpstr>Garamond</vt:lpstr>
      <vt:lpstr>Open Sans</vt:lpstr>
      <vt:lpstr>Montserrat Medium</vt:lpstr>
      <vt:lpstr>Aleo</vt:lpstr>
      <vt:lpstr>Montserrat</vt:lpstr>
      <vt:lpstr>Caveat</vt:lpstr>
      <vt:lpstr>Poppins SemiBold</vt:lpstr>
      <vt:lpstr>Bad Script</vt:lpstr>
      <vt:lpstr>Open Sans Light</vt:lpstr>
      <vt:lpstr>Lato Light</vt:lpstr>
      <vt:lpstr>Opening and Closing Slides</vt:lpstr>
      <vt:lpstr>Literacy Academy 2025 Deck</vt:lpstr>
      <vt:lpstr>Literacy Academy 2025 Deck</vt:lpstr>
      <vt:lpstr>Literacy academy 2025</vt:lpstr>
      <vt:lpstr>From Foundations to Futures: </vt:lpstr>
      <vt:lpstr>College and Career Readiness</vt:lpstr>
      <vt:lpstr>An educational initiative has a typical lifespan of 18-48 months.  </vt:lpstr>
      <vt:lpstr>(ACT Inc., 2024)</vt:lpstr>
      <vt:lpstr>2024 8th Grade NAEP Item Map</vt:lpstr>
      <vt:lpstr>Articles</vt:lpstr>
      <vt:lpstr>“There comes a point where we need to stop just pulling people out of the river. We need to go upstream and find out why they’re falling in.”</vt:lpstr>
      <vt:lpstr>Picture slide</vt:lpstr>
      <vt:lpstr>MULTICOMPONENT INTERVENTIONS ARE CRITICAL (Kim et al., 2017; Scammacca et al., 2007; Vaughn et al., 2019)</vt:lpstr>
      <vt:lpstr>(Elleman et al., 2009; Graham &amp; Hebert, 2010; National Reading Panel, 2000; Peng et al., 2024;Scammacca et al., 2007; Wanzek et al., 2013)</vt:lpstr>
      <vt:lpstr>The early predictors of later word reading accuracy were phonological skills; the skills that predicted later reading comprehension were those that aid the construction of a coherent and integrated representation of the meaning of a text—inference and integration, comprehension monitoring, and knowledge and use of story structure.                                                 (Cain &amp; Oakhill, 2012, p. 116) </vt:lpstr>
      <vt:lpstr>Cognitive Processes for Constructing Meaning</vt:lpstr>
      <vt:lpstr>Scaffolding Complex Text 1</vt:lpstr>
      <vt:lpstr>Her Story   by Padma Venkatraman slide 15</vt:lpstr>
      <vt:lpstr>Which aspect of text complexity do you think would be a challenge for your students?  Vocabulary   B.  Sentence Structure  C.  Conceptual Understanding  D.  Density of Information </vt:lpstr>
      <vt:lpstr>Text Selection</vt:lpstr>
      <vt:lpstr>85 WCPM = 3rd BOY</vt:lpstr>
      <vt:lpstr>Decoding Threshold</vt:lpstr>
      <vt:lpstr>How Do We Build Word Recognition?</vt:lpstr>
      <vt:lpstr>Deconstruct It!</vt:lpstr>
      <vt:lpstr>85 WCPM = 3rd BOY  (second slide)</vt:lpstr>
      <vt:lpstr>Repeated Reading</vt:lpstr>
      <vt:lpstr>Her Story</vt:lpstr>
      <vt:lpstr>Selecting the VIP for Repeated Reading</vt:lpstr>
      <vt:lpstr>Her Story Continued</vt:lpstr>
      <vt:lpstr>Apply It!</vt:lpstr>
      <vt:lpstr>Assessment System 1</vt:lpstr>
      <vt:lpstr>95% Advanced Decoding Survey Plus</vt:lpstr>
      <vt:lpstr>questions</vt:lpstr>
      <vt:lpstr>Scaffolding Complex Text 2</vt:lpstr>
      <vt:lpstr>Words to Teach</vt:lpstr>
      <vt:lpstr>Her Story   by Padma Venkatraman slide 33 </vt:lpstr>
      <vt:lpstr>Introducing Words with Visual Images 1</vt:lpstr>
      <vt:lpstr>Introducing Words with Visual Images 2</vt:lpstr>
      <vt:lpstr>Her Story 1</vt:lpstr>
      <vt:lpstr>Her Story 2</vt:lpstr>
      <vt:lpstr>Her Story 3</vt:lpstr>
      <vt:lpstr>Which image would support students’ understanding of lurking?  </vt:lpstr>
      <vt:lpstr>Dual Code Theory</vt:lpstr>
      <vt:lpstr>Assessment System 2</vt:lpstr>
      <vt:lpstr>CORE Vocabulary Screening Test</vt:lpstr>
      <vt:lpstr>Depth of Word Knowledge</vt:lpstr>
      <vt:lpstr>Scaffolding Complex Text 3</vt:lpstr>
      <vt:lpstr>Cause Problem Solution Organizer 1</vt:lpstr>
      <vt:lpstr>Cause Problem Solution Organizer 2</vt:lpstr>
      <vt:lpstr>#dontunderstand</vt:lpstr>
      <vt:lpstr>Scaffolding Complex Text 4</vt:lpstr>
      <vt:lpstr>Background Knowledge Database </vt:lpstr>
      <vt:lpstr>Scaffolding Conceptual Understanding </vt:lpstr>
      <vt:lpstr>Selecting          Excerpts  </vt:lpstr>
      <vt:lpstr>Internalize It: Whole-Class Concept Mapping 1 </vt:lpstr>
      <vt:lpstr>Concept Mapping</vt:lpstr>
      <vt:lpstr>Internalize It: Whole-Class Concept Mapping 1</vt:lpstr>
      <vt:lpstr>Analyze It: Search for Textual Clues</vt:lpstr>
      <vt:lpstr>Analyze It: Connecting Clues to Ideas</vt:lpstr>
      <vt:lpstr>Sentence</vt:lpstr>
      <vt:lpstr>Scaffolding Complex Text 5</vt:lpstr>
      <vt:lpstr>Children who are exposed  to a variety of increasingly sophisticated written sentence constructions have better comprehension and  more syntactic knowledge. Correspondingly, children with highly developed syntactic knowledge are  better able to comprehend text that has more complex syntactic constructions.                                                 (Wolf, Gottwald et al., 2009)  </vt:lpstr>
      <vt:lpstr>Do You Remember Diagramming Sentences?</vt:lpstr>
      <vt:lpstr>Instructional Routine for Sentence Deconstruction</vt:lpstr>
      <vt:lpstr>Deconstruct It: Interpret the Clause 1</vt:lpstr>
      <vt:lpstr>Deconstruct It: Interpret the Clause 2</vt:lpstr>
      <vt:lpstr>Deconstruct It: Interpret the Clause 3</vt:lpstr>
      <vt:lpstr>Deconstruct It: Interpret the Clause 4</vt:lpstr>
      <vt:lpstr>Synthesize It: Distilling the Essential Meaning</vt:lpstr>
      <vt:lpstr>Scaffolding Complex Text 6</vt:lpstr>
      <vt:lpstr>Literary Device Analysis Organizer 1</vt:lpstr>
      <vt:lpstr>Literary Device Analysis Organizer 2</vt:lpstr>
      <vt:lpstr>Assessment System 3</vt:lpstr>
      <vt:lpstr>Writing Prompt</vt:lpstr>
      <vt:lpstr>Text-Based Thinking Rubric</vt:lpstr>
      <vt:lpstr>Student Writing Results: New Orleans Middle School</vt:lpstr>
      <vt:lpstr>Caution</vt:lpstr>
      <vt:lpstr>Retrieval Practice: Make the Content Stick</vt:lpstr>
      <vt:lpstr>Moving Beyond Do Nows: Retrieval Practice That Works!</vt:lpstr>
      <vt:lpstr>Scaffolding Complex Text 7</vt:lpstr>
      <vt:lpstr>Questions?</vt:lpstr>
      <vt:lpstr>Ohio Heart of it 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Foundations to Futures: Accelerating Adolescent Literacy</dc:title>
  <dc:creator>Ohio Department of Education and Workforce</dc:creator>
  <cp:keywords>Literacy</cp:keywords>
  <cp:lastModifiedBy>Mallory, Andrea</cp:lastModifiedBy>
  <cp:revision>3</cp:revision>
  <dcterms:created xsi:type="dcterms:W3CDTF">2019-10-25T18:01:05Z</dcterms:created>
  <dcterms:modified xsi:type="dcterms:W3CDTF">2025-06-11T20:25:31Z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0x010100F7D06F2EA21C7F41831EF8DF46BBAD39</vt:lpwstr>
  </property>
  <property fmtid="{D5CDD505-2E9C-101B-9397-08002B2CF9AE}" pid="3" name="MediaServiceImageTags">
    <vt:lpwstr/>
  </property>
</Properties>
</file>