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4"/>
    <p:sldMasterId id="2147483795" r:id="rId5"/>
  </p:sldMasterIdLst>
  <p:notesMasterIdLst>
    <p:notesMasterId r:id="rId43"/>
  </p:notesMasterIdLst>
  <p:sldIdLst>
    <p:sldId id="267" r:id="rId6"/>
    <p:sldId id="268" r:id="rId7"/>
    <p:sldId id="270" r:id="rId8"/>
    <p:sldId id="262" r:id="rId9"/>
    <p:sldId id="276" r:id="rId10"/>
    <p:sldId id="283" r:id="rId11"/>
    <p:sldId id="304" r:id="rId12"/>
    <p:sldId id="271" r:id="rId13"/>
    <p:sldId id="272" r:id="rId14"/>
    <p:sldId id="273" r:id="rId15"/>
    <p:sldId id="274" r:id="rId16"/>
    <p:sldId id="305" r:id="rId17"/>
    <p:sldId id="307" r:id="rId18"/>
    <p:sldId id="286" r:id="rId19"/>
    <p:sldId id="284" r:id="rId20"/>
    <p:sldId id="278" r:id="rId21"/>
    <p:sldId id="280" r:id="rId22"/>
    <p:sldId id="281" r:id="rId23"/>
    <p:sldId id="303" r:id="rId24"/>
    <p:sldId id="301" r:id="rId25"/>
    <p:sldId id="287" r:id="rId26"/>
    <p:sldId id="293" r:id="rId27"/>
    <p:sldId id="288" r:id="rId28"/>
    <p:sldId id="295" r:id="rId29"/>
    <p:sldId id="289" r:id="rId30"/>
    <p:sldId id="290" r:id="rId31"/>
    <p:sldId id="300" r:id="rId32"/>
    <p:sldId id="292" r:id="rId33"/>
    <p:sldId id="291" r:id="rId34"/>
    <p:sldId id="302" r:id="rId35"/>
    <p:sldId id="297" r:id="rId36"/>
    <p:sldId id="294" r:id="rId37"/>
    <p:sldId id="298" r:id="rId38"/>
    <p:sldId id="299" r:id="rId39"/>
    <p:sldId id="308" r:id="rId40"/>
    <p:sldId id="266" r:id="rId41"/>
    <p:sldId id="269" r:id="rId42"/>
  </p:sldIdLst>
  <p:sldSz cx="12192000" cy="6858000"/>
  <p:notesSz cx="7010400" cy="9296400"/>
  <p:embeddedFontLst>
    <p:embeddedFont>
      <p:font typeface="Open Sans" pitchFamily="2" charset="0"/>
      <p:regular r:id="rId44"/>
      <p:bold r:id="rId45"/>
      <p:italic r:id="rId46"/>
      <p:boldItalic r:id="rId47"/>
    </p:embeddedFont>
    <p:embeddedFont>
      <p:font typeface="Source Sans Pro" panose="020B0503030403020204" pitchFamily="34" charset="0"/>
      <p:regular r:id="rId48"/>
      <p:bold r:id="rId49"/>
      <p:italic r:id="rId50"/>
      <p:boldItalic r:id="rId51"/>
    </p:embeddedFont>
    <p:embeddedFont>
      <p:font typeface="Source Sans Pro SemiBold" panose="020B0603030403020204" pitchFamily="34" charset="0"/>
      <p:bold r:id="rId52"/>
      <p:boldItalic r:id="rId53"/>
    </p:embeddedFont>
    <p:embeddedFont>
      <p:font typeface="Verdana" panose="020B0604030504040204" pitchFamily="34" charset="0"/>
      <p:regular r:id="rId54"/>
      <p:bold r:id="rId55"/>
      <p:italic r:id="rId56"/>
      <p:boldItalic r:id="rId57"/>
    </p:embeddedFont>
  </p:embeddedFontLst>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75"/>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2424" y="1014"/>
      </p:cViewPr>
      <p:guideLst>
        <p:guide orient="horz" pos="2160"/>
        <p:guide pos="3840"/>
        <p:guide orient="horz" pos="144"/>
      </p:guideLst>
    </p:cSldViewPr>
  </p:slideViewPr>
  <p:notesTextViewPr>
    <p:cViewPr>
      <p:scale>
        <a:sx n="1" d="1"/>
        <a:sy n="1" d="1"/>
      </p:scale>
      <p:origin x="0" y="0"/>
    </p:cViewPr>
  </p:notesTextViewPr>
  <p:notesViewPr>
    <p:cSldViewPr snapToGrid="0">
      <p:cViewPr>
        <p:scale>
          <a:sx n="1" d="2"/>
          <a:sy n="1" d="2"/>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4B1FF-AC03-402F-8552-0104F2B4CAC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CCC63EC-417C-4B4D-BFD4-AE545E7C67E0}">
      <dgm:prSet phldrT="[Text]"/>
      <dgm:spPr/>
      <dgm:t>
        <a:bodyPr/>
        <a:lstStyle/>
        <a:p>
          <a:r>
            <a:rPr lang="en-US"/>
            <a:t>Determine Needs with Data</a:t>
          </a:r>
        </a:p>
      </dgm:t>
    </dgm:pt>
    <dgm:pt modelId="{71C6A700-659E-44CD-BAF7-307A4914FFA8}" type="parTrans" cxnId="{98807277-48A8-4CFB-9442-861B192B8170}">
      <dgm:prSet/>
      <dgm:spPr/>
      <dgm:t>
        <a:bodyPr/>
        <a:lstStyle/>
        <a:p>
          <a:endParaRPr lang="en-US"/>
        </a:p>
      </dgm:t>
    </dgm:pt>
    <dgm:pt modelId="{30432A1E-CACC-43F5-8E4F-D98F752F33F9}" type="sibTrans" cxnId="{98807277-48A8-4CFB-9442-861B192B8170}">
      <dgm:prSet/>
      <dgm:spPr/>
      <dgm:t>
        <a:bodyPr/>
        <a:lstStyle/>
        <a:p>
          <a:endParaRPr lang="en-US"/>
        </a:p>
      </dgm:t>
    </dgm:pt>
    <dgm:pt modelId="{E49BADBF-EBC5-488E-BD4E-76B3C9D4C5F5}">
      <dgm:prSet phldrT="[Text]"/>
      <dgm:spPr/>
      <dgm:t>
        <a:bodyPr/>
        <a:lstStyle/>
        <a:p>
          <a:r>
            <a:rPr lang="en-US"/>
            <a:t>Deliver Professional Learning</a:t>
          </a:r>
        </a:p>
      </dgm:t>
    </dgm:pt>
    <dgm:pt modelId="{4D4DA9E2-1FEE-49CC-863D-BB5C6DDE7119}" type="parTrans" cxnId="{3B795851-F3A5-4BCB-838C-6C7AB28AFDE8}">
      <dgm:prSet/>
      <dgm:spPr/>
      <dgm:t>
        <a:bodyPr/>
        <a:lstStyle/>
        <a:p>
          <a:endParaRPr lang="en-US"/>
        </a:p>
      </dgm:t>
    </dgm:pt>
    <dgm:pt modelId="{C09B909C-6211-48BA-8483-142944178284}" type="sibTrans" cxnId="{3B795851-F3A5-4BCB-838C-6C7AB28AFDE8}">
      <dgm:prSet/>
      <dgm:spPr/>
      <dgm:t>
        <a:bodyPr/>
        <a:lstStyle/>
        <a:p>
          <a:endParaRPr lang="en-US"/>
        </a:p>
      </dgm:t>
    </dgm:pt>
    <dgm:pt modelId="{701C7783-A702-496A-BB6D-2FD8A301019C}">
      <dgm:prSet phldrT="[Text]" custT="1"/>
      <dgm:spPr/>
      <dgm:t>
        <a:bodyPr/>
        <a:lstStyle/>
        <a:p>
          <a:r>
            <a:rPr lang="en-US" sz="2000"/>
            <a:t>Reinforce with Coaching and Teams Support</a:t>
          </a:r>
        </a:p>
      </dgm:t>
    </dgm:pt>
    <dgm:pt modelId="{D439FE27-5850-4837-A67C-27A1EFB39B54}" type="parTrans" cxnId="{BDB1E51D-91D7-4FB2-9B13-D282C751CE23}">
      <dgm:prSet/>
      <dgm:spPr/>
      <dgm:t>
        <a:bodyPr/>
        <a:lstStyle/>
        <a:p>
          <a:endParaRPr lang="en-US"/>
        </a:p>
      </dgm:t>
    </dgm:pt>
    <dgm:pt modelId="{6BF1FAE3-FC36-4F18-9D63-698A73BE1DAF}" type="sibTrans" cxnId="{BDB1E51D-91D7-4FB2-9B13-D282C751CE23}">
      <dgm:prSet/>
      <dgm:spPr/>
      <dgm:t>
        <a:bodyPr/>
        <a:lstStyle/>
        <a:p>
          <a:endParaRPr lang="en-US"/>
        </a:p>
      </dgm:t>
    </dgm:pt>
    <dgm:pt modelId="{8C0C5997-2186-469C-921E-5E394637F174}">
      <dgm:prSet phldrT="[Text]" custT="1"/>
      <dgm:spPr/>
      <dgm:t>
        <a:bodyPr/>
        <a:lstStyle/>
        <a:p>
          <a:r>
            <a:rPr lang="en-US" sz="2000"/>
            <a:t>Assess Implementation with Walkthroughs</a:t>
          </a:r>
        </a:p>
      </dgm:t>
    </dgm:pt>
    <dgm:pt modelId="{C3CC0E16-3A58-4339-BAF8-3B0588A5C424}" type="parTrans" cxnId="{03D76669-FE36-4BA4-8C61-D4E00468700E}">
      <dgm:prSet/>
      <dgm:spPr/>
      <dgm:t>
        <a:bodyPr/>
        <a:lstStyle/>
        <a:p>
          <a:endParaRPr lang="en-US"/>
        </a:p>
      </dgm:t>
    </dgm:pt>
    <dgm:pt modelId="{2C386CA7-D437-44EC-B215-73842B8D3579}" type="sibTrans" cxnId="{03D76669-FE36-4BA4-8C61-D4E00468700E}">
      <dgm:prSet/>
      <dgm:spPr/>
      <dgm:t>
        <a:bodyPr/>
        <a:lstStyle/>
        <a:p>
          <a:endParaRPr lang="en-US"/>
        </a:p>
      </dgm:t>
    </dgm:pt>
    <dgm:pt modelId="{46924FC3-D9D4-42B8-9188-FDA33A6668FF}">
      <dgm:prSet phldrT="[Text]"/>
      <dgm:spPr/>
      <dgm:t>
        <a:bodyPr/>
        <a:lstStyle/>
        <a:p>
          <a:r>
            <a:rPr lang="en-US"/>
            <a:t>Assess Students Learning Outcomes</a:t>
          </a:r>
        </a:p>
      </dgm:t>
    </dgm:pt>
    <dgm:pt modelId="{FF5C69F7-2F78-46A7-A57E-63129329915E}" type="parTrans" cxnId="{570FDC65-3934-4BAF-BB5E-F77B5292273C}">
      <dgm:prSet/>
      <dgm:spPr/>
      <dgm:t>
        <a:bodyPr/>
        <a:lstStyle/>
        <a:p>
          <a:endParaRPr lang="en-US"/>
        </a:p>
      </dgm:t>
    </dgm:pt>
    <dgm:pt modelId="{772A8417-AE79-470E-9C09-2F9DEA18AC30}" type="sibTrans" cxnId="{570FDC65-3934-4BAF-BB5E-F77B5292273C}">
      <dgm:prSet/>
      <dgm:spPr/>
      <dgm:t>
        <a:bodyPr/>
        <a:lstStyle/>
        <a:p>
          <a:endParaRPr lang="en-US"/>
        </a:p>
      </dgm:t>
    </dgm:pt>
    <dgm:pt modelId="{E51B4A33-A245-4D4F-A14C-8E2BC5DAAD5B}">
      <dgm:prSet/>
      <dgm:spPr/>
      <dgm:t>
        <a:bodyPr/>
        <a:lstStyle/>
        <a:p>
          <a:r>
            <a:rPr lang="en-US"/>
            <a:t>Revise, Intensify, or Identify New Approach</a:t>
          </a:r>
        </a:p>
      </dgm:t>
    </dgm:pt>
    <dgm:pt modelId="{4F82CD8C-09F6-4F6A-872B-B3F2BA9A1165}" type="parTrans" cxnId="{9E5D11C3-E25D-4EB5-B217-14BEA899FFBF}">
      <dgm:prSet/>
      <dgm:spPr/>
      <dgm:t>
        <a:bodyPr/>
        <a:lstStyle/>
        <a:p>
          <a:endParaRPr lang="en-US"/>
        </a:p>
      </dgm:t>
    </dgm:pt>
    <dgm:pt modelId="{4B5CF7ED-7956-488D-9AF3-E1CEDE1D0424}" type="sibTrans" cxnId="{9E5D11C3-E25D-4EB5-B217-14BEA899FFBF}">
      <dgm:prSet/>
      <dgm:spPr/>
      <dgm:t>
        <a:bodyPr/>
        <a:lstStyle/>
        <a:p>
          <a:endParaRPr lang="en-US"/>
        </a:p>
      </dgm:t>
    </dgm:pt>
    <dgm:pt modelId="{C6273133-2F2B-4715-AAFB-43CE776CF606}" type="pres">
      <dgm:prSet presAssocID="{3034B1FF-AC03-402F-8552-0104F2B4CAC8}" presName="cycle" presStyleCnt="0">
        <dgm:presLayoutVars>
          <dgm:dir/>
          <dgm:resizeHandles val="exact"/>
        </dgm:presLayoutVars>
      </dgm:prSet>
      <dgm:spPr/>
    </dgm:pt>
    <dgm:pt modelId="{43381D15-5FD8-426C-B23D-CC09403F4846}" type="pres">
      <dgm:prSet presAssocID="{3CCC63EC-417C-4B4D-BFD4-AE545E7C67E0}" presName="node" presStyleLbl="node1" presStyleIdx="0" presStyleCnt="6" custScaleX="129488">
        <dgm:presLayoutVars>
          <dgm:bulletEnabled val="1"/>
        </dgm:presLayoutVars>
      </dgm:prSet>
      <dgm:spPr/>
    </dgm:pt>
    <dgm:pt modelId="{DFC62ACE-D6B1-4CA1-89E6-61C80F0BF044}" type="pres">
      <dgm:prSet presAssocID="{30432A1E-CACC-43F5-8E4F-D98F752F33F9}" presName="sibTrans" presStyleLbl="sibTrans2D1" presStyleIdx="0" presStyleCnt="6"/>
      <dgm:spPr/>
    </dgm:pt>
    <dgm:pt modelId="{22812453-1C62-4286-8D6F-595ED5F4ABB8}" type="pres">
      <dgm:prSet presAssocID="{30432A1E-CACC-43F5-8E4F-D98F752F33F9}" presName="connectorText" presStyleLbl="sibTrans2D1" presStyleIdx="0" presStyleCnt="6"/>
      <dgm:spPr/>
    </dgm:pt>
    <dgm:pt modelId="{13742245-0732-4209-8464-432229D9F717}" type="pres">
      <dgm:prSet presAssocID="{E49BADBF-EBC5-488E-BD4E-76B3C9D4C5F5}" presName="node" presStyleLbl="node1" presStyleIdx="1" presStyleCnt="6" custScaleX="133775" custRadScaleRad="120298" custRadScaleInc="7051">
        <dgm:presLayoutVars>
          <dgm:bulletEnabled val="1"/>
        </dgm:presLayoutVars>
      </dgm:prSet>
      <dgm:spPr/>
    </dgm:pt>
    <dgm:pt modelId="{F1CF9064-6325-4670-8EAD-E8F6ECB26DE6}" type="pres">
      <dgm:prSet presAssocID="{C09B909C-6211-48BA-8483-142944178284}" presName="sibTrans" presStyleLbl="sibTrans2D1" presStyleIdx="1" presStyleCnt="6"/>
      <dgm:spPr/>
    </dgm:pt>
    <dgm:pt modelId="{BFB7E07E-D31A-4682-B626-E441936F7D0C}" type="pres">
      <dgm:prSet presAssocID="{C09B909C-6211-48BA-8483-142944178284}" presName="connectorText" presStyleLbl="sibTrans2D1" presStyleIdx="1" presStyleCnt="6"/>
      <dgm:spPr/>
    </dgm:pt>
    <dgm:pt modelId="{84C4B5C9-6FC0-4E23-BAE2-BE2FEC462D72}" type="pres">
      <dgm:prSet presAssocID="{701C7783-A702-496A-BB6D-2FD8A301019C}" presName="node" presStyleLbl="node1" presStyleIdx="2" presStyleCnt="6" custScaleX="131659" custRadScaleRad="117058" custRadScaleInc="-36765">
        <dgm:presLayoutVars>
          <dgm:bulletEnabled val="1"/>
        </dgm:presLayoutVars>
      </dgm:prSet>
      <dgm:spPr/>
    </dgm:pt>
    <dgm:pt modelId="{ADAFC90E-F019-4FB9-BD2E-4B962C4780AD}" type="pres">
      <dgm:prSet presAssocID="{6BF1FAE3-FC36-4F18-9D63-698A73BE1DAF}" presName="sibTrans" presStyleLbl="sibTrans2D1" presStyleIdx="2" presStyleCnt="6"/>
      <dgm:spPr/>
    </dgm:pt>
    <dgm:pt modelId="{C4798110-0E5B-4D4C-AC27-B1E971E343DD}" type="pres">
      <dgm:prSet presAssocID="{6BF1FAE3-FC36-4F18-9D63-698A73BE1DAF}" presName="connectorText" presStyleLbl="sibTrans2D1" presStyleIdx="2" presStyleCnt="6"/>
      <dgm:spPr/>
    </dgm:pt>
    <dgm:pt modelId="{2E9F5E61-9548-4FB3-93BA-FEDF6DA355ED}" type="pres">
      <dgm:prSet presAssocID="{8C0C5997-2186-469C-921E-5E394637F174}" presName="node" presStyleLbl="node1" presStyleIdx="3" presStyleCnt="6" custScaleX="148064" custRadScaleRad="92120" custRadScaleInc="-4095">
        <dgm:presLayoutVars>
          <dgm:bulletEnabled val="1"/>
        </dgm:presLayoutVars>
      </dgm:prSet>
      <dgm:spPr/>
    </dgm:pt>
    <dgm:pt modelId="{8EE884B5-85C2-4833-99B4-80ADC0AB63B3}" type="pres">
      <dgm:prSet presAssocID="{2C386CA7-D437-44EC-B215-73842B8D3579}" presName="sibTrans" presStyleLbl="sibTrans2D1" presStyleIdx="3" presStyleCnt="6"/>
      <dgm:spPr/>
    </dgm:pt>
    <dgm:pt modelId="{BD0EF95E-7ABE-4161-84C0-D0F05461EC0C}" type="pres">
      <dgm:prSet presAssocID="{2C386CA7-D437-44EC-B215-73842B8D3579}" presName="connectorText" presStyleLbl="sibTrans2D1" presStyleIdx="3" presStyleCnt="6"/>
      <dgm:spPr/>
    </dgm:pt>
    <dgm:pt modelId="{CD3FFD9A-CF64-4DD4-89FD-3CA06EFD80AD}" type="pres">
      <dgm:prSet presAssocID="{46924FC3-D9D4-42B8-9188-FDA33A6668FF}" presName="node" presStyleLbl="node1" presStyleIdx="4" presStyleCnt="6" custScaleX="133181" custRadScaleRad="113268" custRadScaleInc="31016">
        <dgm:presLayoutVars>
          <dgm:bulletEnabled val="1"/>
        </dgm:presLayoutVars>
      </dgm:prSet>
      <dgm:spPr/>
    </dgm:pt>
    <dgm:pt modelId="{181FC818-AC3C-45E9-89F1-B12AD2C70D0C}" type="pres">
      <dgm:prSet presAssocID="{772A8417-AE79-470E-9C09-2F9DEA18AC30}" presName="sibTrans" presStyleLbl="sibTrans2D1" presStyleIdx="4" presStyleCnt="6"/>
      <dgm:spPr/>
    </dgm:pt>
    <dgm:pt modelId="{4ED80D45-118C-442A-BE92-13E0BA043816}" type="pres">
      <dgm:prSet presAssocID="{772A8417-AE79-470E-9C09-2F9DEA18AC30}" presName="connectorText" presStyleLbl="sibTrans2D1" presStyleIdx="4" presStyleCnt="6"/>
      <dgm:spPr/>
    </dgm:pt>
    <dgm:pt modelId="{45A70A1F-F1E3-43D5-91E1-E5E334C081E1}" type="pres">
      <dgm:prSet presAssocID="{E51B4A33-A245-4D4F-A14C-8E2BC5DAAD5B}" presName="node" presStyleLbl="node1" presStyleIdx="5" presStyleCnt="6" custScaleX="132031" custRadScaleRad="123649" custRadScaleInc="-13554">
        <dgm:presLayoutVars>
          <dgm:bulletEnabled val="1"/>
        </dgm:presLayoutVars>
      </dgm:prSet>
      <dgm:spPr/>
    </dgm:pt>
    <dgm:pt modelId="{60228BEC-A1C6-4E28-9085-A6CDBB915482}" type="pres">
      <dgm:prSet presAssocID="{4B5CF7ED-7956-488D-9AF3-E1CEDE1D0424}" presName="sibTrans" presStyleLbl="sibTrans2D1" presStyleIdx="5" presStyleCnt="6"/>
      <dgm:spPr/>
    </dgm:pt>
    <dgm:pt modelId="{0A3F9F5E-7795-4FCC-89F5-135259A322F0}" type="pres">
      <dgm:prSet presAssocID="{4B5CF7ED-7956-488D-9AF3-E1CEDE1D0424}" presName="connectorText" presStyleLbl="sibTrans2D1" presStyleIdx="5" presStyleCnt="6"/>
      <dgm:spPr/>
    </dgm:pt>
  </dgm:ptLst>
  <dgm:cxnLst>
    <dgm:cxn modelId="{13BEDD0A-14D6-4D0D-AB80-E44DE6F33879}" type="presOf" srcId="{772A8417-AE79-470E-9C09-2F9DEA18AC30}" destId="{4ED80D45-118C-442A-BE92-13E0BA043816}" srcOrd="1" destOrd="0" presId="urn:microsoft.com/office/officeart/2005/8/layout/cycle2"/>
    <dgm:cxn modelId="{3B302215-0569-4AA6-B3DC-9992C7BE24C4}" type="presOf" srcId="{E51B4A33-A245-4D4F-A14C-8E2BC5DAAD5B}" destId="{45A70A1F-F1E3-43D5-91E1-E5E334C081E1}" srcOrd="0" destOrd="0" presId="urn:microsoft.com/office/officeart/2005/8/layout/cycle2"/>
    <dgm:cxn modelId="{8AAE3C17-B1BE-41B1-86EC-82A1F056CF21}" type="presOf" srcId="{2C386CA7-D437-44EC-B215-73842B8D3579}" destId="{BD0EF95E-7ABE-4161-84C0-D0F05461EC0C}" srcOrd="1" destOrd="0" presId="urn:microsoft.com/office/officeart/2005/8/layout/cycle2"/>
    <dgm:cxn modelId="{52FB6F19-20A3-45CC-B941-C53F999F371E}" type="presOf" srcId="{8C0C5997-2186-469C-921E-5E394637F174}" destId="{2E9F5E61-9548-4FB3-93BA-FEDF6DA355ED}" srcOrd="0" destOrd="0" presId="urn:microsoft.com/office/officeart/2005/8/layout/cycle2"/>
    <dgm:cxn modelId="{BDB1E51D-91D7-4FB2-9B13-D282C751CE23}" srcId="{3034B1FF-AC03-402F-8552-0104F2B4CAC8}" destId="{701C7783-A702-496A-BB6D-2FD8A301019C}" srcOrd="2" destOrd="0" parTransId="{D439FE27-5850-4837-A67C-27A1EFB39B54}" sibTransId="{6BF1FAE3-FC36-4F18-9D63-698A73BE1DAF}"/>
    <dgm:cxn modelId="{AD4C6D24-4E02-4E04-A6F9-4298793B7EE7}" type="presOf" srcId="{6BF1FAE3-FC36-4F18-9D63-698A73BE1DAF}" destId="{ADAFC90E-F019-4FB9-BD2E-4B962C4780AD}" srcOrd="0" destOrd="0" presId="urn:microsoft.com/office/officeart/2005/8/layout/cycle2"/>
    <dgm:cxn modelId="{6136095E-5457-4CD9-ABC1-B50BD9E1E51F}" type="presOf" srcId="{C09B909C-6211-48BA-8483-142944178284}" destId="{BFB7E07E-D31A-4682-B626-E441936F7D0C}" srcOrd="1" destOrd="0" presId="urn:microsoft.com/office/officeart/2005/8/layout/cycle2"/>
    <dgm:cxn modelId="{4455A641-4B73-4AE7-BF60-2FB593E98CE0}" type="presOf" srcId="{C09B909C-6211-48BA-8483-142944178284}" destId="{F1CF9064-6325-4670-8EAD-E8F6ECB26DE6}" srcOrd="0" destOrd="0" presId="urn:microsoft.com/office/officeart/2005/8/layout/cycle2"/>
    <dgm:cxn modelId="{570FDC65-3934-4BAF-BB5E-F77B5292273C}" srcId="{3034B1FF-AC03-402F-8552-0104F2B4CAC8}" destId="{46924FC3-D9D4-42B8-9188-FDA33A6668FF}" srcOrd="4" destOrd="0" parTransId="{FF5C69F7-2F78-46A7-A57E-63129329915E}" sibTransId="{772A8417-AE79-470E-9C09-2F9DEA18AC30}"/>
    <dgm:cxn modelId="{6301A668-5848-4C70-BA9D-2960115BA29A}" type="presOf" srcId="{3CCC63EC-417C-4B4D-BFD4-AE545E7C67E0}" destId="{43381D15-5FD8-426C-B23D-CC09403F4846}" srcOrd="0" destOrd="0" presId="urn:microsoft.com/office/officeart/2005/8/layout/cycle2"/>
    <dgm:cxn modelId="{C3642749-B046-4111-8245-448F191C9368}" type="presOf" srcId="{2C386CA7-D437-44EC-B215-73842B8D3579}" destId="{8EE884B5-85C2-4833-99B4-80ADC0AB63B3}" srcOrd="0" destOrd="0" presId="urn:microsoft.com/office/officeart/2005/8/layout/cycle2"/>
    <dgm:cxn modelId="{03D76669-FE36-4BA4-8C61-D4E00468700E}" srcId="{3034B1FF-AC03-402F-8552-0104F2B4CAC8}" destId="{8C0C5997-2186-469C-921E-5E394637F174}" srcOrd="3" destOrd="0" parTransId="{C3CC0E16-3A58-4339-BAF8-3B0588A5C424}" sibTransId="{2C386CA7-D437-44EC-B215-73842B8D3579}"/>
    <dgm:cxn modelId="{3B795851-F3A5-4BCB-838C-6C7AB28AFDE8}" srcId="{3034B1FF-AC03-402F-8552-0104F2B4CAC8}" destId="{E49BADBF-EBC5-488E-BD4E-76B3C9D4C5F5}" srcOrd="1" destOrd="0" parTransId="{4D4DA9E2-1FEE-49CC-863D-BB5C6DDE7119}" sibTransId="{C09B909C-6211-48BA-8483-142944178284}"/>
    <dgm:cxn modelId="{98807277-48A8-4CFB-9442-861B192B8170}" srcId="{3034B1FF-AC03-402F-8552-0104F2B4CAC8}" destId="{3CCC63EC-417C-4B4D-BFD4-AE545E7C67E0}" srcOrd="0" destOrd="0" parTransId="{71C6A700-659E-44CD-BAF7-307A4914FFA8}" sibTransId="{30432A1E-CACC-43F5-8E4F-D98F752F33F9}"/>
    <dgm:cxn modelId="{51867579-6CD2-4651-833C-EF33B82D48C5}" type="presOf" srcId="{6BF1FAE3-FC36-4F18-9D63-698A73BE1DAF}" destId="{C4798110-0E5B-4D4C-AC27-B1E971E343DD}" srcOrd="1" destOrd="0" presId="urn:microsoft.com/office/officeart/2005/8/layout/cycle2"/>
    <dgm:cxn modelId="{F4708F7A-422C-42A0-BFC7-C2FA754C396F}" type="presOf" srcId="{46924FC3-D9D4-42B8-9188-FDA33A6668FF}" destId="{CD3FFD9A-CF64-4DD4-89FD-3CA06EFD80AD}" srcOrd="0" destOrd="0" presId="urn:microsoft.com/office/officeart/2005/8/layout/cycle2"/>
    <dgm:cxn modelId="{45DB887C-C87C-459B-9549-4AAF959E1E34}" type="presOf" srcId="{772A8417-AE79-470E-9C09-2F9DEA18AC30}" destId="{181FC818-AC3C-45E9-89F1-B12AD2C70D0C}" srcOrd="0" destOrd="0" presId="urn:microsoft.com/office/officeart/2005/8/layout/cycle2"/>
    <dgm:cxn modelId="{BF59B880-57E8-4690-A605-4C311C8F5122}" type="presOf" srcId="{E49BADBF-EBC5-488E-BD4E-76B3C9D4C5F5}" destId="{13742245-0732-4209-8464-432229D9F717}" srcOrd="0" destOrd="0" presId="urn:microsoft.com/office/officeart/2005/8/layout/cycle2"/>
    <dgm:cxn modelId="{06A3DA91-BC27-4E2F-A7E9-B86FBB61EAE1}" type="presOf" srcId="{30432A1E-CACC-43F5-8E4F-D98F752F33F9}" destId="{DFC62ACE-D6B1-4CA1-89E6-61C80F0BF044}" srcOrd="0" destOrd="0" presId="urn:microsoft.com/office/officeart/2005/8/layout/cycle2"/>
    <dgm:cxn modelId="{9E5D11C3-E25D-4EB5-B217-14BEA899FFBF}" srcId="{3034B1FF-AC03-402F-8552-0104F2B4CAC8}" destId="{E51B4A33-A245-4D4F-A14C-8E2BC5DAAD5B}" srcOrd="5" destOrd="0" parTransId="{4F82CD8C-09F6-4F6A-872B-B3F2BA9A1165}" sibTransId="{4B5CF7ED-7956-488D-9AF3-E1CEDE1D0424}"/>
    <dgm:cxn modelId="{45B967C4-E9A8-4822-8F57-46C5132838BD}" type="presOf" srcId="{701C7783-A702-496A-BB6D-2FD8A301019C}" destId="{84C4B5C9-6FC0-4E23-BAE2-BE2FEC462D72}" srcOrd="0" destOrd="0" presId="urn:microsoft.com/office/officeart/2005/8/layout/cycle2"/>
    <dgm:cxn modelId="{E3BB69C6-8508-4BDE-B7DA-012217B10E68}" type="presOf" srcId="{30432A1E-CACC-43F5-8E4F-D98F752F33F9}" destId="{22812453-1C62-4286-8D6F-595ED5F4ABB8}" srcOrd="1" destOrd="0" presId="urn:microsoft.com/office/officeart/2005/8/layout/cycle2"/>
    <dgm:cxn modelId="{AD709ECA-0767-4B6D-A644-C6B17EE90D5B}" type="presOf" srcId="{3034B1FF-AC03-402F-8552-0104F2B4CAC8}" destId="{C6273133-2F2B-4715-AAFB-43CE776CF606}" srcOrd="0" destOrd="0" presId="urn:microsoft.com/office/officeart/2005/8/layout/cycle2"/>
    <dgm:cxn modelId="{13480CE1-475A-48F1-95C4-ECB3D928F6AE}" type="presOf" srcId="{4B5CF7ED-7956-488D-9AF3-E1CEDE1D0424}" destId="{60228BEC-A1C6-4E28-9085-A6CDBB915482}" srcOrd="0" destOrd="0" presId="urn:microsoft.com/office/officeart/2005/8/layout/cycle2"/>
    <dgm:cxn modelId="{118CE1F8-4F78-4C9C-8B9C-2AE3AF84BA87}" type="presOf" srcId="{4B5CF7ED-7956-488D-9AF3-E1CEDE1D0424}" destId="{0A3F9F5E-7795-4FCC-89F5-135259A322F0}" srcOrd="1" destOrd="0" presId="urn:microsoft.com/office/officeart/2005/8/layout/cycle2"/>
    <dgm:cxn modelId="{47547551-D09F-486E-96ED-0E4C5E953DA5}" type="presParOf" srcId="{C6273133-2F2B-4715-AAFB-43CE776CF606}" destId="{43381D15-5FD8-426C-B23D-CC09403F4846}" srcOrd="0" destOrd="0" presId="urn:microsoft.com/office/officeart/2005/8/layout/cycle2"/>
    <dgm:cxn modelId="{3189C07A-30E3-4F5B-9DE2-0966E212FD37}" type="presParOf" srcId="{C6273133-2F2B-4715-AAFB-43CE776CF606}" destId="{DFC62ACE-D6B1-4CA1-89E6-61C80F0BF044}" srcOrd="1" destOrd="0" presId="urn:microsoft.com/office/officeart/2005/8/layout/cycle2"/>
    <dgm:cxn modelId="{92A5D584-02DE-4713-9485-25BDA61D0E70}" type="presParOf" srcId="{DFC62ACE-D6B1-4CA1-89E6-61C80F0BF044}" destId="{22812453-1C62-4286-8D6F-595ED5F4ABB8}" srcOrd="0" destOrd="0" presId="urn:microsoft.com/office/officeart/2005/8/layout/cycle2"/>
    <dgm:cxn modelId="{392B1B5C-B49C-4C3A-AEF3-21961266EBA4}" type="presParOf" srcId="{C6273133-2F2B-4715-AAFB-43CE776CF606}" destId="{13742245-0732-4209-8464-432229D9F717}" srcOrd="2" destOrd="0" presId="urn:microsoft.com/office/officeart/2005/8/layout/cycle2"/>
    <dgm:cxn modelId="{7706F53B-1CBF-41B3-A235-A42D578521AD}" type="presParOf" srcId="{C6273133-2F2B-4715-AAFB-43CE776CF606}" destId="{F1CF9064-6325-4670-8EAD-E8F6ECB26DE6}" srcOrd="3" destOrd="0" presId="urn:microsoft.com/office/officeart/2005/8/layout/cycle2"/>
    <dgm:cxn modelId="{694B5176-01C9-431B-9DEE-EB6DE4F364DA}" type="presParOf" srcId="{F1CF9064-6325-4670-8EAD-E8F6ECB26DE6}" destId="{BFB7E07E-D31A-4682-B626-E441936F7D0C}" srcOrd="0" destOrd="0" presId="urn:microsoft.com/office/officeart/2005/8/layout/cycle2"/>
    <dgm:cxn modelId="{F4121C66-AD83-4527-9C8C-ABCEBCA22A68}" type="presParOf" srcId="{C6273133-2F2B-4715-AAFB-43CE776CF606}" destId="{84C4B5C9-6FC0-4E23-BAE2-BE2FEC462D72}" srcOrd="4" destOrd="0" presId="urn:microsoft.com/office/officeart/2005/8/layout/cycle2"/>
    <dgm:cxn modelId="{4F576CAD-E2BD-4207-BBC4-B86AA2B06A53}" type="presParOf" srcId="{C6273133-2F2B-4715-AAFB-43CE776CF606}" destId="{ADAFC90E-F019-4FB9-BD2E-4B962C4780AD}" srcOrd="5" destOrd="0" presId="urn:microsoft.com/office/officeart/2005/8/layout/cycle2"/>
    <dgm:cxn modelId="{BAF5EA15-76AA-4917-80C5-45099227E0A1}" type="presParOf" srcId="{ADAFC90E-F019-4FB9-BD2E-4B962C4780AD}" destId="{C4798110-0E5B-4D4C-AC27-B1E971E343DD}" srcOrd="0" destOrd="0" presId="urn:microsoft.com/office/officeart/2005/8/layout/cycle2"/>
    <dgm:cxn modelId="{A21ED6E2-7425-40BF-86C2-73AC6C8AA12E}" type="presParOf" srcId="{C6273133-2F2B-4715-AAFB-43CE776CF606}" destId="{2E9F5E61-9548-4FB3-93BA-FEDF6DA355ED}" srcOrd="6" destOrd="0" presId="urn:microsoft.com/office/officeart/2005/8/layout/cycle2"/>
    <dgm:cxn modelId="{9B043D00-ACA8-4C60-8638-058D1942FC0B}" type="presParOf" srcId="{C6273133-2F2B-4715-AAFB-43CE776CF606}" destId="{8EE884B5-85C2-4833-99B4-80ADC0AB63B3}" srcOrd="7" destOrd="0" presId="urn:microsoft.com/office/officeart/2005/8/layout/cycle2"/>
    <dgm:cxn modelId="{B9731F21-D39F-4E75-856F-716AA6EA867E}" type="presParOf" srcId="{8EE884B5-85C2-4833-99B4-80ADC0AB63B3}" destId="{BD0EF95E-7ABE-4161-84C0-D0F05461EC0C}" srcOrd="0" destOrd="0" presId="urn:microsoft.com/office/officeart/2005/8/layout/cycle2"/>
    <dgm:cxn modelId="{76F63A65-9386-4956-8130-C926AB040312}" type="presParOf" srcId="{C6273133-2F2B-4715-AAFB-43CE776CF606}" destId="{CD3FFD9A-CF64-4DD4-89FD-3CA06EFD80AD}" srcOrd="8" destOrd="0" presId="urn:microsoft.com/office/officeart/2005/8/layout/cycle2"/>
    <dgm:cxn modelId="{80558A9D-4477-4172-B318-4937ACFE9145}" type="presParOf" srcId="{C6273133-2F2B-4715-AAFB-43CE776CF606}" destId="{181FC818-AC3C-45E9-89F1-B12AD2C70D0C}" srcOrd="9" destOrd="0" presId="urn:microsoft.com/office/officeart/2005/8/layout/cycle2"/>
    <dgm:cxn modelId="{7F5B5B34-2880-43C9-8D64-5B5DAC2E5C9A}" type="presParOf" srcId="{181FC818-AC3C-45E9-89F1-B12AD2C70D0C}" destId="{4ED80D45-118C-442A-BE92-13E0BA043816}" srcOrd="0" destOrd="0" presId="urn:microsoft.com/office/officeart/2005/8/layout/cycle2"/>
    <dgm:cxn modelId="{F4EAA3F9-FA40-4E68-9B76-B9E589850AE3}" type="presParOf" srcId="{C6273133-2F2B-4715-AAFB-43CE776CF606}" destId="{45A70A1F-F1E3-43D5-91E1-E5E334C081E1}" srcOrd="10" destOrd="0" presId="urn:microsoft.com/office/officeart/2005/8/layout/cycle2"/>
    <dgm:cxn modelId="{5D71944A-131B-43B9-99EB-0EF7ABF2606C}" type="presParOf" srcId="{C6273133-2F2B-4715-AAFB-43CE776CF606}" destId="{60228BEC-A1C6-4E28-9085-A6CDBB915482}" srcOrd="11" destOrd="0" presId="urn:microsoft.com/office/officeart/2005/8/layout/cycle2"/>
    <dgm:cxn modelId="{736CBB99-4678-4D7E-9677-8791DFEBDF21}" type="presParOf" srcId="{60228BEC-A1C6-4E28-9085-A6CDBB915482}" destId="{0A3F9F5E-7795-4FCC-89F5-135259A322F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FAA0BF-0B76-4EBC-AE79-18783E698BDD}" type="doc">
      <dgm:prSet loTypeId="urn:microsoft.com/office/officeart/2005/8/layout/vProcess5" loCatId="process" qsTypeId="urn:microsoft.com/office/officeart/2005/8/quickstyle/simple1" qsCatId="simple" csTypeId="urn:microsoft.com/office/officeart/2005/8/colors/accent3_2" csCatId="accent3" phldr="1"/>
      <dgm:spPr/>
      <dgm:t>
        <a:bodyPr/>
        <a:lstStyle/>
        <a:p>
          <a:endParaRPr lang="en-US"/>
        </a:p>
      </dgm:t>
    </dgm:pt>
    <dgm:pt modelId="{617AD39F-B09C-461B-8CF3-98F52092A291}">
      <dgm:prSet phldrT="[Text]" phldr="0" custT="1"/>
      <dgm:spPr/>
      <dgm:t>
        <a:bodyPr/>
        <a:lstStyle/>
        <a:p>
          <a:pPr rtl="0"/>
          <a:r>
            <a:rPr lang="en-US" sz="2400">
              <a:latin typeface="+mn-lt"/>
            </a:rPr>
            <a:t>Level 1: </a:t>
          </a:r>
          <a:r>
            <a:rPr lang="en-US" sz="2400">
              <a:latin typeface="+mn-lt"/>
              <a:ea typeface="Source Sans Pro"/>
            </a:rPr>
            <a:t>Participants' Reactions</a:t>
          </a:r>
        </a:p>
      </dgm:t>
    </dgm:pt>
    <dgm:pt modelId="{7F184D7F-F8A8-4EAF-8390-1C60A5711115}" type="parTrans" cxnId="{4ABC527A-89E2-4C49-A63D-161FA26F8BF7}">
      <dgm:prSet/>
      <dgm:spPr/>
      <dgm:t>
        <a:bodyPr/>
        <a:lstStyle/>
        <a:p>
          <a:endParaRPr lang="en-US" sz="2400">
            <a:latin typeface="+mn-lt"/>
          </a:endParaRPr>
        </a:p>
      </dgm:t>
    </dgm:pt>
    <dgm:pt modelId="{8240F800-18E1-4394-87DE-E3D9309922A6}" type="sibTrans" cxnId="{4ABC527A-89E2-4C49-A63D-161FA26F8BF7}">
      <dgm:prSet custT="1"/>
      <dgm:spPr/>
      <dgm:t>
        <a:bodyPr/>
        <a:lstStyle/>
        <a:p>
          <a:endParaRPr lang="en-US" sz="2400">
            <a:latin typeface="+mn-lt"/>
          </a:endParaRPr>
        </a:p>
      </dgm:t>
    </dgm:pt>
    <dgm:pt modelId="{925BCEA2-1446-4424-8FA2-40F4A5810D4B}">
      <dgm:prSet phldrT="[Text]" phldr="0" custT="1"/>
      <dgm:spPr/>
      <dgm:t>
        <a:bodyPr/>
        <a:lstStyle/>
        <a:p>
          <a:pPr rtl="0"/>
          <a:r>
            <a:rPr lang="en-US" sz="2400">
              <a:latin typeface="+mn-lt"/>
            </a:rPr>
            <a:t>Level 2: </a:t>
          </a:r>
          <a:r>
            <a:rPr lang="en-US" sz="2400">
              <a:latin typeface="+mn-lt"/>
              <a:ea typeface="Source Sans Pro"/>
            </a:rPr>
            <a:t>Participants' Learning</a:t>
          </a:r>
        </a:p>
      </dgm:t>
    </dgm:pt>
    <dgm:pt modelId="{CAB69392-85BF-4D7A-9668-197B3CC64314}" type="parTrans" cxnId="{DECBD91B-0409-4406-B58B-935B92A06288}">
      <dgm:prSet/>
      <dgm:spPr/>
      <dgm:t>
        <a:bodyPr/>
        <a:lstStyle/>
        <a:p>
          <a:endParaRPr lang="en-US" sz="2400">
            <a:latin typeface="+mn-lt"/>
          </a:endParaRPr>
        </a:p>
      </dgm:t>
    </dgm:pt>
    <dgm:pt modelId="{0ADD7BE3-E81E-42C9-BF3B-C7B2ECE0D985}" type="sibTrans" cxnId="{DECBD91B-0409-4406-B58B-935B92A06288}">
      <dgm:prSet custT="1"/>
      <dgm:spPr/>
      <dgm:t>
        <a:bodyPr/>
        <a:lstStyle/>
        <a:p>
          <a:endParaRPr lang="en-US" sz="2400">
            <a:latin typeface="+mn-lt"/>
          </a:endParaRPr>
        </a:p>
      </dgm:t>
    </dgm:pt>
    <dgm:pt modelId="{27CEA856-A4CE-4B22-A48C-9A726B246B52}">
      <dgm:prSet phldrT="[Text]" phldr="0" custT="1"/>
      <dgm:spPr/>
      <dgm:t>
        <a:bodyPr/>
        <a:lstStyle/>
        <a:p>
          <a:pPr rtl="0"/>
          <a:r>
            <a:rPr lang="en-US" sz="2400">
              <a:latin typeface="+mn-lt"/>
            </a:rPr>
            <a:t>Level 3: </a:t>
          </a:r>
          <a:r>
            <a:rPr lang="en-US" sz="2400">
              <a:latin typeface="+mn-lt"/>
              <a:ea typeface="Source Sans Pro"/>
            </a:rPr>
            <a:t>Organizational Support and Change</a:t>
          </a:r>
        </a:p>
      </dgm:t>
    </dgm:pt>
    <dgm:pt modelId="{5F3E31A3-6A23-4C50-9ACE-88A0F115CF07}" type="parTrans" cxnId="{3C6D997B-9909-4237-9FD9-8868FF9AC482}">
      <dgm:prSet/>
      <dgm:spPr/>
      <dgm:t>
        <a:bodyPr/>
        <a:lstStyle/>
        <a:p>
          <a:endParaRPr lang="en-US" sz="2400">
            <a:latin typeface="+mn-lt"/>
          </a:endParaRPr>
        </a:p>
      </dgm:t>
    </dgm:pt>
    <dgm:pt modelId="{E0105DB0-CEA6-43C7-B0C2-75E531EA36E5}" type="sibTrans" cxnId="{3C6D997B-9909-4237-9FD9-8868FF9AC482}">
      <dgm:prSet custT="1"/>
      <dgm:spPr/>
      <dgm:t>
        <a:bodyPr/>
        <a:lstStyle/>
        <a:p>
          <a:endParaRPr lang="en-US" sz="2400">
            <a:latin typeface="+mn-lt"/>
          </a:endParaRPr>
        </a:p>
      </dgm:t>
    </dgm:pt>
    <dgm:pt modelId="{36ADA296-5372-42FC-803C-2165FC0E8207}">
      <dgm:prSet phldrT="[Text]" phldr="0" custT="1"/>
      <dgm:spPr/>
      <dgm:t>
        <a:bodyPr/>
        <a:lstStyle/>
        <a:p>
          <a:pPr rtl="0"/>
          <a:r>
            <a:rPr lang="en-US" sz="2400">
              <a:latin typeface="+mn-lt"/>
            </a:rPr>
            <a:t>Level 4: </a:t>
          </a:r>
          <a:r>
            <a:rPr lang="en-US" sz="2400">
              <a:latin typeface="+mn-lt"/>
              <a:ea typeface="Source Sans Pro"/>
            </a:rPr>
            <a:t>Participants' Use of New Knowledge and Skills</a:t>
          </a:r>
        </a:p>
      </dgm:t>
    </dgm:pt>
    <dgm:pt modelId="{90E4D98D-B477-41DE-A867-42AB889E18D5}" type="parTrans" cxnId="{6A7CC3EE-F7D6-4D41-B058-DCB8EC0F166E}">
      <dgm:prSet/>
      <dgm:spPr/>
      <dgm:t>
        <a:bodyPr/>
        <a:lstStyle/>
        <a:p>
          <a:endParaRPr lang="en-US" sz="2400">
            <a:latin typeface="+mn-lt"/>
          </a:endParaRPr>
        </a:p>
      </dgm:t>
    </dgm:pt>
    <dgm:pt modelId="{860F196A-A449-4AFD-A736-8D554EB07587}" type="sibTrans" cxnId="{6A7CC3EE-F7D6-4D41-B058-DCB8EC0F166E}">
      <dgm:prSet custT="1"/>
      <dgm:spPr/>
      <dgm:t>
        <a:bodyPr/>
        <a:lstStyle/>
        <a:p>
          <a:endParaRPr lang="en-US" sz="2400">
            <a:latin typeface="+mn-lt"/>
          </a:endParaRPr>
        </a:p>
      </dgm:t>
    </dgm:pt>
    <dgm:pt modelId="{B8D39021-5B00-4B4C-ABD7-7EACDC122202}">
      <dgm:prSet phldrT="[Text]" phldr="0" custT="1"/>
      <dgm:spPr/>
      <dgm:t>
        <a:bodyPr/>
        <a:lstStyle/>
        <a:p>
          <a:pPr rtl="0"/>
          <a:r>
            <a:rPr lang="en-US" sz="2400">
              <a:latin typeface="+mn-lt"/>
            </a:rPr>
            <a:t>Level 5: </a:t>
          </a:r>
          <a:r>
            <a:rPr lang="en-US" sz="2400">
              <a:latin typeface="+mn-lt"/>
              <a:ea typeface="Source Sans Pro"/>
            </a:rPr>
            <a:t>Student Learning Outcomes</a:t>
          </a:r>
        </a:p>
      </dgm:t>
    </dgm:pt>
    <dgm:pt modelId="{E8325F68-A107-4511-8268-B21A1032C232}" type="parTrans" cxnId="{BBC4F3D5-6ADF-4BE0-88A2-869AB20F4C75}">
      <dgm:prSet/>
      <dgm:spPr/>
      <dgm:t>
        <a:bodyPr/>
        <a:lstStyle/>
        <a:p>
          <a:endParaRPr lang="en-US" sz="2400">
            <a:latin typeface="+mn-lt"/>
          </a:endParaRPr>
        </a:p>
      </dgm:t>
    </dgm:pt>
    <dgm:pt modelId="{E6A048C5-C3D8-40F5-9AFE-46D0899F06B5}" type="sibTrans" cxnId="{BBC4F3D5-6ADF-4BE0-88A2-869AB20F4C75}">
      <dgm:prSet/>
      <dgm:spPr/>
      <dgm:t>
        <a:bodyPr/>
        <a:lstStyle/>
        <a:p>
          <a:endParaRPr lang="en-US" sz="2400">
            <a:latin typeface="+mn-lt"/>
          </a:endParaRPr>
        </a:p>
      </dgm:t>
    </dgm:pt>
    <dgm:pt modelId="{0DA97B14-B099-47C6-8D15-501BC734A0D1}" type="pres">
      <dgm:prSet presAssocID="{F2FAA0BF-0B76-4EBC-AE79-18783E698BDD}" presName="outerComposite" presStyleCnt="0">
        <dgm:presLayoutVars>
          <dgm:chMax val="5"/>
          <dgm:dir/>
          <dgm:resizeHandles val="exact"/>
        </dgm:presLayoutVars>
      </dgm:prSet>
      <dgm:spPr/>
    </dgm:pt>
    <dgm:pt modelId="{E2AEDEA0-C094-495E-A729-741586409B40}" type="pres">
      <dgm:prSet presAssocID="{F2FAA0BF-0B76-4EBC-AE79-18783E698BDD}" presName="dummyMaxCanvas" presStyleCnt="0">
        <dgm:presLayoutVars/>
      </dgm:prSet>
      <dgm:spPr/>
    </dgm:pt>
    <dgm:pt modelId="{0443C7AC-2702-4325-94B4-CCECD3870A0D}" type="pres">
      <dgm:prSet presAssocID="{F2FAA0BF-0B76-4EBC-AE79-18783E698BDD}" presName="FiveNodes_1" presStyleLbl="node1" presStyleIdx="0" presStyleCnt="5">
        <dgm:presLayoutVars>
          <dgm:bulletEnabled val="1"/>
        </dgm:presLayoutVars>
      </dgm:prSet>
      <dgm:spPr/>
    </dgm:pt>
    <dgm:pt modelId="{FED74F44-30CD-4DB7-BDE8-0B8CECACF851}" type="pres">
      <dgm:prSet presAssocID="{F2FAA0BF-0B76-4EBC-AE79-18783E698BDD}" presName="FiveNodes_2" presStyleLbl="node1" presStyleIdx="1" presStyleCnt="5">
        <dgm:presLayoutVars>
          <dgm:bulletEnabled val="1"/>
        </dgm:presLayoutVars>
      </dgm:prSet>
      <dgm:spPr/>
    </dgm:pt>
    <dgm:pt modelId="{A9CF4C24-0A6C-49F4-950F-70A5D69199E5}" type="pres">
      <dgm:prSet presAssocID="{F2FAA0BF-0B76-4EBC-AE79-18783E698BDD}" presName="FiveNodes_3" presStyleLbl="node1" presStyleIdx="2" presStyleCnt="5">
        <dgm:presLayoutVars>
          <dgm:bulletEnabled val="1"/>
        </dgm:presLayoutVars>
      </dgm:prSet>
      <dgm:spPr/>
    </dgm:pt>
    <dgm:pt modelId="{06DACEED-CF6C-4861-A7D9-78DA9B02AD5C}" type="pres">
      <dgm:prSet presAssocID="{F2FAA0BF-0B76-4EBC-AE79-18783E698BDD}" presName="FiveNodes_4" presStyleLbl="node1" presStyleIdx="3" presStyleCnt="5">
        <dgm:presLayoutVars>
          <dgm:bulletEnabled val="1"/>
        </dgm:presLayoutVars>
      </dgm:prSet>
      <dgm:spPr/>
    </dgm:pt>
    <dgm:pt modelId="{066D0A68-4616-4D34-A78D-E532D1E60C25}" type="pres">
      <dgm:prSet presAssocID="{F2FAA0BF-0B76-4EBC-AE79-18783E698BDD}" presName="FiveNodes_5" presStyleLbl="node1" presStyleIdx="4" presStyleCnt="5">
        <dgm:presLayoutVars>
          <dgm:bulletEnabled val="1"/>
        </dgm:presLayoutVars>
      </dgm:prSet>
      <dgm:spPr/>
    </dgm:pt>
    <dgm:pt modelId="{B051E013-0F5E-497E-968C-65F43B92E471}" type="pres">
      <dgm:prSet presAssocID="{F2FAA0BF-0B76-4EBC-AE79-18783E698BDD}" presName="FiveConn_1-2" presStyleLbl="fgAccFollowNode1" presStyleIdx="0" presStyleCnt="4">
        <dgm:presLayoutVars>
          <dgm:bulletEnabled val="1"/>
        </dgm:presLayoutVars>
      </dgm:prSet>
      <dgm:spPr/>
    </dgm:pt>
    <dgm:pt modelId="{B44AC2A4-75C5-4C16-9AA2-D099F1EECCF9}" type="pres">
      <dgm:prSet presAssocID="{F2FAA0BF-0B76-4EBC-AE79-18783E698BDD}" presName="FiveConn_2-3" presStyleLbl="fgAccFollowNode1" presStyleIdx="1" presStyleCnt="4">
        <dgm:presLayoutVars>
          <dgm:bulletEnabled val="1"/>
        </dgm:presLayoutVars>
      </dgm:prSet>
      <dgm:spPr/>
    </dgm:pt>
    <dgm:pt modelId="{6592371D-96E2-48CC-9B69-AA0D1D69F374}" type="pres">
      <dgm:prSet presAssocID="{F2FAA0BF-0B76-4EBC-AE79-18783E698BDD}" presName="FiveConn_3-4" presStyleLbl="fgAccFollowNode1" presStyleIdx="2" presStyleCnt="4">
        <dgm:presLayoutVars>
          <dgm:bulletEnabled val="1"/>
        </dgm:presLayoutVars>
      </dgm:prSet>
      <dgm:spPr/>
    </dgm:pt>
    <dgm:pt modelId="{C3CB85C8-A89C-4C24-9A1A-02A331262740}" type="pres">
      <dgm:prSet presAssocID="{F2FAA0BF-0B76-4EBC-AE79-18783E698BDD}" presName="FiveConn_4-5" presStyleLbl="fgAccFollowNode1" presStyleIdx="3" presStyleCnt="4">
        <dgm:presLayoutVars>
          <dgm:bulletEnabled val="1"/>
        </dgm:presLayoutVars>
      </dgm:prSet>
      <dgm:spPr/>
    </dgm:pt>
    <dgm:pt modelId="{6704137E-5F78-45EB-B91B-DA2EF43C1D08}" type="pres">
      <dgm:prSet presAssocID="{F2FAA0BF-0B76-4EBC-AE79-18783E698BDD}" presName="FiveNodes_1_text" presStyleLbl="node1" presStyleIdx="4" presStyleCnt="5">
        <dgm:presLayoutVars>
          <dgm:bulletEnabled val="1"/>
        </dgm:presLayoutVars>
      </dgm:prSet>
      <dgm:spPr/>
    </dgm:pt>
    <dgm:pt modelId="{41516E64-DA87-4C5A-B30E-0BDAEE2F7541}" type="pres">
      <dgm:prSet presAssocID="{F2FAA0BF-0B76-4EBC-AE79-18783E698BDD}" presName="FiveNodes_2_text" presStyleLbl="node1" presStyleIdx="4" presStyleCnt="5">
        <dgm:presLayoutVars>
          <dgm:bulletEnabled val="1"/>
        </dgm:presLayoutVars>
      </dgm:prSet>
      <dgm:spPr/>
    </dgm:pt>
    <dgm:pt modelId="{7F716DB0-E0D9-4944-8C50-F97D5BE76DBA}" type="pres">
      <dgm:prSet presAssocID="{F2FAA0BF-0B76-4EBC-AE79-18783E698BDD}" presName="FiveNodes_3_text" presStyleLbl="node1" presStyleIdx="4" presStyleCnt="5">
        <dgm:presLayoutVars>
          <dgm:bulletEnabled val="1"/>
        </dgm:presLayoutVars>
      </dgm:prSet>
      <dgm:spPr/>
    </dgm:pt>
    <dgm:pt modelId="{8B7DD6B5-0B8F-41E5-B137-75B7EA37B06C}" type="pres">
      <dgm:prSet presAssocID="{F2FAA0BF-0B76-4EBC-AE79-18783E698BDD}" presName="FiveNodes_4_text" presStyleLbl="node1" presStyleIdx="4" presStyleCnt="5">
        <dgm:presLayoutVars>
          <dgm:bulletEnabled val="1"/>
        </dgm:presLayoutVars>
      </dgm:prSet>
      <dgm:spPr/>
    </dgm:pt>
    <dgm:pt modelId="{4AB053E8-6756-474F-8F70-2C547AE86607}" type="pres">
      <dgm:prSet presAssocID="{F2FAA0BF-0B76-4EBC-AE79-18783E698BDD}" presName="FiveNodes_5_text" presStyleLbl="node1" presStyleIdx="4" presStyleCnt="5">
        <dgm:presLayoutVars>
          <dgm:bulletEnabled val="1"/>
        </dgm:presLayoutVars>
      </dgm:prSet>
      <dgm:spPr/>
    </dgm:pt>
  </dgm:ptLst>
  <dgm:cxnLst>
    <dgm:cxn modelId="{2B497503-62F7-401F-B101-5E9DDA4502A9}" type="presOf" srcId="{617AD39F-B09C-461B-8CF3-98F52092A291}" destId="{0443C7AC-2702-4325-94B4-CCECD3870A0D}" srcOrd="0" destOrd="0" presId="urn:microsoft.com/office/officeart/2005/8/layout/vProcess5"/>
    <dgm:cxn modelId="{7CC71E07-5DA6-4BEF-990A-C63B52817667}" type="presOf" srcId="{E0105DB0-CEA6-43C7-B0C2-75E531EA36E5}" destId="{6592371D-96E2-48CC-9B69-AA0D1D69F374}" srcOrd="0" destOrd="0" presId="urn:microsoft.com/office/officeart/2005/8/layout/vProcess5"/>
    <dgm:cxn modelId="{9009610E-A45B-4341-96EE-58B201A60D26}" type="presOf" srcId="{36ADA296-5372-42FC-803C-2165FC0E8207}" destId="{8B7DD6B5-0B8F-41E5-B137-75B7EA37B06C}" srcOrd="1" destOrd="0" presId="urn:microsoft.com/office/officeart/2005/8/layout/vProcess5"/>
    <dgm:cxn modelId="{4ED0A510-0577-4126-ADAA-F5CDCD88F2B6}" type="presOf" srcId="{925BCEA2-1446-4424-8FA2-40F4A5810D4B}" destId="{FED74F44-30CD-4DB7-BDE8-0B8CECACF851}" srcOrd="0" destOrd="0" presId="urn:microsoft.com/office/officeart/2005/8/layout/vProcess5"/>
    <dgm:cxn modelId="{DECBD91B-0409-4406-B58B-935B92A06288}" srcId="{F2FAA0BF-0B76-4EBC-AE79-18783E698BDD}" destId="{925BCEA2-1446-4424-8FA2-40F4A5810D4B}" srcOrd="1" destOrd="0" parTransId="{CAB69392-85BF-4D7A-9668-197B3CC64314}" sibTransId="{0ADD7BE3-E81E-42C9-BF3B-C7B2ECE0D985}"/>
    <dgm:cxn modelId="{EF13651C-A4A8-44F8-8ADB-EC524ACE98EF}" type="presOf" srcId="{860F196A-A449-4AFD-A736-8D554EB07587}" destId="{C3CB85C8-A89C-4C24-9A1A-02A331262740}" srcOrd="0" destOrd="0" presId="urn:microsoft.com/office/officeart/2005/8/layout/vProcess5"/>
    <dgm:cxn modelId="{AC865760-5459-44B7-B691-D85500FDBF93}" type="presOf" srcId="{36ADA296-5372-42FC-803C-2165FC0E8207}" destId="{06DACEED-CF6C-4861-A7D9-78DA9B02AD5C}" srcOrd="0" destOrd="0" presId="urn:microsoft.com/office/officeart/2005/8/layout/vProcess5"/>
    <dgm:cxn modelId="{8847D458-1098-413C-AAFD-C89D38829C05}" type="presOf" srcId="{925BCEA2-1446-4424-8FA2-40F4A5810D4B}" destId="{41516E64-DA87-4C5A-B30E-0BDAEE2F7541}" srcOrd="1" destOrd="0" presId="urn:microsoft.com/office/officeart/2005/8/layout/vProcess5"/>
    <dgm:cxn modelId="{4ABC527A-89E2-4C49-A63D-161FA26F8BF7}" srcId="{F2FAA0BF-0B76-4EBC-AE79-18783E698BDD}" destId="{617AD39F-B09C-461B-8CF3-98F52092A291}" srcOrd="0" destOrd="0" parTransId="{7F184D7F-F8A8-4EAF-8390-1C60A5711115}" sibTransId="{8240F800-18E1-4394-87DE-E3D9309922A6}"/>
    <dgm:cxn modelId="{3C6D997B-9909-4237-9FD9-8868FF9AC482}" srcId="{F2FAA0BF-0B76-4EBC-AE79-18783E698BDD}" destId="{27CEA856-A4CE-4B22-A48C-9A726B246B52}" srcOrd="2" destOrd="0" parTransId="{5F3E31A3-6A23-4C50-9ACE-88A0F115CF07}" sibTransId="{E0105DB0-CEA6-43C7-B0C2-75E531EA36E5}"/>
    <dgm:cxn modelId="{AC38AD93-EB3B-43AC-BB63-19C88DB870B6}" type="presOf" srcId="{0ADD7BE3-E81E-42C9-BF3B-C7B2ECE0D985}" destId="{B44AC2A4-75C5-4C16-9AA2-D099F1EECCF9}" srcOrd="0" destOrd="0" presId="urn:microsoft.com/office/officeart/2005/8/layout/vProcess5"/>
    <dgm:cxn modelId="{02ABAF93-A778-48B2-A797-A2B3EF473E2F}" type="presOf" srcId="{27CEA856-A4CE-4B22-A48C-9A726B246B52}" destId="{A9CF4C24-0A6C-49F4-950F-70A5D69199E5}" srcOrd="0" destOrd="0" presId="urn:microsoft.com/office/officeart/2005/8/layout/vProcess5"/>
    <dgm:cxn modelId="{B7E8869B-A0A9-488F-BA97-CA22F14E4F23}" type="presOf" srcId="{27CEA856-A4CE-4B22-A48C-9A726B246B52}" destId="{7F716DB0-E0D9-4944-8C50-F97D5BE76DBA}" srcOrd="1" destOrd="0" presId="urn:microsoft.com/office/officeart/2005/8/layout/vProcess5"/>
    <dgm:cxn modelId="{2BB79FB3-EA1F-4D6E-BC49-DBD327E2AAF8}" type="presOf" srcId="{617AD39F-B09C-461B-8CF3-98F52092A291}" destId="{6704137E-5F78-45EB-B91B-DA2EF43C1D08}" srcOrd="1" destOrd="0" presId="urn:microsoft.com/office/officeart/2005/8/layout/vProcess5"/>
    <dgm:cxn modelId="{4C5C17C9-D62B-4D5D-A3D1-98FDE85378F3}" type="presOf" srcId="{B8D39021-5B00-4B4C-ABD7-7EACDC122202}" destId="{4AB053E8-6756-474F-8F70-2C547AE86607}" srcOrd="1" destOrd="0" presId="urn:microsoft.com/office/officeart/2005/8/layout/vProcess5"/>
    <dgm:cxn modelId="{30A019D0-436D-40A1-A6CB-B44250CBBD43}" type="presOf" srcId="{B8D39021-5B00-4B4C-ABD7-7EACDC122202}" destId="{066D0A68-4616-4D34-A78D-E532D1E60C25}" srcOrd="0" destOrd="0" presId="urn:microsoft.com/office/officeart/2005/8/layout/vProcess5"/>
    <dgm:cxn modelId="{9AFE61D1-FFC4-42B1-AB02-989DA862937B}" type="presOf" srcId="{8240F800-18E1-4394-87DE-E3D9309922A6}" destId="{B051E013-0F5E-497E-968C-65F43B92E471}" srcOrd="0" destOrd="0" presId="urn:microsoft.com/office/officeart/2005/8/layout/vProcess5"/>
    <dgm:cxn modelId="{BBC4F3D5-6ADF-4BE0-88A2-869AB20F4C75}" srcId="{F2FAA0BF-0B76-4EBC-AE79-18783E698BDD}" destId="{B8D39021-5B00-4B4C-ABD7-7EACDC122202}" srcOrd="4" destOrd="0" parTransId="{E8325F68-A107-4511-8268-B21A1032C232}" sibTransId="{E6A048C5-C3D8-40F5-9AFE-46D0899F06B5}"/>
    <dgm:cxn modelId="{A1CF0EEB-324B-42F8-AC0E-8EEDEBC6D0C4}" type="presOf" srcId="{F2FAA0BF-0B76-4EBC-AE79-18783E698BDD}" destId="{0DA97B14-B099-47C6-8D15-501BC734A0D1}" srcOrd="0" destOrd="0" presId="urn:microsoft.com/office/officeart/2005/8/layout/vProcess5"/>
    <dgm:cxn modelId="{6A7CC3EE-F7D6-4D41-B058-DCB8EC0F166E}" srcId="{F2FAA0BF-0B76-4EBC-AE79-18783E698BDD}" destId="{36ADA296-5372-42FC-803C-2165FC0E8207}" srcOrd="3" destOrd="0" parTransId="{90E4D98D-B477-41DE-A867-42AB889E18D5}" sibTransId="{860F196A-A449-4AFD-A736-8D554EB07587}"/>
    <dgm:cxn modelId="{CBD7E800-529F-4A14-85C1-4D1445B92776}" type="presParOf" srcId="{0DA97B14-B099-47C6-8D15-501BC734A0D1}" destId="{E2AEDEA0-C094-495E-A729-741586409B40}" srcOrd="0" destOrd="0" presId="urn:microsoft.com/office/officeart/2005/8/layout/vProcess5"/>
    <dgm:cxn modelId="{E92DA9BA-BA6E-43C4-89BD-89049C0AE899}" type="presParOf" srcId="{0DA97B14-B099-47C6-8D15-501BC734A0D1}" destId="{0443C7AC-2702-4325-94B4-CCECD3870A0D}" srcOrd="1" destOrd="0" presId="urn:microsoft.com/office/officeart/2005/8/layout/vProcess5"/>
    <dgm:cxn modelId="{D4047FA9-461F-4E22-8A59-B86A744E65C9}" type="presParOf" srcId="{0DA97B14-B099-47C6-8D15-501BC734A0D1}" destId="{FED74F44-30CD-4DB7-BDE8-0B8CECACF851}" srcOrd="2" destOrd="0" presId="urn:microsoft.com/office/officeart/2005/8/layout/vProcess5"/>
    <dgm:cxn modelId="{6AD7977E-18C3-472C-809F-7A5C6819E300}" type="presParOf" srcId="{0DA97B14-B099-47C6-8D15-501BC734A0D1}" destId="{A9CF4C24-0A6C-49F4-950F-70A5D69199E5}" srcOrd="3" destOrd="0" presId="urn:microsoft.com/office/officeart/2005/8/layout/vProcess5"/>
    <dgm:cxn modelId="{C750F447-8D35-4DDC-A025-F592F4DA5FE3}" type="presParOf" srcId="{0DA97B14-B099-47C6-8D15-501BC734A0D1}" destId="{06DACEED-CF6C-4861-A7D9-78DA9B02AD5C}" srcOrd="4" destOrd="0" presId="urn:microsoft.com/office/officeart/2005/8/layout/vProcess5"/>
    <dgm:cxn modelId="{DFE16840-3347-4F67-86CA-E477DB224A85}" type="presParOf" srcId="{0DA97B14-B099-47C6-8D15-501BC734A0D1}" destId="{066D0A68-4616-4D34-A78D-E532D1E60C25}" srcOrd="5" destOrd="0" presId="urn:microsoft.com/office/officeart/2005/8/layout/vProcess5"/>
    <dgm:cxn modelId="{B627FD20-FCAF-4E0D-8DDB-C417DF401536}" type="presParOf" srcId="{0DA97B14-B099-47C6-8D15-501BC734A0D1}" destId="{B051E013-0F5E-497E-968C-65F43B92E471}" srcOrd="6" destOrd="0" presId="urn:microsoft.com/office/officeart/2005/8/layout/vProcess5"/>
    <dgm:cxn modelId="{653FA594-1240-49D6-860F-0AA99926E7C1}" type="presParOf" srcId="{0DA97B14-B099-47C6-8D15-501BC734A0D1}" destId="{B44AC2A4-75C5-4C16-9AA2-D099F1EECCF9}" srcOrd="7" destOrd="0" presId="urn:microsoft.com/office/officeart/2005/8/layout/vProcess5"/>
    <dgm:cxn modelId="{9C4DEB0D-CC58-46D3-9E72-9DD032CE3F6A}" type="presParOf" srcId="{0DA97B14-B099-47C6-8D15-501BC734A0D1}" destId="{6592371D-96E2-48CC-9B69-AA0D1D69F374}" srcOrd="8" destOrd="0" presId="urn:microsoft.com/office/officeart/2005/8/layout/vProcess5"/>
    <dgm:cxn modelId="{3090DC53-F8AE-4182-80C7-988E6D58C419}" type="presParOf" srcId="{0DA97B14-B099-47C6-8D15-501BC734A0D1}" destId="{C3CB85C8-A89C-4C24-9A1A-02A331262740}" srcOrd="9" destOrd="0" presId="urn:microsoft.com/office/officeart/2005/8/layout/vProcess5"/>
    <dgm:cxn modelId="{DC571B8D-1020-4A66-AB8B-FAEC62741D18}" type="presParOf" srcId="{0DA97B14-B099-47C6-8D15-501BC734A0D1}" destId="{6704137E-5F78-45EB-B91B-DA2EF43C1D08}" srcOrd="10" destOrd="0" presId="urn:microsoft.com/office/officeart/2005/8/layout/vProcess5"/>
    <dgm:cxn modelId="{833286F5-22D0-4B51-9F2F-8BDEF6C01899}" type="presParOf" srcId="{0DA97B14-B099-47C6-8D15-501BC734A0D1}" destId="{41516E64-DA87-4C5A-B30E-0BDAEE2F7541}" srcOrd="11" destOrd="0" presId="urn:microsoft.com/office/officeart/2005/8/layout/vProcess5"/>
    <dgm:cxn modelId="{7A95C5F8-26EE-496E-BA4B-9645FFB13C99}" type="presParOf" srcId="{0DA97B14-B099-47C6-8D15-501BC734A0D1}" destId="{7F716DB0-E0D9-4944-8C50-F97D5BE76DBA}" srcOrd="12" destOrd="0" presId="urn:microsoft.com/office/officeart/2005/8/layout/vProcess5"/>
    <dgm:cxn modelId="{C11A748F-5BEC-49B7-B955-68C92E54910F}" type="presParOf" srcId="{0DA97B14-B099-47C6-8D15-501BC734A0D1}" destId="{8B7DD6B5-0B8F-41E5-B137-75B7EA37B06C}" srcOrd="13" destOrd="0" presId="urn:microsoft.com/office/officeart/2005/8/layout/vProcess5"/>
    <dgm:cxn modelId="{50CC8BB5-BFE8-4E0F-B93C-F797DB07FC57}" type="presParOf" srcId="{0DA97B14-B099-47C6-8D15-501BC734A0D1}" destId="{4AB053E8-6756-474F-8F70-2C547AE86607}"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E19335-80C2-4FC5-B1C0-8BD98E7A649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2B2A009-A4E2-4D94-9015-23782FA9D3CB}">
      <dgm:prSet custT="1"/>
      <dgm:spPr/>
      <dgm:t>
        <a:bodyPr/>
        <a:lstStyle/>
        <a:p>
          <a:pPr>
            <a:lnSpc>
              <a:spcPct val="100000"/>
            </a:lnSpc>
          </a:pPr>
          <a:r>
            <a:rPr lang="en-US" sz="2600" b="1" baseline="0" dirty="0"/>
            <a:t>Peer Coaching: </a:t>
          </a:r>
          <a:r>
            <a:rPr lang="en-US" sz="2600" b="0" baseline="0" dirty="0"/>
            <a:t>Use team time to model, observe, and reflect together</a:t>
          </a:r>
          <a:endParaRPr lang="en-US" sz="2600" b="1" dirty="0"/>
        </a:p>
      </dgm:t>
    </dgm:pt>
    <dgm:pt modelId="{DF9B7676-74FD-4A89-80D4-ED388B72FA10}" type="parTrans" cxnId="{8768E624-B5D3-46DF-BEF3-40C0FEB8F44D}">
      <dgm:prSet/>
      <dgm:spPr/>
      <dgm:t>
        <a:bodyPr/>
        <a:lstStyle/>
        <a:p>
          <a:endParaRPr lang="en-US"/>
        </a:p>
      </dgm:t>
    </dgm:pt>
    <dgm:pt modelId="{34CE520C-D091-4A8A-9792-CB3724018AF9}" type="sibTrans" cxnId="{8768E624-B5D3-46DF-BEF3-40C0FEB8F44D}">
      <dgm:prSet/>
      <dgm:spPr/>
      <dgm:t>
        <a:bodyPr/>
        <a:lstStyle/>
        <a:p>
          <a:endParaRPr lang="en-US"/>
        </a:p>
      </dgm:t>
    </dgm:pt>
    <dgm:pt modelId="{489874E3-9C39-484A-8ED9-E9A15A213040}">
      <dgm:prSet custT="1"/>
      <dgm:spPr/>
      <dgm:t>
        <a:bodyPr/>
        <a:lstStyle/>
        <a:p>
          <a:pPr>
            <a:lnSpc>
              <a:spcPct val="100000"/>
            </a:lnSpc>
          </a:pPr>
          <a:r>
            <a:rPr lang="en-US" sz="2600" b="1" baseline="0" dirty="0"/>
            <a:t>Alternate meetings: </a:t>
          </a:r>
          <a:r>
            <a:rPr lang="en-US" sz="2600" baseline="0" dirty="0"/>
            <a:t>Provide time in one meeting to review lessons and time in the next meeting to discuss learning</a:t>
          </a:r>
          <a:endParaRPr lang="en-US" sz="2600" dirty="0"/>
        </a:p>
      </dgm:t>
    </dgm:pt>
    <dgm:pt modelId="{575C6035-C0AC-474D-8331-BD57EAC3DAC1}" type="parTrans" cxnId="{6AABC5A0-AFDE-4DF7-803B-4FEFD372243C}">
      <dgm:prSet/>
      <dgm:spPr/>
      <dgm:t>
        <a:bodyPr/>
        <a:lstStyle/>
        <a:p>
          <a:endParaRPr lang="en-US"/>
        </a:p>
      </dgm:t>
    </dgm:pt>
    <dgm:pt modelId="{07D7BDE8-E2B0-4C73-8ECB-A8C136E32375}" type="sibTrans" cxnId="{6AABC5A0-AFDE-4DF7-803B-4FEFD372243C}">
      <dgm:prSet/>
      <dgm:spPr/>
      <dgm:t>
        <a:bodyPr/>
        <a:lstStyle/>
        <a:p>
          <a:endParaRPr lang="en-US"/>
        </a:p>
      </dgm:t>
    </dgm:pt>
    <dgm:pt modelId="{B0530AF1-169A-454E-A401-3A81B402F50A}">
      <dgm:prSet custT="1"/>
      <dgm:spPr/>
      <dgm:t>
        <a:bodyPr/>
        <a:lstStyle/>
        <a:p>
          <a:pPr>
            <a:lnSpc>
              <a:spcPct val="100000"/>
            </a:lnSpc>
          </a:pPr>
          <a:r>
            <a:rPr lang="en-US" sz="2600" b="1" baseline="0" dirty="0"/>
            <a:t>Discussion:</a:t>
          </a:r>
          <a:r>
            <a:rPr lang="en-US" sz="2600" baseline="0" dirty="0"/>
            <a:t> Share Response Notebook entries </a:t>
          </a:r>
          <a:endParaRPr lang="en-US" sz="2600" dirty="0"/>
        </a:p>
      </dgm:t>
    </dgm:pt>
    <dgm:pt modelId="{69BD3746-FBEE-4499-9944-BC7DFADC235F}" type="parTrans" cxnId="{2D0A2C32-EE00-438E-B0AE-3E0B4B0393B1}">
      <dgm:prSet/>
      <dgm:spPr/>
      <dgm:t>
        <a:bodyPr/>
        <a:lstStyle/>
        <a:p>
          <a:endParaRPr lang="en-US"/>
        </a:p>
      </dgm:t>
    </dgm:pt>
    <dgm:pt modelId="{EF342532-A4AB-430F-9F3D-FDC2DDF6ED67}" type="sibTrans" cxnId="{2D0A2C32-EE00-438E-B0AE-3E0B4B0393B1}">
      <dgm:prSet/>
      <dgm:spPr/>
      <dgm:t>
        <a:bodyPr/>
        <a:lstStyle/>
        <a:p>
          <a:endParaRPr lang="en-US"/>
        </a:p>
      </dgm:t>
    </dgm:pt>
    <dgm:pt modelId="{952FCAB8-C4A2-48ED-8E35-BDB63F09EF7F}">
      <dgm:prSet custT="1"/>
      <dgm:spPr/>
      <dgm:t>
        <a:bodyPr/>
        <a:lstStyle/>
        <a:p>
          <a:pPr>
            <a:lnSpc>
              <a:spcPct val="100000"/>
            </a:lnSpc>
          </a:pPr>
          <a:r>
            <a:rPr lang="en-US" sz="2600" b="1" baseline="0" dirty="0"/>
            <a:t>Resource Bank: </a:t>
          </a:r>
          <a:r>
            <a:rPr lang="en-US" sz="2600" b="0" baseline="0" dirty="0"/>
            <a:t>Gather and share tools and resources from the course</a:t>
          </a:r>
          <a:endParaRPr lang="en-US" sz="2600" b="1" dirty="0"/>
        </a:p>
      </dgm:t>
    </dgm:pt>
    <dgm:pt modelId="{8B56804E-3252-4FBB-AB8F-FC6C0EF6DDF0}" type="parTrans" cxnId="{CA74DAD3-B737-4088-8B27-AE364737E559}">
      <dgm:prSet/>
      <dgm:spPr/>
      <dgm:t>
        <a:bodyPr/>
        <a:lstStyle/>
        <a:p>
          <a:endParaRPr lang="en-US"/>
        </a:p>
      </dgm:t>
    </dgm:pt>
    <dgm:pt modelId="{39FD33AD-D465-4CF4-B9F8-01DE2501BFB3}" type="sibTrans" cxnId="{CA74DAD3-B737-4088-8B27-AE364737E559}">
      <dgm:prSet/>
      <dgm:spPr/>
      <dgm:t>
        <a:bodyPr/>
        <a:lstStyle/>
        <a:p>
          <a:endParaRPr lang="en-US"/>
        </a:p>
      </dgm:t>
    </dgm:pt>
    <dgm:pt modelId="{871563E9-4F37-4864-9CB7-C41F442A2FD4}" type="pres">
      <dgm:prSet presAssocID="{E9E19335-80C2-4FC5-B1C0-8BD98E7A6490}" presName="root" presStyleCnt="0">
        <dgm:presLayoutVars>
          <dgm:dir/>
          <dgm:resizeHandles val="exact"/>
        </dgm:presLayoutVars>
      </dgm:prSet>
      <dgm:spPr/>
    </dgm:pt>
    <dgm:pt modelId="{2D0CD523-8345-4141-9254-999DAC5E4583}" type="pres">
      <dgm:prSet presAssocID="{62B2A009-A4E2-4D94-9015-23782FA9D3CB}" presName="compNode" presStyleCnt="0"/>
      <dgm:spPr/>
    </dgm:pt>
    <dgm:pt modelId="{68E38BEF-A6E9-49C6-B232-85744437FA50}" type="pres">
      <dgm:prSet presAssocID="{62B2A009-A4E2-4D94-9015-23782FA9D3CB}" presName="bgRect" presStyleLbl="bgShp" presStyleIdx="0" presStyleCnt="4" custLinFactNeighborY="-2401"/>
      <dgm:spPr/>
    </dgm:pt>
    <dgm:pt modelId="{4B57EADC-9FB7-4E04-91BB-9959C2AB2C8B}" type="pres">
      <dgm:prSet presAssocID="{62B2A009-A4E2-4D94-9015-23782FA9D3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469D048F-A3D4-4CFC-8F44-438F5D8EB9F6}" type="pres">
      <dgm:prSet presAssocID="{62B2A009-A4E2-4D94-9015-23782FA9D3CB}" presName="spaceRect" presStyleCnt="0"/>
      <dgm:spPr/>
    </dgm:pt>
    <dgm:pt modelId="{6A7D7417-F137-443F-9A5D-2F9765ADBAEF}" type="pres">
      <dgm:prSet presAssocID="{62B2A009-A4E2-4D94-9015-23782FA9D3CB}" presName="parTx" presStyleLbl="revTx" presStyleIdx="0" presStyleCnt="4">
        <dgm:presLayoutVars>
          <dgm:chMax val="0"/>
          <dgm:chPref val="0"/>
        </dgm:presLayoutVars>
      </dgm:prSet>
      <dgm:spPr/>
    </dgm:pt>
    <dgm:pt modelId="{D216FD4F-9090-45FC-8372-CA0A27C3C5FD}" type="pres">
      <dgm:prSet presAssocID="{34CE520C-D091-4A8A-9792-CB3724018AF9}" presName="sibTrans" presStyleCnt="0"/>
      <dgm:spPr/>
    </dgm:pt>
    <dgm:pt modelId="{EE4E44E9-9700-4EE8-819F-0F598096EE6E}" type="pres">
      <dgm:prSet presAssocID="{489874E3-9C39-484A-8ED9-E9A15A213040}" presName="compNode" presStyleCnt="0"/>
      <dgm:spPr/>
    </dgm:pt>
    <dgm:pt modelId="{00E3F668-3F5C-41DB-9093-63B316A9DC41}" type="pres">
      <dgm:prSet presAssocID="{489874E3-9C39-484A-8ED9-E9A15A213040}" presName="bgRect" presStyleLbl="bgShp" presStyleIdx="1" presStyleCnt="4"/>
      <dgm:spPr/>
    </dgm:pt>
    <dgm:pt modelId="{1A7167DE-EBB8-4010-A1F0-FEF46C0250BC}" type="pres">
      <dgm:prSet presAssocID="{489874E3-9C39-484A-8ED9-E9A15A2130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BC477751-EBEA-470A-910E-ED100A1A1AAB}" type="pres">
      <dgm:prSet presAssocID="{489874E3-9C39-484A-8ED9-E9A15A213040}" presName="spaceRect" presStyleCnt="0"/>
      <dgm:spPr/>
    </dgm:pt>
    <dgm:pt modelId="{427FCC6D-81E7-499A-B2DD-4458B13773A5}" type="pres">
      <dgm:prSet presAssocID="{489874E3-9C39-484A-8ED9-E9A15A213040}" presName="parTx" presStyleLbl="revTx" presStyleIdx="1" presStyleCnt="4">
        <dgm:presLayoutVars>
          <dgm:chMax val="0"/>
          <dgm:chPref val="0"/>
        </dgm:presLayoutVars>
      </dgm:prSet>
      <dgm:spPr/>
    </dgm:pt>
    <dgm:pt modelId="{B6AE73AC-820C-4A7E-9457-C89B4CA85F46}" type="pres">
      <dgm:prSet presAssocID="{07D7BDE8-E2B0-4C73-8ECB-A8C136E32375}" presName="sibTrans" presStyleCnt="0"/>
      <dgm:spPr/>
    </dgm:pt>
    <dgm:pt modelId="{21A498C3-4171-45F6-A5AD-9207578B9FA1}" type="pres">
      <dgm:prSet presAssocID="{B0530AF1-169A-454E-A401-3A81B402F50A}" presName="compNode" presStyleCnt="0"/>
      <dgm:spPr/>
    </dgm:pt>
    <dgm:pt modelId="{3D85A28A-AD2E-4655-94B3-2F014A127B28}" type="pres">
      <dgm:prSet presAssocID="{B0530AF1-169A-454E-A401-3A81B402F50A}" presName="bgRect" presStyleLbl="bgShp" presStyleIdx="2" presStyleCnt="4"/>
      <dgm:spPr/>
    </dgm:pt>
    <dgm:pt modelId="{89BEAB5B-C175-4EAE-8B85-2F0290B5E96A}" type="pres">
      <dgm:prSet presAssocID="{B0530AF1-169A-454E-A401-3A81B402F50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2E6E5BDD-4496-46B8-886D-84130FF1DE13}" type="pres">
      <dgm:prSet presAssocID="{B0530AF1-169A-454E-A401-3A81B402F50A}" presName="spaceRect" presStyleCnt="0"/>
      <dgm:spPr/>
    </dgm:pt>
    <dgm:pt modelId="{8606FDE7-4C10-48EB-ABD2-67FDEC61DAB4}" type="pres">
      <dgm:prSet presAssocID="{B0530AF1-169A-454E-A401-3A81B402F50A}" presName="parTx" presStyleLbl="revTx" presStyleIdx="2" presStyleCnt="4" custScaleX="101782">
        <dgm:presLayoutVars>
          <dgm:chMax val="0"/>
          <dgm:chPref val="0"/>
        </dgm:presLayoutVars>
      </dgm:prSet>
      <dgm:spPr/>
    </dgm:pt>
    <dgm:pt modelId="{918F80B1-4C32-4114-AC6C-3F71D8279047}" type="pres">
      <dgm:prSet presAssocID="{EF342532-A4AB-430F-9F3D-FDC2DDF6ED67}" presName="sibTrans" presStyleCnt="0"/>
      <dgm:spPr/>
    </dgm:pt>
    <dgm:pt modelId="{FDD607DE-9AE3-4CE3-B5B7-61685BFD961D}" type="pres">
      <dgm:prSet presAssocID="{952FCAB8-C4A2-48ED-8E35-BDB63F09EF7F}" presName="compNode" presStyleCnt="0"/>
      <dgm:spPr/>
    </dgm:pt>
    <dgm:pt modelId="{0E87082A-60C9-42ED-B7B7-1560C03D606B}" type="pres">
      <dgm:prSet presAssocID="{952FCAB8-C4A2-48ED-8E35-BDB63F09EF7F}" presName="bgRect" presStyleLbl="bgShp" presStyleIdx="3" presStyleCnt="4"/>
      <dgm:spPr/>
    </dgm:pt>
    <dgm:pt modelId="{B831312D-0FA6-4879-AB06-F95D88D2A8D3}" type="pres">
      <dgm:prSet presAssocID="{952FCAB8-C4A2-48ED-8E35-BDB63F09EF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a:ext>
      </dgm:extLst>
    </dgm:pt>
    <dgm:pt modelId="{3152B4DA-5560-4A6A-8532-2B9A6B3DD2FC}" type="pres">
      <dgm:prSet presAssocID="{952FCAB8-C4A2-48ED-8E35-BDB63F09EF7F}" presName="spaceRect" presStyleCnt="0"/>
      <dgm:spPr/>
    </dgm:pt>
    <dgm:pt modelId="{74082AC7-BF57-4027-9714-5B622321DE3D}" type="pres">
      <dgm:prSet presAssocID="{952FCAB8-C4A2-48ED-8E35-BDB63F09EF7F}" presName="parTx" presStyleLbl="revTx" presStyleIdx="3" presStyleCnt="4">
        <dgm:presLayoutVars>
          <dgm:chMax val="0"/>
          <dgm:chPref val="0"/>
        </dgm:presLayoutVars>
      </dgm:prSet>
      <dgm:spPr/>
    </dgm:pt>
  </dgm:ptLst>
  <dgm:cxnLst>
    <dgm:cxn modelId="{EE7D8323-504C-4F5F-9948-611BDD0B9D28}" type="presOf" srcId="{489874E3-9C39-484A-8ED9-E9A15A213040}" destId="{427FCC6D-81E7-499A-B2DD-4458B13773A5}" srcOrd="0" destOrd="0" presId="urn:microsoft.com/office/officeart/2018/2/layout/IconVerticalSolidList"/>
    <dgm:cxn modelId="{8768E624-B5D3-46DF-BEF3-40C0FEB8F44D}" srcId="{E9E19335-80C2-4FC5-B1C0-8BD98E7A6490}" destId="{62B2A009-A4E2-4D94-9015-23782FA9D3CB}" srcOrd="0" destOrd="0" parTransId="{DF9B7676-74FD-4A89-80D4-ED388B72FA10}" sibTransId="{34CE520C-D091-4A8A-9792-CB3724018AF9}"/>
    <dgm:cxn modelId="{2D0A2C32-EE00-438E-B0AE-3E0B4B0393B1}" srcId="{E9E19335-80C2-4FC5-B1C0-8BD98E7A6490}" destId="{B0530AF1-169A-454E-A401-3A81B402F50A}" srcOrd="2" destOrd="0" parTransId="{69BD3746-FBEE-4499-9944-BC7DFADC235F}" sibTransId="{EF342532-A4AB-430F-9F3D-FDC2DDF6ED67}"/>
    <dgm:cxn modelId="{26F22D46-5228-4F10-9790-BF86EB1C9D76}" type="presOf" srcId="{B0530AF1-169A-454E-A401-3A81B402F50A}" destId="{8606FDE7-4C10-48EB-ABD2-67FDEC61DAB4}" srcOrd="0" destOrd="0" presId="urn:microsoft.com/office/officeart/2018/2/layout/IconVerticalSolidList"/>
    <dgm:cxn modelId="{3BCF6F67-8566-48E9-AD20-67A8AD8A1C91}" type="presOf" srcId="{62B2A009-A4E2-4D94-9015-23782FA9D3CB}" destId="{6A7D7417-F137-443F-9A5D-2F9765ADBAEF}" srcOrd="0" destOrd="0" presId="urn:microsoft.com/office/officeart/2018/2/layout/IconVerticalSolidList"/>
    <dgm:cxn modelId="{6AABC5A0-AFDE-4DF7-803B-4FEFD372243C}" srcId="{E9E19335-80C2-4FC5-B1C0-8BD98E7A6490}" destId="{489874E3-9C39-484A-8ED9-E9A15A213040}" srcOrd="1" destOrd="0" parTransId="{575C6035-C0AC-474D-8331-BD57EAC3DAC1}" sibTransId="{07D7BDE8-E2B0-4C73-8ECB-A8C136E32375}"/>
    <dgm:cxn modelId="{9FF40AC8-AEA6-487B-A4BE-13A61AC3F893}" type="presOf" srcId="{E9E19335-80C2-4FC5-B1C0-8BD98E7A6490}" destId="{871563E9-4F37-4864-9CB7-C41F442A2FD4}" srcOrd="0" destOrd="0" presId="urn:microsoft.com/office/officeart/2018/2/layout/IconVerticalSolidList"/>
    <dgm:cxn modelId="{CA74DAD3-B737-4088-8B27-AE364737E559}" srcId="{E9E19335-80C2-4FC5-B1C0-8BD98E7A6490}" destId="{952FCAB8-C4A2-48ED-8E35-BDB63F09EF7F}" srcOrd="3" destOrd="0" parTransId="{8B56804E-3252-4FBB-AB8F-FC6C0EF6DDF0}" sibTransId="{39FD33AD-D465-4CF4-B9F8-01DE2501BFB3}"/>
    <dgm:cxn modelId="{9991D7F4-DE15-4FC8-989E-36D3F3AD3C08}" type="presOf" srcId="{952FCAB8-C4A2-48ED-8E35-BDB63F09EF7F}" destId="{74082AC7-BF57-4027-9714-5B622321DE3D}" srcOrd="0" destOrd="0" presId="urn:microsoft.com/office/officeart/2018/2/layout/IconVerticalSolidList"/>
    <dgm:cxn modelId="{3E01A4E4-17DB-42C5-9DD3-DB91C6FD9B98}" type="presParOf" srcId="{871563E9-4F37-4864-9CB7-C41F442A2FD4}" destId="{2D0CD523-8345-4141-9254-999DAC5E4583}" srcOrd="0" destOrd="0" presId="urn:microsoft.com/office/officeart/2018/2/layout/IconVerticalSolidList"/>
    <dgm:cxn modelId="{98813C1A-9E55-421D-9498-93AF333C9180}" type="presParOf" srcId="{2D0CD523-8345-4141-9254-999DAC5E4583}" destId="{68E38BEF-A6E9-49C6-B232-85744437FA50}" srcOrd="0" destOrd="0" presId="urn:microsoft.com/office/officeart/2018/2/layout/IconVerticalSolidList"/>
    <dgm:cxn modelId="{EDB7E0C8-8E27-4E1C-B38D-CDB73A1C670E}" type="presParOf" srcId="{2D0CD523-8345-4141-9254-999DAC5E4583}" destId="{4B57EADC-9FB7-4E04-91BB-9959C2AB2C8B}" srcOrd="1" destOrd="0" presId="urn:microsoft.com/office/officeart/2018/2/layout/IconVerticalSolidList"/>
    <dgm:cxn modelId="{9A83575E-8414-462D-AFB5-7F384E4A5161}" type="presParOf" srcId="{2D0CD523-8345-4141-9254-999DAC5E4583}" destId="{469D048F-A3D4-4CFC-8F44-438F5D8EB9F6}" srcOrd="2" destOrd="0" presId="urn:microsoft.com/office/officeart/2018/2/layout/IconVerticalSolidList"/>
    <dgm:cxn modelId="{9056F4EA-4BDE-4AA8-BEF5-8D3E97C237A2}" type="presParOf" srcId="{2D0CD523-8345-4141-9254-999DAC5E4583}" destId="{6A7D7417-F137-443F-9A5D-2F9765ADBAEF}" srcOrd="3" destOrd="0" presId="urn:microsoft.com/office/officeart/2018/2/layout/IconVerticalSolidList"/>
    <dgm:cxn modelId="{1A70944C-3686-4888-89EB-A21AE696CFE1}" type="presParOf" srcId="{871563E9-4F37-4864-9CB7-C41F442A2FD4}" destId="{D216FD4F-9090-45FC-8372-CA0A27C3C5FD}" srcOrd="1" destOrd="0" presId="urn:microsoft.com/office/officeart/2018/2/layout/IconVerticalSolidList"/>
    <dgm:cxn modelId="{E26142F4-26C6-4BF6-8156-60D430157B10}" type="presParOf" srcId="{871563E9-4F37-4864-9CB7-C41F442A2FD4}" destId="{EE4E44E9-9700-4EE8-819F-0F598096EE6E}" srcOrd="2" destOrd="0" presId="urn:microsoft.com/office/officeart/2018/2/layout/IconVerticalSolidList"/>
    <dgm:cxn modelId="{A10D6C13-7E9F-4B3C-8638-961A35243C68}" type="presParOf" srcId="{EE4E44E9-9700-4EE8-819F-0F598096EE6E}" destId="{00E3F668-3F5C-41DB-9093-63B316A9DC41}" srcOrd="0" destOrd="0" presId="urn:microsoft.com/office/officeart/2018/2/layout/IconVerticalSolidList"/>
    <dgm:cxn modelId="{712B6FDC-053C-4133-BA2A-BA89DF5CB01D}" type="presParOf" srcId="{EE4E44E9-9700-4EE8-819F-0F598096EE6E}" destId="{1A7167DE-EBB8-4010-A1F0-FEF46C0250BC}" srcOrd="1" destOrd="0" presId="urn:microsoft.com/office/officeart/2018/2/layout/IconVerticalSolidList"/>
    <dgm:cxn modelId="{7D7E7676-A3E3-4DB1-8371-6ACF4B45DEE0}" type="presParOf" srcId="{EE4E44E9-9700-4EE8-819F-0F598096EE6E}" destId="{BC477751-EBEA-470A-910E-ED100A1A1AAB}" srcOrd="2" destOrd="0" presId="urn:microsoft.com/office/officeart/2018/2/layout/IconVerticalSolidList"/>
    <dgm:cxn modelId="{81324208-2765-4CD6-B3E8-2A38B1D9FE85}" type="presParOf" srcId="{EE4E44E9-9700-4EE8-819F-0F598096EE6E}" destId="{427FCC6D-81E7-499A-B2DD-4458B13773A5}" srcOrd="3" destOrd="0" presId="urn:microsoft.com/office/officeart/2018/2/layout/IconVerticalSolidList"/>
    <dgm:cxn modelId="{DEC3318A-F969-4C5D-9B65-2C9A21694E14}" type="presParOf" srcId="{871563E9-4F37-4864-9CB7-C41F442A2FD4}" destId="{B6AE73AC-820C-4A7E-9457-C89B4CA85F46}" srcOrd="3" destOrd="0" presId="urn:microsoft.com/office/officeart/2018/2/layout/IconVerticalSolidList"/>
    <dgm:cxn modelId="{8F68D792-D642-4610-8D5E-6A2B9F4268BF}" type="presParOf" srcId="{871563E9-4F37-4864-9CB7-C41F442A2FD4}" destId="{21A498C3-4171-45F6-A5AD-9207578B9FA1}" srcOrd="4" destOrd="0" presId="urn:microsoft.com/office/officeart/2018/2/layout/IconVerticalSolidList"/>
    <dgm:cxn modelId="{CC0ED1A8-B90F-44D7-9954-D7D7B80086CA}" type="presParOf" srcId="{21A498C3-4171-45F6-A5AD-9207578B9FA1}" destId="{3D85A28A-AD2E-4655-94B3-2F014A127B28}" srcOrd="0" destOrd="0" presId="urn:microsoft.com/office/officeart/2018/2/layout/IconVerticalSolidList"/>
    <dgm:cxn modelId="{DA98FB12-D4D9-4CD3-B744-055EAC6974E9}" type="presParOf" srcId="{21A498C3-4171-45F6-A5AD-9207578B9FA1}" destId="{89BEAB5B-C175-4EAE-8B85-2F0290B5E96A}" srcOrd="1" destOrd="0" presId="urn:microsoft.com/office/officeart/2018/2/layout/IconVerticalSolidList"/>
    <dgm:cxn modelId="{7A500F28-51F5-4D66-80C8-A9288E596D37}" type="presParOf" srcId="{21A498C3-4171-45F6-A5AD-9207578B9FA1}" destId="{2E6E5BDD-4496-46B8-886D-84130FF1DE13}" srcOrd="2" destOrd="0" presId="urn:microsoft.com/office/officeart/2018/2/layout/IconVerticalSolidList"/>
    <dgm:cxn modelId="{E4C83678-C9D9-465F-ACE6-ACC56872EFC7}" type="presParOf" srcId="{21A498C3-4171-45F6-A5AD-9207578B9FA1}" destId="{8606FDE7-4C10-48EB-ABD2-67FDEC61DAB4}" srcOrd="3" destOrd="0" presId="urn:microsoft.com/office/officeart/2018/2/layout/IconVerticalSolidList"/>
    <dgm:cxn modelId="{FBE7351B-FCD6-431F-A8BD-CD9C521EF594}" type="presParOf" srcId="{871563E9-4F37-4864-9CB7-C41F442A2FD4}" destId="{918F80B1-4C32-4114-AC6C-3F71D8279047}" srcOrd="5" destOrd="0" presId="urn:microsoft.com/office/officeart/2018/2/layout/IconVerticalSolidList"/>
    <dgm:cxn modelId="{D8ECD453-52A1-49FA-8781-AC6781EFD17E}" type="presParOf" srcId="{871563E9-4F37-4864-9CB7-C41F442A2FD4}" destId="{FDD607DE-9AE3-4CE3-B5B7-61685BFD961D}" srcOrd="6" destOrd="0" presId="urn:microsoft.com/office/officeart/2018/2/layout/IconVerticalSolidList"/>
    <dgm:cxn modelId="{7D22E3D7-CE52-41F8-B271-B5FE296B3122}" type="presParOf" srcId="{FDD607DE-9AE3-4CE3-B5B7-61685BFD961D}" destId="{0E87082A-60C9-42ED-B7B7-1560C03D606B}" srcOrd="0" destOrd="0" presId="urn:microsoft.com/office/officeart/2018/2/layout/IconVerticalSolidList"/>
    <dgm:cxn modelId="{3526D809-1D34-4E83-8AAD-24050D958974}" type="presParOf" srcId="{FDD607DE-9AE3-4CE3-B5B7-61685BFD961D}" destId="{B831312D-0FA6-4879-AB06-F95D88D2A8D3}" srcOrd="1" destOrd="0" presId="urn:microsoft.com/office/officeart/2018/2/layout/IconVerticalSolidList"/>
    <dgm:cxn modelId="{E49E12FB-E27F-4EBF-95E4-E62144179C67}" type="presParOf" srcId="{FDD607DE-9AE3-4CE3-B5B7-61685BFD961D}" destId="{3152B4DA-5560-4A6A-8532-2B9A6B3DD2FC}" srcOrd="2" destOrd="0" presId="urn:microsoft.com/office/officeart/2018/2/layout/IconVerticalSolidList"/>
    <dgm:cxn modelId="{2DBA49A7-025C-4006-A27B-FA5A8511F51A}" type="presParOf" srcId="{FDD607DE-9AE3-4CE3-B5B7-61685BFD961D}" destId="{74082AC7-BF57-4027-9714-5B622321DE3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81D15-5FD8-426C-B23D-CC09403F4846}">
      <dsp:nvSpPr>
        <dsp:cNvPr id="0" name=""/>
        <dsp:cNvSpPr/>
      </dsp:nvSpPr>
      <dsp:spPr>
        <a:xfrm>
          <a:off x="3252854" y="375"/>
          <a:ext cx="2218811" cy="1713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Determine Needs with Data</a:t>
          </a:r>
        </a:p>
      </dsp:txBody>
      <dsp:txXfrm>
        <a:off x="3577791" y="251315"/>
        <a:ext cx="1568937" cy="1211646"/>
      </dsp:txXfrm>
    </dsp:sp>
    <dsp:sp modelId="{DFC62ACE-D6B1-4CA1-89E6-61C80F0BF044}">
      <dsp:nvSpPr>
        <dsp:cNvPr id="0" name=""/>
        <dsp:cNvSpPr/>
      </dsp:nvSpPr>
      <dsp:spPr>
        <a:xfrm rot="1341545">
          <a:off x="5490542" y="1120640"/>
          <a:ext cx="430584" cy="578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495398" y="1211733"/>
        <a:ext cx="301409" cy="346989"/>
      </dsp:txXfrm>
    </dsp:sp>
    <dsp:sp modelId="{13742245-0732-4209-8464-432229D9F717}">
      <dsp:nvSpPr>
        <dsp:cNvPr id="0" name=""/>
        <dsp:cNvSpPr/>
      </dsp:nvSpPr>
      <dsp:spPr>
        <a:xfrm>
          <a:off x="5950791" y="1125239"/>
          <a:ext cx="2292270" cy="1713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Deliver Professional Learning</a:t>
          </a:r>
        </a:p>
      </dsp:txBody>
      <dsp:txXfrm>
        <a:off x="6286486" y="1376179"/>
        <a:ext cx="1620880" cy="1211646"/>
      </dsp:txXfrm>
    </dsp:sp>
    <dsp:sp modelId="{F1CF9064-6325-4670-8EAD-E8F6ECB26DE6}">
      <dsp:nvSpPr>
        <dsp:cNvPr id="0" name=""/>
        <dsp:cNvSpPr/>
      </dsp:nvSpPr>
      <dsp:spPr>
        <a:xfrm rot="5240836">
          <a:off x="6963425" y="2894994"/>
          <a:ext cx="378397" cy="578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017558" y="2953958"/>
        <a:ext cx="264878" cy="346989"/>
      </dsp:txXfrm>
    </dsp:sp>
    <dsp:sp modelId="{84C4B5C9-6FC0-4E23-BAE2-BE2FEC462D72}">
      <dsp:nvSpPr>
        <dsp:cNvPr id="0" name=""/>
        <dsp:cNvSpPr/>
      </dsp:nvSpPr>
      <dsp:spPr>
        <a:xfrm>
          <a:off x="6081307" y="3550916"/>
          <a:ext cx="2256012" cy="1713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Reinforce with Coaching and Teams Support</a:t>
          </a:r>
        </a:p>
      </dsp:txBody>
      <dsp:txXfrm>
        <a:off x="6411692" y="3801856"/>
        <a:ext cx="1595242" cy="1211646"/>
      </dsp:txXfrm>
    </dsp:sp>
    <dsp:sp modelId="{ADAFC90E-F019-4FB9-BD2E-4B962C4780AD}">
      <dsp:nvSpPr>
        <dsp:cNvPr id="0" name=""/>
        <dsp:cNvSpPr/>
      </dsp:nvSpPr>
      <dsp:spPr>
        <a:xfrm rot="9214127">
          <a:off x="5616712" y="4787971"/>
          <a:ext cx="491691" cy="578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756510" y="4870805"/>
        <a:ext cx="344184" cy="346989"/>
      </dsp:txXfrm>
    </dsp:sp>
    <dsp:sp modelId="{2E9F5E61-9548-4FB3-93BA-FEDF6DA355ED}">
      <dsp:nvSpPr>
        <dsp:cNvPr id="0" name=""/>
        <dsp:cNvSpPr/>
      </dsp:nvSpPr>
      <dsp:spPr>
        <a:xfrm>
          <a:off x="3144496" y="4940890"/>
          <a:ext cx="2537116" cy="1713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Assess Implementation with Walkthroughs</a:t>
          </a:r>
        </a:p>
      </dsp:txBody>
      <dsp:txXfrm>
        <a:off x="3516048" y="5191830"/>
        <a:ext cx="1794012" cy="1211646"/>
      </dsp:txXfrm>
    </dsp:sp>
    <dsp:sp modelId="{8EE884B5-85C2-4833-99B4-80ADC0AB63B3}">
      <dsp:nvSpPr>
        <dsp:cNvPr id="0" name=""/>
        <dsp:cNvSpPr/>
      </dsp:nvSpPr>
      <dsp:spPr>
        <a:xfrm rot="12345233">
          <a:off x="2770130" y="4827143"/>
          <a:ext cx="461156" cy="578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901606" y="4972862"/>
        <a:ext cx="322809" cy="346989"/>
      </dsp:txXfrm>
    </dsp:sp>
    <dsp:sp modelId="{CD3FFD9A-CF64-4DD4-89FD-3CA06EFD80AD}">
      <dsp:nvSpPr>
        <dsp:cNvPr id="0" name=""/>
        <dsp:cNvSpPr/>
      </dsp:nvSpPr>
      <dsp:spPr>
        <a:xfrm>
          <a:off x="496089" y="3601714"/>
          <a:ext cx="2282092" cy="1713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Assess Students Learning Outcomes</a:t>
          </a:r>
        </a:p>
      </dsp:txBody>
      <dsp:txXfrm>
        <a:off x="830294" y="3852654"/>
        <a:ext cx="1613682" cy="1211646"/>
      </dsp:txXfrm>
    </dsp:sp>
    <dsp:sp modelId="{181FC818-AC3C-45E9-89F1-B12AD2C70D0C}">
      <dsp:nvSpPr>
        <dsp:cNvPr id="0" name=""/>
        <dsp:cNvSpPr/>
      </dsp:nvSpPr>
      <dsp:spPr>
        <a:xfrm rot="16008835">
          <a:off x="1382398" y="2969821"/>
          <a:ext cx="375933" cy="578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441922" y="3141787"/>
        <a:ext cx="263153" cy="346989"/>
      </dsp:txXfrm>
    </dsp:sp>
    <dsp:sp modelId="{45A70A1F-F1E3-43D5-91E1-E5E334C081E1}">
      <dsp:nvSpPr>
        <dsp:cNvPr id="0" name=""/>
        <dsp:cNvSpPr/>
      </dsp:nvSpPr>
      <dsp:spPr>
        <a:xfrm>
          <a:off x="371220" y="1181484"/>
          <a:ext cx="2262386" cy="1713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Revise, Intensify, or Identify New Approach</a:t>
          </a:r>
        </a:p>
      </dsp:txBody>
      <dsp:txXfrm>
        <a:off x="702539" y="1432424"/>
        <a:ext cx="1599748" cy="1211646"/>
      </dsp:txXfrm>
    </dsp:sp>
    <dsp:sp modelId="{60228BEC-A1C6-4E28-9085-A6CDBB915482}">
      <dsp:nvSpPr>
        <dsp:cNvPr id="0" name=""/>
        <dsp:cNvSpPr/>
      </dsp:nvSpPr>
      <dsp:spPr>
        <a:xfrm rot="20253570">
          <a:off x="2671715" y="1160974"/>
          <a:ext cx="509432" cy="578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677501" y="1305806"/>
        <a:ext cx="356602" cy="346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3C7AC-2702-4325-94B4-CCECD3870A0D}">
      <dsp:nvSpPr>
        <dsp:cNvPr id="0" name=""/>
        <dsp:cNvSpPr/>
      </dsp:nvSpPr>
      <dsp:spPr>
        <a:xfrm>
          <a:off x="0" y="0"/>
          <a:ext cx="8392776" cy="7781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mn-lt"/>
            </a:rPr>
            <a:t>Level 1: </a:t>
          </a:r>
          <a:r>
            <a:rPr lang="en-US" sz="2400" kern="1200">
              <a:latin typeface="+mn-lt"/>
              <a:ea typeface="Source Sans Pro"/>
            </a:rPr>
            <a:t>Participants' Reactions</a:t>
          </a:r>
        </a:p>
      </dsp:txBody>
      <dsp:txXfrm>
        <a:off x="22792" y="22792"/>
        <a:ext cx="7462007" cy="732600"/>
      </dsp:txXfrm>
    </dsp:sp>
    <dsp:sp modelId="{FED74F44-30CD-4DB7-BDE8-0B8CECACF851}">
      <dsp:nvSpPr>
        <dsp:cNvPr id="0" name=""/>
        <dsp:cNvSpPr/>
      </dsp:nvSpPr>
      <dsp:spPr>
        <a:xfrm>
          <a:off x="626733" y="886265"/>
          <a:ext cx="8392776" cy="7781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mn-lt"/>
            </a:rPr>
            <a:t>Level 2: </a:t>
          </a:r>
          <a:r>
            <a:rPr lang="en-US" sz="2400" kern="1200">
              <a:latin typeface="+mn-lt"/>
              <a:ea typeface="Source Sans Pro"/>
            </a:rPr>
            <a:t>Participants' Learning</a:t>
          </a:r>
        </a:p>
      </dsp:txBody>
      <dsp:txXfrm>
        <a:off x="649525" y="909057"/>
        <a:ext cx="7214639" cy="732600"/>
      </dsp:txXfrm>
    </dsp:sp>
    <dsp:sp modelId="{A9CF4C24-0A6C-49F4-950F-70A5D69199E5}">
      <dsp:nvSpPr>
        <dsp:cNvPr id="0" name=""/>
        <dsp:cNvSpPr/>
      </dsp:nvSpPr>
      <dsp:spPr>
        <a:xfrm>
          <a:off x="1253466" y="1772531"/>
          <a:ext cx="8392776" cy="7781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mn-lt"/>
            </a:rPr>
            <a:t>Level 3: </a:t>
          </a:r>
          <a:r>
            <a:rPr lang="en-US" sz="2400" kern="1200">
              <a:latin typeface="+mn-lt"/>
              <a:ea typeface="Source Sans Pro"/>
            </a:rPr>
            <a:t>Organizational Support and Change</a:t>
          </a:r>
        </a:p>
      </dsp:txBody>
      <dsp:txXfrm>
        <a:off x="1276258" y="1795323"/>
        <a:ext cx="7214639" cy="732600"/>
      </dsp:txXfrm>
    </dsp:sp>
    <dsp:sp modelId="{06DACEED-CF6C-4861-A7D9-78DA9B02AD5C}">
      <dsp:nvSpPr>
        <dsp:cNvPr id="0" name=""/>
        <dsp:cNvSpPr/>
      </dsp:nvSpPr>
      <dsp:spPr>
        <a:xfrm>
          <a:off x="1880199" y="2658797"/>
          <a:ext cx="8392776" cy="7781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mn-lt"/>
            </a:rPr>
            <a:t>Level 4: </a:t>
          </a:r>
          <a:r>
            <a:rPr lang="en-US" sz="2400" kern="1200">
              <a:latin typeface="+mn-lt"/>
              <a:ea typeface="Source Sans Pro"/>
            </a:rPr>
            <a:t>Participants' Use of New Knowledge and Skills</a:t>
          </a:r>
        </a:p>
      </dsp:txBody>
      <dsp:txXfrm>
        <a:off x="1902991" y="2681589"/>
        <a:ext cx="7214639" cy="732600"/>
      </dsp:txXfrm>
    </dsp:sp>
    <dsp:sp modelId="{066D0A68-4616-4D34-A78D-E532D1E60C25}">
      <dsp:nvSpPr>
        <dsp:cNvPr id="0" name=""/>
        <dsp:cNvSpPr/>
      </dsp:nvSpPr>
      <dsp:spPr>
        <a:xfrm>
          <a:off x="2506933" y="3545063"/>
          <a:ext cx="8392776" cy="7781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mn-lt"/>
            </a:rPr>
            <a:t>Level 5: </a:t>
          </a:r>
          <a:r>
            <a:rPr lang="en-US" sz="2400" kern="1200">
              <a:latin typeface="+mn-lt"/>
              <a:ea typeface="Source Sans Pro"/>
            </a:rPr>
            <a:t>Student Learning Outcomes</a:t>
          </a:r>
        </a:p>
      </dsp:txBody>
      <dsp:txXfrm>
        <a:off x="2529725" y="3567855"/>
        <a:ext cx="7214639" cy="732600"/>
      </dsp:txXfrm>
    </dsp:sp>
    <dsp:sp modelId="{B051E013-0F5E-497E-968C-65F43B92E471}">
      <dsp:nvSpPr>
        <dsp:cNvPr id="0" name=""/>
        <dsp:cNvSpPr/>
      </dsp:nvSpPr>
      <dsp:spPr>
        <a:xfrm>
          <a:off x="7886956" y="568507"/>
          <a:ext cx="505820" cy="50582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n-lt"/>
          </a:endParaRPr>
        </a:p>
      </dsp:txBody>
      <dsp:txXfrm>
        <a:off x="8000766" y="568507"/>
        <a:ext cx="278201" cy="380630"/>
      </dsp:txXfrm>
    </dsp:sp>
    <dsp:sp modelId="{B44AC2A4-75C5-4C16-9AA2-D099F1EECCF9}">
      <dsp:nvSpPr>
        <dsp:cNvPr id="0" name=""/>
        <dsp:cNvSpPr/>
      </dsp:nvSpPr>
      <dsp:spPr>
        <a:xfrm>
          <a:off x="8513690" y="1454772"/>
          <a:ext cx="505820" cy="50582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n-lt"/>
          </a:endParaRPr>
        </a:p>
      </dsp:txBody>
      <dsp:txXfrm>
        <a:off x="8627500" y="1454772"/>
        <a:ext cx="278201" cy="380630"/>
      </dsp:txXfrm>
    </dsp:sp>
    <dsp:sp modelId="{6592371D-96E2-48CC-9B69-AA0D1D69F374}">
      <dsp:nvSpPr>
        <dsp:cNvPr id="0" name=""/>
        <dsp:cNvSpPr/>
      </dsp:nvSpPr>
      <dsp:spPr>
        <a:xfrm>
          <a:off x="9140423" y="2328069"/>
          <a:ext cx="505820" cy="50582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n-lt"/>
          </a:endParaRPr>
        </a:p>
      </dsp:txBody>
      <dsp:txXfrm>
        <a:off x="9254233" y="2328069"/>
        <a:ext cx="278201" cy="380630"/>
      </dsp:txXfrm>
    </dsp:sp>
    <dsp:sp modelId="{C3CB85C8-A89C-4C24-9A1A-02A331262740}">
      <dsp:nvSpPr>
        <dsp:cNvPr id="0" name=""/>
        <dsp:cNvSpPr/>
      </dsp:nvSpPr>
      <dsp:spPr>
        <a:xfrm>
          <a:off x="9767156" y="3222981"/>
          <a:ext cx="505820" cy="50582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n-lt"/>
          </a:endParaRPr>
        </a:p>
      </dsp:txBody>
      <dsp:txXfrm>
        <a:off x="9880966" y="3222981"/>
        <a:ext cx="278201" cy="3806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38BEF-A6E9-49C6-B232-85744437FA50}">
      <dsp:nvSpPr>
        <dsp:cNvPr id="0" name=""/>
        <dsp:cNvSpPr/>
      </dsp:nvSpPr>
      <dsp:spPr>
        <a:xfrm>
          <a:off x="-43638" y="0"/>
          <a:ext cx="11301065" cy="1067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57EADC-9FB7-4E04-91BB-9959C2AB2C8B}">
      <dsp:nvSpPr>
        <dsp:cNvPr id="0" name=""/>
        <dsp:cNvSpPr/>
      </dsp:nvSpPr>
      <dsp:spPr>
        <a:xfrm>
          <a:off x="279199" y="249679"/>
          <a:ext cx="586978" cy="5869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7D7417-F137-443F-9A5D-2F9765ADBAEF}">
      <dsp:nvSpPr>
        <dsp:cNvPr id="0" name=""/>
        <dsp:cNvSpPr/>
      </dsp:nvSpPr>
      <dsp:spPr>
        <a:xfrm>
          <a:off x="1189015" y="9552"/>
          <a:ext cx="10065999" cy="106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949" tIns="112949" rIns="112949" bIns="112949" numCol="1" spcCol="1270" anchor="ctr" anchorCtr="0">
          <a:noAutofit/>
        </a:bodyPr>
        <a:lstStyle/>
        <a:p>
          <a:pPr marL="0" lvl="0" indent="0" algn="l" defTabSz="1155700">
            <a:lnSpc>
              <a:spcPct val="100000"/>
            </a:lnSpc>
            <a:spcBef>
              <a:spcPct val="0"/>
            </a:spcBef>
            <a:spcAft>
              <a:spcPct val="35000"/>
            </a:spcAft>
            <a:buNone/>
          </a:pPr>
          <a:r>
            <a:rPr lang="en-US" sz="2600" b="1" kern="1200" baseline="0" dirty="0"/>
            <a:t>Peer Coaching: </a:t>
          </a:r>
          <a:r>
            <a:rPr lang="en-US" sz="2600" b="0" kern="1200" baseline="0" dirty="0"/>
            <a:t>Use team time to model, observe, and reflect together</a:t>
          </a:r>
          <a:endParaRPr lang="en-US" sz="2600" b="1" kern="1200" dirty="0"/>
        </a:p>
      </dsp:txBody>
      <dsp:txXfrm>
        <a:off x="1189015" y="9552"/>
        <a:ext cx="10065999" cy="1067233"/>
      </dsp:txXfrm>
    </dsp:sp>
    <dsp:sp modelId="{00E3F668-3F5C-41DB-9093-63B316A9DC41}">
      <dsp:nvSpPr>
        <dsp:cNvPr id="0" name=""/>
        <dsp:cNvSpPr/>
      </dsp:nvSpPr>
      <dsp:spPr>
        <a:xfrm>
          <a:off x="-43638" y="1343593"/>
          <a:ext cx="11301065" cy="1067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7167DE-EBB8-4010-A1F0-FEF46C0250BC}">
      <dsp:nvSpPr>
        <dsp:cNvPr id="0" name=""/>
        <dsp:cNvSpPr/>
      </dsp:nvSpPr>
      <dsp:spPr>
        <a:xfrm>
          <a:off x="279199" y="1583721"/>
          <a:ext cx="586978" cy="5869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7FCC6D-81E7-499A-B2DD-4458B13773A5}">
      <dsp:nvSpPr>
        <dsp:cNvPr id="0" name=""/>
        <dsp:cNvSpPr/>
      </dsp:nvSpPr>
      <dsp:spPr>
        <a:xfrm>
          <a:off x="1189015" y="1343593"/>
          <a:ext cx="10065999" cy="106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949" tIns="112949" rIns="112949" bIns="112949" numCol="1" spcCol="1270" anchor="ctr" anchorCtr="0">
          <a:noAutofit/>
        </a:bodyPr>
        <a:lstStyle/>
        <a:p>
          <a:pPr marL="0" lvl="0" indent="0" algn="l" defTabSz="1155700">
            <a:lnSpc>
              <a:spcPct val="100000"/>
            </a:lnSpc>
            <a:spcBef>
              <a:spcPct val="0"/>
            </a:spcBef>
            <a:spcAft>
              <a:spcPct val="35000"/>
            </a:spcAft>
            <a:buNone/>
          </a:pPr>
          <a:r>
            <a:rPr lang="en-US" sz="2600" b="1" kern="1200" baseline="0" dirty="0"/>
            <a:t>Alternate meetings: </a:t>
          </a:r>
          <a:r>
            <a:rPr lang="en-US" sz="2600" kern="1200" baseline="0" dirty="0"/>
            <a:t>Provide time in one meeting to review lessons and time in the next meeting to discuss learning</a:t>
          </a:r>
          <a:endParaRPr lang="en-US" sz="2600" kern="1200" dirty="0"/>
        </a:p>
      </dsp:txBody>
      <dsp:txXfrm>
        <a:off x="1189015" y="1343593"/>
        <a:ext cx="10065999" cy="1067233"/>
      </dsp:txXfrm>
    </dsp:sp>
    <dsp:sp modelId="{3D85A28A-AD2E-4655-94B3-2F014A127B28}">
      <dsp:nvSpPr>
        <dsp:cNvPr id="0" name=""/>
        <dsp:cNvSpPr/>
      </dsp:nvSpPr>
      <dsp:spPr>
        <a:xfrm>
          <a:off x="-43638" y="2677635"/>
          <a:ext cx="11301065" cy="1067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BEAB5B-C175-4EAE-8B85-2F0290B5E96A}">
      <dsp:nvSpPr>
        <dsp:cNvPr id="0" name=""/>
        <dsp:cNvSpPr/>
      </dsp:nvSpPr>
      <dsp:spPr>
        <a:xfrm>
          <a:off x="279199" y="2917762"/>
          <a:ext cx="586978" cy="5869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06FDE7-4C10-48EB-ABD2-67FDEC61DAB4}">
      <dsp:nvSpPr>
        <dsp:cNvPr id="0" name=""/>
        <dsp:cNvSpPr/>
      </dsp:nvSpPr>
      <dsp:spPr>
        <a:xfrm>
          <a:off x="1099327" y="2677635"/>
          <a:ext cx="10245375" cy="106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949" tIns="112949" rIns="112949" bIns="112949" numCol="1" spcCol="1270" anchor="ctr" anchorCtr="0">
          <a:noAutofit/>
        </a:bodyPr>
        <a:lstStyle/>
        <a:p>
          <a:pPr marL="0" lvl="0" indent="0" algn="l" defTabSz="1155700">
            <a:lnSpc>
              <a:spcPct val="100000"/>
            </a:lnSpc>
            <a:spcBef>
              <a:spcPct val="0"/>
            </a:spcBef>
            <a:spcAft>
              <a:spcPct val="35000"/>
            </a:spcAft>
            <a:buNone/>
          </a:pPr>
          <a:r>
            <a:rPr lang="en-US" sz="2600" b="1" kern="1200" baseline="0" dirty="0"/>
            <a:t>Discussion:</a:t>
          </a:r>
          <a:r>
            <a:rPr lang="en-US" sz="2600" kern="1200" baseline="0" dirty="0"/>
            <a:t> Share Response Notebook entries </a:t>
          </a:r>
          <a:endParaRPr lang="en-US" sz="2600" kern="1200" dirty="0"/>
        </a:p>
      </dsp:txBody>
      <dsp:txXfrm>
        <a:off x="1099327" y="2677635"/>
        <a:ext cx="10245375" cy="1067233"/>
      </dsp:txXfrm>
    </dsp:sp>
    <dsp:sp modelId="{0E87082A-60C9-42ED-B7B7-1560C03D606B}">
      <dsp:nvSpPr>
        <dsp:cNvPr id="0" name=""/>
        <dsp:cNvSpPr/>
      </dsp:nvSpPr>
      <dsp:spPr>
        <a:xfrm>
          <a:off x="-43638" y="4011676"/>
          <a:ext cx="11301065" cy="1067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31312D-0FA6-4879-AB06-F95D88D2A8D3}">
      <dsp:nvSpPr>
        <dsp:cNvPr id="0" name=""/>
        <dsp:cNvSpPr/>
      </dsp:nvSpPr>
      <dsp:spPr>
        <a:xfrm>
          <a:off x="279199" y="4251804"/>
          <a:ext cx="586978" cy="5869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82AC7-BF57-4027-9714-5B622321DE3D}">
      <dsp:nvSpPr>
        <dsp:cNvPr id="0" name=""/>
        <dsp:cNvSpPr/>
      </dsp:nvSpPr>
      <dsp:spPr>
        <a:xfrm>
          <a:off x="1189015" y="4011676"/>
          <a:ext cx="10065999" cy="106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949" tIns="112949" rIns="112949" bIns="112949" numCol="1" spcCol="1270" anchor="ctr" anchorCtr="0">
          <a:noAutofit/>
        </a:bodyPr>
        <a:lstStyle/>
        <a:p>
          <a:pPr marL="0" lvl="0" indent="0" algn="l" defTabSz="1155700">
            <a:lnSpc>
              <a:spcPct val="100000"/>
            </a:lnSpc>
            <a:spcBef>
              <a:spcPct val="0"/>
            </a:spcBef>
            <a:spcAft>
              <a:spcPct val="35000"/>
            </a:spcAft>
            <a:buNone/>
          </a:pPr>
          <a:r>
            <a:rPr lang="en-US" sz="2600" b="1" kern="1200" baseline="0" dirty="0"/>
            <a:t>Resource Bank: </a:t>
          </a:r>
          <a:r>
            <a:rPr lang="en-US" sz="2600" b="0" kern="1200" baseline="0" dirty="0"/>
            <a:t>Gather and share tools and resources from the course</a:t>
          </a:r>
          <a:endParaRPr lang="en-US" sz="2600" b="1" kern="1200" dirty="0"/>
        </a:p>
      </dsp:txBody>
      <dsp:txXfrm>
        <a:off x="1189015" y="4011676"/>
        <a:ext cx="10065999" cy="106723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3" tIns="46583" rIns="93163" bIns="46583" rtlCol="0"/>
          <a:lstStyle>
            <a:lvl1pPr algn="r">
              <a:defRPr sz="1200"/>
            </a:lvl1pPr>
          </a:lstStyle>
          <a:p>
            <a:fld id="{CDC4ADDC-17FF-4FE4-A163-D89C2EB8540B}" type="datetimeFigureOut">
              <a:rPr lang="en-US" smtClean="0"/>
              <a:t>6/11/2025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3" tIns="46583" rIns="93163" bIns="46583"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3" tIns="46583" rIns="93163"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3" tIns="46583" rIns="93163" bIns="46583" rtlCol="0" anchor="b"/>
          <a:lstStyle>
            <a:lvl1pPr algn="r">
              <a:defRPr sz="1200"/>
            </a:lvl1pPr>
          </a:lstStyle>
          <a:p>
            <a:fld id="{7A6E335F-6B58-4BAC-AAD9-EC2E6DC7157D}" type="slidenum">
              <a:rPr lang="en-US" smtClean="0"/>
              <a:t>‹#›</a:t>
            </a:fld>
            <a:endParaRPr lang="en-US"/>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HEAD SHOTS</a:t>
            </a:r>
          </a:p>
        </p:txBody>
      </p:sp>
      <p:sp>
        <p:nvSpPr>
          <p:cNvPr id="4" name="Slide Number Placeholder 3"/>
          <p:cNvSpPr>
            <a:spLocks noGrp="1"/>
          </p:cNvSpPr>
          <p:nvPr>
            <p:ph type="sldNum" sz="quarter" idx="5"/>
          </p:nvPr>
        </p:nvSpPr>
        <p:spPr/>
        <p:txBody>
          <a:bodyPr/>
          <a:lstStyle/>
          <a:p>
            <a:fld id="{7A6E335F-6B58-4BAC-AAD9-EC2E6DC7157D}" type="slidenum">
              <a:rPr lang="en-US" smtClean="0"/>
              <a:t>4</a:t>
            </a:fld>
            <a:endParaRPr lang="en-US"/>
          </a:p>
        </p:txBody>
      </p:sp>
    </p:spTree>
    <p:extLst>
      <p:ext uri="{BB962C8B-B14F-4D97-AF65-F5344CB8AC3E}">
        <p14:creationId xmlns:p14="http://schemas.microsoft.com/office/powerpoint/2010/main" val="3406573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a:p>
            <a:r>
              <a:rPr lang="en-US" dirty="0"/>
              <a:t>Utilize Course Content Resource Guide </a:t>
            </a:r>
          </a:p>
        </p:txBody>
      </p:sp>
      <p:sp>
        <p:nvSpPr>
          <p:cNvPr id="4" name="Slide Number Placeholder 3"/>
          <p:cNvSpPr>
            <a:spLocks noGrp="1"/>
          </p:cNvSpPr>
          <p:nvPr>
            <p:ph type="sldNum" sz="quarter" idx="5"/>
          </p:nvPr>
        </p:nvSpPr>
        <p:spPr/>
        <p:txBody>
          <a:bodyPr/>
          <a:lstStyle/>
          <a:p>
            <a:fld id="{7A6E335F-6B58-4BAC-AAD9-EC2E6DC7157D}" type="slidenum">
              <a:rPr lang="en-US" smtClean="0"/>
              <a:t>16</a:t>
            </a:fld>
            <a:endParaRPr lang="en-US"/>
          </a:p>
        </p:txBody>
      </p:sp>
    </p:spTree>
    <p:extLst>
      <p:ext uri="{BB962C8B-B14F-4D97-AF65-F5344CB8AC3E}">
        <p14:creationId xmlns:p14="http://schemas.microsoft.com/office/powerpoint/2010/main" val="119461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p:txBody>
      </p:sp>
      <p:sp>
        <p:nvSpPr>
          <p:cNvPr id="4" name="Slide Number Placeholder 3"/>
          <p:cNvSpPr>
            <a:spLocks noGrp="1"/>
          </p:cNvSpPr>
          <p:nvPr>
            <p:ph type="sldNum" sz="quarter" idx="5"/>
          </p:nvPr>
        </p:nvSpPr>
        <p:spPr/>
        <p:txBody>
          <a:bodyPr/>
          <a:lstStyle/>
          <a:p>
            <a:fld id="{7A6E335F-6B58-4BAC-AAD9-EC2E6DC7157D}" type="slidenum">
              <a:rPr lang="en-US" smtClean="0"/>
              <a:t>17</a:t>
            </a:fld>
            <a:endParaRPr lang="en-US"/>
          </a:p>
        </p:txBody>
      </p:sp>
    </p:spTree>
    <p:extLst>
      <p:ext uri="{BB962C8B-B14F-4D97-AF65-F5344CB8AC3E}">
        <p14:creationId xmlns:p14="http://schemas.microsoft.com/office/powerpoint/2010/main" val="160194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blank walkthrough guide </a:t>
            </a:r>
          </a:p>
        </p:txBody>
      </p:sp>
      <p:sp>
        <p:nvSpPr>
          <p:cNvPr id="4" name="Slide Number Placeholder 3"/>
          <p:cNvSpPr>
            <a:spLocks noGrp="1"/>
          </p:cNvSpPr>
          <p:nvPr>
            <p:ph type="sldNum" sz="quarter" idx="5"/>
          </p:nvPr>
        </p:nvSpPr>
        <p:spPr/>
        <p:txBody>
          <a:bodyPr/>
          <a:lstStyle/>
          <a:p>
            <a:fld id="{7A6E335F-6B58-4BAC-AAD9-EC2E6DC7157D}" type="slidenum">
              <a:rPr lang="en-US" smtClean="0"/>
              <a:t>18</a:t>
            </a:fld>
            <a:endParaRPr lang="en-US"/>
          </a:p>
        </p:txBody>
      </p:sp>
    </p:spTree>
    <p:extLst>
      <p:ext uri="{BB962C8B-B14F-4D97-AF65-F5344CB8AC3E}">
        <p14:creationId xmlns:p14="http://schemas.microsoft.com/office/powerpoint/2010/main" val="420459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20</a:t>
            </a:fld>
            <a:endParaRPr lang="en-US"/>
          </a:p>
        </p:txBody>
      </p:sp>
    </p:spTree>
    <p:extLst>
      <p:ext uri="{BB962C8B-B14F-4D97-AF65-F5344CB8AC3E}">
        <p14:creationId xmlns:p14="http://schemas.microsoft.com/office/powerpoint/2010/main" val="259002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21</a:t>
            </a:fld>
            <a:endParaRPr lang="en-US"/>
          </a:p>
        </p:txBody>
      </p:sp>
    </p:spTree>
    <p:extLst>
      <p:ext uri="{BB962C8B-B14F-4D97-AF65-F5344CB8AC3E}">
        <p14:creationId xmlns:p14="http://schemas.microsoft.com/office/powerpoint/2010/main" val="371804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22</a:t>
            </a:fld>
            <a:endParaRPr lang="en-US"/>
          </a:p>
        </p:txBody>
      </p:sp>
    </p:spTree>
    <p:extLst>
      <p:ext uri="{BB962C8B-B14F-4D97-AF65-F5344CB8AC3E}">
        <p14:creationId xmlns:p14="http://schemas.microsoft.com/office/powerpoint/2010/main" val="3866952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23</a:t>
            </a:fld>
            <a:endParaRPr lang="en-US"/>
          </a:p>
        </p:txBody>
      </p:sp>
    </p:spTree>
    <p:extLst>
      <p:ext uri="{BB962C8B-B14F-4D97-AF65-F5344CB8AC3E}">
        <p14:creationId xmlns:p14="http://schemas.microsoft.com/office/powerpoint/2010/main" val="1492423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24</a:t>
            </a:fld>
            <a:endParaRPr lang="en-US"/>
          </a:p>
        </p:txBody>
      </p:sp>
    </p:spTree>
    <p:extLst>
      <p:ext uri="{BB962C8B-B14F-4D97-AF65-F5344CB8AC3E}">
        <p14:creationId xmlns:p14="http://schemas.microsoft.com/office/powerpoint/2010/main" val="3029976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25</a:t>
            </a:fld>
            <a:endParaRPr lang="en-US"/>
          </a:p>
        </p:txBody>
      </p:sp>
    </p:spTree>
    <p:extLst>
      <p:ext uri="{BB962C8B-B14F-4D97-AF65-F5344CB8AC3E}">
        <p14:creationId xmlns:p14="http://schemas.microsoft.com/office/powerpoint/2010/main" val="169681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26</a:t>
            </a:fld>
            <a:endParaRPr lang="en-US"/>
          </a:p>
        </p:txBody>
      </p:sp>
    </p:spTree>
    <p:extLst>
      <p:ext uri="{BB962C8B-B14F-4D97-AF65-F5344CB8AC3E}">
        <p14:creationId xmlns:p14="http://schemas.microsoft.com/office/powerpoint/2010/main" val="422057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Jeremy</a:t>
            </a:r>
          </a:p>
        </p:txBody>
      </p:sp>
      <p:sp>
        <p:nvSpPr>
          <p:cNvPr id="4" name="Slide Number Placeholder 3"/>
          <p:cNvSpPr>
            <a:spLocks noGrp="1"/>
          </p:cNvSpPr>
          <p:nvPr>
            <p:ph type="sldNum" sz="quarter" idx="5"/>
          </p:nvPr>
        </p:nvSpPr>
        <p:spPr/>
        <p:txBody>
          <a:bodyPr/>
          <a:lstStyle/>
          <a:p>
            <a:fld id="{7A6E335F-6B58-4BAC-AAD9-EC2E6DC7157D}" type="slidenum">
              <a:rPr lang="en-US" smtClean="0"/>
              <a:t>5</a:t>
            </a:fld>
            <a:endParaRPr lang="en-US"/>
          </a:p>
        </p:txBody>
      </p:sp>
    </p:spTree>
    <p:extLst>
      <p:ext uri="{BB962C8B-B14F-4D97-AF65-F5344CB8AC3E}">
        <p14:creationId xmlns:p14="http://schemas.microsoft.com/office/powerpoint/2010/main" val="186847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27</a:t>
            </a:fld>
            <a:endParaRPr lang="en-US"/>
          </a:p>
        </p:txBody>
      </p:sp>
    </p:spTree>
    <p:extLst>
      <p:ext uri="{BB962C8B-B14F-4D97-AF65-F5344CB8AC3E}">
        <p14:creationId xmlns:p14="http://schemas.microsoft.com/office/powerpoint/2010/main" val="57071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28</a:t>
            </a:fld>
            <a:endParaRPr lang="en-US"/>
          </a:p>
        </p:txBody>
      </p:sp>
    </p:spTree>
    <p:extLst>
      <p:ext uri="{BB962C8B-B14F-4D97-AF65-F5344CB8AC3E}">
        <p14:creationId xmlns:p14="http://schemas.microsoft.com/office/powerpoint/2010/main" val="3509021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29</a:t>
            </a:fld>
            <a:endParaRPr lang="en-US"/>
          </a:p>
        </p:txBody>
      </p:sp>
    </p:spTree>
    <p:extLst>
      <p:ext uri="{BB962C8B-B14F-4D97-AF65-F5344CB8AC3E}">
        <p14:creationId xmlns:p14="http://schemas.microsoft.com/office/powerpoint/2010/main" val="1598356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30</a:t>
            </a:fld>
            <a:endParaRPr lang="en-US"/>
          </a:p>
        </p:txBody>
      </p:sp>
    </p:spTree>
    <p:extLst>
      <p:ext uri="{BB962C8B-B14F-4D97-AF65-F5344CB8AC3E}">
        <p14:creationId xmlns:p14="http://schemas.microsoft.com/office/powerpoint/2010/main" val="123578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31</a:t>
            </a:fld>
            <a:endParaRPr lang="en-US"/>
          </a:p>
        </p:txBody>
      </p:sp>
    </p:spTree>
    <p:extLst>
      <p:ext uri="{BB962C8B-B14F-4D97-AF65-F5344CB8AC3E}">
        <p14:creationId xmlns:p14="http://schemas.microsoft.com/office/powerpoint/2010/main" val="3717497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32</a:t>
            </a:fld>
            <a:endParaRPr lang="en-US"/>
          </a:p>
        </p:txBody>
      </p:sp>
    </p:spTree>
    <p:extLst>
      <p:ext uri="{BB962C8B-B14F-4D97-AF65-F5344CB8AC3E}">
        <p14:creationId xmlns:p14="http://schemas.microsoft.com/office/powerpoint/2010/main" val="2786015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33</a:t>
            </a:fld>
            <a:endParaRPr lang="en-US"/>
          </a:p>
        </p:txBody>
      </p:sp>
    </p:spTree>
    <p:extLst>
      <p:ext uri="{BB962C8B-B14F-4D97-AF65-F5344CB8AC3E}">
        <p14:creationId xmlns:p14="http://schemas.microsoft.com/office/powerpoint/2010/main" val="3654998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a:t>
            </a:r>
          </a:p>
        </p:txBody>
      </p:sp>
      <p:sp>
        <p:nvSpPr>
          <p:cNvPr id="4" name="Slide Number Placeholder 3"/>
          <p:cNvSpPr>
            <a:spLocks noGrp="1"/>
          </p:cNvSpPr>
          <p:nvPr>
            <p:ph type="sldNum" sz="quarter" idx="5"/>
          </p:nvPr>
        </p:nvSpPr>
        <p:spPr/>
        <p:txBody>
          <a:bodyPr/>
          <a:lstStyle/>
          <a:p>
            <a:fld id="{7A6E335F-6B58-4BAC-AAD9-EC2E6DC7157D}" type="slidenum">
              <a:rPr lang="en-US" smtClean="0"/>
              <a:t>34</a:t>
            </a:fld>
            <a:endParaRPr lang="en-US"/>
          </a:p>
        </p:txBody>
      </p:sp>
    </p:spTree>
    <p:extLst>
      <p:ext uri="{BB962C8B-B14F-4D97-AF65-F5344CB8AC3E}">
        <p14:creationId xmlns:p14="http://schemas.microsoft.com/office/powerpoint/2010/main" val="341524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p:txBody>
      </p:sp>
      <p:sp>
        <p:nvSpPr>
          <p:cNvPr id="4" name="Slide Number Placeholder 3"/>
          <p:cNvSpPr>
            <a:spLocks noGrp="1"/>
          </p:cNvSpPr>
          <p:nvPr>
            <p:ph type="sldNum" sz="quarter" idx="5"/>
          </p:nvPr>
        </p:nvSpPr>
        <p:spPr/>
        <p:txBody>
          <a:bodyPr/>
          <a:lstStyle/>
          <a:p>
            <a:fld id="{7A6E335F-6B58-4BAC-AAD9-EC2E6DC7157D}" type="slidenum">
              <a:rPr lang="en-US" smtClean="0"/>
              <a:t>6</a:t>
            </a:fld>
            <a:endParaRPr lang="en-US"/>
          </a:p>
        </p:txBody>
      </p:sp>
    </p:spTree>
    <p:extLst>
      <p:ext uri="{BB962C8B-B14F-4D97-AF65-F5344CB8AC3E}">
        <p14:creationId xmlns:p14="http://schemas.microsoft.com/office/powerpoint/2010/main" val="1278631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p:txBody>
      </p:sp>
      <p:sp>
        <p:nvSpPr>
          <p:cNvPr id="4" name="Slide Number Placeholder 3"/>
          <p:cNvSpPr>
            <a:spLocks noGrp="1"/>
          </p:cNvSpPr>
          <p:nvPr>
            <p:ph type="sldNum" sz="quarter" idx="5"/>
          </p:nvPr>
        </p:nvSpPr>
        <p:spPr/>
        <p:txBody>
          <a:bodyPr/>
          <a:lstStyle/>
          <a:p>
            <a:fld id="{7A6E335F-6B58-4BAC-AAD9-EC2E6DC7157D}" type="slidenum">
              <a:rPr lang="en-US" smtClean="0"/>
              <a:t>8</a:t>
            </a:fld>
            <a:endParaRPr lang="en-US"/>
          </a:p>
        </p:txBody>
      </p:sp>
    </p:spTree>
    <p:extLst>
      <p:ext uri="{BB962C8B-B14F-4D97-AF65-F5344CB8AC3E}">
        <p14:creationId xmlns:p14="http://schemas.microsoft.com/office/powerpoint/2010/main" val="1018663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p:txBody>
      </p:sp>
      <p:sp>
        <p:nvSpPr>
          <p:cNvPr id="4" name="Slide Number Placeholder 3"/>
          <p:cNvSpPr>
            <a:spLocks noGrp="1"/>
          </p:cNvSpPr>
          <p:nvPr>
            <p:ph type="sldNum" sz="quarter" idx="5"/>
          </p:nvPr>
        </p:nvSpPr>
        <p:spPr/>
        <p:txBody>
          <a:bodyPr/>
          <a:lstStyle/>
          <a:p>
            <a:fld id="{7A6E335F-6B58-4BAC-AAD9-EC2E6DC7157D}" type="slidenum">
              <a:rPr lang="en-US" smtClean="0"/>
              <a:t>9</a:t>
            </a:fld>
            <a:endParaRPr lang="en-US"/>
          </a:p>
        </p:txBody>
      </p:sp>
    </p:spTree>
    <p:extLst>
      <p:ext uri="{BB962C8B-B14F-4D97-AF65-F5344CB8AC3E}">
        <p14:creationId xmlns:p14="http://schemas.microsoft.com/office/powerpoint/2010/main" val="213506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p:txBody>
      </p:sp>
      <p:sp>
        <p:nvSpPr>
          <p:cNvPr id="4" name="Slide Number Placeholder 3"/>
          <p:cNvSpPr>
            <a:spLocks noGrp="1"/>
          </p:cNvSpPr>
          <p:nvPr>
            <p:ph type="sldNum" sz="quarter" idx="5"/>
          </p:nvPr>
        </p:nvSpPr>
        <p:spPr/>
        <p:txBody>
          <a:bodyPr/>
          <a:lstStyle/>
          <a:p>
            <a:fld id="{7A6E335F-6B58-4BAC-AAD9-EC2E6DC7157D}" type="slidenum">
              <a:rPr lang="en-US" smtClean="0"/>
              <a:t>10</a:t>
            </a:fld>
            <a:endParaRPr lang="en-US"/>
          </a:p>
        </p:txBody>
      </p:sp>
    </p:spTree>
    <p:extLst>
      <p:ext uri="{BB962C8B-B14F-4D97-AF65-F5344CB8AC3E}">
        <p14:creationId xmlns:p14="http://schemas.microsoft.com/office/powerpoint/2010/main" val="2706519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state, districts, and individual educators have poured countless resources into </a:t>
            </a:r>
            <a:r>
              <a:rPr lang="en-US" err="1"/>
              <a:t>SoR</a:t>
            </a:r>
            <a:r>
              <a:rPr lang="en-US"/>
              <a:t> training. But if educators do not receive continued support, including modeling, practice, and coaching, they will retain very little of the learning from the course. They will also likely not implement any of the training or resources provided by the course. Therefore, school leaders and coaches play a huge role in making sure that learning impacts classroom instruction. </a:t>
            </a:r>
          </a:p>
          <a:p>
            <a:endParaRPr lang="en-US"/>
          </a:p>
          <a:p>
            <a:r>
              <a:rPr lang="en-US" b="0" i="0">
                <a:solidFill>
                  <a:srgbClr val="232323"/>
                </a:solidFill>
                <a:effectLst/>
                <a:latin typeface="Verdana" panose="020B0604030504040204" pitchFamily="34" charset="0"/>
              </a:rPr>
              <a:t>Joyce, B., &amp; Showers, B. (1980). Improving in-service training: The messages from research. Educational Leadership, 37, 379-385.</a:t>
            </a:r>
          </a:p>
          <a:p>
            <a:r>
              <a:rPr lang="en-US" b="0" i="0">
                <a:solidFill>
                  <a:srgbClr val="232323"/>
                </a:solidFill>
                <a:effectLst/>
                <a:latin typeface="Verdana" panose="020B0604030504040204" pitchFamily="34" charset="0"/>
              </a:rPr>
              <a:t>Joyce, B. R., &amp; Showers, B. (2002). Student achievement through staff development (3rd ed.). Alexandria, VA: Association for Supervision &amp; Curriculum Deve (ASCD).</a:t>
            </a:r>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11</a:t>
            </a:fld>
            <a:endParaRPr lang="en-US"/>
          </a:p>
        </p:txBody>
      </p:sp>
    </p:spTree>
    <p:extLst>
      <p:ext uri="{BB962C8B-B14F-4D97-AF65-F5344CB8AC3E}">
        <p14:creationId xmlns:p14="http://schemas.microsoft.com/office/powerpoint/2010/main" val="33981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p:txBody>
      </p:sp>
      <p:sp>
        <p:nvSpPr>
          <p:cNvPr id="4" name="Slide Number Placeholder 3"/>
          <p:cNvSpPr>
            <a:spLocks noGrp="1"/>
          </p:cNvSpPr>
          <p:nvPr>
            <p:ph type="sldNum" sz="quarter" idx="5"/>
          </p:nvPr>
        </p:nvSpPr>
        <p:spPr/>
        <p:txBody>
          <a:bodyPr/>
          <a:lstStyle/>
          <a:p>
            <a:fld id="{7A6E335F-6B58-4BAC-AAD9-EC2E6DC7157D}" type="slidenum">
              <a:rPr lang="en-US" smtClean="0"/>
              <a:t>14</a:t>
            </a:fld>
            <a:endParaRPr lang="en-US"/>
          </a:p>
        </p:txBody>
      </p:sp>
    </p:spTree>
    <p:extLst>
      <p:ext uri="{BB962C8B-B14F-4D97-AF65-F5344CB8AC3E}">
        <p14:creationId xmlns:p14="http://schemas.microsoft.com/office/powerpoint/2010/main" val="354482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a:t>
            </a:r>
          </a:p>
        </p:txBody>
      </p:sp>
      <p:sp>
        <p:nvSpPr>
          <p:cNvPr id="4" name="Slide Number Placeholder 3"/>
          <p:cNvSpPr>
            <a:spLocks noGrp="1"/>
          </p:cNvSpPr>
          <p:nvPr>
            <p:ph type="sldNum" sz="quarter" idx="5"/>
          </p:nvPr>
        </p:nvSpPr>
        <p:spPr/>
        <p:txBody>
          <a:bodyPr/>
          <a:lstStyle/>
          <a:p>
            <a:fld id="{7A6E335F-6B58-4BAC-AAD9-EC2E6DC7157D}" type="slidenum">
              <a:rPr lang="en-US" smtClean="0"/>
              <a:t>15</a:t>
            </a:fld>
            <a:endParaRPr lang="en-US"/>
          </a:p>
        </p:txBody>
      </p:sp>
    </p:spTree>
    <p:extLst>
      <p:ext uri="{BB962C8B-B14F-4D97-AF65-F5344CB8AC3E}">
        <p14:creationId xmlns:p14="http://schemas.microsoft.com/office/powerpoint/2010/main" val="2200879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Logo for Literacy Academy 2025">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20274" y="5423885"/>
            <a:ext cx="4551451" cy="1050590"/>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a:solidFill>
                  <a:srgbClr val="002060"/>
                </a:solidFill>
                <a:latin typeface="+mj-lt"/>
              </a:rPr>
              <a:t>Presentation</a:t>
            </a:r>
            <a:r>
              <a:rPr lang="en-US" sz="660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55540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Text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
        <p:nvSpPr>
          <p:cNvPr id="3" name="Footer Placeholder 23">
            <a:extLst>
              <a:ext uri="{FF2B5EF4-FFF2-40B4-BE49-F238E27FC236}">
                <a16:creationId xmlns:a16="http://schemas.microsoft.com/office/drawing/2014/main" id="{4C47A4CC-D6C6-8FE9-B71F-CACDE0E6F5E0}"/>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A608AF6F-FCE2-5774-D0CF-09E4D63967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947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5D781D1F-2231-71D3-A630-471868206DC4}"/>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021CEF5C-7069-4EBD-47F5-8FD008978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89628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08F7EBCC-A0CF-5C7C-A971-941E7FA9F2A8}"/>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80335F13-1E87-F1A0-9357-0328D4050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470132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3F68AAC8-0EAC-E412-E6CE-870933ACB058}"/>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347C7742-5E35-9667-DCDD-2B09506E0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0062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With Title LA25">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244BFE72-C580-D1FF-5AE1-478052476F8D}"/>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FE2627C0-F3FD-E162-9BAB-0778ABF4E7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81964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s with Captions LA25">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a:t>Click to Edit Photo Caption</a:t>
            </a:r>
          </a:p>
        </p:txBody>
      </p:sp>
      <p:sp>
        <p:nvSpPr>
          <p:cNvPr id="3" name="Footer Placeholder 23">
            <a:extLst>
              <a:ext uri="{FF2B5EF4-FFF2-40B4-BE49-F238E27FC236}">
                <a16:creationId xmlns:a16="http://schemas.microsoft.com/office/drawing/2014/main" id="{2B2EB03C-49B3-ED1D-B935-E8B39EC77B9A}"/>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5D699F0F-AFF0-324B-A679-74FC6A2981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50404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Title LA25">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a:t>Click Icon to add picture</a:t>
            </a:r>
          </a:p>
        </p:txBody>
      </p:sp>
      <p:sp>
        <p:nvSpPr>
          <p:cNvPr id="3" name="Footer Placeholder 23">
            <a:extLst>
              <a:ext uri="{FF2B5EF4-FFF2-40B4-BE49-F238E27FC236}">
                <a16:creationId xmlns:a16="http://schemas.microsoft.com/office/drawing/2014/main" id="{F73FC782-D78A-15CC-5AC4-96709FA1AC5E}"/>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CB27DB5A-17FB-95B6-6697-232B15035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75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LA25">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3" name="Footer Placeholder 23">
            <a:extLst>
              <a:ext uri="{FF2B5EF4-FFF2-40B4-BE49-F238E27FC236}">
                <a16:creationId xmlns:a16="http://schemas.microsoft.com/office/drawing/2014/main" id="{AB903CE0-39E9-D31D-2F4A-60B743018F6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054479CC-6441-56C9-3B02-AE06AB3A10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32131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Pictures With Title LA25">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2E21B380-D4D8-7AB6-1F0A-E154CAD28F91}"/>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5FA854E9-8242-6ACC-F6FC-B182D4214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5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 Gallery LA25">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50991751-7CAD-A3D7-938E-D50EE6A72B7A}"/>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165B71CC-0F53-75E0-1F2E-21632F226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16990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Ohio Department of Education and Workforce logo">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a:solidFill>
                  <a:srgbClr val="002060"/>
                </a:solidFill>
                <a:latin typeface="+mj-lt"/>
              </a:rPr>
              <a:t>Presentation</a:t>
            </a:r>
            <a:r>
              <a:rPr lang="en-US" sz="660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Image With Footer LA25">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
        <p:nvSpPr>
          <p:cNvPr id="2" name="Footer Placeholder 23">
            <a:extLst>
              <a:ext uri="{FF2B5EF4-FFF2-40B4-BE49-F238E27FC236}">
                <a16:creationId xmlns:a16="http://schemas.microsoft.com/office/drawing/2014/main" id="{4F29C5CF-BFB4-7E3D-95B0-6CADC4FE6F60}"/>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3" name="Picture 2" descr="Logo for Literacy Academy 2025">
            <a:extLst>
              <a:ext uri="{FF2B5EF4-FFF2-40B4-BE49-F238E27FC236}">
                <a16:creationId xmlns:a16="http://schemas.microsoft.com/office/drawing/2014/main" id="{90DF0427-BA71-1D15-7057-161FCFB851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3791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LA25">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388209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err="1">
                <a:solidFill>
                  <a:srgbClr val="002060"/>
                </a:solidFill>
                <a:latin typeface="+mn-lt"/>
                <a:ea typeface="Open Sans" panose="020B0606030504020204" pitchFamily="34" charset="0"/>
                <a:cs typeface="Open Sans" panose="020B0606030504020204" pitchFamily="34" charset="0"/>
              </a:rPr>
              <a:t>education.ohio.gov</a:t>
            </a:r>
            <a:r>
              <a:rPr lang="en-US" sz="1800" b="0">
                <a:solidFill>
                  <a:srgbClr val="002060"/>
                </a:solidFill>
                <a:latin typeface="+mn-lt"/>
                <a:ea typeface="Open Sans" panose="020B0606030504020204" pitchFamily="34" charset="0"/>
                <a:cs typeface="Open Sans" panose="020B0606030504020204" pitchFamily="34" charset="0"/>
              </a:rPr>
              <a:t>/</a:t>
            </a:r>
            <a:r>
              <a:rPr lang="en-US" sz="1800" b="0" err="1">
                <a:solidFill>
                  <a:srgbClr val="002060"/>
                </a:solidFill>
                <a:latin typeface="+mn-lt"/>
                <a:ea typeface="Open Sans" panose="020B0606030504020204" pitchFamily="34" charset="0"/>
                <a:cs typeface="Open Sans" panose="020B0606030504020204" pitchFamily="34" charset="0"/>
              </a:rPr>
              <a:t>LiteracyAcademy</a:t>
            </a:r>
            <a:endParaRPr lang="en-US" sz="1800" b="0">
              <a:solidFill>
                <a:srgbClr val="002060"/>
              </a:solidFill>
              <a:latin typeface="+mn-lt"/>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465" y="5040360"/>
            <a:ext cx="5895024" cy="1360722"/>
          </a:xfrm>
          <a:prstGeom prst="rect">
            <a:avLst/>
          </a:prstGeom>
        </p:spPr>
      </p:pic>
      <p:sp>
        <p:nvSpPr>
          <p:cNvPr id="3" name="Footer Placeholder 23">
            <a:extLst>
              <a:ext uri="{FF2B5EF4-FFF2-40B4-BE49-F238E27FC236}">
                <a16:creationId xmlns:a16="http://schemas.microsoft.com/office/drawing/2014/main" id="{92863ED9-4BC3-092C-F37C-7FD2A3DC74B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spTree>
    <p:extLst>
      <p:ext uri="{BB962C8B-B14F-4D97-AF65-F5344CB8AC3E}">
        <p14:creationId xmlns:p14="http://schemas.microsoft.com/office/powerpoint/2010/main" val="109120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DEW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spTree>
    <p:extLst>
      <p:ext uri="{BB962C8B-B14F-4D97-AF65-F5344CB8AC3E}">
        <p14:creationId xmlns:p14="http://schemas.microsoft.com/office/powerpoint/2010/main" val="183976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3" name="Footer Placeholder 23">
            <a:extLst>
              <a:ext uri="{FF2B5EF4-FFF2-40B4-BE49-F238E27FC236}">
                <a16:creationId xmlns:a16="http://schemas.microsoft.com/office/drawing/2014/main" id="{19E30B6A-00A1-5218-16F5-45AE37CF2E0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52E5280A-BD01-96AE-6B06-A1E013DD10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sp>
        <p:nvSpPr>
          <p:cNvPr id="3" name="Footer Placeholder 23">
            <a:extLst>
              <a:ext uri="{FF2B5EF4-FFF2-40B4-BE49-F238E27FC236}">
                <a16:creationId xmlns:a16="http://schemas.microsoft.com/office/drawing/2014/main" id="{F082BFC5-B793-2E22-A35B-4250AD3E815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6A88EB38-A31B-0FF0-B114-95AC43CA74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err="1">
                <a:solidFill>
                  <a:srgbClr val="0E3F75"/>
                </a:solidFill>
                <a:latin typeface="Source Sans Pro" panose="020B0503030403020204" pitchFamily="34" charset="0"/>
              </a:rPr>
              <a:t>education.ohio.gov</a:t>
            </a:r>
            <a:r>
              <a:rPr lang="en-US">
                <a:solidFill>
                  <a:srgbClr val="0E3F75"/>
                </a:solidFill>
                <a:latin typeface="Source Sans Pro" panose="020B0503030403020204" pitchFamily="34" charset="0"/>
              </a:rPr>
              <a:t>/</a:t>
            </a:r>
            <a:r>
              <a:rPr lang="en-US" err="1">
                <a:solidFill>
                  <a:srgbClr val="0E3F75"/>
                </a:solidFill>
                <a:latin typeface="Source Sans Pro" panose="020B0503030403020204" pitchFamily="34" charset="0"/>
              </a:rPr>
              <a:t>LiteracyAcademy</a:t>
            </a:r>
            <a:endParaRPr lang="en-US">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1706685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Title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pic>
        <p:nvPicPr>
          <p:cNvPr id="3" name="Picture 2" descr="Logo for Literacy Academy 2025">
            <a:extLst>
              <a:ext uri="{FF2B5EF4-FFF2-40B4-BE49-F238E27FC236}">
                <a16:creationId xmlns:a16="http://schemas.microsoft.com/office/drawing/2014/main" id="{7B984E66-0D92-004F-ED8D-4CD9C8BE87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4112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4" name="Footer Placeholder 23">
            <a:extLst>
              <a:ext uri="{FF2B5EF4-FFF2-40B4-BE49-F238E27FC236}">
                <a16:creationId xmlns:a16="http://schemas.microsoft.com/office/drawing/2014/main" id="{9941DDFB-8A9C-8EA5-EA51-D0D595D3392C}"/>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407D6205-4FA4-BAB9-D165-A026DEFCA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2958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LA25">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2" name="Footer Placeholder 23">
            <a:extLst>
              <a:ext uri="{FF2B5EF4-FFF2-40B4-BE49-F238E27FC236}">
                <a16:creationId xmlns:a16="http://schemas.microsoft.com/office/drawing/2014/main" id="{EAAC2D97-83D9-1DB7-B69A-55B9C87D81DE}"/>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3" name="Picture 2" descr="Logo for Literacy Academy 2025">
            <a:extLst>
              <a:ext uri="{FF2B5EF4-FFF2-40B4-BE49-F238E27FC236}">
                <a16:creationId xmlns:a16="http://schemas.microsoft.com/office/drawing/2014/main" id="{488BA9D1-6A42-DA18-5C0F-CD5DBC5324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27624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 Tex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23">
            <a:extLst>
              <a:ext uri="{FF2B5EF4-FFF2-40B4-BE49-F238E27FC236}">
                <a16:creationId xmlns:a16="http://schemas.microsoft.com/office/drawing/2014/main" id="{8566DC88-8BCD-DE0D-231A-B99BCBF9F0E6}"/>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07844199-1EAB-A417-0396-D8AAE2482C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618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79883E32-D0D8-D0D5-86D5-7E56AE831BB6}"/>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6997045D-D5DA-5AA5-F8BF-A5FEAEEE98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757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4" name="Footer Placeholder 23">
            <a:extLst>
              <a:ext uri="{FF2B5EF4-FFF2-40B4-BE49-F238E27FC236}">
                <a16:creationId xmlns:a16="http://schemas.microsoft.com/office/drawing/2014/main" id="{9941DDFB-8A9C-8EA5-EA51-D0D595D3392C}"/>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407D6205-4FA4-BAB9-D165-A026DEFCA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5423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0FBBD103-7C8F-417F-A755-87575B6F255F}"/>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5E979A2F-B9EC-B852-993A-C2C3831BB5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87145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7" name="Footer Placeholder 23">
            <a:extLst>
              <a:ext uri="{FF2B5EF4-FFF2-40B4-BE49-F238E27FC236}">
                <a16:creationId xmlns:a16="http://schemas.microsoft.com/office/drawing/2014/main" id="{E92A8824-CDAD-6387-2E8D-B4B70E3D4632}"/>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8" name="Picture 7" descr="Logo for Literacy Academy 2025">
            <a:extLst>
              <a:ext uri="{FF2B5EF4-FFF2-40B4-BE49-F238E27FC236}">
                <a16:creationId xmlns:a16="http://schemas.microsoft.com/office/drawing/2014/main" id="{155E4CA0-02F2-456E-8D7C-BA1D585FE4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35072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8.xml"/><Relationship Id="rId7" Type="http://schemas.openxmlformats.org/officeDocument/2006/relationships/image" Target="../media/image5.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Footer Placeholder 23">
            <a:extLst>
              <a:ext uri="{FF2B5EF4-FFF2-40B4-BE49-F238E27FC236}">
                <a16:creationId xmlns:a16="http://schemas.microsoft.com/office/drawing/2014/main" id="{DECED9F2-6A69-C226-FEE1-282BB31B3414}"/>
              </a:ext>
              <a:ext uri="{C183D7F6-B498-43B3-948B-1728B52AA6E4}">
                <adec:decorative xmlns:adec="http://schemas.microsoft.com/office/drawing/2017/decorative" val="1"/>
              </a:ext>
            </a:extLst>
          </p:cNvPr>
          <p:cNvSpPr>
            <a:spLocks noGrp="1"/>
          </p:cNvSpPr>
          <p:nvPr>
            <p:ph type="ftr" sz="quarter" idx="3"/>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E83CD19A-C29F-1B3F-CDCD-EB1A91AD2D9E}"/>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797" r:id="rId2"/>
    <p:sldLayoutId id="2147483784" r:id="rId3"/>
    <p:sldLayoutId id="2147483774" r:id="rId4"/>
    <p:sldLayoutId id="2147483770" r:id="rId5"/>
    <p:sldLayoutId id="2147483792" r:id="rId6"/>
    <p:sldLayoutId id="2147483769" r:id="rId7"/>
    <p:sldLayoutId id="2147483771" r:id="rId8"/>
    <p:sldLayoutId id="2147483772" r:id="rId9"/>
    <p:sldLayoutId id="2147483796" r:id="rId10"/>
    <p:sldLayoutId id="2147483773" r:id="rId11"/>
    <p:sldLayoutId id="2147483775" r:id="rId12"/>
    <p:sldLayoutId id="2147483776" r:id="rId13"/>
    <p:sldLayoutId id="2147483783" r:id="rId14"/>
    <p:sldLayoutId id="2147483788" r:id="rId15"/>
    <p:sldLayoutId id="2147483778" r:id="rId16"/>
    <p:sldLayoutId id="2147483787" r:id="rId17"/>
    <p:sldLayoutId id="2147483780" r:id="rId18"/>
    <p:sldLayoutId id="2147483779" r:id="rId19"/>
    <p:sldLayoutId id="2147483777" r:id="rId20"/>
    <p:sldLayoutId id="2147483781" r:id="rId21"/>
    <p:sldLayoutId id="2147483785" r:id="rId22"/>
    <p:sldLayoutId id="2147483793" r:id="rId23"/>
    <p:sldLayoutId id="2147483791" r:id="rId24"/>
    <p:sldLayoutId id="2147483794"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408158" y="2054120"/>
            <a:ext cx="7375684" cy="3178279"/>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 id="214748375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1.xml"/><Relationship Id="rId7" Type="http://schemas.openxmlformats.org/officeDocument/2006/relationships/diagramColors" Target="../diagrams/colors3.xml"/><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hyperlink" Target="https://implementation.fpg.unc.edu/resource/initiative-inventory/" TargetMode="Externa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hyperlink" Target="https://implementation.fpg.unc.edu/wp-content/uploads/Implementation-Stages-Planning-Tool.v8-NIRN-only-Fillable.pdf" TargetMode="External"/><Relationship Id="rId5" Type="http://schemas.openxmlformats.org/officeDocument/2006/relationships/hyperlink" Target="https://implementation.fpg.unc.edu/" TargetMode="Externa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hyperlink" Target="https://mimtsstac.org/reading-tiered-fidelity-inventory-r-tfi"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hyperlink" Target="https://region6cc.uncg.edu/wp-content/uploads/2022/06/ImplementingMTSSinSecondarySchools_2022_RC6_003.pdf" TargetMode="External"/><Relationship Id="rId5" Type="http://schemas.openxmlformats.org/officeDocument/2006/relationships/hyperlink" Target="https://cdn2.hubspot.net/hubfs/3412255/Elementary%20Scheduling/eBook-How-To-Build-An-Elementary-Master-Schedule-That-Unlocks-Opportunities-To-Raise-Achievement-and-Improve-Equity.pdf" TargetMode="Externa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hyperlink" Target="https://vimeo.com/927658628/6ebfdafc26?share=copy" TargetMode="External"/><Relationship Id="rId5" Type="http://schemas.openxmlformats.org/officeDocument/2006/relationships/hyperlink" Target="https://wallacefoundation.org/sites/default/files/2024-09/how-principals-affect-students-and-schools.doi_.10.59656%252FEL-SB1065.001.pdf" TargetMode="Externa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hyperlink" Target="https://tntp.org/publication/the-opportunity-makers/"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jp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hyperlink" Target="mailto:Jeremy.Luke@education.ohio.gov" TargetMode="External"/><Relationship Id="rId4" Type="http://schemas.openxmlformats.org/officeDocument/2006/relationships/hyperlink" Target="mailto:Roger.Howard@escneo.or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169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0812-0D23-9DF9-38CC-79FF2F663E23}"/>
              </a:ext>
            </a:extLst>
          </p:cNvPr>
          <p:cNvSpPr>
            <a:spLocks noGrp="1"/>
          </p:cNvSpPr>
          <p:nvPr>
            <p:ph type="title"/>
          </p:nvPr>
        </p:nvSpPr>
        <p:spPr>
          <a:xfrm>
            <a:off x="381000" y="365126"/>
            <a:ext cx="11430000" cy="745218"/>
          </a:xfrm>
        </p:spPr>
        <p:txBody>
          <a:bodyPr/>
          <a:lstStyle/>
          <a:p>
            <a:r>
              <a:rPr lang="en-US"/>
              <a:t>Course content</a:t>
            </a:r>
          </a:p>
        </p:txBody>
      </p:sp>
      <p:sp>
        <p:nvSpPr>
          <p:cNvPr id="3" name="Content Placeholder 2">
            <a:extLst>
              <a:ext uri="{FF2B5EF4-FFF2-40B4-BE49-F238E27FC236}">
                <a16:creationId xmlns:a16="http://schemas.microsoft.com/office/drawing/2014/main" id="{355B7735-4FCC-4C4C-9BF0-53D0F2290940}"/>
              </a:ext>
            </a:extLst>
          </p:cNvPr>
          <p:cNvSpPr>
            <a:spLocks noGrp="1"/>
          </p:cNvSpPr>
          <p:nvPr>
            <p:ph idx="1"/>
          </p:nvPr>
        </p:nvSpPr>
        <p:spPr>
          <a:xfrm>
            <a:off x="381000" y="1455576"/>
            <a:ext cx="10515600" cy="4495519"/>
          </a:xfrm>
        </p:spPr>
        <p:txBody>
          <a:bodyPr>
            <a:normAutofit/>
          </a:bodyPr>
          <a:lstStyle/>
          <a:p>
            <a:r>
              <a:rPr lang="en-US" sz="2800" b="1" dirty="0"/>
              <a:t>Components of literacy: </a:t>
            </a:r>
            <a:r>
              <a:rPr lang="en-US" sz="2800" dirty="0"/>
              <a:t>Phonemic Awareness, Phonics, Vocab, Fluency, Comprehension, Writing</a:t>
            </a:r>
          </a:p>
          <a:p>
            <a:r>
              <a:rPr lang="en-US" sz="2800" b="1" dirty="0"/>
              <a:t>Instructional practices: </a:t>
            </a:r>
            <a:r>
              <a:rPr lang="en-US" sz="2800" dirty="0"/>
              <a:t>Explicit and Systematic </a:t>
            </a:r>
          </a:p>
          <a:p>
            <a:r>
              <a:rPr lang="en-US" sz="2800" b="1" dirty="0"/>
              <a:t>Literacy Systems: </a:t>
            </a:r>
            <a:r>
              <a:rPr lang="en-US" sz="2800" dirty="0"/>
              <a:t>MTSS, Teaming, Decision Rules</a:t>
            </a:r>
          </a:p>
          <a:p>
            <a:r>
              <a:rPr lang="en-US" sz="2800" b="1" dirty="0"/>
              <a:t>Assessment and Intervention: </a:t>
            </a:r>
            <a:r>
              <a:rPr lang="en-US" sz="2800" dirty="0"/>
              <a:t>Screening, Diagnostic, Progress Monitoring</a:t>
            </a:r>
          </a:p>
          <a:p>
            <a:r>
              <a:rPr lang="en-US" sz="2800" b="1" dirty="0"/>
              <a:t>Leading Literacy: </a:t>
            </a:r>
            <a:r>
              <a:rPr lang="en-US" sz="2800" dirty="0"/>
              <a:t>Implementation, Scheduling, Building Systems</a:t>
            </a:r>
          </a:p>
        </p:txBody>
      </p:sp>
      <p:sp>
        <p:nvSpPr>
          <p:cNvPr id="4" name="Slide Number Placeholder 3">
            <a:extLst>
              <a:ext uri="{FF2B5EF4-FFF2-40B4-BE49-F238E27FC236}">
                <a16:creationId xmlns:a16="http://schemas.microsoft.com/office/drawing/2014/main" id="{8EDCED57-639C-63D2-5190-298BCE9DC7C4}"/>
              </a:ext>
            </a:extLst>
          </p:cNvPr>
          <p:cNvSpPr>
            <a:spLocks noGrp="1"/>
          </p:cNvSpPr>
          <p:nvPr>
            <p:ph type="sldNum" sz="quarter" idx="11"/>
          </p:nvPr>
        </p:nvSpPr>
        <p:spPr/>
        <p:txBody>
          <a:bodyPr/>
          <a:lstStyle/>
          <a:p>
            <a:fld id="{383B7B7A-CDDA-7C44-B1B0-1F1E45567B3B}" type="slidenum">
              <a:rPr lang="en-US" smtClean="0"/>
              <a:pPr/>
              <a:t>10</a:t>
            </a:fld>
            <a:endParaRPr lang="en-US"/>
          </a:p>
        </p:txBody>
      </p:sp>
      <p:sp>
        <p:nvSpPr>
          <p:cNvPr id="5" name="Footer Placeholder 4">
            <a:extLst>
              <a:ext uri="{FF2B5EF4-FFF2-40B4-BE49-F238E27FC236}">
                <a16:creationId xmlns:a16="http://schemas.microsoft.com/office/drawing/2014/main" id="{A2FB575B-C317-8E55-D709-62756653D513}"/>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385298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65D3-DF73-BA7A-37E7-F0B8B3ECC2B6}"/>
              </a:ext>
            </a:extLst>
          </p:cNvPr>
          <p:cNvSpPr>
            <a:spLocks noGrp="1"/>
          </p:cNvSpPr>
          <p:nvPr>
            <p:ph type="title"/>
          </p:nvPr>
        </p:nvSpPr>
        <p:spPr>
          <a:xfrm>
            <a:off x="381000" y="365126"/>
            <a:ext cx="11430000" cy="875845"/>
          </a:xfrm>
        </p:spPr>
        <p:txBody>
          <a:bodyPr/>
          <a:lstStyle/>
          <a:p>
            <a:r>
              <a:rPr lang="en-US"/>
              <a:t>Models of professional Development </a:t>
            </a:r>
          </a:p>
        </p:txBody>
      </p:sp>
      <p:graphicFrame>
        <p:nvGraphicFramePr>
          <p:cNvPr id="6" name="Content Placeholder 5">
            <a:extLst>
              <a:ext uri="{FF2B5EF4-FFF2-40B4-BE49-F238E27FC236}">
                <a16:creationId xmlns:a16="http://schemas.microsoft.com/office/drawing/2014/main" id="{0693A834-0C4F-A7A2-E018-67C679E313FE}"/>
              </a:ext>
            </a:extLst>
          </p:cNvPr>
          <p:cNvGraphicFramePr>
            <a:graphicFrameLocks noGrp="1"/>
          </p:cNvGraphicFramePr>
          <p:nvPr>
            <p:ph idx="1"/>
            <p:extLst>
              <p:ext uri="{D42A27DB-BD31-4B8C-83A1-F6EECF244321}">
                <p14:modId xmlns:p14="http://schemas.microsoft.com/office/powerpoint/2010/main" val="3952759913"/>
              </p:ext>
            </p:extLst>
          </p:nvPr>
        </p:nvGraphicFramePr>
        <p:xfrm>
          <a:off x="381000" y="1661689"/>
          <a:ext cx="11430000" cy="3757929"/>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val="1386587562"/>
                    </a:ext>
                  </a:extLst>
                </a:gridCol>
                <a:gridCol w="2857500">
                  <a:extLst>
                    <a:ext uri="{9D8B030D-6E8A-4147-A177-3AD203B41FA5}">
                      <a16:colId xmlns:a16="http://schemas.microsoft.com/office/drawing/2014/main" val="262931848"/>
                    </a:ext>
                  </a:extLst>
                </a:gridCol>
                <a:gridCol w="2857500">
                  <a:extLst>
                    <a:ext uri="{9D8B030D-6E8A-4147-A177-3AD203B41FA5}">
                      <a16:colId xmlns:a16="http://schemas.microsoft.com/office/drawing/2014/main" val="537821589"/>
                    </a:ext>
                  </a:extLst>
                </a:gridCol>
                <a:gridCol w="2857500">
                  <a:extLst>
                    <a:ext uri="{9D8B030D-6E8A-4147-A177-3AD203B41FA5}">
                      <a16:colId xmlns:a16="http://schemas.microsoft.com/office/drawing/2014/main" val="1548212724"/>
                    </a:ext>
                  </a:extLst>
                </a:gridCol>
              </a:tblGrid>
              <a:tr h="914091">
                <a:tc>
                  <a:txBody>
                    <a:bodyPr/>
                    <a:lstStyle/>
                    <a:p>
                      <a:r>
                        <a:rPr lang="en-US" sz="2400"/>
                        <a:t>Professional Learning</a:t>
                      </a:r>
                    </a:p>
                  </a:txBody>
                  <a:tcPr/>
                </a:tc>
                <a:tc>
                  <a:txBody>
                    <a:bodyPr/>
                    <a:lstStyle/>
                    <a:p>
                      <a:r>
                        <a:rPr lang="en-US" sz="2400"/>
                        <a:t>Impact on Knowledge</a:t>
                      </a:r>
                    </a:p>
                  </a:txBody>
                  <a:tcPr/>
                </a:tc>
                <a:tc>
                  <a:txBody>
                    <a:bodyPr/>
                    <a:lstStyle/>
                    <a:p>
                      <a:r>
                        <a:rPr lang="en-US" sz="2400"/>
                        <a:t>Impact on Skill </a:t>
                      </a:r>
                    </a:p>
                  </a:txBody>
                  <a:tcPr/>
                </a:tc>
                <a:tc>
                  <a:txBody>
                    <a:bodyPr/>
                    <a:lstStyle/>
                    <a:p>
                      <a:r>
                        <a:rPr lang="en-US" sz="2400"/>
                        <a:t>Impact on Practice </a:t>
                      </a:r>
                    </a:p>
                  </a:txBody>
                  <a:tcPr/>
                </a:tc>
                <a:extLst>
                  <a:ext uri="{0D108BD9-81ED-4DB2-BD59-A6C34878D82A}">
                    <a16:rowId xmlns:a16="http://schemas.microsoft.com/office/drawing/2014/main" val="1657898415"/>
                  </a:ext>
                </a:extLst>
              </a:tr>
              <a:tr h="507828">
                <a:tc>
                  <a:txBody>
                    <a:bodyPr/>
                    <a:lstStyle/>
                    <a:p>
                      <a:r>
                        <a:rPr lang="en-US" sz="2400"/>
                        <a:t>Theory</a:t>
                      </a:r>
                    </a:p>
                  </a:txBody>
                  <a:tcPr/>
                </a:tc>
                <a:tc>
                  <a:txBody>
                    <a:bodyPr/>
                    <a:lstStyle/>
                    <a:p>
                      <a:r>
                        <a:rPr lang="en-US" sz="2400"/>
                        <a:t>10%</a:t>
                      </a:r>
                    </a:p>
                  </a:txBody>
                  <a:tcPr/>
                </a:tc>
                <a:tc>
                  <a:txBody>
                    <a:bodyPr/>
                    <a:lstStyle/>
                    <a:p>
                      <a:r>
                        <a:rPr lang="en-US" sz="2400"/>
                        <a:t>5%</a:t>
                      </a:r>
                    </a:p>
                  </a:txBody>
                  <a:tcPr/>
                </a:tc>
                <a:tc>
                  <a:txBody>
                    <a:bodyPr/>
                    <a:lstStyle/>
                    <a:p>
                      <a:r>
                        <a:rPr lang="en-US" sz="2400" dirty="0"/>
                        <a:t>0%</a:t>
                      </a:r>
                    </a:p>
                  </a:txBody>
                  <a:tcPr/>
                </a:tc>
                <a:extLst>
                  <a:ext uri="{0D108BD9-81ED-4DB2-BD59-A6C34878D82A}">
                    <a16:rowId xmlns:a16="http://schemas.microsoft.com/office/drawing/2014/main" val="2456116196"/>
                  </a:ext>
                </a:extLst>
              </a:tr>
              <a:tr h="507828">
                <a:tc>
                  <a:txBody>
                    <a:bodyPr/>
                    <a:lstStyle/>
                    <a:p>
                      <a:r>
                        <a:rPr lang="en-US" sz="2400"/>
                        <a:t>Theory + Modeling</a:t>
                      </a:r>
                    </a:p>
                  </a:txBody>
                  <a:tcPr/>
                </a:tc>
                <a:tc>
                  <a:txBody>
                    <a:bodyPr/>
                    <a:lstStyle/>
                    <a:p>
                      <a:r>
                        <a:rPr lang="en-US" sz="2400"/>
                        <a:t>30%</a:t>
                      </a:r>
                    </a:p>
                  </a:txBody>
                  <a:tcPr/>
                </a:tc>
                <a:tc>
                  <a:txBody>
                    <a:bodyPr/>
                    <a:lstStyle/>
                    <a:p>
                      <a:r>
                        <a:rPr lang="en-US" sz="2400"/>
                        <a:t>20%</a:t>
                      </a:r>
                    </a:p>
                  </a:txBody>
                  <a:tcPr/>
                </a:tc>
                <a:tc>
                  <a:txBody>
                    <a:bodyPr/>
                    <a:lstStyle/>
                    <a:p>
                      <a:r>
                        <a:rPr lang="en-US" sz="2400"/>
                        <a:t>0%</a:t>
                      </a:r>
                    </a:p>
                  </a:txBody>
                  <a:tcPr/>
                </a:tc>
                <a:extLst>
                  <a:ext uri="{0D108BD9-81ED-4DB2-BD59-A6C34878D82A}">
                    <a16:rowId xmlns:a16="http://schemas.microsoft.com/office/drawing/2014/main" val="1914958522"/>
                  </a:ext>
                </a:extLst>
              </a:tr>
              <a:tr h="914091">
                <a:tc>
                  <a:txBody>
                    <a:bodyPr/>
                    <a:lstStyle/>
                    <a:p>
                      <a:r>
                        <a:rPr lang="en-US" sz="2400"/>
                        <a:t>Theory + Modeling + Practice</a:t>
                      </a:r>
                    </a:p>
                  </a:txBody>
                  <a:tcPr/>
                </a:tc>
                <a:tc>
                  <a:txBody>
                    <a:bodyPr/>
                    <a:lstStyle/>
                    <a:p>
                      <a:r>
                        <a:rPr lang="en-US" sz="2400"/>
                        <a:t>60%</a:t>
                      </a:r>
                    </a:p>
                  </a:txBody>
                  <a:tcPr/>
                </a:tc>
                <a:tc>
                  <a:txBody>
                    <a:bodyPr/>
                    <a:lstStyle/>
                    <a:p>
                      <a:r>
                        <a:rPr lang="en-US" sz="2400"/>
                        <a:t>60%</a:t>
                      </a:r>
                    </a:p>
                  </a:txBody>
                  <a:tcPr/>
                </a:tc>
                <a:tc>
                  <a:txBody>
                    <a:bodyPr/>
                    <a:lstStyle/>
                    <a:p>
                      <a:r>
                        <a:rPr lang="en-US" sz="2400"/>
                        <a:t>5%</a:t>
                      </a:r>
                    </a:p>
                  </a:txBody>
                  <a:tcPr/>
                </a:tc>
                <a:extLst>
                  <a:ext uri="{0D108BD9-81ED-4DB2-BD59-A6C34878D82A}">
                    <a16:rowId xmlns:a16="http://schemas.microsoft.com/office/drawing/2014/main" val="3868055929"/>
                  </a:ext>
                </a:extLst>
              </a:tr>
              <a:tr h="914091">
                <a:tc>
                  <a:txBody>
                    <a:bodyPr/>
                    <a:lstStyle/>
                    <a:p>
                      <a:r>
                        <a:rPr lang="en-US" sz="2400"/>
                        <a:t>Theory + Modeling + Practice + Coaching </a:t>
                      </a:r>
                    </a:p>
                  </a:txBody>
                  <a:tcPr/>
                </a:tc>
                <a:tc>
                  <a:txBody>
                    <a:bodyPr/>
                    <a:lstStyle/>
                    <a:p>
                      <a:r>
                        <a:rPr lang="en-US" sz="2400"/>
                        <a:t>95%</a:t>
                      </a:r>
                    </a:p>
                  </a:txBody>
                  <a:tcPr/>
                </a:tc>
                <a:tc>
                  <a:txBody>
                    <a:bodyPr/>
                    <a:lstStyle/>
                    <a:p>
                      <a:r>
                        <a:rPr lang="en-US" sz="2400"/>
                        <a:t>95%</a:t>
                      </a:r>
                    </a:p>
                  </a:txBody>
                  <a:tcPr/>
                </a:tc>
                <a:tc>
                  <a:txBody>
                    <a:bodyPr/>
                    <a:lstStyle/>
                    <a:p>
                      <a:r>
                        <a:rPr lang="en-US" sz="2400" dirty="0"/>
                        <a:t>95%</a:t>
                      </a:r>
                    </a:p>
                  </a:txBody>
                  <a:tcPr/>
                </a:tc>
                <a:extLst>
                  <a:ext uri="{0D108BD9-81ED-4DB2-BD59-A6C34878D82A}">
                    <a16:rowId xmlns:a16="http://schemas.microsoft.com/office/drawing/2014/main" val="643455282"/>
                  </a:ext>
                </a:extLst>
              </a:tr>
            </a:tbl>
          </a:graphicData>
        </a:graphic>
      </p:graphicFrame>
      <p:sp>
        <p:nvSpPr>
          <p:cNvPr id="4" name="Slide Number Placeholder 3">
            <a:extLst>
              <a:ext uri="{FF2B5EF4-FFF2-40B4-BE49-F238E27FC236}">
                <a16:creationId xmlns:a16="http://schemas.microsoft.com/office/drawing/2014/main" id="{3D8E1166-5C00-DF35-DF56-843C71FA6B24}"/>
              </a:ext>
            </a:extLst>
          </p:cNvPr>
          <p:cNvSpPr>
            <a:spLocks noGrp="1"/>
          </p:cNvSpPr>
          <p:nvPr>
            <p:ph type="sldNum" sz="quarter" idx="11"/>
          </p:nvPr>
        </p:nvSpPr>
        <p:spPr/>
        <p:txBody>
          <a:bodyPr/>
          <a:lstStyle/>
          <a:p>
            <a:fld id="{383B7B7A-CDDA-7C44-B1B0-1F1E45567B3B}" type="slidenum">
              <a:rPr lang="en-US" smtClean="0"/>
              <a:pPr/>
              <a:t>11</a:t>
            </a:fld>
            <a:endParaRPr lang="en-US"/>
          </a:p>
        </p:txBody>
      </p:sp>
      <p:sp>
        <p:nvSpPr>
          <p:cNvPr id="5" name="Footer Placeholder 4">
            <a:extLst>
              <a:ext uri="{FF2B5EF4-FFF2-40B4-BE49-F238E27FC236}">
                <a16:creationId xmlns:a16="http://schemas.microsoft.com/office/drawing/2014/main" id="{CAD2266F-004E-4DD1-38BE-2255F65EFB4B}"/>
              </a:ext>
            </a:extLst>
          </p:cNvPr>
          <p:cNvSpPr>
            <a:spLocks noGrp="1"/>
          </p:cNvSpPr>
          <p:nvPr>
            <p:ph type="ftr" sz="quarter" idx="22"/>
          </p:nvPr>
        </p:nvSpPr>
        <p:spPr/>
        <p:txBody>
          <a:bodyPr/>
          <a:lstStyle/>
          <a:p>
            <a:r>
              <a:rPr lang="en-US"/>
              <a:t>      </a:t>
            </a:r>
          </a:p>
        </p:txBody>
      </p:sp>
      <p:sp>
        <p:nvSpPr>
          <p:cNvPr id="7" name="TextBox 6">
            <a:extLst>
              <a:ext uri="{FF2B5EF4-FFF2-40B4-BE49-F238E27FC236}">
                <a16:creationId xmlns:a16="http://schemas.microsoft.com/office/drawing/2014/main" id="{B3FDC5EE-083F-6F66-A1C6-2994D2B02422}"/>
              </a:ext>
            </a:extLst>
          </p:cNvPr>
          <p:cNvSpPr txBox="1"/>
          <p:nvPr/>
        </p:nvSpPr>
        <p:spPr>
          <a:xfrm>
            <a:off x="3870649" y="1230802"/>
            <a:ext cx="4450702" cy="430887"/>
          </a:xfrm>
          <a:prstGeom prst="rect">
            <a:avLst/>
          </a:prstGeom>
          <a:noFill/>
        </p:spPr>
        <p:txBody>
          <a:bodyPr wrap="square" rtlCol="0">
            <a:spAutoFit/>
          </a:bodyPr>
          <a:lstStyle/>
          <a:p>
            <a:r>
              <a:rPr lang="en-US" sz="2200" b="1"/>
              <a:t>Joyce &amp; Showers (1980, 2002)</a:t>
            </a:r>
          </a:p>
        </p:txBody>
      </p:sp>
      <p:sp>
        <p:nvSpPr>
          <p:cNvPr id="8" name="TextBox 7">
            <a:extLst>
              <a:ext uri="{FF2B5EF4-FFF2-40B4-BE49-F238E27FC236}">
                <a16:creationId xmlns:a16="http://schemas.microsoft.com/office/drawing/2014/main" id="{B3DDF031-AE70-425D-86BA-C49D360EBC23}"/>
              </a:ext>
            </a:extLst>
          </p:cNvPr>
          <p:cNvSpPr txBox="1"/>
          <p:nvPr/>
        </p:nvSpPr>
        <p:spPr>
          <a:xfrm>
            <a:off x="381000" y="5689410"/>
            <a:ext cx="11430000" cy="461665"/>
          </a:xfrm>
          <a:prstGeom prst="rect">
            <a:avLst/>
          </a:prstGeom>
          <a:noFill/>
        </p:spPr>
        <p:txBody>
          <a:bodyPr wrap="square" lIns="91440" tIns="45720" rIns="91440" bIns="45720" rtlCol="0" anchor="t">
            <a:spAutoFit/>
          </a:bodyPr>
          <a:lstStyle/>
          <a:p>
            <a:pPr algn="ctr"/>
            <a:r>
              <a:rPr lang="en-US" sz="2400" b="1" dirty="0"/>
              <a:t>Professional learning alone demonstrated no impact on classroom instruction! </a:t>
            </a:r>
          </a:p>
        </p:txBody>
      </p:sp>
    </p:spTree>
    <p:custDataLst>
      <p:tags r:id="rId1"/>
    </p:custDataLst>
    <p:extLst>
      <p:ext uri="{BB962C8B-B14F-4D97-AF65-F5344CB8AC3E}">
        <p14:creationId xmlns:p14="http://schemas.microsoft.com/office/powerpoint/2010/main" val="189904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A7B1-D3E5-DC04-4864-23BCA4F1E0DA}"/>
              </a:ext>
            </a:extLst>
          </p:cNvPr>
          <p:cNvSpPr>
            <a:spLocks noGrp="1"/>
          </p:cNvSpPr>
          <p:nvPr>
            <p:ph type="title"/>
          </p:nvPr>
        </p:nvSpPr>
        <p:spPr/>
        <p:txBody>
          <a:bodyPr>
            <a:normAutofit fontScale="90000"/>
          </a:bodyPr>
          <a:lstStyle/>
          <a:p>
            <a:r>
              <a:rPr lang="en-US" dirty="0">
                <a:latin typeface="Source Sans Pro SemiBold"/>
                <a:ea typeface="Source Sans Pro SemiBold"/>
              </a:rPr>
              <a:t>Optimizing professional learning </a:t>
            </a:r>
            <a:endParaRPr lang="en-US" dirty="0"/>
          </a:p>
        </p:txBody>
      </p:sp>
      <p:sp>
        <p:nvSpPr>
          <p:cNvPr id="3" name="Slide Number Placeholder 2">
            <a:extLst>
              <a:ext uri="{FF2B5EF4-FFF2-40B4-BE49-F238E27FC236}">
                <a16:creationId xmlns:a16="http://schemas.microsoft.com/office/drawing/2014/main" id="{D5D8B0B8-5176-768B-034B-B9541ECDDE98}"/>
              </a:ext>
            </a:extLst>
          </p:cNvPr>
          <p:cNvSpPr>
            <a:spLocks noGrp="1"/>
          </p:cNvSpPr>
          <p:nvPr>
            <p:ph type="sldNum" sz="quarter" idx="11"/>
          </p:nvPr>
        </p:nvSpPr>
        <p:spPr/>
        <p:txBody>
          <a:bodyPr/>
          <a:lstStyle/>
          <a:p>
            <a:fld id="{383B7B7A-CDDA-7C44-B1B0-1F1E45567B3B}" type="slidenum">
              <a:rPr lang="en-US" smtClean="0"/>
              <a:pPr/>
              <a:t>12</a:t>
            </a:fld>
            <a:endParaRPr lang="en-US"/>
          </a:p>
        </p:txBody>
      </p:sp>
      <p:sp>
        <p:nvSpPr>
          <p:cNvPr id="4" name="Footer Placeholder 3">
            <a:extLst>
              <a:ext uri="{FF2B5EF4-FFF2-40B4-BE49-F238E27FC236}">
                <a16:creationId xmlns:a16="http://schemas.microsoft.com/office/drawing/2014/main" id="{AB349145-F47F-2C2B-9273-14D219499F4A}"/>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185289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4B2513-C71D-C92A-4D3A-C34C908ABD97}"/>
              </a:ext>
            </a:extLst>
          </p:cNvPr>
          <p:cNvSpPr>
            <a:spLocks noGrp="1"/>
          </p:cNvSpPr>
          <p:nvPr>
            <p:ph type="sldNum" sz="quarter" idx="11"/>
          </p:nvPr>
        </p:nvSpPr>
        <p:spPr/>
        <p:txBody>
          <a:bodyPr/>
          <a:lstStyle/>
          <a:p>
            <a:fld id="{383B7B7A-CDDA-7C44-B1B0-1F1E45567B3B}" type="slidenum">
              <a:rPr lang="en-US" smtClean="0"/>
              <a:pPr/>
              <a:t>13</a:t>
            </a:fld>
            <a:endParaRPr lang="en-US"/>
          </a:p>
        </p:txBody>
      </p:sp>
      <p:sp>
        <p:nvSpPr>
          <p:cNvPr id="5" name="Footer Placeholder 4">
            <a:extLst>
              <a:ext uri="{FF2B5EF4-FFF2-40B4-BE49-F238E27FC236}">
                <a16:creationId xmlns:a16="http://schemas.microsoft.com/office/drawing/2014/main" id="{E2A76B00-F597-AA90-911A-109FF45A3F00}"/>
              </a:ext>
            </a:extLst>
          </p:cNvPr>
          <p:cNvSpPr>
            <a:spLocks noGrp="1"/>
          </p:cNvSpPr>
          <p:nvPr>
            <p:ph type="ftr" sz="quarter" idx="22"/>
          </p:nvPr>
        </p:nvSpPr>
        <p:spPr/>
        <p:txBody>
          <a:bodyPr/>
          <a:lstStyle/>
          <a:p>
            <a:r>
              <a:rPr lang="en-US"/>
              <a:t>      </a:t>
            </a:r>
          </a:p>
        </p:txBody>
      </p:sp>
      <p:sp>
        <p:nvSpPr>
          <p:cNvPr id="6" name="Title 1">
            <a:extLst>
              <a:ext uri="{FF2B5EF4-FFF2-40B4-BE49-F238E27FC236}">
                <a16:creationId xmlns:a16="http://schemas.microsoft.com/office/drawing/2014/main" id="{24237D36-B4CC-F0C6-63E4-2B5A5E9A434E}"/>
              </a:ext>
            </a:extLst>
          </p:cNvPr>
          <p:cNvSpPr txBox="1">
            <a:spLocks/>
          </p:cNvSpPr>
          <p:nvPr/>
        </p:nvSpPr>
        <p:spPr>
          <a:xfrm>
            <a:off x="17726" y="1880400"/>
            <a:ext cx="3567302"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algn="ctr">
              <a:lnSpc>
                <a:spcPct val="100000"/>
              </a:lnSpc>
              <a:spcBef>
                <a:spcPts val="0"/>
              </a:spcBef>
              <a:defRPr/>
            </a:pPr>
            <a:r>
              <a:rPr lang="en-US" cap="none">
                <a:latin typeface="Source Sans Pro SemiBold" panose="020B0603030403020204" pitchFamily="34" charset="0"/>
                <a:ea typeface="Source Sans Pro SemiBold" panose="020B0603030403020204" pitchFamily="34" charset="0"/>
                <a:cs typeface="+mn-cs"/>
              </a:rPr>
              <a:t>PROFESSIONAL LEARNING SHOULD BE A CYCLICAL PROCESS </a:t>
            </a:r>
          </a:p>
        </p:txBody>
      </p:sp>
      <p:graphicFrame>
        <p:nvGraphicFramePr>
          <p:cNvPr id="7" name="Diagram 6" descr="Professional Learning Cycle">
            <a:extLst>
              <a:ext uri="{FF2B5EF4-FFF2-40B4-BE49-F238E27FC236}">
                <a16:creationId xmlns:a16="http://schemas.microsoft.com/office/drawing/2014/main" id="{5BDAFA8A-7B5D-1725-8548-1704C0694CA4}"/>
              </a:ext>
            </a:extLst>
          </p:cNvPr>
          <p:cNvGraphicFramePr/>
          <p:nvPr/>
        </p:nvGraphicFramePr>
        <p:xfrm>
          <a:off x="3462391" y="0"/>
          <a:ext cx="8729609"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149078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312D-1B1D-AC0D-7070-FD346E3161BA}"/>
              </a:ext>
            </a:extLst>
          </p:cNvPr>
          <p:cNvSpPr>
            <a:spLocks noGrp="1"/>
          </p:cNvSpPr>
          <p:nvPr>
            <p:ph type="title"/>
          </p:nvPr>
        </p:nvSpPr>
        <p:spPr/>
        <p:txBody>
          <a:bodyPr/>
          <a:lstStyle/>
          <a:p>
            <a:r>
              <a:rPr lang="en-US"/>
              <a:t>Quality professional learning </a:t>
            </a:r>
          </a:p>
        </p:txBody>
      </p:sp>
      <p:sp>
        <p:nvSpPr>
          <p:cNvPr id="3" name="Slide Number Placeholder 2">
            <a:extLst>
              <a:ext uri="{FF2B5EF4-FFF2-40B4-BE49-F238E27FC236}">
                <a16:creationId xmlns:a16="http://schemas.microsoft.com/office/drawing/2014/main" id="{AC4EB1FF-D10E-FA45-4EAF-0EF3DB9EC5D5}"/>
              </a:ext>
            </a:extLst>
          </p:cNvPr>
          <p:cNvSpPr>
            <a:spLocks noGrp="1"/>
          </p:cNvSpPr>
          <p:nvPr>
            <p:ph type="sldNum" sz="quarter" idx="11"/>
          </p:nvPr>
        </p:nvSpPr>
        <p:spPr/>
        <p:txBody>
          <a:bodyPr/>
          <a:lstStyle/>
          <a:p>
            <a:fld id="{383B7B7A-CDDA-7C44-B1B0-1F1E45567B3B}" type="slidenum">
              <a:rPr lang="en-US" smtClean="0"/>
              <a:pPr/>
              <a:t>14</a:t>
            </a:fld>
            <a:endParaRPr lang="en-US"/>
          </a:p>
        </p:txBody>
      </p:sp>
      <p:sp>
        <p:nvSpPr>
          <p:cNvPr id="4" name="Footer Placeholder 3">
            <a:extLst>
              <a:ext uri="{FF2B5EF4-FFF2-40B4-BE49-F238E27FC236}">
                <a16:creationId xmlns:a16="http://schemas.microsoft.com/office/drawing/2014/main" id="{F67D2ADE-F775-4E39-2FAC-5432A6C36902}"/>
              </a:ext>
            </a:extLst>
          </p:cNvPr>
          <p:cNvSpPr>
            <a:spLocks noGrp="1"/>
          </p:cNvSpPr>
          <p:nvPr>
            <p:ph type="ftr" sz="quarter" idx="22"/>
          </p:nvPr>
        </p:nvSpPr>
        <p:spPr/>
        <p:txBody>
          <a:bodyPr/>
          <a:lstStyle/>
          <a:p>
            <a:r>
              <a:rPr lang="en-US"/>
              <a:t>      </a:t>
            </a:r>
          </a:p>
        </p:txBody>
      </p:sp>
      <p:graphicFrame>
        <p:nvGraphicFramePr>
          <p:cNvPr id="5" name="Table 4">
            <a:extLst>
              <a:ext uri="{FF2B5EF4-FFF2-40B4-BE49-F238E27FC236}">
                <a16:creationId xmlns:a16="http://schemas.microsoft.com/office/drawing/2014/main" id="{D69A955C-8CDD-7243-097C-965E5858953A}"/>
              </a:ext>
            </a:extLst>
          </p:cNvPr>
          <p:cNvGraphicFramePr>
            <a:graphicFrameLocks noGrp="1"/>
          </p:cNvGraphicFramePr>
          <p:nvPr>
            <p:extLst>
              <p:ext uri="{D42A27DB-BD31-4B8C-83A1-F6EECF244321}">
                <p14:modId xmlns:p14="http://schemas.microsoft.com/office/powerpoint/2010/main" val="43938032"/>
              </p:ext>
            </p:extLst>
          </p:nvPr>
        </p:nvGraphicFramePr>
        <p:xfrm>
          <a:off x="205273" y="1107978"/>
          <a:ext cx="11793632" cy="3753430"/>
        </p:xfrm>
        <a:graphic>
          <a:graphicData uri="http://schemas.openxmlformats.org/drawingml/2006/table">
            <a:tbl>
              <a:tblPr firstRow="1" bandRow="1">
                <a:tableStyleId>{F5AB1C69-6EDB-4FF4-983F-18BD219EF322}</a:tableStyleId>
              </a:tblPr>
              <a:tblGrid>
                <a:gridCol w="5896816">
                  <a:extLst>
                    <a:ext uri="{9D8B030D-6E8A-4147-A177-3AD203B41FA5}">
                      <a16:colId xmlns:a16="http://schemas.microsoft.com/office/drawing/2014/main" val="1587053397"/>
                    </a:ext>
                  </a:extLst>
                </a:gridCol>
                <a:gridCol w="5896816">
                  <a:extLst>
                    <a:ext uri="{9D8B030D-6E8A-4147-A177-3AD203B41FA5}">
                      <a16:colId xmlns:a16="http://schemas.microsoft.com/office/drawing/2014/main" val="3458470687"/>
                    </a:ext>
                  </a:extLst>
                </a:gridCol>
              </a:tblGrid>
              <a:tr h="735910">
                <a:tc>
                  <a:txBody>
                    <a:bodyPr/>
                    <a:lstStyle/>
                    <a:p>
                      <a:pPr algn="ctr"/>
                      <a:r>
                        <a:rPr lang="en-US" sz="2800" b="1"/>
                        <a:t>Typical Professional Learning</a:t>
                      </a:r>
                    </a:p>
                  </a:txBody>
                  <a:tcPr/>
                </a:tc>
                <a:tc>
                  <a:txBody>
                    <a:bodyPr/>
                    <a:lstStyle/>
                    <a:p>
                      <a:pPr algn="ctr"/>
                      <a:r>
                        <a:rPr lang="en-US" sz="2800" b="1"/>
                        <a:t>Optimal Professional Learning </a:t>
                      </a:r>
                    </a:p>
                  </a:txBody>
                  <a:tcPr/>
                </a:tc>
                <a:extLst>
                  <a:ext uri="{0D108BD9-81ED-4DB2-BD59-A6C34878D82A}">
                    <a16:rowId xmlns:a16="http://schemas.microsoft.com/office/drawing/2014/main" val="2141433499"/>
                  </a:ext>
                </a:extLst>
              </a:tr>
              <a:tr h="1318951">
                <a:tc>
                  <a:txBody>
                    <a:bodyPr/>
                    <a:lstStyle/>
                    <a:p>
                      <a:pPr marL="285750" indent="-285750">
                        <a:buFont typeface="Arial" panose="020B0604020202020204" pitchFamily="34" charset="0"/>
                        <a:buChar char="•"/>
                      </a:pPr>
                      <a:r>
                        <a:rPr lang="en-US" sz="2400"/>
                        <a:t>Free standing</a:t>
                      </a:r>
                    </a:p>
                    <a:p>
                      <a:pPr marL="285750" indent="-285750">
                        <a:buFont typeface="Arial" panose="020B0604020202020204" pitchFamily="34" charset="0"/>
                        <a:buChar char="•"/>
                      </a:pPr>
                      <a:r>
                        <a:rPr lang="en-US" sz="2400"/>
                        <a:t>Short-term</a:t>
                      </a:r>
                    </a:p>
                    <a:p>
                      <a:pPr marL="285750" indent="-285750">
                        <a:buFont typeface="Arial" panose="020B0604020202020204" pitchFamily="34" charset="0"/>
                        <a:buChar char="•"/>
                      </a:pPr>
                      <a:r>
                        <a:rPr lang="en-US" sz="2400"/>
                        <a:t>Nonsystematic </a:t>
                      </a:r>
                    </a:p>
                    <a:p>
                      <a:pPr marL="285750" indent="-285750">
                        <a:buFont typeface="Arial" panose="020B0604020202020204" pitchFamily="34" charset="0"/>
                        <a:buChar char="•"/>
                      </a:pPr>
                      <a:r>
                        <a:rPr lang="en-US" sz="2400"/>
                        <a:t>Infrequent</a:t>
                      </a:r>
                    </a:p>
                    <a:p>
                      <a:pPr marL="285750" indent="-285750">
                        <a:buFont typeface="Arial" panose="020B0604020202020204" pitchFamily="34" charset="0"/>
                        <a:buChar char="•"/>
                      </a:pPr>
                      <a:r>
                        <a:rPr lang="en-US" sz="2400"/>
                        <a:t>Sit-and-forget</a:t>
                      </a:r>
                    </a:p>
                    <a:p>
                      <a:pPr marL="285750" indent="-285750">
                        <a:buFont typeface="Arial" panose="020B0604020202020204" pitchFamily="34" charset="0"/>
                        <a:buChar char="•"/>
                      </a:pPr>
                      <a:r>
                        <a:rPr lang="en-US" sz="2400"/>
                        <a:t>“Smattering”</a:t>
                      </a:r>
                    </a:p>
                    <a:p>
                      <a:pPr marL="285750" indent="-285750">
                        <a:buFont typeface="Arial" panose="020B0604020202020204" pitchFamily="34" charset="0"/>
                        <a:buChar char="•"/>
                      </a:pPr>
                      <a:r>
                        <a:rPr lang="en-US" sz="2400"/>
                        <a:t>“Smorgasbord”</a:t>
                      </a:r>
                    </a:p>
                  </a:txBody>
                  <a:tcPr/>
                </a:tc>
                <a:tc>
                  <a:txBody>
                    <a:bodyPr/>
                    <a:lstStyle/>
                    <a:p>
                      <a:pPr marL="342900" indent="-342900">
                        <a:buFont typeface="Arial" panose="020B0604020202020204" pitchFamily="34" charset="0"/>
                        <a:buChar char="•"/>
                      </a:pPr>
                      <a:r>
                        <a:rPr lang="en-US" sz="2400"/>
                        <a:t>Aligned with district literacy plan</a:t>
                      </a:r>
                    </a:p>
                    <a:p>
                      <a:pPr marL="342900" indent="-342900">
                        <a:buFont typeface="Arial" panose="020B0604020202020204" pitchFamily="34" charset="0"/>
                        <a:buChar char="•"/>
                      </a:pPr>
                      <a:r>
                        <a:rPr lang="en-US" sz="2400"/>
                        <a:t>Guided by carefully crafted learning objectives</a:t>
                      </a:r>
                    </a:p>
                    <a:p>
                      <a:pPr marL="342900" indent="-342900">
                        <a:buFont typeface="Arial" panose="020B0604020202020204" pitchFamily="34" charset="0"/>
                        <a:buChar char="•"/>
                      </a:pPr>
                      <a:r>
                        <a:rPr lang="en-US" sz="2400"/>
                        <a:t>Modeling and practice embedded</a:t>
                      </a:r>
                    </a:p>
                    <a:p>
                      <a:pPr marL="342900" indent="-342900">
                        <a:buFont typeface="Arial" panose="020B0604020202020204" pitchFamily="34" charset="0"/>
                        <a:buChar char="•"/>
                      </a:pPr>
                      <a:r>
                        <a:rPr lang="en-US" sz="2400"/>
                        <a:t>Collaboration and reflection</a:t>
                      </a:r>
                    </a:p>
                    <a:p>
                      <a:pPr marL="342900" indent="-342900">
                        <a:buFont typeface="Arial" panose="020B0604020202020204" pitchFamily="34" charset="0"/>
                        <a:buChar char="•"/>
                      </a:pPr>
                      <a:r>
                        <a:rPr lang="en-US" sz="2400"/>
                        <a:t>Follow up and feedback (learning walks)</a:t>
                      </a:r>
                    </a:p>
                    <a:p>
                      <a:pPr marL="342900" indent="-342900">
                        <a:buFont typeface="Arial" panose="020B0604020202020204" pitchFamily="34" charset="0"/>
                        <a:buChar char="•"/>
                      </a:pPr>
                      <a:r>
                        <a:rPr lang="en-US" sz="2400"/>
                        <a:t>Sustained connection between learning and implementation </a:t>
                      </a:r>
                    </a:p>
                  </a:txBody>
                  <a:tcPr/>
                </a:tc>
                <a:extLst>
                  <a:ext uri="{0D108BD9-81ED-4DB2-BD59-A6C34878D82A}">
                    <a16:rowId xmlns:a16="http://schemas.microsoft.com/office/drawing/2014/main" val="220491337"/>
                  </a:ext>
                </a:extLst>
              </a:tr>
            </a:tbl>
          </a:graphicData>
        </a:graphic>
      </p:graphicFrame>
      <p:sp>
        <p:nvSpPr>
          <p:cNvPr id="6" name="TextBox 5">
            <a:extLst>
              <a:ext uri="{FF2B5EF4-FFF2-40B4-BE49-F238E27FC236}">
                <a16:creationId xmlns:a16="http://schemas.microsoft.com/office/drawing/2014/main" id="{5904130A-22A8-51FC-B629-C9B7235A397A}"/>
              </a:ext>
            </a:extLst>
          </p:cNvPr>
          <p:cNvSpPr txBox="1"/>
          <p:nvPr/>
        </p:nvSpPr>
        <p:spPr>
          <a:xfrm>
            <a:off x="381000" y="5101047"/>
            <a:ext cx="11430000" cy="1015663"/>
          </a:xfrm>
          <a:prstGeom prst="rect">
            <a:avLst/>
          </a:prstGeom>
          <a:noFill/>
        </p:spPr>
        <p:txBody>
          <a:bodyPr wrap="square" rtlCol="0">
            <a:spAutoFit/>
          </a:bodyPr>
          <a:lstStyle/>
          <a:p>
            <a:r>
              <a:rPr lang="en-US" sz="3000" b="1"/>
              <a:t>Turn and Talk: </a:t>
            </a:r>
            <a:r>
              <a:rPr lang="en-US" sz="3000"/>
              <a:t>What elements of “Typical” and “Optimal” professional learning do you currently see in your building or district? </a:t>
            </a:r>
          </a:p>
        </p:txBody>
      </p:sp>
    </p:spTree>
    <p:custDataLst>
      <p:tags r:id="rId1"/>
    </p:custDataLst>
    <p:extLst>
      <p:ext uri="{BB962C8B-B14F-4D97-AF65-F5344CB8AC3E}">
        <p14:creationId xmlns:p14="http://schemas.microsoft.com/office/powerpoint/2010/main" val="3080039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F739-9A25-60F1-4D31-A72F3D71E2F0}"/>
              </a:ext>
            </a:extLst>
          </p:cNvPr>
          <p:cNvSpPr>
            <a:spLocks noGrp="1"/>
          </p:cNvSpPr>
          <p:nvPr>
            <p:ph type="title"/>
          </p:nvPr>
        </p:nvSpPr>
        <p:spPr/>
        <p:txBody>
          <a:bodyPr/>
          <a:lstStyle/>
          <a:p>
            <a:r>
              <a:rPr lang="en-US" err="1"/>
              <a:t>Guskey’s</a:t>
            </a:r>
            <a:r>
              <a:rPr lang="en-US"/>
              <a:t> five levels of professional learning</a:t>
            </a:r>
          </a:p>
        </p:txBody>
      </p:sp>
      <p:sp>
        <p:nvSpPr>
          <p:cNvPr id="4" name="Slide Number Placeholder 3">
            <a:extLst>
              <a:ext uri="{FF2B5EF4-FFF2-40B4-BE49-F238E27FC236}">
                <a16:creationId xmlns:a16="http://schemas.microsoft.com/office/drawing/2014/main" id="{D6C06827-9A27-8080-3269-BE41FDEE102C}"/>
              </a:ext>
            </a:extLst>
          </p:cNvPr>
          <p:cNvSpPr>
            <a:spLocks noGrp="1"/>
          </p:cNvSpPr>
          <p:nvPr>
            <p:ph type="sldNum" sz="quarter" idx="11"/>
          </p:nvPr>
        </p:nvSpPr>
        <p:spPr/>
        <p:txBody>
          <a:bodyPr/>
          <a:lstStyle/>
          <a:p>
            <a:fld id="{383B7B7A-CDDA-7C44-B1B0-1F1E45567B3B}" type="slidenum">
              <a:rPr lang="en-US" smtClean="0"/>
              <a:pPr/>
              <a:t>15</a:t>
            </a:fld>
            <a:endParaRPr lang="en-US"/>
          </a:p>
        </p:txBody>
      </p:sp>
      <p:sp>
        <p:nvSpPr>
          <p:cNvPr id="5" name="Footer Placeholder 4">
            <a:extLst>
              <a:ext uri="{FF2B5EF4-FFF2-40B4-BE49-F238E27FC236}">
                <a16:creationId xmlns:a16="http://schemas.microsoft.com/office/drawing/2014/main" id="{125318D6-989C-9D83-AAA5-49107B193F57}"/>
              </a:ext>
            </a:extLst>
          </p:cNvPr>
          <p:cNvSpPr>
            <a:spLocks noGrp="1"/>
          </p:cNvSpPr>
          <p:nvPr>
            <p:ph type="ftr" sz="quarter" idx="22"/>
          </p:nvPr>
        </p:nvSpPr>
        <p:spPr/>
        <p:txBody>
          <a:bodyPr/>
          <a:lstStyle/>
          <a:p>
            <a:r>
              <a:rPr lang="en-US"/>
              <a:t>      </a:t>
            </a:r>
          </a:p>
        </p:txBody>
      </p:sp>
      <p:graphicFrame>
        <p:nvGraphicFramePr>
          <p:cNvPr id="6" name="Content Placeholder 5">
            <a:extLst>
              <a:ext uri="{FF2B5EF4-FFF2-40B4-BE49-F238E27FC236}">
                <a16:creationId xmlns:a16="http://schemas.microsoft.com/office/drawing/2014/main" id="{708EC300-CEFA-AE64-6B2E-36B90A76B2C9}"/>
              </a:ext>
            </a:extLst>
          </p:cNvPr>
          <p:cNvGraphicFramePr>
            <a:graphicFrameLocks noGrp="1"/>
          </p:cNvGraphicFramePr>
          <p:nvPr>
            <p:ph idx="1"/>
            <p:extLst>
              <p:ext uri="{D42A27DB-BD31-4B8C-83A1-F6EECF244321}">
                <p14:modId xmlns:p14="http://schemas.microsoft.com/office/powerpoint/2010/main" val="3181120286"/>
              </p:ext>
            </p:extLst>
          </p:nvPr>
        </p:nvGraphicFramePr>
        <p:xfrm>
          <a:off x="568905" y="1499054"/>
          <a:ext cx="10899710" cy="4323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03034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DEE5-06E2-9748-97BF-D09B96168925}"/>
              </a:ext>
            </a:extLst>
          </p:cNvPr>
          <p:cNvSpPr>
            <a:spLocks noGrp="1"/>
          </p:cNvSpPr>
          <p:nvPr>
            <p:ph type="title"/>
          </p:nvPr>
        </p:nvSpPr>
        <p:spPr/>
        <p:txBody>
          <a:bodyPr/>
          <a:lstStyle/>
          <a:p>
            <a:r>
              <a:rPr lang="en-US" dirty="0"/>
              <a:t>Reinforcing learning from the course </a:t>
            </a:r>
          </a:p>
        </p:txBody>
      </p:sp>
      <p:sp>
        <p:nvSpPr>
          <p:cNvPr id="3" name="Content Placeholder 2">
            <a:extLst>
              <a:ext uri="{FF2B5EF4-FFF2-40B4-BE49-F238E27FC236}">
                <a16:creationId xmlns:a16="http://schemas.microsoft.com/office/drawing/2014/main" id="{D2D054A4-45D3-0B6E-F29B-A26F5558B6E3}"/>
              </a:ext>
            </a:extLst>
          </p:cNvPr>
          <p:cNvSpPr>
            <a:spLocks noGrp="1"/>
          </p:cNvSpPr>
          <p:nvPr>
            <p:ph idx="1"/>
          </p:nvPr>
        </p:nvSpPr>
        <p:spPr>
          <a:xfrm>
            <a:off x="381000" y="1540489"/>
            <a:ext cx="11669038" cy="4125470"/>
          </a:xfrm>
        </p:spPr>
        <p:txBody>
          <a:bodyPr vert="horz" lIns="91440" tIns="45720" rIns="91440" bIns="45720" rtlCol="0" anchor="t">
            <a:noAutofit/>
          </a:bodyPr>
          <a:lstStyle/>
          <a:p>
            <a:r>
              <a:rPr lang="en-US" sz="3000" b="1" dirty="0">
                <a:latin typeface="Source Sans Pro"/>
                <a:ea typeface="Open Sans"/>
                <a:cs typeface="Open Sans"/>
              </a:rPr>
              <a:t>Data Analysis: </a:t>
            </a:r>
            <a:r>
              <a:rPr lang="en-US" sz="3000" dirty="0">
                <a:latin typeface="Source Sans Pro"/>
                <a:ea typeface="Open Sans"/>
                <a:cs typeface="Open Sans"/>
              </a:rPr>
              <a:t>Use data to identify areas of need for learning</a:t>
            </a:r>
          </a:p>
          <a:p>
            <a:r>
              <a:rPr lang="en-US" sz="3000" b="1" dirty="0">
                <a:latin typeface="Source Sans Pro"/>
                <a:ea typeface="Open Sans"/>
                <a:cs typeface="Open Sans"/>
              </a:rPr>
              <a:t>Content: </a:t>
            </a:r>
            <a:r>
              <a:rPr lang="en-US" sz="3000" dirty="0">
                <a:latin typeface="Source Sans Pro"/>
                <a:ea typeface="Open Sans"/>
                <a:cs typeface="Open Sans"/>
              </a:rPr>
              <a:t>Revisit key modules and lessons</a:t>
            </a:r>
          </a:p>
          <a:p>
            <a:r>
              <a:rPr lang="en-US" sz="3000" b="1" dirty="0">
                <a:latin typeface="Source Sans Pro"/>
                <a:ea typeface="Open Sans"/>
                <a:cs typeface="Open Sans"/>
              </a:rPr>
              <a:t>Practice and Modeling: </a:t>
            </a:r>
            <a:r>
              <a:rPr lang="en-US" sz="3000" dirty="0">
                <a:latin typeface="Source Sans Pro"/>
                <a:ea typeface="Open Sans"/>
                <a:cs typeface="Open Sans"/>
              </a:rPr>
              <a:t>Coaches, teacher leaders, and peers demonstrate strategies and resource use</a:t>
            </a:r>
          </a:p>
          <a:p>
            <a:r>
              <a:rPr lang="en-US" sz="3000" b="1" dirty="0">
                <a:latin typeface="Source Sans Pro"/>
                <a:ea typeface="Open Sans"/>
                <a:cs typeface="Open Sans"/>
              </a:rPr>
              <a:t>Coach: </a:t>
            </a:r>
            <a:r>
              <a:rPr lang="en-US" sz="3000" dirty="0">
                <a:latin typeface="Source Sans Pro"/>
                <a:ea typeface="Open Sans"/>
                <a:cs typeface="Open Sans"/>
              </a:rPr>
              <a:t>Provide guidance, conversations, and feedback on implementation</a:t>
            </a:r>
          </a:p>
        </p:txBody>
      </p:sp>
      <p:sp>
        <p:nvSpPr>
          <p:cNvPr id="4" name="Slide Number Placeholder 3">
            <a:extLst>
              <a:ext uri="{FF2B5EF4-FFF2-40B4-BE49-F238E27FC236}">
                <a16:creationId xmlns:a16="http://schemas.microsoft.com/office/drawing/2014/main" id="{691A804B-AAEE-B119-9A01-C46312E3AF56}"/>
              </a:ext>
            </a:extLst>
          </p:cNvPr>
          <p:cNvSpPr>
            <a:spLocks noGrp="1"/>
          </p:cNvSpPr>
          <p:nvPr>
            <p:ph type="sldNum" sz="quarter" idx="11"/>
          </p:nvPr>
        </p:nvSpPr>
        <p:spPr/>
        <p:txBody>
          <a:bodyPr/>
          <a:lstStyle/>
          <a:p>
            <a:fld id="{383B7B7A-CDDA-7C44-B1B0-1F1E45567B3B}" type="slidenum">
              <a:rPr lang="en-US" smtClean="0"/>
              <a:pPr/>
              <a:t>16</a:t>
            </a:fld>
            <a:endParaRPr lang="en-US"/>
          </a:p>
        </p:txBody>
      </p:sp>
      <p:sp>
        <p:nvSpPr>
          <p:cNvPr id="5" name="Footer Placeholder 4">
            <a:extLst>
              <a:ext uri="{FF2B5EF4-FFF2-40B4-BE49-F238E27FC236}">
                <a16:creationId xmlns:a16="http://schemas.microsoft.com/office/drawing/2014/main" id="{F343E94A-5CD2-87A0-3901-3111D25ECB95}"/>
              </a:ext>
            </a:extLst>
          </p:cNvPr>
          <p:cNvSpPr>
            <a:spLocks noGrp="1"/>
          </p:cNvSpPr>
          <p:nvPr>
            <p:ph type="ftr" sz="quarter" idx="22"/>
          </p:nvPr>
        </p:nvSpPr>
        <p:spPr/>
        <p:txBody>
          <a:bodyPr/>
          <a:lstStyle/>
          <a:p>
            <a:r>
              <a:rPr lang="en-US"/>
              <a:t>      </a:t>
            </a:r>
          </a:p>
        </p:txBody>
      </p:sp>
      <p:sp>
        <p:nvSpPr>
          <p:cNvPr id="6" name="Rectangle: Rounded Corners 5">
            <a:extLst>
              <a:ext uri="{FF2B5EF4-FFF2-40B4-BE49-F238E27FC236}">
                <a16:creationId xmlns:a16="http://schemas.microsoft.com/office/drawing/2014/main" id="{700AAE74-BE1E-B7BE-8E4A-8215CA0B3924}"/>
              </a:ext>
            </a:extLst>
          </p:cNvPr>
          <p:cNvSpPr/>
          <p:nvPr/>
        </p:nvSpPr>
        <p:spPr>
          <a:xfrm>
            <a:off x="2949804" y="5571242"/>
            <a:ext cx="8861196" cy="100165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a:t>Document: Science of Reading Course Learning and Resource Guide</a:t>
            </a:r>
          </a:p>
        </p:txBody>
      </p:sp>
    </p:spTree>
    <p:custDataLst>
      <p:tags r:id="rId1"/>
    </p:custDataLst>
    <p:extLst>
      <p:ext uri="{BB962C8B-B14F-4D97-AF65-F5344CB8AC3E}">
        <p14:creationId xmlns:p14="http://schemas.microsoft.com/office/powerpoint/2010/main" val="2471004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289F-8166-A740-5919-A78FC50151BC}"/>
              </a:ext>
            </a:extLst>
          </p:cNvPr>
          <p:cNvSpPr>
            <a:spLocks noGrp="1"/>
          </p:cNvSpPr>
          <p:nvPr>
            <p:ph type="title"/>
          </p:nvPr>
        </p:nvSpPr>
        <p:spPr>
          <a:xfrm>
            <a:off x="407301" y="457200"/>
            <a:ext cx="11580107" cy="570213"/>
          </a:xfrm>
        </p:spPr>
        <p:txBody>
          <a:bodyPr anchor="t">
            <a:normAutofit/>
          </a:bodyPr>
          <a:lstStyle/>
          <a:p>
            <a:r>
              <a:rPr lang="en-US" dirty="0"/>
              <a:t>Utilizing team meetings to reinforce learning</a:t>
            </a:r>
          </a:p>
        </p:txBody>
      </p:sp>
      <p:sp>
        <p:nvSpPr>
          <p:cNvPr id="4" name="Slide Number Placeholder 3">
            <a:extLst>
              <a:ext uri="{FF2B5EF4-FFF2-40B4-BE49-F238E27FC236}">
                <a16:creationId xmlns:a16="http://schemas.microsoft.com/office/drawing/2014/main" id="{D2C9A740-F403-B58F-088D-96E409F8E561}"/>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17</a:t>
            </a:fld>
            <a:endParaRPr lang="en-US"/>
          </a:p>
        </p:txBody>
      </p:sp>
      <p:sp>
        <p:nvSpPr>
          <p:cNvPr id="5" name="Footer Placeholder 4">
            <a:extLst>
              <a:ext uri="{FF2B5EF4-FFF2-40B4-BE49-F238E27FC236}">
                <a16:creationId xmlns:a16="http://schemas.microsoft.com/office/drawing/2014/main" id="{DAEBF60E-5749-4A5A-218D-ABB90DF54DC9}"/>
              </a:ext>
            </a:extLst>
          </p:cNvPr>
          <p:cNvSpPr>
            <a:spLocks noGrp="1"/>
          </p:cNvSpPr>
          <p:nvPr>
            <p:ph type="ftr" sz="quarter" idx="22"/>
          </p:nvPr>
        </p:nvSpPr>
        <p:spPr>
          <a:xfrm>
            <a:off x="1" y="6287786"/>
            <a:ext cx="568904" cy="570213"/>
          </a:xfrm>
        </p:spPr>
        <p:txBody>
          <a:bodyPr>
            <a:normAutofit/>
          </a:bodyPr>
          <a:lstStyle/>
          <a:p>
            <a:pPr>
              <a:spcAft>
                <a:spcPts val="600"/>
              </a:spcAft>
            </a:pPr>
            <a:r>
              <a:rPr lang="en-US"/>
              <a:t>      </a:t>
            </a:r>
          </a:p>
        </p:txBody>
      </p:sp>
      <p:graphicFrame>
        <p:nvGraphicFramePr>
          <p:cNvPr id="7" name="Content Placeholder 2">
            <a:extLst>
              <a:ext uri="{FF2B5EF4-FFF2-40B4-BE49-F238E27FC236}">
                <a16:creationId xmlns:a16="http://schemas.microsoft.com/office/drawing/2014/main" id="{054CB8EB-5AC1-9E42-F910-138B9907B479}"/>
              </a:ext>
            </a:extLst>
          </p:cNvPr>
          <p:cNvGraphicFramePr>
            <a:graphicFrameLocks noGrp="1"/>
          </p:cNvGraphicFramePr>
          <p:nvPr>
            <p:ph idx="1"/>
            <p:extLst>
              <p:ext uri="{D42A27DB-BD31-4B8C-83A1-F6EECF244321}">
                <p14:modId xmlns:p14="http://schemas.microsoft.com/office/powerpoint/2010/main" val="4195084773"/>
              </p:ext>
            </p:extLst>
          </p:nvPr>
        </p:nvGraphicFramePr>
        <p:xfrm>
          <a:off x="483634" y="1024239"/>
          <a:ext cx="11301065" cy="50884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58977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CDBC-EA69-6AB8-507B-7E305A136F80}"/>
              </a:ext>
            </a:extLst>
          </p:cNvPr>
          <p:cNvSpPr>
            <a:spLocks noGrp="1"/>
          </p:cNvSpPr>
          <p:nvPr>
            <p:ph type="title"/>
          </p:nvPr>
        </p:nvSpPr>
        <p:spPr/>
        <p:txBody>
          <a:bodyPr/>
          <a:lstStyle/>
          <a:p>
            <a:r>
              <a:rPr lang="en-US" dirty="0"/>
              <a:t>Learning walks</a:t>
            </a:r>
          </a:p>
        </p:txBody>
      </p:sp>
      <p:sp>
        <p:nvSpPr>
          <p:cNvPr id="3" name="Content Placeholder 2">
            <a:extLst>
              <a:ext uri="{FF2B5EF4-FFF2-40B4-BE49-F238E27FC236}">
                <a16:creationId xmlns:a16="http://schemas.microsoft.com/office/drawing/2014/main" id="{72C8DA1B-1742-0E16-D103-7D1F4102188A}"/>
              </a:ext>
            </a:extLst>
          </p:cNvPr>
          <p:cNvSpPr>
            <a:spLocks noGrp="1"/>
          </p:cNvSpPr>
          <p:nvPr>
            <p:ph sz="half" idx="1"/>
          </p:nvPr>
        </p:nvSpPr>
        <p:spPr>
          <a:xfrm>
            <a:off x="6371968" y="1498750"/>
            <a:ext cx="5439032" cy="3431469"/>
          </a:xfrm>
        </p:spPr>
        <p:txBody>
          <a:bodyPr/>
          <a:lstStyle/>
          <a:p>
            <a:pPr marL="0" indent="0">
              <a:buNone/>
            </a:pPr>
            <a:r>
              <a:rPr lang="en-US" b="1" dirty="0"/>
              <a:t>High Quality Learning Walks: </a:t>
            </a:r>
          </a:p>
          <a:p>
            <a:r>
              <a:rPr lang="en-US" dirty="0"/>
              <a:t>Focus on a specific strategy or resource</a:t>
            </a:r>
          </a:p>
          <a:p>
            <a:r>
              <a:rPr lang="en-US" dirty="0"/>
              <a:t>Are non-evaluative </a:t>
            </a:r>
          </a:p>
          <a:p>
            <a:r>
              <a:rPr lang="en-US" dirty="0"/>
              <a:t>Link closely to previous professional learning </a:t>
            </a:r>
          </a:p>
          <a:p>
            <a:r>
              <a:rPr lang="en-US" dirty="0"/>
              <a:t>Well-understood by all participants</a:t>
            </a:r>
          </a:p>
          <a:p>
            <a:pPr marL="0" indent="0">
              <a:buNone/>
            </a:pPr>
            <a:endParaRPr lang="en-US" dirty="0"/>
          </a:p>
        </p:txBody>
      </p:sp>
      <p:sp>
        <p:nvSpPr>
          <p:cNvPr id="7" name="Content Placeholder 6">
            <a:extLst>
              <a:ext uri="{FF2B5EF4-FFF2-40B4-BE49-F238E27FC236}">
                <a16:creationId xmlns:a16="http://schemas.microsoft.com/office/drawing/2014/main" id="{9C86E959-3252-089C-A321-F8BE16AFB2F2}"/>
              </a:ext>
            </a:extLst>
          </p:cNvPr>
          <p:cNvSpPr>
            <a:spLocks noGrp="1"/>
          </p:cNvSpPr>
          <p:nvPr>
            <p:ph sz="half" idx="2"/>
          </p:nvPr>
        </p:nvSpPr>
        <p:spPr>
          <a:xfrm>
            <a:off x="381000" y="1498750"/>
            <a:ext cx="5715000" cy="3431469"/>
          </a:xfrm>
        </p:spPr>
        <p:txBody>
          <a:bodyPr/>
          <a:lstStyle/>
          <a:p>
            <a:pPr marL="0" indent="0">
              <a:buNone/>
            </a:pPr>
            <a:r>
              <a:rPr lang="en-US" b="1" dirty="0"/>
              <a:t>Learning walks provide the opportunity for educators to:</a:t>
            </a:r>
          </a:p>
          <a:p>
            <a:r>
              <a:rPr lang="en-US" dirty="0"/>
              <a:t> Observe high-quality implementation of learning and resources </a:t>
            </a:r>
          </a:p>
          <a:p>
            <a:r>
              <a:rPr lang="en-US" dirty="0"/>
              <a:t>Receive and provide feedback on practice</a:t>
            </a:r>
          </a:p>
          <a:p>
            <a:r>
              <a:rPr lang="en-US" dirty="0"/>
              <a:t>Plan and problem-solve during team time</a:t>
            </a:r>
          </a:p>
        </p:txBody>
      </p:sp>
      <p:sp>
        <p:nvSpPr>
          <p:cNvPr id="4" name="Slide Number Placeholder 3">
            <a:extLst>
              <a:ext uri="{FF2B5EF4-FFF2-40B4-BE49-F238E27FC236}">
                <a16:creationId xmlns:a16="http://schemas.microsoft.com/office/drawing/2014/main" id="{B0596DA1-5F50-72E1-BC7B-E09BA9828383}"/>
              </a:ext>
            </a:extLst>
          </p:cNvPr>
          <p:cNvSpPr>
            <a:spLocks noGrp="1"/>
          </p:cNvSpPr>
          <p:nvPr>
            <p:ph type="sldNum" sz="quarter" idx="11"/>
          </p:nvPr>
        </p:nvSpPr>
        <p:spPr/>
        <p:txBody>
          <a:bodyPr/>
          <a:lstStyle/>
          <a:p>
            <a:fld id="{383B7B7A-CDDA-7C44-B1B0-1F1E45567B3B}" type="slidenum">
              <a:rPr lang="en-US" smtClean="0"/>
              <a:pPr/>
              <a:t>18</a:t>
            </a:fld>
            <a:endParaRPr lang="en-US"/>
          </a:p>
        </p:txBody>
      </p:sp>
      <p:sp>
        <p:nvSpPr>
          <p:cNvPr id="5" name="Footer Placeholder 4">
            <a:extLst>
              <a:ext uri="{FF2B5EF4-FFF2-40B4-BE49-F238E27FC236}">
                <a16:creationId xmlns:a16="http://schemas.microsoft.com/office/drawing/2014/main" id="{9697FBBC-A437-65C6-CEA2-9B2656CD0FE6}"/>
              </a:ext>
            </a:extLst>
          </p:cNvPr>
          <p:cNvSpPr>
            <a:spLocks noGrp="1"/>
          </p:cNvSpPr>
          <p:nvPr>
            <p:ph type="ftr" sz="quarter" idx="22"/>
          </p:nvPr>
        </p:nvSpPr>
        <p:spPr/>
        <p:txBody>
          <a:bodyPr/>
          <a:lstStyle/>
          <a:p>
            <a:r>
              <a:rPr lang="en-US"/>
              <a:t>      </a:t>
            </a:r>
          </a:p>
        </p:txBody>
      </p:sp>
      <p:sp>
        <p:nvSpPr>
          <p:cNvPr id="8" name="Rectangle: Rounded Corners 7">
            <a:extLst>
              <a:ext uri="{FF2B5EF4-FFF2-40B4-BE49-F238E27FC236}">
                <a16:creationId xmlns:a16="http://schemas.microsoft.com/office/drawing/2014/main" id="{65975D44-C393-038E-C4BD-F6F74ED751B1}"/>
              </a:ext>
            </a:extLst>
          </p:cNvPr>
          <p:cNvSpPr/>
          <p:nvPr/>
        </p:nvSpPr>
        <p:spPr>
          <a:xfrm>
            <a:off x="1941370" y="4996880"/>
            <a:ext cx="8861196" cy="100165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dirty="0"/>
              <a:t>Handout: Learning Walk Template </a:t>
            </a:r>
          </a:p>
        </p:txBody>
      </p:sp>
    </p:spTree>
    <p:custDataLst>
      <p:tags r:id="rId1"/>
    </p:custDataLst>
    <p:extLst>
      <p:ext uri="{BB962C8B-B14F-4D97-AF65-F5344CB8AC3E}">
        <p14:creationId xmlns:p14="http://schemas.microsoft.com/office/powerpoint/2010/main" val="299367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2C95-81BA-632C-C02A-E2C30C8EB09A}"/>
              </a:ext>
            </a:extLst>
          </p:cNvPr>
          <p:cNvSpPr>
            <a:spLocks noGrp="1"/>
          </p:cNvSpPr>
          <p:nvPr>
            <p:ph type="title"/>
          </p:nvPr>
        </p:nvSpPr>
        <p:spPr>
          <a:xfrm>
            <a:off x="567139" y="2633955"/>
            <a:ext cx="11158362" cy="1910219"/>
          </a:xfrm>
        </p:spPr>
        <p:txBody>
          <a:bodyPr>
            <a:normAutofit/>
          </a:bodyPr>
          <a:lstStyle/>
          <a:p>
            <a:r>
              <a:rPr lang="en-US" dirty="0">
                <a:latin typeface="Source Sans Pro SemiBold"/>
                <a:ea typeface="Source Sans Pro SemiBold"/>
              </a:rPr>
              <a:t>Implementing Professional Learning </a:t>
            </a:r>
            <a:endParaRPr lang="en-US" dirty="0"/>
          </a:p>
        </p:txBody>
      </p:sp>
      <p:sp>
        <p:nvSpPr>
          <p:cNvPr id="3" name="Slide Number Placeholder 2">
            <a:extLst>
              <a:ext uri="{FF2B5EF4-FFF2-40B4-BE49-F238E27FC236}">
                <a16:creationId xmlns:a16="http://schemas.microsoft.com/office/drawing/2014/main" id="{CA44719D-6A17-403F-D785-68E80E445666}"/>
              </a:ext>
            </a:extLst>
          </p:cNvPr>
          <p:cNvSpPr>
            <a:spLocks noGrp="1"/>
          </p:cNvSpPr>
          <p:nvPr>
            <p:ph type="sldNum" sz="quarter" idx="11"/>
          </p:nvPr>
        </p:nvSpPr>
        <p:spPr/>
        <p:txBody>
          <a:bodyPr/>
          <a:lstStyle/>
          <a:p>
            <a:fld id="{383B7B7A-CDDA-7C44-B1B0-1F1E45567B3B}" type="slidenum">
              <a:rPr lang="en-US" smtClean="0"/>
              <a:pPr/>
              <a:t>19</a:t>
            </a:fld>
            <a:endParaRPr lang="en-US"/>
          </a:p>
        </p:txBody>
      </p:sp>
      <p:sp>
        <p:nvSpPr>
          <p:cNvPr id="4" name="Footer Placeholder 3">
            <a:extLst>
              <a:ext uri="{FF2B5EF4-FFF2-40B4-BE49-F238E27FC236}">
                <a16:creationId xmlns:a16="http://schemas.microsoft.com/office/drawing/2014/main" id="{E9E5B71F-0FFD-37B7-0971-C050E6678CDC}"/>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278650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2481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7571-6463-F18A-90D1-205F3467E528}"/>
              </a:ext>
            </a:extLst>
          </p:cNvPr>
          <p:cNvSpPr>
            <a:spLocks noGrp="1"/>
          </p:cNvSpPr>
          <p:nvPr>
            <p:ph type="title"/>
          </p:nvPr>
        </p:nvSpPr>
        <p:spPr/>
        <p:txBody>
          <a:bodyPr/>
          <a:lstStyle/>
          <a:p>
            <a:r>
              <a:rPr lang="en-US">
                <a:latin typeface="Source Sans Pro SemiBold"/>
                <a:ea typeface="Source Sans Pro SemiBold"/>
              </a:rPr>
              <a:t>Change is a Process</a:t>
            </a:r>
            <a:endParaRPr lang="en-US"/>
          </a:p>
        </p:txBody>
      </p:sp>
      <p:pic>
        <p:nvPicPr>
          <p:cNvPr id="6" name="Content Placeholder 5">
            <a:extLst>
              <a:ext uri="{FF2B5EF4-FFF2-40B4-BE49-F238E27FC236}">
                <a16:creationId xmlns:a16="http://schemas.microsoft.com/office/drawing/2014/main" id="{92DE41EF-287F-4C55-35BF-C84D9999F4BA}"/>
              </a:ext>
            </a:extLst>
          </p:cNvPr>
          <p:cNvPicPr>
            <a:picLocks noGrp="1" noChangeAspect="1"/>
          </p:cNvPicPr>
          <p:nvPr>
            <p:ph idx="1"/>
          </p:nvPr>
        </p:nvPicPr>
        <p:blipFill>
          <a:blip r:embed="rId4"/>
          <a:srcRect l="-49" t="24938" b="13210"/>
          <a:stretch/>
        </p:blipFill>
        <p:spPr>
          <a:xfrm>
            <a:off x="283883" y="1166078"/>
            <a:ext cx="11504709" cy="4898715"/>
          </a:xfrm>
        </p:spPr>
      </p:pic>
      <p:sp>
        <p:nvSpPr>
          <p:cNvPr id="4" name="Slide Number Placeholder 3">
            <a:extLst>
              <a:ext uri="{FF2B5EF4-FFF2-40B4-BE49-F238E27FC236}">
                <a16:creationId xmlns:a16="http://schemas.microsoft.com/office/drawing/2014/main" id="{B177D1B0-8D6C-84AE-1A95-4BECDD94D3CE}"/>
              </a:ext>
            </a:extLst>
          </p:cNvPr>
          <p:cNvSpPr>
            <a:spLocks noGrp="1"/>
          </p:cNvSpPr>
          <p:nvPr>
            <p:ph type="sldNum" sz="quarter" idx="11"/>
          </p:nvPr>
        </p:nvSpPr>
        <p:spPr/>
        <p:txBody>
          <a:bodyPr/>
          <a:lstStyle/>
          <a:p>
            <a:fld id="{383B7B7A-CDDA-7C44-B1B0-1F1E45567B3B}" type="slidenum">
              <a:rPr lang="en-US" smtClean="0"/>
              <a:pPr/>
              <a:t>20</a:t>
            </a:fld>
            <a:endParaRPr lang="en-US"/>
          </a:p>
        </p:txBody>
      </p:sp>
      <p:sp>
        <p:nvSpPr>
          <p:cNvPr id="5" name="Footer Placeholder 4">
            <a:extLst>
              <a:ext uri="{FF2B5EF4-FFF2-40B4-BE49-F238E27FC236}">
                <a16:creationId xmlns:a16="http://schemas.microsoft.com/office/drawing/2014/main" id="{D6B519AC-CB9B-4918-4D45-3B4A2FD20FD0}"/>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340018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4D84-5329-2820-B535-A0E7D4A0E6B2}"/>
              </a:ext>
            </a:extLst>
          </p:cNvPr>
          <p:cNvSpPr>
            <a:spLocks noGrp="1"/>
          </p:cNvSpPr>
          <p:nvPr>
            <p:ph type="title"/>
          </p:nvPr>
        </p:nvSpPr>
        <p:spPr/>
        <p:txBody>
          <a:bodyPr/>
          <a:lstStyle/>
          <a:p>
            <a:r>
              <a:rPr lang="en-US">
                <a:latin typeface="Source Sans Pro SemiBold"/>
                <a:ea typeface="Source Sans Pro SemiBold"/>
              </a:rPr>
              <a:t>Ensuring effectiveness and refining implementation</a:t>
            </a:r>
            <a:endParaRPr lang="en-US"/>
          </a:p>
        </p:txBody>
      </p:sp>
      <p:pic>
        <p:nvPicPr>
          <p:cNvPr id="6" name="Content Placeholder 5">
            <a:extLst>
              <a:ext uri="{FF2B5EF4-FFF2-40B4-BE49-F238E27FC236}">
                <a16:creationId xmlns:a16="http://schemas.microsoft.com/office/drawing/2014/main" id="{F898C684-4BC9-54C5-4155-761E7FF1B80B}"/>
              </a:ext>
            </a:extLst>
          </p:cNvPr>
          <p:cNvPicPr>
            <a:picLocks noGrp="1" noChangeAspect="1"/>
          </p:cNvPicPr>
          <p:nvPr>
            <p:ph idx="1"/>
          </p:nvPr>
        </p:nvPicPr>
        <p:blipFill>
          <a:blip r:embed="rId4"/>
          <a:stretch>
            <a:fillRect/>
          </a:stretch>
        </p:blipFill>
        <p:spPr>
          <a:xfrm>
            <a:off x="295275" y="1728768"/>
            <a:ext cx="11496675" cy="4062009"/>
          </a:xfrm>
        </p:spPr>
      </p:pic>
      <p:sp>
        <p:nvSpPr>
          <p:cNvPr id="4" name="Slide Number Placeholder 3">
            <a:extLst>
              <a:ext uri="{FF2B5EF4-FFF2-40B4-BE49-F238E27FC236}">
                <a16:creationId xmlns:a16="http://schemas.microsoft.com/office/drawing/2014/main" id="{36120D95-CC47-F360-07C7-E69413F9EC82}"/>
              </a:ext>
            </a:extLst>
          </p:cNvPr>
          <p:cNvSpPr>
            <a:spLocks noGrp="1"/>
          </p:cNvSpPr>
          <p:nvPr>
            <p:ph type="sldNum" sz="quarter" idx="11"/>
          </p:nvPr>
        </p:nvSpPr>
        <p:spPr/>
        <p:txBody>
          <a:bodyPr/>
          <a:lstStyle/>
          <a:p>
            <a:fld id="{383B7B7A-CDDA-7C44-B1B0-1F1E45567B3B}" type="slidenum">
              <a:rPr lang="en-US" smtClean="0"/>
              <a:pPr/>
              <a:t>21</a:t>
            </a:fld>
            <a:endParaRPr lang="en-US"/>
          </a:p>
        </p:txBody>
      </p:sp>
      <p:sp>
        <p:nvSpPr>
          <p:cNvPr id="5" name="Footer Placeholder 4">
            <a:extLst>
              <a:ext uri="{FF2B5EF4-FFF2-40B4-BE49-F238E27FC236}">
                <a16:creationId xmlns:a16="http://schemas.microsoft.com/office/drawing/2014/main" id="{45D71263-DFDA-8812-D0DA-22A97E91D96E}"/>
              </a:ext>
            </a:extLst>
          </p:cNvPr>
          <p:cNvSpPr>
            <a:spLocks noGrp="1"/>
          </p:cNvSpPr>
          <p:nvPr>
            <p:ph type="ftr" sz="quarter" idx="22"/>
          </p:nvPr>
        </p:nvSpPr>
        <p:spPr/>
        <p:txBody>
          <a:bodyPr/>
          <a:lstStyle/>
          <a:p>
            <a:r>
              <a:rPr lang="en-US"/>
              <a:t>      </a:t>
            </a:r>
          </a:p>
        </p:txBody>
      </p:sp>
      <p:sp>
        <p:nvSpPr>
          <p:cNvPr id="7" name="Oval 6">
            <a:extLst>
              <a:ext uri="{FF2B5EF4-FFF2-40B4-BE49-F238E27FC236}">
                <a16:creationId xmlns:a16="http://schemas.microsoft.com/office/drawing/2014/main" id="{38A63DE5-B4A4-B6C0-054C-18B4D2C36BD7}"/>
              </a:ext>
            </a:extLst>
          </p:cNvPr>
          <p:cNvSpPr/>
          <p:nvPr/>
        </p:nvSpPr>
        <p:spPr>
          <a:xfrm>
            <a:off x="1386839" y="2971799"/>
            <a:ext cx="1150620" cy="10820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ea typeface="Source Sans Pro"/>
              </a:rPr>
              <a:t>Evidence Based Practices  - HQIM's</a:t>
            </a:r>
          </a:p>
        </p:txBody>
      </p:sp>
      <p:sp>
        <p:nvSpPr>
          <p:cNvPr id="8" name="TextBox 7">
            <a:extLst>
              <a:ext uri="{FF2B5EF4-FFF2-40B4-BE49-F238E27FC236}">
                <a16:creationId xmlns:a16="http://schemas.microsoft.com/office/drawing/2014/main" id="{EE761C68-868D-0329-BDCB-9966A183124C}"/>
              </a:ext>
            </a:extLst>
          </p:cNvPr>
          <p:cNvSpPr txBox="1"/>
          <p:nvPr/>
        </p:nvSpPr>
        <p:spPr>
          <a:xfrm>
            <a:off x="3692407" y="6020739"/>
            <a:ext cx="46905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Source Sans Pro"/>
              </a:rPr>
              <a:t>(</a:t>
            </a:r>
            <a:r>
              <a:rPr lang="en-US" sz="1600" i="1" dirty="0">
                <a:ea typeface="Source Sans Pro"/>
              </a:rPr>
              <a:t>Ohio's Plan to Raise Literacy Achievement</a:t>
            </a:r>
            <a:r>
              <a:rPr lang="en-US" sz="1600" dirty="0">
                <a:ea typeface="Source Sans Pro"/>
              </a:rPr>
              <a:t>, </a:t>
            </a:r>
            <a:r>
              <a:rPr lang="en-US" sz="1400" dirty="0">
                <a:ea typeface="Source Sans Pro"/>
              </a:rPr>
              <a:t>Page 38</a:t>
            </a:r>
            <a:r>
              <a:rPr lang="en-US" sz="1600" dirty="0">
                <a:ea typeface="Source Sans Pro"/>
              </a:rPr>
              <a:t>)</a:t>
            </a:r>
          </a:p>
        </p:txBody>
      </p:sp>
    </p:spTree>
    <p:custDataLst>
      <p:tags r:id="rId1"/>
    </p:custDataLst>
    <p:extLst>
      <p:ext uri="{BB962C8B-B14F-4D97-AF65-F5344CB8AC3E}">
        <p14:creationId xmlns:p14="http://schemas.microsoft.com/office/powerpoint/2010/main" val="408146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3454E-E8D8-0090-C9F1-F0A0549BD9F3}"/>
              </a:ext>
            </a:extLst>
          </p:cNvPr>
          <p:cNvSpPr>
            <a:spLocks noGrp="1"/>
          </p:cNvSpPr>
          <p:nvPr>
            <p:ph type="title"/>
          </p:nvPr>
        </p:nvSpPr>
        <p:spPr/>
        <p:txBody>
          <a:bodyPr/>
          <a:lstStyle/>
          <a:p>
            <a:r>
              <a:rPr lang="en-US">
                <a:latin typeface="Source Sans Pro SemiBold"/>
                <a:ea typeface="Source Sans Pro SemiBold"/>
              </a:rPr>
              <a:t>Data collection to support sustainability</a:t>
            </a:r>
            <a:endParaRPr lang="en-US"/>
          </a:p>
        </p:txBody>
      </p:sp>
      <p:pic>
        <p:nvPicPr>
          <p:cNvPr id="6" name="Content Placeholder 5">
            <a:extLst>
              <a:ext uri="{FF2B5EF4-FFF2-40B4-BE49-F238E27FC236}">
                <a16:creationId xmlns:a16="http://schemas.microsoft.com/office/drawing/2014/main" id="{ADDAA938-9BBB-5E99-7A9E-44AA497B5024}"/>
              </a:ext>
            </a:extLst>
          </p:cNvPr>
          <p:cNvPicPr>
            <a:picLocks noGrp="1" noChangeAspect="1"/>
          </p:cNvPicPr>
          <p:nvPr>
            <p:ph idx="1"/>
          </p:nvPr>
        </p:nvPicPr>
        <p:blipFill>
          <a:blip r:embed="rId4"/>
          <a:srcRect l="2344" t="23185" r="4688" b="21077"/>
          <a:stretch/>
        </p:blipFill>
        <p:spPr>
          <a:xfrm>
            <a:off x="352425" y="1303910"/>
            <a:ext cx="10077501" cy="3884435"/>
          </a:xfrm>
        </p:spPr>
      </p:pic>
      <p:sp>
        <p:nvSpPr>
          <p:cNvPr id="4" name="Slide Number Placeholder 3">
            <a:extLst>
              <a:ext uri="{FF2B5EF4-FFF2-40B4-BE49-F238E27FC236}">
                <a16:creationId xmlns:a16="http://schemas.microsoft.com/office/drawing/2014/main" id="{F7C91BD0-D55D-A3D6-0110-68A9384BFAC9}"/>
              </a:ext>
            </a:extLst>
          </p:cNvPr>
          <p:cNvSpPr>
            <a:spLocks noGrp="1"/>
          </p:cNvSpPr>
          <p:nvPr>
            <p:ph type="sldNum" sz="quarter" idx="11"/>
          </p:nvPr>
        </p:nvSpPr>
        <p:spPr/>
        <p:txBody>
          <a:bodyPr/>
          <a:lstStyle/>
          <a:p>
            <a:fld id="{383B7B7A-CDDA-7C44-B1B0-1F1E45567B3B}" type="slidenum">
              <a:rPr lang="en-US" smtClean="0"/>
              <a:pPr/>
              <a:t>22</a:t>
            </a:fld>
            <a:endParaRPr lang="en-US"/>
          </a:p>
        </p:txBody>
      </p:sp>
      <p:sp>
        <p:nvSpPr>
          <p:cNvPr id="5" name="Footer Placeholder 4">
            <a:extLst>
              <a:ext uri="{FF2B5EF4-FFF2-40B4-BE49-F238E27FC236}">
                <a16:creationId xmlns:a16="http://schemas.microsoft.com/office/drawing/2014/main" id="{FEE546FC-6D46-AD1D-D378-59FD929E8753}"/>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2339035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0C7E-B9EB-CA44-89D0-2AFE3D9EE58E}"/>
              </a:ext>
            </a:extLst>
          </p:cNvPr>
          <p:cNvSpPr>
            <a:spLocks noGrp="1"/>
          </p:cNvSpPr>
          <p:nvPr>
            <p:ph type="title"/>
          </p:nvPr>
        </p:nvSpPr>
        <p:spPr>
          <a:xfrm>
            <a:off x="381000" y="212725"/>
            <a:ext cx="11430000" cy="1325563"/>
          </a:xfrm>
        </p:spPr>
        <p:txBody>
          <a:bodyPr/>
          <a:lstStyle/>
          <a:p>
            <a:r>
              <a:rPr lang="en-US">
                <a:latin typeface="Source Sans Pro SemiBold"/>
                <a:ea typeface="Source Sans Pro SemiBold"/>
              </a:rPr>
              <a:t>Using implementation science </a:t>
            </a:r>
            <a:endParaRPr lang="en-US"/>
          </a:p>
        </p:txBody>
      </p:sp>
      <p:pic>
        <p:nvPicPr>
          <p:cNvPr id="6" name="Content Placeholder 5">
            <a:extLst>
              <a:ext uri="{FF2B5EF4-FFF2-40B4-BE49-F238E27FC236}">
                <a16:creationId xmlns:a16="http://schemas.microsoft.com/office/drawing/2014/main" id="{B0ABAC8E-251B-CC3F-0D7F-DDEB16E0586A}"/>
              </a:ext>
            </a:extLst>
          </p:cNvPr>
          <p:cNvPicPr>
            <a:picLocks noGrp="1" noChangeAspect="1"/>
          </p:cNvPicPr>
          <p:nvPr>
            <p:ph idx="1"/>
          </p:nvPr>
        </p:nvPicPr>
        <p:blipFill>
          <a:blip r:embed="rId4"/>
          <a:stretch>
            <a:fillRect/>
          </a:stretch>
        </p:blipFill>
        <p:spPr>
          <a:xfrm>
            <a:off x="381000" y="883671"/>
            <a:ext cx="10058400" cy="2275578"/>
          </a:xfrm>
        </p:spPr>
      </p:pic>
      <p:sp>
        <p:nvSpPr>
          <p:cNvPr id="4" name="Slide Number Placeholder 3">
            <a:extLst>
              <a:ext uri="{FF2B5EF4-FFF2-40B4-BE49-F238E27FC236}">
                <a16:creationId xmlns:a16="http://schemas.microsoft.com/office/drawing/2014/main" id="{5777AADE-86E6-0A43-624D-3C85CDD42BAB}"/>
              </a:ext>
            </a:extLst>
          </p:cNvPr>
          <p:cNvSpPr>
            <a:spLocks noGrp="1"/>
          </p:cNvSpPr>
          <p:nvPr>
            <p:ph type="sldNum" sz="quarter" idx="11"/>
          </p:nvPr>
        </p:nvSpPr>
        <p:spPr/>
        <p:txBody>
          <a:bodyPr/>
          <a:lstStyle/>
          <a:p>
            <a:fld id="{383B7B7A-CDDA-7C44-B1B0-1F1E45567B3B}" type="slidenum">
              <a:rPr lang="en-US" smtClean="0"/>
              <a:pPr/>
              <a:t>23</a:t>
            </a:fld>
            <a:endParaRPr lang="en-US"/>
          </a:p>
        </p:txBody>
      </p:sp>
      <p:sp>
        <p:nvSpPr>
          <p:cNvPr id="5" name="Footer Placeholder 4">
            <a:extLst>
              <a:ext uri="{FF2B5EF4-FFF2-40B4-BE49-F238E27FC236}">
                <a16:creationId xmlns:a16="http://schemas.microsoft.com/office/drawing/2014/main" id="{B5E4F0D0-213C-908F-D316-D71E5975C34E}"/>
              </a:ext>
            </a:extLst>
          </p:cNvPr>
          <p:cNvSpPr>
            <a:spLocks noGrp="1"/>
          </p:cNvSpPr>
          <p:nvPr>
            <p:ph type="ftr" sz="quarter" idx="22"/>
          </p:nvPr>
        </p:nvSpPr>
        <p:spPr/>
        <p:txBody>
          <a:bodyPr/>
          <a:lstStyle/>
          <a:p>
            <a:r>
              <a:rPr lang="en-US"/>
              <a:t>      </a:t>
            </a:r>
          </a:p>
        </p:txBody>
      </p:sp>
      <p:pic>
        <p:nvPicPr>
          <p:cNvPr id="7" name="Picture 6">
            <a:extLst>
              <a:ext uri="{FF2B5EF4-FFF2-40B4-BE49-F238E27FC236}">
                <a16:creationId xmlns:a16="http://schemas.microsoft.com/office/drawing/2014/main" id="{BB712FB3-5865-7445-A901-D12AE62AD9D5}"/>
              </a:ext>
            </a:extLst>
          </p:cNvPr>
          <p:cNvPicPr>
            <a:picLocks noChangeAspect="1"/>
          </p:cNvPicPr>
          <p:nvPr/>
        </p:nvPicPr>
        <p:blipFill>
          <a:blip r:embed="rId5"/>
          <a:stretch>
            <a:fillRect/>
          </a:stretch>
        </p:blipFill>
        <p:spPr>
          <a:xfrm>
            <a:off x="376238" y="3333750"/>
            <a:ext cx="11229975" cy="2952750"/>
          </a:xfrm>
          <a:prstGeom prst="rect">
            <a:avLst/>
          </a:prstGeom>
        </p:spPr>
      </p:pic>
      <p:sp>
        <p:nvSpPr>
          <p:cNvPr id="8" name="TextBox 7">
            <a:extLst>
              <a:ext uri="{FF2B5EF4-FFF2-40B4-BE49-F238E27FC236}">
                <a16:creationId xmlns:a16="http://schemas.microsoft.com/office/drawing/2014/main" id="{76F42443-84FA-A7E0-4CD0-A445E5EA949C}"/>
              </a:ext>
            </a:extLst>
          </p:cNvPr>
          <p:cNvSpPr txBox="1"/>
          <p:nvPr/>
        </p:nvSpPr>
        <p:spPr>
          <a:xfrm>
            <a:off x="3645370" y="6406443"/>
            <a:ext cx="46905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Source Sans Pro"/>
              </a:rPr>
              <a:t>(</a:t>
            </a:r>
            <a:r>
              <a:rPr lang="en-US" sz="1600" i="1" dirty="0">
                <a:ea typeface="Source Sans Pro"/>
              </a:rPr>
              <a:t>Ohio's Plan to Raise Literacy Achievement</a:t>
            </a:r>
            <a:r>
              <a:rPr lang="en-US" sz="1600" dirty="0">
                <a:ea typeface="Source Sans Pro"/>
              </a:rPr>
              <a:t>, </a:t>
            </a:r>
            <a:r>
              <a:rPr lang="en-US" sz="1400" dirty="0">
                <a:ea typeface="Source Sans Pro"/>
              </a:rPr>
              <a:t>Page 37</a:t>
            </a:r>
            <a:r>
              <a:rPr lang="en-US" sz="1600" dirty="0">
                <a:ea typeface="Source Sans Pro"/>
              </a:rPr>
              <a:t>)</a:t>
            </a:r>
          </a:p>
        </p:txBody>
      </p:sp>
    </p:spTree>
    <p:custDataLst>
      <p:tags r:id="rId1"/>
    </p:custDataLst>
    <p:extLst>
      <p:ext uri="{BB962C8B-B14F-4D97-AF65-F5344CB8AC3E}">
        <p14:creationId xmlns:p14="http://schemas.microsoft.com/office/powerpoint/2010/main" val="2709281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38A3-4575-2165-CE66-911A24A0111C}"/>
              </a:ext>
            </a:extLst>
          </p:cNvPr>
          <p:cNvSpPr>
            <a:spLocks noGrp="1"/>
          </p:cNvSpPr>
          <p:nvPr>
            <p:ph type="title"/>
          </p:nvPr>
        </p:nvSpPr>
        <p:spPr/>
        <p:txBody>
          <a:bodyPr/>
          <a:lstStyle/>
          <a:p>
            <a:r>
              <a:rPr lang="en-US">
                <a:latin typeface="Source Sans Pro SemiBold"/>
                <a:ea typeface="Source Sans Pro SemiBold"/>
              </a:rPr>
              <a:t>National implementation research network (</a:t>
            </a:r>
            <a:r>
              <a:rPr lang="en-US" err="1">
                <a:latin typeface="Source Sans Pro SemiBold"/>
                <a:ea typeface="Source Sans Pro SemiBold"/>
              </a:rPr>
              <a:t>nirn</a:t>
            </a:r>
            <a:r>
              <a:rPr lang="en-US">
                <a:latin typeface="Source Sans Pro SemiBold"/>
                <a:ea typeface="Source Sans Pro SemiBold"/>
              </a:rPr>
              <a:t>) tools</a:t>
            </a:r>
            <a:endParaRPr lang="en-US"/>
          </a:p>
        </p:txBody>
      </p:sp>
      <p:pic>
        <p:nvPicPr>
          <p:cNvPr id="6" name="Content Placeholder 5">
            <a:extLst>
              <a:ext uri="{FF2B5EF4-FFF2-40B4-BE49-F238E27FC236}">
                <a16:creationId xmlns:a16="http://schemas.microsoft.com/office/drawing/2014/main" id="{92A82878-6567-D7E5-C290-80EF5F80D422}"/>
              </a:ext>
            </a:extLst>
          </p:cNvPr>
          <p:cNvPicPr>
            <a:picLocks noGrp="1" noChangeAspect="1"/>
          </p:cNvPicPr>
          <p:nvPr>
            <p:ph idx="1"/>
          </p:nvPr>
        </p:nvPicPr>
        <p:blipFill>
          <a:blip r:embed="rId4"/>
          <a:srcRect l="5625" t="23888" r="19688" b="16159"/>
          <a:stretch/>
        </p:blipFill>
        <p:spPr>
          <a:xfrm>
            <a:off x="314325" y="1465835"/>
            <a:ext cx="8782050" cy="4722503"/>
          </a:xfrm>
        </p:spPr>
      </p:pic>
      <p:sp>
        <p:nvSpPr>
          <p:cNvPr id="4" name="Slide Number Placeholder 3">
            <a:extLst>
              <a:ext uri="{FF2B5EF4-FFF2-40B4-BE49-F238E27FC236}">
                <a16:creationId xmlns:a16="http://schemas.microsoft.com/office/drawing/2014/main" id="{D68EAD3E-07FE-9558-03C7-DF8116A339BE}"/>
              </a:ext>
            </a:extLst>
          </p:cNvPr>
          <p:cNvSpPr>
            <a:spLocks noGrp="1"/>
          </p:cNvSpPr>
          <p:nvPr>
            <p:ph type="sldNum" sz="quarter" idx="11"/>
          </p:nvPr>
        </p:nvSpPr>
        <p:spPr/>
        <p:txBody>
          <a:bodyPr/>
          <a:lstStyle/>
          <a:p>
            <a:fld id="{383B7B7A-CDDA-7C44-B1B0-1F1E45567B3B}" type="slidenum">
              <a:rPr lang="en-US" smtClean="0"/>
              <a:pPr/>
              <a:t>24</a:t>
            </a:fld>
            <a:endParaRPr lang="en-US"/>
          </a:p>
        </p:txBody>
      </p:sp>
      <p:sp>
        <p:nvSpPr>
          <p:cNvPr id="5" name="Footer Placeholder 4">
            <a:extLst>
              <a:ext uri="{FF2B5EF4-FFF2-40B4-BE49-F238E27FC236}">
                <a16:creationId xmlns:a16="http://schemas.microsoft.com/office/drawing/2014/main" id="{8B9EBB19-EB17-095E-2F40-9F431E3837DE}"/>
              </a:ext>
            </a:extLst>
          </p:cNvPr>
          <p:cNvSpPr>
            <a:spLocks noGrp="1"/>
          </p:cNvSpPr>
          <p:nvPr>
            <p:ph type="ftr" sz="quarter" idx="22"/>
          </p:nvPr>
        </p:nvSpPr>
        <p:spPr/>
        <p:txBody>
          <a:bodyPr/>
          <a:lstStyle/>
          <a:p>
            <a:r>
              <a:rPr lang="en-US"/>
              <a:t>      </a:t>
            </a:r>
          </a:p>
        </p:txBody>
      </p:sp>
      <p:sp>
        <p:nvSpPr>
          <p:cNvPr id="7" name="TextBox 6">
            <a:extLst>
              <a:ext uri="{FF2B5EF4-FFF2-40B4-BE49-F238E27FC236}">
                <a16:creationId xmlns:a16="http://schemas.microsoft.com/office/drawing/2014/main" id="{F5B6A392-C8D9-1502-144C-4EA6F662E0A7}"/>
              </a:ext>
            </a:extLst>
          </p:cNvPr>
          <p:cNvSpPr txBox="1"/>
          <p:nvPr/>
        </p:nvSpPr>
        <p:spPr>
          <a:xfrm>
            <a:off x="9096375" y="491013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NIRN SISEP Video Series AI Hub</a:t>
            </a:r>
            <a:endParaRPr lang="en-US"/>
          </a:p>
        </p:txBody>
      </p:sp>
      <p:sp>
        <p:nvSpPr>
          <p:cNvPr id="8" name="TextBox 7">
            <a:extLst>
              <a:ext uri="{FF2B5EF4-FFF2-40B4-BE49-F238E27FC236}">
                <a16:creationId xmlns:a16="http://schemas.microsoft.com/office/drawing/2014/main" id="{70A99F60-614A-B1E2-4806-F9C0FA8A56E3}"/>
              </a:ext>
            </a:extLst>
          </p:cNvPr>
          <p:cNvSpPr txBox="1"/>
          <p:nvPr/>
        </p:nvSpPr>
        <p:spPr>
          <a:xfrm>
            <a:off x="9101137" y="382905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6"/>
              </a:rPr>
              <a:t>Implementation Stages Planning Tool</a:t>
            </a:r>
            <a:endParaRPr lang="en-US"/>
          </a:p>
        </p:txBody>
      </p:sp>
      <p:sp>
        <p:nvSpPr>
          <p:cNvPr id="9" name="TextBox 8">
            <a:extLst>
              <a:ext uri="{FF2B5EF4-FFF2-40B4-BE49-F238E27FC236}">
                <a16:creationId xmlns:a16="http://schemas.microsoft.com/office/drawing/2014/main" id="{7E22C6E3-F3D3-39EC-D191-8C81FB796CD2}"/>
              </a:ext>
            </a:extLst>
          </p:cNvPr>
          <p:cNvSpPr txBox="1"/>
          <p:nvPr/>
        </p:nvSpPr>
        <p:spPr>
          <a:xfrm>
            <a:off x="9096375" y="290512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7"/>
              </a:rPr>
              <a:t>Tool: Initiative Inventory – AI Hub</a:t>
            </a:r>
            <a:endParaRPr lang="en-US"/>
          </a:p>
        </p:txBody>
      </p:sp>
    </p:spTree>
    <p:custDataLst>
      <p:tags r:id="rId1"/>
    </p:custDataLst>
    <p:extLst>
      <p:ext uri="{BB962C8B-B14F-4D97-AF65-F5344CB8AC3E}">
        <p14:creationId xmlns:p14="http://schemas.microsoft.com/office/powerpoint/2010/main" val="812565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3383-94CE-9240-3620-5C5A9CDE5574}"/>
              </a:ext>
            </a:extLst>
          </p:cNvPr>
          <p:cNvSpPr>
            <a:spLocks noGrp="1"/>
          </p:cNvSpPr>
          <p:nvPr>
            <p:ph type="title"/>
          </p:nvPr>
        </p:nvSpPr>
        <p:spPr/>
        <p:txBody>
          <a:bodyPr/>
          <a:lstStyle/>
          <a:p>
            <a:r>
              <a:rPr lang="en-US">
                <a:latin typeface="Source Sans Pro SemiBold"/>
                <a:ea typeface="Source Sans Pro SemiBold"/>
              </a:rPr>
              <a:t>Using The Reading Tiered Fidelity Inventory as "road Map" for implementation of SOR</a:t>
            </a:r>
            <a:endParaRPr lang="en-US">
              <a:ea typeface="Source Sans Pro SemiBold"/>
            </a:endParaRPr>
          </a:p>
        </p:txBody>
      </p:sp>
      <p:pic>
        <p:nvPicPr>
          <p:cNvPr id="6" name="Content Placeholder 5">
            <a:extLst>
              <a:ext uri="{FF2B5EF4-FFF2-40B4-BE49-F238E27FC236}">
                <a16:creationId xmlns:a16="http://schemas.microsoft.com/office/drawing/2014/main" id="{31847CEC-3D01-BC60-9925-3CDFDB3FC4BD}"/>
              </a:ext>
            </a:extLst>
          </p:cNvPr>
          <p:cNvPicPr>
            <a:picLocks noGrp="1" noChangeAspect="1"/>
          </p:cNvPicPr>
          <p:nvPr>
            <p:ph idx="1"/>
          </p:nvPr>
        </p:nvPicPr>
        <p:blipFill>
          <a:blip r:embed="rId4"/>
          <a:srcRect l="11573" t="17090" r="11313" b="9238"/>
          <a:stretch/>
        </p:blipFill>
        <p:spPr>
          <a:xfrm>
            <a:off x="742990" y="1701800"/>
            <a:ext cx="8322620" cy="4410925"/>
          </a:xfrm>
        </p:spPr>
      </p:pic>
      <p:sp>
        <p:nvSpPr>
          <p:cNvPr id="4" name="Slide Number Placeholder 3">
            <a:extLst>
              <a:ext uri="{FF2B5EF4-FFF2-40B4-BE49-F238E27FC236}">
                <a16:creationId xmlns:a16="http://schemas.microsoft.com/office/drawing/2014/main" id="{F7F1CA62-A1B1-2486-2107-6EC1336DC805}"/>
              </a:ext>
            </a:extLst>
          </p:cNvPr>
          <p:cNvSpPr>
            <a:spLocks noGrp="1"/>
          </p:cNvSpPr>
          <p:nvPr>
            <p:ph type="sldNum" sz="quarter" idx="11"/>
          </p:nvPr>
        </p:nvSpPr>
        <p:spPr/>
        <p:txBody>
          <a:bodyPr/>
          <a:lstStyle/>
          <a:p>
            <a:fld id="{383B7B7A-CDDA-7C44-B1B0-1F1E45567B3B}" type="slidenum">
              <a:rPr lang="en-US" smtClean="0"/>
              <a:pPr/>
              <a:t>25</a:t>
            </a:fld>
            <a:endParaRPr lang="en-US"/>
          </a:p>
        </p:txBody>
      </p:sp>
      <p:sp>
        <p:nvSpPr>
          <p:cNvPr id="5" name="Footer Placeholder 4">
            <a:extLst>
              <a:ext uri="{FF2B5EF4-FFF2-40B4-BE49-F238E27FC236}">
                <a16:creationId xmlns:a16="http://schemas.microsoft.com/office/drawing/2014/main" id="{ADDFB146-471B-6D5E-164C-5AA374F22A0B}"/>
              </a:ext>
            </a:extLst>
          </p:cNvPr>
          <p:cNvSpPr>
            <a:spLocks noGrp="1"/>
          </p:cNvSpPr>
          <p:nvPr>
            <p:ph type="ftr" sz="quarter" idx="22"/>
          </p:nvPr>
        </p:nvSpPr>
        <p:spPr/>
        <p:txBody>
          <a:bodyPr/>
          <a:lstStyle/>
          <a:p>
            <a:r>
              <a:rPr lang="en-US"/>
              <a:t>      </a:t>
            </a:r>
          </a:p>
        </p:txBody>
      </p:sp>
      <p:sp>
        <p:nvSpPr>
          <p:cNvPr id="7" name="TextBox 6">
            <a:extLst>
              <a:ext uri="{FF2B5EF4-FFF2-40B4-BE49-F238E27FC236}">
                <a16:creationId xmlns:a16="http://schemas.microsoft.com/office/drawing/2014/main" id="{7EB96EB7-E7A3-1D05-81A4-403EF7637EB5}"/>
              </a:ext>
            </a:extLst>
          </p:cNvPr>
          <p:cNvSpPr txBox="1"/>
          <p:nvPr/>
        </p:nvSpPr>
        <p:spPr>
          <a:xfrm>
            <a:off x="9067800" y="503396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Reading Tiered Fidelity Inventory (R-TFI) | TA Center</a:t>
            </a:r>
            <a:endParaRPr lang="en-US"/>
          </a:p>
        </p:txBody>
      </p:sp>
    </p:spTree>
    <p:custDataLst>
      <p:tags r:id="rId1"/>
    </p:custDataLst>
    <p:extLst>
      <p:ext uri="{BB962C8B-B14F-4D97-AF65-F5344CB8AC3E}">
        <p14:creationId xmlns:p14="http://schemas.microsoft.com/office/powerpoint/2010/main" val="3004086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E8A9-FBB8-CC07-E83D-FBE6F350EA62}"/>
              </a:ext>
            </a:extLst>
          </p:cNvPr>
          <p:cNvSpPr>
            <a:spLocks noGrp="1"/>
          </p:cNvSpPr>
          <p:nvPr>
            <p:ph type="title"/>
          </p:nvPr>
        </p:nvSpPr>
        <p:spPr/>
        <p:txBody>
          <a:bodyPr/>
          <a:lstStyle/>
          <a:p>
            <a:r>
              <a:rPr lang="en-US">
                <a:latin typeface="Source Sans Pro SemiBold"/>
                <a:ea typeface="Source Sans Pro SemiBold"/>
              </a:rPr>
              <a:t>R-</a:t>
            </a:r>
            <a:r>
              <a:rPr lang="en-US" err="1">
                <a:latin typeface="Source Sans Pro SemiBold"/>
                <a:ea typeface="Source Sans Pro SemiBold"/>
              </a:rPr>
              <a:t>tfi</a:t>
            </a:r>
            <a:r>
              <a:rPr lang="en-US">
                <a:latin typeface="Source Sans Pro SemiBold"/>
                <a:ea typeface="Source Sans Pro SemiBold"/>
              </a:rPr>
              <a:t> collaborative scoring process</a:t>
            </a:r>
            <a:endParaRPr lang="en-US"/>
          </a:p>
        </p:txBody>
      </p:sp>
      <p:pic>
        <p:nvPicPr>
          <p:cNvPr id="6" name="Content Placeholder 5">
            <a:extLst>
              <a:ext uri="{FF2B5EF4-FFF2-40B4-BE49-F238E27FC236}">
                <a16:creationId xmlns:a16="http://schemas.microsoft.com/office/drawing/2014/main" id="{61C519D8-8C3A-9EE8-7A7A-C714E7274285}"/>
              </a:ext>
            </a:extLst>
          </p:cNvPr>
          <p:cNvPicPr>
            <a:picLocks noGrp="1" noChangeAspect="1"/>
          </p:cNvPicPr>
          <p:nvPr>
            <p:ph idx="1"/>
          </p:nvPr>
        </p:nvPicPr>
        <p:blipFill>
          <a:blip r:embed="rId4"/>
          <a:srcRect l="15787" t="41738" r="16721" b="10256"/>
          <a:stretch/>
        </p:blipFill>
        <p:spPr>
          <a:xfrm>
            <a:off x="569121" y="1320800"/>
            <a:ext cx="9999138" cy="4472748"/>
          </a:xfrm>
        </p:spPr>
      </p:pic>
      <p:sp>
        <p:nvSpPr>
          <p:cNvPr id="4" name="Slide Number Placeholder 3">
            <a:extLst>
              <a:ext uri="{FF2B5EF4-FFF2-40B4-BE49-F238E27FC236}">
                <a16:creationId xmlns:a16="http://schemas.microsoft.com/office/drawing/2014/main" id="{A06F4377-30BB-0E9F-394C-1EBAACBE2922}"/>
              </a:ext>
            </a:extLst>
          </p:cNvPr>
          <p:cNvSpPr>
            <a:spLocks noGrp="1"/>
          </p:cNvSpPr>
          <p:nvPr>
            <p:ph type="sldNum" sz="quarter" idx="11"/>
          </p:nvPr>
        </p:nvSpPr>
        <p:spPr/>
        <p:txBody>
          <a:bodyPr/>
          <a:lstStyle/>
          <a:p>
            <a:fld id="{383B7B7A-CDDA-7C44-B1B0-1F1E45567B3B}" type="slidenum">
              <a:rPr lang="en-US" smtClean="0"/>
              <a:pPr/>
              <a:t>26</a:t>
            </a:fld>
            <a:endParaRPr lang="en-US"/>
          </a:p>
        </p:txBody>
      </p:sp>
      <p:sp>
        <p:nvSpPr>
          <p:cNvPr id="5" name="Footer Placeholder 4">
            <a:extLst>
              <a:ext uri="{FF2B5EF4-FFF2-40B4-BE49-F238E27FC236}">
                <a16:creationId xmlns:a16="http://schemas.microsoft.com/office/drawing/2014/main" id="{BF5E56EF-A79C-00C8-8865-E8C4E3259D96}"/>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4196433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E992-F768-A559-C92E-C9238F6000FE}"/>
              </a:ext>
            </a:extLst>
          </p:cNvPr>
          <p:cNvSpPr>
            <a:spLocks noGrp="1"/>
          </p:cNvSpPr>
          <p:nvPr>
            <p:ph type="title"/>
          </p:nvPr>
        </p:nvSpPr>
        <p:spPr/>
        <p:txBody>
          <a:bodyPr/>
          <a:lstStyle/>
          <a:p>
            <a:r>
              <a:rPr lang="en-US">
                <a:latin typeface="Source Sans Pro SemiBold"/>
                <a:ea typeface="Source Sans Pro SemiBold"/>
              </a:rPr>
              <a:t>Tier One R-TFI Items common to both elementary and secondary versions  </a:t>
            </a:r>
            <a:endParaRPr lang="en-US"/>
          </a:p>
        </p:txBody>
      </p:sp>
      <p:pic>
        <p:nvPicPr>
          <p:cNvPr id="6" name="Content Placeholder 5">
            <a:extLst>
              <a:ext uri="{FF2B5EF4-FFF2-40B4-BE49-F238E27FC236}">
                <a16:creationId xmlns:a16="http://schemas.microsoft.com/office/drawing/2014/main" id="{271609C0-3E88-CBC9-5574-25733CBAA218}"/>
              </a:ext>
            </a:extLst>
          </p:cNvPr>
          <p:cNvPicPr>
            <a:picLocks noGrp="1" noChangeAspect="1"/>
          </p:cNvPicPr>
          <p:nvPr>
            <p:ph idx="1"/>
          </p:nvPr>
        </p:nvPicPr>
        <p:blipFill>
          <a:blip r:embed="rId4"/>
          <a:srcRect t="16628" b="10070"/>
          <a:stretch/>
        </p:blipFill>
        <p:spPr>
          <a:xfrm>
            <a:off x="285750" y="1551560"/>
            <a:ext cx="9801225" cy="4588727"/>
          </a:xfrm>
        </p:spPr>
      </p:pic>
      <p:sp>
        <p:nvSpPr>
          <p:cNvPr id="4" name="Slide Number Placeholder 3">
            <a:extLst>
              <a:ext uri="{FF2B5EF4-FFF2-40B4-BE49-F238E27FC236}">
                <a16:creationId xmlns:a16="http://schemas.microsoft.com/office/drawing/2014/main" id="{B0F9CBF3-63D6-B05E-217E-F1DCD216DBEF}"/>
              </a:ext>
            </a:extLst>
          </p:cNvPr>
          <p:cNvSpPr>
            <a:spLocks noGrp="1"/>
          </p:cNvSpPr>
          <p:nvPr>
            <p:ph type="sldNum" sz="quarter" idx="11"/>
          </p:nvPr>
        </p:nvSpPr>
        <p:spPr/>
        <p:txBody>
          <a:bodyPr/>
          <a:lstStyle/>
          <a:p>
            <a:fld id="{383B7B7A-CDDA-7C44-B1B0-1F1E45567B3B}" type="slidenum">
              <a:rPr lang="en-US" smtClean="0"/>
              <a:pPr/>
              <a:t>27</a:t>
            </a:fld>
            <a:endParaRPr lang="en-US"/>
          </a:p>
        </p:txBody>
      </p:sp>
      <p:sp>
        <p:nvSpPr>
          <p:cNvPr id="5" name="Footer Placeholder 4">
            <a:extLst>
              <a:ext uri="{FF2B5EF4-FFF2-40B4-BE49-F238E27FC236}">
                <a16:creationId xmlns:a16="http://schemas.microsoft.com/office/drawing/2014/main" id="{54FEB321-2B72-7EF9-73E5-BD669DC78D50}"/>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2143207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1A33-7BAA-F62E-321D-F0E4D5AC711C}"/>
              </a:ext>
            </a:extLst>
          </p:cNvPr>
          <p:cNvSpPr>
            <a:spLocks noGrp="1"/>
          </p:cNvSpPr>
          <p:nvPr>
            <p:ph type="title"/>
          </p:nvPr>
        </p:nvSpPr>
        <p:spPr/>
        <p:txBody>
          <a:bodyPr/>
          <a:lstStyle/>
          <a:p>
            <a:r>
              <a:rPr lang="en-US" dirty="0">
                <a:latin typeface="Source Sans Pro SemiBold"/>
                <a:ea typeface="Source Sans Pro SemiBold"/>
              </a:rPr>
              <a:t>R-</a:t>
            </a:r>
            <a:r>
              <a:rPr lang="en-US" dirty="0" err="1">
                <a:latin typeface="Source Sans Pro SemiBold"/>
                <a:ea typeface="Source Sans Pro SemiBold"/>
              </a:rPr>
              <a:t>tfi</a:t>
            </a:r>
            <a:r>
              <a:rPr lang="en-US" dirty="0">
                <a:latin typeface="Source Sans Pro SemiBold"/>
                <a:ea typeface="Source Sans Pro SemiBold"/>
              </a:rPr>
              <a:t> tier one items for elementary version</a:t>
            </a:r>
            <a:endParaRPr lang="en-US" dirty="0"/>
          </a:p>
        </p:txBody>
      </p:sp>
      <p:sp>
        <p:nvSpPr>
          <p:cNvPr id="4" name="Slide Number Placeholder 3">
            <a:extLst>
              <a:ext uri="{FF2B5EF4-FFF2-40B4-BE49-F238E27FC236}">
                <a16:creationId xmlns:a16="http://schemas.microsoft.com/office/drawing/2014/main" id="{509BF42C-0279-5B3C-19D7-311CCD3949D7}"/>
              </a:ext>
            </a:extLst>
          </p:cNvPr>
          <p:cNvSpPr>
            <a:spLocks noGrp="1"/>
          </p:cNvSpPr>
          <p:nvPr>
            <p:ph type="sldNum" sz="quarter" idx="11"/>
          </p:nvPr>
        </p:nvSpPr>
        <p:spPr/>
        <p:txBody>
          <a:bodyPr/>
          <a:lstStyle/>
          <a:p>
            <a:fld id="{383B7B7A-CDDA-7C44-B1B0-1F1E45567B3B}" type="slidenum">
              <a:rPr lang="en-US" smtClean="0"/>
              <a:pPr/>
              <a:t>28</a:t>
            </a:fld>
            <a:endParaRPr lang="en-US"/>
          </a:p>
        </p:txBody>
      </p:sp>
      <p:sp>
        <p:nvSpPr>
          <p:cNvPr id="5" name="Footer Placeholder 4">
            <a:extLst>
              <a:ext uri="{FF2B5EF4-FFF2-40B4-BE49-F238E27FC236}">
                <a16:creationId xmlns:a16="http://schemas.microsoft.com/office/drawing/2014/main" id="{241951CE-4C0E-7633-F718-6D37C2467259}"/>
              </a:ext>
            </a:extLst>
          </p:cNvPr>
          <p:cNvSpPr>
            <a:spLocks noGrp="1"/>
          </p:cNvSpPr>
          <p:nvPr>
            <p:ph type="ftr" sz="quarter" idx="22"/>
          </p:nvPr>
        </p:nvSpPr>
        <p:spPr/>
        <p:txBody>
          <a:bodyPr/>
          <a:lstStyle/>
          <a:p>
            <a:r>
              <a:rPr lang="en-US"/>
              <a:t>      </a:t>
            </a:r>
          </a:p>
        </p:txBody>
      </p:sp>
      <p:pic>
        <p:nvPicPr>
          <p:cNvPr id="9" name="Content Placeholder 8">
            <a:extLst>
              <a:ext uri="{FF2B5EF4-FFF2-40B4-BE49-F238E27FC236}">
                <a16:creationId xmlns:a16="http://schemas.microsoft.com/office/drawing/2014/main" id="{0F2F6222-052D-AD82-1A3B-1FF9C102BF21}"/>
              </a:ext>
            </a:extLst>
          </p:cNvPr>
          <p:cNvPicPr>
            <a:picLocks noGrp="1" noChangeAspect="1"/>
          </p:cNvPicPr>
          <p:nvPr>
            <p:ph idx="1"/>
          </p:nvPr>
        </p:nvPicPr>
        <p:blipFill>
          <a:blip r:embed="rId4"/>
          <a:srcRect t="18115" b="8395"/>
          <a:stretch/>
        </p:blipFill>
        <p:spPr>
          <a:xfrm>
            <a:off x="571500" y="1237235"/>
            <a:ext cx="10753725" cy="5052860"/>
          </a:xfrm>
        </p:spPr>
      </p:pic>
    </p:spTree>
    <p:custDataLst>
      <p:tags r:id="rId1"/>
    </p:custDataLst>
    <p:extLst>
      <p:ext uri="{BB962C8B-B14F-4D97-AF65-F5344CB8AC3E}">
        <p14:creationId xmlns:p14="http://schemas.microsoft.com/office/powerpoint/2010/main" val="2414079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05B9-3506-4A50-0EE1-438FC0026012}"/>
              </a:ext>
            </a:extLst>
          </p:cNvPr>
          <p:cNvSpPr>
            <a:spLocks noGrp="1"/>
          </p:cNvSpPr>
          <p:nvPr>
            <p:ph type="title"/>
          </p:nvPr>
        </p:nvSpPr>
        <p:spPr/>
        <p:txBody>
          <a:bodyPr/>
          <a:lstStyle/>
          <a:p>
            <a:r>
              <a:rPr lang="en-US" dirty="0">
                <a:latin typeface="Source Sans Pro SemiBold"/>
                <a:ea typeface="Source Sans Pro SemiBold"/>
              </a:rPr>
              <a:t>R-</a:t>
            </a:r>
            <a:r>
              <a:rPr lang="en-US" dirty="0" err="1">
                <a:latin typeface="Source Sans Pro SemiBold"/>
                <a:ea typeface="Source Sans Pro SemiBold"/>
              </a:rPr>
              <a:t>tfi</a:t>
            </a:r>
            <a:r>
              <a:rPr lang="en-US" dirty="0">
                <a:latin typeface="Source Sans Pro SemiBold"/>
                <a:ea typeface="Source Sans Pro SemiBold"/>
              </a:rPr>
              <a:t> tier one items for secondary version</a:t>
            </a:r>
            <a:endParaRPr lang="en-US" dirty="0"/>
          </a:p>
        </p:txBody>
      </p:sp>
      <p:sp>
        <p:nvSpPr>
          <p:cNvPr id="4" name="Slide Number Placeholder 3">
            <a:extLst>
              <a:ext uri="{FF2B5EF4-FFF2-40B4-BE49-F238E27FC236}">
                <a16:creationId xmlns:a16="http://schemas.microsoft.com/office/drawing/2014/main" id="{5AF35C32-82FA-4046-3DD4-561600AB7F69}"/>
              </a:ext>
            </a:extLst>
          </p:cNvPr>
          <p:cNvSpPr>
            <a:spLocks noGrp="1"/>
          </p:cNvSpPr>
          <p:nvPr>
            <p:ph type="sldNum" sz="quarter" idx="11"/>
          </p:nvPr>
        </p:nvSpPr>
        <p:spPr/>
        <p:txBody>
          <a:bodyPr/>
          <a:lstStyle/>
          <a:p>
            <a:fld id="{383B7B7A-CDDA-7C44-B1B0-1F1E45567B3B}" type="slidenum">
              <a:rPr lang="en-US" smtClean="0"/>
              <a:pPr/>
              <a:t>29</a:t>
            </a:fld>
            <a:endParaRPr lang="en-US"/>
          </a:p>
        </p:txBody>
      </p:sp>
      <p:sp>
        <p:nvSpPr>
          <p:cNvPr id="5" name="Footer Placeholder 4">
            <a:extLst>
              <a:ext uri="{FF2B5EF4-FFF2-40B4-BE49-F238E27FC236}">
                <a16:creationId xmlns:a16="http://schemas.microsoft.com/office/drawing/2014/main" id="{6C75E7AA-CEE5-BF77-A90B-7F6385A4A6C0}"/>
              </a:ext>
            </a:extLst>
          </p:cNvPr>
          <p:cNvSpPr>
            <a:spLocks noGrp="1"/>
          </p:cNvSpPr>
          <p:nvPr>
            <p:ph type="ftr" sz="quarter" idx="22"/>
          </p:nvPr>
        </p:nvSpPr>
        <p:spPr/>
        <p:txBody>
          <a:bodyPr/>
          <a:lstStyle/>
          <a:p>
            <a:r>
              <a:rPr lang="en-US"/>
              <a:t>      </a:t>
            </a:r>
          </a:p>
        </p:txBody>
      </p:sp>
      <p:pic>
        <p:nvPicPr>
          <p:cNvPr id="12" name="Content Placeholder 11">
            <a:extLst>
              <a:ext uri="{FF2B5EF4-FFF2-40B4-BE49-F238E27FC236}">
                <a16:creationId xmlns:a16="http://schemas.microsoft.com/office/drawing/2014/main" id="{709BDE9A-E504-2A1F-37F4-0BF5407B41CA}"/>
              </a:ext>
            </a:extLst>
          </p:cNvPr>
          <p:cNvPicPr>
            <a:picLocks noGrp="1" noChangeAspect="1"/>
          </p:cNvPicPr>
          <p:nvPr>
            <p:ph idx="1"/>
          </p:nvPr>
        </p:nvPicPr>
        <p:blipFill>
          <a:blip r:embed="rId4"/>
          <a:srcRect t="18033" b="13583"/>
          <a:stretch/>
        </p:blipFill>
        <p:spPr>
          <a:xfrm>
            <a:off x="295275" y="1246760"/>
            <a:ext cx="11201400" cy="4865110"/>
          </a:xfrm>
        </p:spPr>
      </p:pic>
    </p:spTree>
    <p:custDataLst>
      <p:tags r:id="rId1"/>
    </p:custDataLst>
    <p:extLst>
      <p:ext uri="{BB962C8B-B14F-4D97-AF65-F5344CB8AC3E}">
        <p14:creationId xmlns:p14="http://schemas.microsoft.com/office/powerpoint/2010/main" val="3701665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D9C2BA-91B4-E7D5-48AE-F4AB5ECA5BF8}"/>
              </a:ext>
            </a:extLst>
          </p:cNvPr>
          <p:cNvSpPr>
            <a:spLocks noGrp="1"/>
          </p:cNvSpPr>
          <p:nvPr>
            <p:ph type="sldNum" sz="quarter" idx="11"/>
          </p:nvPr>
        </p:nvSpPr>
        <p:spPr/>
        <p:txBody>
          <a:bodyPr/>
          <a:lstStyle/>
          <a:p>
            <a:fld id="{383B7B7A-CDDA-7C44-B1B0-1F1E45567B3B}" type="slidenum">
              <a:rPr lang="en-US" smtClean="0"/>
              <a:pPr/>
              <a:t>3</a:t>
            </a:fld>
            <a:endParaRPr lang="en-US"/>
          </a:p>
        </p:txBody>
      </p:sp>
      <p:sp>
        <p:nvSpPr>
          <p:cNvPr id="3" name="Footer Placeholder 2">
            <a:extLst>
              <a:ext uri="{FF2B5EF4-FFF2-40B4-BE49-F238E27FC236}">
                <a16:creationId xmlns:a16="http://schemas.microsoft.com/office/drawing/2014/main" id="{9BDF5B55-AB9A-0A7A-833F-DD435F6CB0BD}"/>
              </a:ext>
            </a:extLst>
          </p:cNvPr>
          <p:cNvSpPr>
            <a:spLocks noGrp="1"/>
          </p:cNvSpPr>
          <p:nvPr>
            <p:ph type="ftr" sz="quarter" idx="22"/>
          </p:nvPr>
        </p:nvSpPr>
        <p:spPr/>
        <p:txBody>
          <a:bodyPr/>
          <a:lstStyle/>
          <a:p>
            <a:r>
              <a:rPr lang="en-US"/>
              <a:t>      </a:t>
            </a:r>
          </a:p>
        </p:txBody>
      </p:sp>
      <p:sp>
        <p:nvSpPr>
          <p:cNvPr id="4" name="TextBox 3">
            <a:extLst>
              <a:ext uri="{FF2B5EF4-FFF2-40B4-BE49-F238E27FC236}">
                <a16:creationId xmlns:a16="http://schemas.microsoft.com/office/drawing/2014/main" id="{211D1D72-A59C-AC76-45F3-E29FDF1E820F}"/>
              </a:ext>
            </a:extLst>
          </p:cNvPr>
          <p:cNvSpPr txBox="1"/>
          <p:nvPr/>
        </p:nvSpPr>
        <p:spPr>
          <a:xfrm>
            <a:off x="690734" y="1124909"/>
            <a:ext cx="10887280" cy="4893647"/>
          </a:xfrm>
          <a:prstGeom prst="rect">
            <a:avLst/>
          </a:prstGeom>
          <a:noFill/>
        </p:spPr>
        <p:txBody>
          <a:bodyPr wrap="square" rtlCol="0">
            <a:spAutoFit/>
          </a:bodyPr>
          <a:lstStyle/>
          <a:p>
            <a:r>
              <a:rPr lang="en-US" sz="2400" b="0" i="1">
                <a:solidFill>
                  <a:srgbClr val="000000"/>
                </a:solidFill>
                <a:effectLst/>
                <a:latin typeface="Source Sans Pro" panose="020B0503030403020204" pitchFamily="34" charset="0"/>
              </a:rPr>
              <a:t>This presentation contains examples and resource materials that are provided for the user’s convenience. The inclusion of any material is not intended to reflect its importance, nor is it intended to endorse any views expressed, or products or services. These materials may contain the views and recommendations of the presenter as well as hypertext links, contact addresses and websites to information created and maintained by other public and private organizations. The opinions expressed in any of these materials do not necessarily reflect the positions or policies of the U.S. Department of Education or Ohio Department of Education and Workforce. The U.S. Department of Education and Ohio Department of Education and Workforce do not control or guarantee the accuracy, relevance, timeliness, or completeness of any outside information included in these materials. Mentions of specific programs or products in these examples are designed to provide clearer understanding and are not meant as endorsements. </a:t>
            </a:r>
            <a:r>
              <a:rPr lang="en-US" sz="2400" b="0" i="0">
                <a:solidFill>
                  <a:srgbClr val="000000"/>
                </a:solidFill>
                <a:effectLst/>
                <a:latin typeface="Source Sans Pro" panose="020B0503030403020204" pitchFamily="34" charset="0"/>
              </a:rPr>
              <a:t>  </a:t>
            </a:r>
            <a:endParaRPr lang="en-US" sz="2400"/>
          </a:p>
        </p:txBody>
      </p:sp>
      <p:sp>
        <p:nvSpPr>
          <p:cNvPr id="8" name="Title 7">
            <a:extLst>
              <a:ext uri="{FF2B5EF4-FFF2-40B4-BE49-F238E27FC236}">
                <a16:creationId xmlns:a16="http://schemas.microsoft.com/office/drawing/2014/main" id="{BAA9B3A9-7C9F-B8E4-75AF-E4B0518BBD0C}"/>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489098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5276-88A2-00AA-7C91-15CFAC9FEAA6}"/>
              </a:ext>
            </a:extLst>
          </p:cNvPr>
          <p:cNvSpPr>
            <a:spLocks noGrp="1"/>
          </p:cNvSpPr>
          <p:nvPr>
            <p:ph type="title"/>
          </p:nvPr>
        </p:nvSpPr>
        <p:spPr/>
        <p:txBody>
          <a:bodyPr>
            <a:normAutofit fontScale="90000"/>
          </a:bodyPr>
          <a:lstStyle/>
          <a:p>
            <a:r>
              <a:rPr lang="en-US" dirty="0">
                <a:latin typeface="Source Sans Pro SemiBold"/>
                <a:ea typeface="Source Sans Pro SemiBold"/>
              </a:rPr>
              <a:t>R-TFI Items for the Advanced MTSS Tiers are identical for both elementary and secondary versions </a:t>
            </a:r>
            <a:endParaRPr lang="en-US" dirty="0">
              <a:ea typeface="Source Sans Pro SemiBold"/>
            </a:endParaRPr>
          </a:p>
        </p:txBody>
      </p:sp>
      <p:pic>
        <p:nvPicPr>
          <p:cNvPr id="6" name="Content Placeholder 5">
            <a:extLst>
              <a:ext uri="{FF2B5EF4-FFF2-40B4-BE49-F238E27FC236}">
                <a16:creationId xmlns:a16="http://schemas.microsoft.com/office/drawing/2014/main" id="{CFFA8226-53AC-3195-CE96-9295BC526B22}"/>
              </a:ext>
            </a:extLst>
          </p:cNvPr>
          <p:cNvPicPr>
            <a:picLocks noGrp="1" noChangeAspect="1"/>
          </p:cNvPicPr>
          <p:nvPr>
            <p:ph idx="1"/>
          </p:nvPr>
        </p:nvPicPr>
        <p:blipFill>
          <a:blip r:embed="rId4"/>
          <a:srcRect l="965" t="37143" r="877" b="15652"/>
          <a:stretch/>
        </p:blipFill>
        <p:spPr>
          <a:xfrm>
            <a:off x="479577" y="1892647"/>
            <a:ext cx="10151110" cy="3452437"/>
          </a:xfrm>
        </p:spPr>
      </p:pic>
      <p:sp>
        <p:nvSpPr>
          <p:cNvPr id="4" name="Slide Number Placeholder 3">
            <a:extLst>
              <a:ext uri="{FF2B5EF4-FFF2-40B4-BE49-F238E27FC236}">
                <a16:creationId xmlns:a16="http://schemas.microsoft.com/office/drawing/2014/main" id="{8D76964E-2A44-1F39-C141-793EC6FFB10B}"/>
              </a:ext>
            </a:extLst>
          </p:cNvPr>
          <p:cNvSpPr>
            <a:spLocks noGrp="1"/>
          </p:cNvSpPr>
          <p:nvPr>
            <p:ph type="sldNum" sz="quarter" idx="11"/>
          </p:nvPr>
        </p:nvSpPr>
        <p:spPr/>
        <p:txBody>
          <a:bodyPr/>
          <a:lstStyle/>
          <a:p>
            <a:fld id="{383B7B7A-CDDA-7C44-B1B0-1F1E45567B3B}" type="slidenum">
              <a:rPr lang="en-US" smtClean="0"/>
              <a:pPr/>
              <a:t>30</a:t>
            </a:fld>
            <a:endParaRPr lang="en-US"/>
          </a:p>
        </p:txBody>
      </p:sp>
      <p:sp>
        <p:nvSpPr>
          <p:cNvPr id="5" name="Footer Placeholder 4">
            <a:extLst>
              <a:ext uri="{FF2B5EF4-FFF2-40B4-BE49-F238E27FC236}">
                <a16:creationId xmlns:a16="http://schemas.microsoft.com/office/drawing/2014/main" id="{7F833819-CC38-5BE6-65CC-4A4345D6C0AA}"/>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4190860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AF99-F0A2-ADB6-9B11-7DC32846A129}"/>
              </a:ext>
            </a:extLst>
          </p:cNvPr>
          <p:cNvSpPr>
            <a:spLocks noGrp="1"/>
          </p:cNvSpPr>
          <p:nvPr>
            <p:ph type="title"/>
          </p:nvPr>
        </p:nvSpPr>
        <p:spPr>
          <a:xfrm>
            <a:off x="390407" y="242829"/>
            <a:ext cx="11430000" cy="1325563"/>
          </a:xfrm>
        </p:spPr>
        <p:txBody>
          <a:bodyPr/>
          <a:lstStyle/>
          <a:p>
            <a:r>
              <a:rPr lang="en-US" dirty="0">
                <a:latin typeface="Source Sans Pro SemiBold"/>
                <a:ea typeface="Source Sans Pro SemiBold"/>
              </a:rPr>
              <a:t>non-negotiables for effective multi-tiered systems of supports</a:t>
            </a:r>
            <a:endParaRPr lang="en-US" dirty="0"/>
          </a:p>
        </p:txBody>
      </p:sp>
      <p:pic>
        <p:nvPicPr>
          <p:cNvPr id="6" name="Content Placeholder 5">
            <a:extLst>
              <a:ext uri="{FF2B5EF4-FFF2-40B4-BE49-F238E27FC236}">
                <a16:creationId xmlns:a16="http://schemas.microsoft.com/office/drawing/2014/main" id="{75E0B3D2-DEA7-308B-C834-B8450239106E}"/>
              </a:ext>
            </a:extLst>
          </p:cNvPr>
          <p:cNvPicPr>
            <a:picLocks noGrp="1" noChangeAspect="1"/>
          </p:cNvPicPr>
          <p:nvPr>
            <p:ph idx="1"/>
          </p:nvPr>
        </p:nvPicPr>
        <p:blipFill>
          <a:blip r:embed="rId4"/>
          <a:srcRect l="-896" t="27771" r="420" b="24239"/>
          <a:stretch/>
        </p:blipFill>
        <p:spPr>
          <a:xfrm>
            <a:off x="384175" y="1237235"/>
            <a:ext cx="11398262" cy="3755173"/>
          </a:xfrm>
        </p:spPr>
      </p:pic>
      <p:sp>
        <p:nvSpPr>
          <p:cNvPr id="4" name="Slide Number Placeholder 3">
            <a:extLst>
              <a:ext uri="{FF2B5EF4-FFF2-40B4-BE49-F238E27FC236}">
                <a16:creationId xmlns:a16="http://schemas.microsoft.com/office/drawing/2014/main" id="{0739EE4A-8D79-9F5A-5771-8FA267E43CF7}"/>
              </a:ext>
            </a:extLst>
          </p:cNvPr>
          <p:cNvSpPr>
            <a:spLocks noGrp="1"/>
          </p:cNvSpPr>
          <p:nvPr>
            <p:ph type="sldNum" sz="quarter" idx="11"/>
          </p:nvPr>
        </p:nvSpPr>
        <p:spPr/>
        <p:txBody>
          <a:bodyPr/>
          <a:lstStyle/>
          <a:p>
            <a:fld id="{383B7B7A-CDDA-7C44-B1B0-1F1E45567B3B}" type="slidenum">
              <a:rPr lang="en-US" smtClean="0"/>
              <a:pPr/>
              <a:t>31</a:t>
            </a:fld>
            <a:endParaRPr lang="en-US"/>
          </a:p>
        </p:txBody>
      </p:sp>
      <p:sp>
        <p:nvSpPr>
          <p:cNvPr id="5" name="Footer Placeholder 4">
            <a:extLst>
              <a:ext uri="{FF2B5EF4-FFF2-40B4-BE49-F238E27FC236}">
                <a16:creationId xmlns:a16="http://schemas.microsoft.com/office/drawing/2014/main" id="{17D2D750-FDCB-93FA-56D9-F1DCDEC7607D}"/>
              </a:ext>
            </a:extLst>
          </p:cNvPr>
          <p:cNvSpPr>
            <a:spLocks noGrp="1"/>
          </p:cNvSpPr>
          <p:nvPr>
            <p:ph type="ftr" sz="quarter" idx="22"/>
          </p:nvPr>
        </p:nvSpPr>
        <p:spPr/>
        <p:txBody>
          <a:bodyPr/>
          <a:lstStyle/>
          <a:p>
            <a:r>
              <a:rPr lang="en-US"/>
              <a:t>      </a:t>
            </a:r>
          </a:p>
        </p:txBody>
      </p:sp>
      <p:sp>
        <p:nvSpPr>
          <p:cNvPr id="3" name="TextBox 2">
            <a:extLst>
              <a:ext uri="{FF2B5EF4-FFF2-40B4-BE49-F238E27FC236}">
                <a16:creationId xmlns:a16="http://schemas.microsoft.com/office/drawing/2014/main" id="{49C45029-87DE-7917-0BC3-4F771E7B09B0}"/>
              </a:ext>
            </a:extLst>
          </p:cNvPr>
          <p:cNvSpPr txBox="1"/>
          <p:nvPr/>
        </p:nvSpPr>
        <p:spPr>
          <a:xfrm>
            <a:off x="385762" y="5191125"/>
            <a:ext cx="70580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5"/>
              </a:rPr>
              <a:t>How-To-Build-An-Elementary-Master-Schedule-That-Unlocks-Opportunities-To-Raise-Achievement-and-Improve-Equity.pdf</a:t>
            </a:r>
            <a:endParaRPr lang="en-US"/>
          </a:p>
        </p:txBody>
      </p:sp>
      <p:sp>
        <p:nvSpPr>
          <p:cNvPr id="7" name="TextBox 6">
            <a:extLst>
              <a:ext uri="{FF2B5EF4-FFF2-40B4-BE49-F238E27FC236}">
                <a16:creationId xmlns:a16="http://schemas.microsoft.com/office/drawing/2014/main" id="{FAE52FE3-EB4B-1361-ABA8-879EEDCA62C0}"/>
              </a:ext>
            </a:extLst>
          </p:cNvPr>
          <p:cNvSpPr txBox="1"/>
          <p:nvPr/>
        </p:nvSpPr>
        <p:spPr>
          <a:xfrm>
            <a:off x="6938962" y="5191125"/>
            <a:ext cx="46196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6"/>
              </a:rPr>
              <a:t>ImplementingMTSSinSecondarySchools_2022_RC6_003.pdf</a:t>
            </a:r>
            <a:endParaRPr lang="en-US"/>
          </a:p>
        </p:txBody>
      </p:sp>
    </p:spTree>
    <p:custDataLst>
      <p:tags r:id="rId1"/>
    </p:custDataLst>
    <p:extLst>
      <p:ext uri="{BB962C8B-B14F-4D97-AF65-F5344CB8AC3E}">
        <p14:creationId xmlns:p14="http://schemas.microsoft.com/office/powerpoint/2010/main" val="4030479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5448-3617-A40F-476C-733822A6FA5D}"/>
              </a:ext>
            </a:extLst>
          </p:cNvPr>
          <p:cNvSpPr>
            <a:spLocks noGrp="1"/>
          </p:cNvSpPr>
          <p:nvPr>
            <p:ph type="title"/>
          </p:nvPr>
        </p:nvSpPr>
        <p:spPr/>
        <p:txBody>
          <a:bodyPr/>
          <a:lstStyle/>
          <a:p>
            <a:r>
              <a:rPr lang="en-US">
                <a:latin typeface="Source Sans Pro SemiBold"/>
                <a:ea typeface="Source Sans Pro SemiBold"/>
              </a:rPr>
              <a:t>Providing both systems-level coaching and instructional coaching</a:t>
            </a:r>
            <a:endParaRPr lang="en-US"/>
          </a:p>
        </p:txBody>
      </p:sp>
      <p:pic>
        <p:nvPicPr>
          <p:cNvPr id="6" name="Content Placeholder 5">
            <a:extLst>
              <a:ext uri="{FF2B5EF4-FFF2-40B4-BE49-F238E27FC236}">
                <a16:creationId xmlns:a16="http://schemas.microsoft.com/office/drawing/2014/main" id="{05321215-FCF4-539B-ED95-3B96FB0AECD4}"/>
              </a:ext>
            </a:extLst>
          </p:cNvPr>
          <p:cNvPicPr>
            <a:picLocks noGrp="1" noChangeAspect="1"/>
          </p:cNvPicPr>
          <p:nvPr>
            <p:ph idx="1"/>
          </p:nvPr>
        </p:nvPicPr>
        <p:blipFill>
          <a:blip r:embed="rId4"/>
          <a:srcRect t="25995" b="16862"/>
          <a:stretch/>
        </p:blipFill>
        <p:spPr>
          <a:xfrm>
            <a:off x="104775" y="1694435"/>
            <a:ext cx="11401425" cy="4246338"/>
          </a:xfrm>
        </p:spPr>
      </p:pic>
      <p:sp>
        <p:nvSpPr>
          <p:cNvPr id="4" name="Slide Number Placeholder 3">
            <a:extLst>
              <a:ext uri="{FF2B5EF4-FFF2-40B4-BE49-F238E27FC236}">
                <a16:creationId xmlns:a16="http://schemas.microsoft.com/office/drawing/2014/main" id="{F783CBE8-8B2E-4B39-78B5-70921952FDF4}"/>
              </a:ext>
            </a:extLst>
          </p:cNvPr>
          <p:cNvSpPr>
            <a:spLocks noGrp="1"/>
          </p:cNvSpPr>
          <p:nvPr>
            <p:ph type="sldNum" sz="quarter" idx="11"/>
          </p:nvPr>
        </p:nvSpPr>
        <p:spPr/>
        <p:txBody>
          <a:bodyPr/>
          <a:lstStyle/>
          <a:p>
            <a:fld id="{383B7B7A-CDDA-7C44-B1B0-1F1E45567B3B}" type="slidenum">
              <a:rPr lang="en-US" smtClean="0"/>
              <a:pPr/>
              <a:t>32</a:t>
            </a:fld>
            <a:endParaRPr lang="en-US"/>
          </a:p>
        </p:txBody>
      </p:sp>
      <p:sp>
        <p:nvSpPr>
          <p:cNvPr id="5" name="Footer Placeholder 4">
            <a:extLst>
              <a:ext uri="{FF2B5EF4-FFF2-40B4-BE49-F238E27FC236}">
                <a16:creationId xmlns:a16="http://schemas.microsoft.com/office/drawing/2014/main" id="{129715B2-3D9F-E596-0D36-26D5F7DF021E}"/>
              </a:ext>
            </a:extLst>
          </p:cNvPr>
          <p:cNvSpPr>
            <a:spLocks noGrp="1"/>
          </p:cNvSpPr>
          <p:nvPr>
            <p:ph type="ftr" sz="quarter" idx="22"/>
          </p:nvPr>
        </p:nvSpPr>
        <p:spPr/>
        <p:txBody>
          <a:bodyPr/>
          <a:lstStyle/>
          <a:p>
            <a:r>
              <a:rPr lang="en-US"/>
              <a:t>      </a:t>
            </a:r>
          </a:p>
        </p:txBody>
      </p:sp>
      <p:sp>
        <p:nvSpPr>
          <p:cNvPr id="7" name="TextBox 6">
            <a:extLst>
              <a:ext uri="{FF2B5EF4-FFF2-40B4-BE49-F238E27FC236}">
                <a16:creationId xmlns:a16="http://schemas.microsoft.com/office/drawing/2014/main" id="{CD15EE11-9603-A040-759E-109B9DAD0350}"/>
              </a:ext>
            </a:extLst>
          </p:cNvPr>
          <p:cNvSpPr txBox="1"/>
          <p:nvPr/>
        </p:nvSpPr>
        <p:spPr>
          <a:xfrm>
            <a:off x="2762250" y="6100762"/>
            <a:ext cx="6667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Source Sans Pro"/>
              </a:rPr>
              <a:t>(</a:t>
            </a:r>
            <a:r>
              <a:rPr lang="en-US" i="1" dirty="0">
                <a:ea typeface="Source Sans Pro"/>
              </a:rPr>
              <a:t>Implementing Ohio's Plan to Raise Literacy Achievement</a:t>
            </a:r>
            <a:r>
              <a:rPr lang="en-US" dirty="0">
                <a:ea typeface="Source Sans Pro"/>
              </a:rPr>
              <a:t>, 2023)</a:t>
            </a:r>
            <a:endParaRPr lang="en-US" dirty="0"/>
          </a:p>
        </p:txBody>
      </p:sp>
    </p:spTree>
    <p:custDataLst>
      <p:tags r:id="rId1"/>
    </p:custDataLst>
    <p:extLst>
      <p:ext uri="{BB962C8B-B14F-4D97-AF65-F5344CB8AC3E}">
        <p14:creationId xmlns:p14="http://schemas.microsoft.com/office/powerpoint/2010/main" val="1764154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1023-B266-FE32-ED58-7662F28C5BA7}"/>
              </a:ext>
            </a:extLst>
          </p:cNvPr>
          <p:cNvSpPr>
            <a:spLocks noGrp="1"/>
          </p:cNvSpPr>
          <p:nvPr>
            <p:ph type="title"/>
          </p:nvPr>
        </p:nvSpPr>
        <p:spPr/>
        <p:txBody>
          <a:bodyPr/>
          <a:lstStyle/>
          <a:p>
            <a:r>
              <a:rPr lang="en-US">
                <a:latin typeface="Source Sans Pro SemiBold"/>
                <a:ea typeface="Source Sans Pro SemiBold"/>
              </a:rPr>
              <a:t>Three actions of effective leaders</a:t>
            </a:r>
            <a:endParaRPr lang="en-US"/>
          </a:p>
        </p:txBody>
      </p:sp>
      <p:pic>
        <p:nvPicPr>
          <p:cNvPr id="6" name="Content Placeholder 5">
            <a:extLst>
              <a:ext uri="{FF2B5EF4-FFF2-40B4-BE49-F238E27FC236}">
                <a16:creationId xmlns:a16="http://schemas.microsoft.com/office/drawing/2014/main" id="{09DB4F82-53BC-B2B3-75D7-22DF0DF03B65}"/>
              </a:ext>
            </a:extLst>
          </p:cNvPr>
          <p:cNvPicPr>
            <a:picLocks noGrp="1" noChangeAspect="1"/>
          </p:cNvPicPr>
          <p:nvPr>
            <p:ph idx="1"/>
          </p:nvPr>
        </p:nvPicPr>
        <p:blipFill>
          <a:blip r:embed="rId4"/>
          <a:srcRect l="845" t="19482" r="6691" b="15730"/>
          <a:stretch/>
        </p:blipFill>
        <p:spPr>
          <a:xfrm>
            <a:off x="675217" y="1030478"/>
            <a:ext cx="9599853" cy="4535524"/>
          </a:xfrm>
        </p:spPr>
      </p:pic>
      <p:sp>
        <p:nvSpPr>
          <p:cNvPr id="4" name="Slide Number Placeholder 3">
            <a:extLst>
              <a:ext uri="{FF2B5EF4-FFF2-40B4-BE49-F238E27FC236}">
                <a16:creationId xmlns:a16="http://schemas.microsoft.com/office/drawing/2014/main" id="{4EB96714-72E7-1D5D-044E-33B55618165E}"/>
              </a:ext>
            </a:extLst>
          </p:cNvPr>
          <p:cNvSpPr>
            <a:spLocks noGrp="1"/>
          </p:cNvSpPr>
          <p:nvPr>
            <p:ph type="sldNum" sz="quarter" idx="11"/>
          </p:nvPr>
        </p:nvSpPr>
        <p:spPr/>
        <p:txBody>
          <a:bodyPr/>
          <a:lstStyle/>
          <a:p>
            <a:fld id="{383B7B7A-CDDA-7C44-B1B0-1F1E45567B3B}" type="slidenum">
              <a:rPr lang="en-US" smtClean="0"/>
              <a:pPr/>
              <a:t>33</a:t>
            </a:fld>
            <a:endParaRPr lang="en-US"/>
          </a:p>
        </p:txBody>
      </p:sp>
      <p:sp>
        <p:nvSpPr>
          <p:cNvPr id="5" name="Footer Placeholder 4">
            <a:extLst>
              <a:ext uri="{FF2B5EF4-FFF2-40B4-BE49-F238E27FC236}">
                <a16:creationId xmlns:a16="http://schemas.microsoft.com/office/drawing/2014/main" id="{9F7FEFA3-E0A6-C72A-B445-60D86BB1C02D}"/>
              </a:ext>
            </a:extLst>
          </p:cNvPr>
          <p:cNvSpPr>
            <a:spLocks noGrp="1"/>
          </p:cNvSpPr>
          <p:nvPr>
            <p:ph type="ftr" sz="quarter" idx="22"/>
          </p:nvPr>
        </p:nvSpPr>
        <p:spPr/>
        <p:txBody>
          <a:bodyPr/>
          <a:lstStyle/>
          <a:p>
            <a:r>
              <a:rPr lang="en-US"/>
              <a:t>      </a:t>
            </a:r>
          </a:p>
        </p:txBody>
      </p:sp>
      <p:sp>
        <p:nvSpPr>
          <p:cNvPr id="7" name="TextBox 6">
            <a:extLst>
              <a:ext uri="{FF2B5EF4-FFF2-40B4-BE49-F238E27FC236}">
                <a16:creationId xmlns:a16="http://schemas.microsoft.com/office/drawing/2014/main" id="{23513514-A7A1-A2FF-48C9-0BCB3E986C5F}"/>
              </a:ext>
            </a:extLst>
          </p:cNvPr>
          <p:cNvSpPr txBox="1"/>
          <p:nvPr/>
        </p:nvSpPr>
        <p:spPr>
          <a:xfrm>
            <a:off x="2062162" y="5776912"/>
            <a:ext cx="7572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Principals Affect Students and Schools (Wallace Foundation, 2021</a:t>
            </a:r>
            <a:r>
              <a:rPr lang="en-US">
                <a:ea typeface="+mn-lt"/>
                <a:cs typeface="+mn-lt"/>
              </a:rPr>
              <a:t>)</a:t>
            </a:r>
            <a:endParaRPr lang="en-US"/>
          </a:p>
        </p:txBody>
      </p:sp>
      <p:sp>
        <p:nvSpPr>
          <p:cNvPr id="3" name="TextBox 2">
            <a:extLst>
              <a:ext uri="{FF2B5EF4-FFF2-40B4-BE49-F238E27FC236}">
                <a16:creationId xmlns:a16="http://schemas.microsoft.com/office/drawing/2014/main" id="{E03A4BC8-B4CA-A37A-528E-B65458E57540}"/>
              </a:ext>
            </a:extLst>
          </p:cNvPr>
          <p:cNvSpPr txBox="1"/>
          <p:nvPr/>
        </p:nvSpPr>
        <p:spPr>
          <a:xfrm>
            <a:off x="3157537" y="6196012"/>
            <a:ext cx="4629150"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6"/>
              </a:rPr>
              <a:t>Intro to Science of Reading for Administrators</a:t>
            </a:r>
            <a:endParaRPr lang="en-US"/>
          </a:p>
        </p:txBody>
      </p:sp>
    </p:spTree>
    <p:custDataLst>
      <p:tags r:id="rId1"/>
    </p:custDataLst>
    <p:extLst>
      <p:ext uri="{BB962C8B-B14F-4D97-AF65-F5344CB8AC3E}">
        <p14:creationId xmlns:p14="http://schemas.microsoft.com/office/powerpoint/2010/main" val="1715341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0249-600A-CEBD-057C-807DC0B6683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ABA4B2B-1CE9-D6AE-8464-C55F9DF353CE}"/>
              </a:ext>
            </a:extLst>
          </p:cNvPr>
          <p:cNvPicPr>
            <a:picLocks noGrp="1" noChangeAspect="1"/>
          </p:cNvPicPr>
          <p:nvPr>
            <p:ph idx="1"/>
          </p:nvPr>
        </p:nvPicPr>
        <p:blipFill>
          <a:blip r:embed="rId4"/>
          <a:srcRect t="8431" b="16862"/>
          <a:stretch/>
        </p:blipFill>
        <p:spPr>
          <a:xfrm>
            <a:off x="104775" y="151385"/>
            <a:ext cx="11715750" cy="5893606"/>
          </a:xfrm>
        </p:spPr>
      </p:pic>
      <p:sp>
        <p:nvSpPr>
          <p:cNvPr id="4" name="Slide Number Placeholder 3">
            <a:extLst>
              <a:ext uri="{FF2B5EF4-FFF2-40B4-BE49-F238E27FC236}">
                <a16:creationId xmlns:a16="http://schemas.microsoft.com/office/drawing/2014/main" id="{F2236BE3-CAED-6D8B-3755-A97AB16C0638}"/>
              </a:ext>
            </a:extLst>
          </p:cNvPr>
          <p:cNvSpPr>
            <a:spLocks noGrp="1"/>
          </p:cNvSpPr>
          <p:nvPr>
            <p:ph type="sldNum" sz="quarter" idx="11"/>
          </p:nvPr>
        </p:nvSpPr>
        <p:spPr/>
        <p:txBody>
          <a:bodyPr/>
          <a:lstStyle/>
          <a:p>
            <a:fld id="{383B7B7A-CDDA-7C44-B1B0-1F1E45567B3B}" type="slidenum">
              <a:rPr lang="en-US" smtClean="0"/>
              <a:pPr/>
              <a:t>34</a:t>
            </a:fld>
            <a:endParaRPr lang="en-US"/>
          </a:p>
        </p:txBody>
      </p:sp>
      <p:sp>
        <p:nvSpPr>
          <p:cNvPr id="5" name="Footer Placeholder 4">
            <a:extLst>
              <a:ext uri="{FF2B5EF4-FFF2-40B4-BE49-F238E27FC236}">
                <a16:creationId xmlns:a16="http://schemas.microsoft.com/office/drawing/2014/main" id="{1C8E251C-9878-A8BE-EE2D-7C7103CE8454}"/>
              </a:ext>
            </a:extLst>
          </p:cNvPr>
          <p:cNvSpPr>
            <a:spLocks noGrp="1"/>
          </p:cNvSpPr>
          <p:nvPr>
            <p:ph type="ftr" sz="quarter" idx="22"/>
          </p:nvPr>
        </p:nvSpPr>
        <p:spPr/>
        <p:txBody>
          <a:bodyPr/>
          <a:lstStyle/>
          <a:p>
            <a:r>
              <a:rPr lang="en-US"/>
              <a:t>      </a:t>
            </a:r>
          </a:p>
        </p:txBody>
      </p:sp>
      <p:sp>
        <p:nvSpPr>
          <p:cNvPr id="3" name="TextBox 2">
            <a:extLst>
              <a:ext uri="{FF2B5EF4-FFF2-40B4-BE49-F238E27FC236}">
                <a16:creationId xmlns:a16="http://schemas.microsoft.com/office/drawing/2014/main" id="{C0FA98BA-7DCC-79FD-C2A2-73661C718B87}"/>
              </a:ext>
            </a:extLst>
          </p:cNvPr>
          <p:cNvSpPr txBox="1"/>
          <p:nvPr/>
        </p:nvSpPr>
        <p:spPr>
          <a:xfrm>
            <a:off x="4401670" y="6176681"/>
            <a:ext cx="34065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The Opportunity Makers - TNTP</a:t>
            </a:r>
            <a:endParaRPr lang="en-US"/>
          </a:p>
        </p:txBody>
      </p:sp>
    </p:spTree>
    <p:custDataLst>
      <p:tags r:id="rId1"/>
    </p:custDataLst>
    <p:extLst>
      <p:ext uri="{BB962C8B-B14F-4D97-AF65-F5344CB8AC3E}">
        <p14:creationId xmlns:p14="http://schemas.microsoft.com/office/powerpoint/2010/main" val="372033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5B694A-D9DD-305C-5C5A-25D6BF5A8248}"/>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2996456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14100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89892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9C7815-2CCB-7A66-6FFF-8E6FAC93FA1A}"/>
              </a:ext>
            </a:extLst>
          </p:cNvPr>
          <p:cNvSpPr>
            <a:spLocks noGrp="1"/>
          </p:cNvSpPr>
          <p:nvPr>
            <p:ph type="body" sz="quarter" idx="17"/>
          </p:nvPr>
        </p:nvSpPr>
        <p:spPr>
          <a:xfrm>
            <a:off x="6735309" y="2271963"/>
            <a:ext cx="5240310" cy="990367"/>
          </a:xfrm>
        </p:spPr>
        <p:txBody>
          <a:bodyPr vert="horz" lIns="91440" tIns="45720" rIns="91440" bIns="45720" rtlCol="0" anchor="t">
            <a:normAutofit/>
          </a:bodyPr>
          <a:lstStyle/>
          <a:p>
            <a:r>
              <a:rPr lang="en-US">
                <a:latin typeface="Source Sans Pro"/>
                <a:ea typeface="Source Serif Pro"/>
                <a:cs typeface="Open Sans"/>
              </a:rPr>
              <a:t>Adolescent Literacy Specialist, State Support Team 3 – </a:t>
            </a:r>
            <a:r>
              <a:rPr lang="en-US">
                <a:latin typeface="Source Sans Pro"/>
                <a:ea typeface="Source Serif Pro"/>
                <a:cs typeface="Open Sans"/>
                <a:hlinkClick r:id="rId4"/>
              </a:rPr>
              <a:t>Roger.Howard@escneo.org</a:t>
            </a:r>
            <a:endParaRPr lang="en-US"/>
          </a:p>
          <a:p>
            <a:endParaRPr lang="en-US"/>
          </a:p>
        </p:txBody>
      </p:sp>
      <p:sp>
        <p:nvSpPr>
          <p:cNvPr id="5" name="Text Placeholder 4">
            <a:extLst>
              <a:ext uri="{FF2B5EF4-FFF2-40B4-BE49-F238E27FC236}">
                <a16:creationId xmlns:a16="http://schemas.microsoft.com/office/drawing/2014/main" id="{96793753-52E0-CB2D-74CC-BBFEB9D8B887}"/>
              </a:ext>
            </a:extLst>
          </p:cNvPr>
          <p:cNvSpPr>
            <a:spLocks noGrp="1"/>
          </p:cNvSpPr>
          <p:nvPr>
            <p:ph type="body" sz="quarter" idx="14"/>
          </p:nvPr>
        </p:nvSpPr>
        <p:spPr>
          <a:xfrm>
            <a:off x="422892" y="1792871"/>
            <a:ext cx="5240310" cy="479092"/>
          </a:xfrm>
        </p:spPr>
        <p:txBody>
          <a:bodyPr/>
          <a:lstStyle/>
          <a:p>
            <a:r>
              <a:rPr lang="en-US"/>
              <a:t>Jeremy Luke	</a:t>
            </a:r>
          </a:p>
        </p:txBody>
      </p:sp>
      <p:sp>
        <p:nvSpPr>
          <p:cNvPr id="6" name="Text Placeholder 5">
            <a:extLst>
              <a:ext uri="{FF2B5EF4-FFF2-40B4-BE49-F238E27FC236}">
                <a16:creationId xmlns:a16="http://schemas.microsoft.com/office/drawing/2014/main" id="{99E43D0E-60FF-DE73-D538-B5687C8B7DFC}"/>
              </a:ext>
            </a:extLst>
          </p:cNvPr>
          <p:cNvSpPr>
            <a:spLocks noGrp="1"/>
          </p:cNvSpPr>
          <p:nvPr>
            <p:ph type="body" sz="quarter" idx="20"/>
          </p:nvPr>
        </p:nvSpPr>
        <p:spPr>
          <a:xfrm>
            <a:off x="6735309" y="1792871"/>
            <a:ext cx="5240310" cy="479092"/>
          </a:xfrm>
        </p:spPr>
        <p:txBody>
          <a:bodyPr/>
          <a:lstStyle/>
          <a:p>
            <a:r>
              <a:rPr lang="en-US"/>
              <a:t>Roger Howard </a:t>
            </a:r>
          </a:p>
        </p:txBody>
      </p:sp>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a:xfrm>
            <a:off x="41988" y="801613"/>
            <a:ext cx="12108024" cy="569913"/>
          </a:xfrm>
        </p:spPr>
        <p:txBody>
          <a:bodyPr>
            <a:normAutofit fontScale="90000"/>
          </a:bodyPr>
          <a:lstStyle/>
          <a:p>
            <a:r>
              <a:rPr lang="en-US"/>
              <a:t>Getting the Most out of </a:t>
            </a:r>
            <a:r>
              <a:rPr lang="en-US" err="1"/>
              <a:t>ohio’s</a:t>
            </a:r>
            <a:r>
              <a:rPr lang="en-US"/>
              <a:t> science of reading courses </a:t>
            </a:r>
          </a:p>
        </p:txBody>
      </p:sp>
      <p:sp>
        <p:nvSpPr>
          <p:cNvPr id="9" name="Footer Placeholder 8">
            <a:extLst>
              <a:ext uri="{FF2B5EF4-FFF2-40B4-BE49-F238E27FC236}">
                <a16:creationId xmlns:a16="http://schemas.microsoft.com/office/drawing/2014/main" id="{AAC6EB7A-6338-7290-459A-5EB257B7CE89}"/>
              </a:ext>
            </a:extLst>
          </p:cNvPr>
          <p:cNvSpPr>
            <a:spLocks noGrp="1"/>
          </p:cNvSpPr>
          <p:nvPr>
            <p:ph type="ftr" sz="quarter" idx="22"/>
          </p:nvPr>
        </p:nvSpPr>
        <p:spPr/>
        <p:txBody>
          <a:bodyPr/>
          <a:lstStyle/>
          <a:p>
            <a:r>
              <a:rPr lang="en-US"/>
              <a:t>      </a:t>
            </a: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23"/>
          </p:nvPr>
        </p:nvSpPr>
        <p:spPr/>
        <p:txBody>
          <a:bodyPr/>
          <a:lstStyle/>
          <a:p>
            <a:fld id="{383B7B7A-CDDA-7C44-B1B0-1F1E45567B3B}" type="slidenum">
              <a:rPr lang="en-US" smtClean="0"/>
              <a:pPr/>
              <a:t>4</a:t>
            </a:fld>
            <a:endParaRPr lang="en-US"/>
          </a:p>
        </p:txBody>
      </p:sp>
      <p:sp>
        <p:nvSpPr>
          <p:cNvPr id="11" name="TextBox 10">
            <a:extLst>
              <a:ext uri="{FF2B5EF4-FFF2-40B4-BE49-F238E27FC236}">
                <a16:creationId xmlns:a16="http://schemas.microsoft.com/office/drawing/2014/main" id="{209D5E05-AF5E-8549-0DCD-757EFB98BB97}"/>
              </a:ext>
            </a:extLst>
          </p:cNvPr>
          <p:cNvSpPr txBox="1"/>
          <p:nvPr/>
        </p:nvSpPr>
        <p:spPr>
          <a:xfrm>
            <a:off x="422892" y="2271963"/>
            <a:ext cx="5316674" cy="1015663"/>
          </a:xfrm>
          <a:prstGeom prst="rect">
            <a:avLst/>
          </a:prstGeom>
          <a:noFill/>
        </p:spPr>
        <p:txBody>
          <a:bodyPr wrap="square" rtlCol="0">
            <a:spAutoFit/>
          </a:bodyPr>
          <a:lstStyle/>
          <a:p>
            <a:r>
              <a:rPr lang="en-US" sz="2000" dirty="0">
                <a:solidFill>
                  <a:schemeClr val="bg1">
                    <a:lumMod val="65000"/>
                  </a:schemeClr>
                </a:solidFill>
              </a:rPr>
              <a:t>Literacy Learning Specialist, Ohio Department of Education and Workforce  - </a:t>
            </a:r>
            <a:r>
              <a:rPr lang="en-US" sz="2000" dirty="0">
                <a:solidFill>
                  <a:schemeClr val="bg1">
                    <a:lumMod val="65000"/>
                  </a:schemeClr>
                </a:solidFill>
                <a:hlinkClick r:id="rId5"/>
              </a:rPr>
              <a:t>Jeremy.Luke@education.ohio.gov</a:t>
            </a:r>
            <a:r>
              <a:rPr lang="en-US" sz="2000" dirty="0">
                <a:solidFill>
                  <a:schemeClr val="bg1">
                    <a:lumMod val="65000"/>
                  </a:schemeClr>
                </a:solidFill>
              </a:rPr>
              <a:t> </a:t>
            </a:r>
          </a:p>
        </p:txBody>
      </p:sp>
      <p:pic>
        <p:nvPicPr>
          <p:cNvPr id="15" name="Picture 14">
            <a:extLst>
              <a:ext uri="{FF2B5EF4-FFF2-40B4-BE49-F238E27FC236}">
                <a16:creationId xmlns:a16="http://schemas.microsoft.com/office/drawing/2014/main" id="{CEC908D6-BA8C-31DD-42A4-5DD5FF63D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541731" y="3544439"/>
            <a:ext cx="3039679" cy="2279759"/>
          </a:xfrm>
          <a:prstGeom prst="rect">
            <a:avLst/>
          </a:prstGeom>
        </p:spPr>
      </p:pic>
      <p:sp>
        <p:nvSpPr>
          <p:cNvPr id="2" name="AutoShape 2">
            <a:extLst>
              <a:ext uri="{FF2B5EF4-FFF2-40B4-BE49-F238E27FC236}">
                <a16:creationId xmlns:a16="http://schemas.microsoft.com/office/drawing/2014/main" id="{364C6168-A806-74A4-8F49-5DCD53F00423}"/>
              </a:ext>
            </a:extLst>
          </p:cNvPr>
          <p:cNvSpPr>
            <a:spLocks noChangeAspect="1" noChangeArrowheads="1"/>
          </p:cNvSpPr>
          <p:nvPr/>
        </p:nvSpPr>
        <p:spPr bwMode="auto">
          <a:xfrm>
            <a:off x="3475704" y="3573352"/>
            <a:ext cx="2050700" cy="2050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erson smiling for the camera&#10;&#10;AI-generated content may be incorrect.">
            <a:extLst>
              <a:ext uri="{FF2B5EF4-FFF2-40B4-BE49-F238E27FC236}">
                <a16:creationId xmlns:a16="http://schemas.microsoft.com/office/drawing/2014/main" id="{85392FC0-89CC-DD19-6BD7-9E9213859329}"/>
              </a:ext>
            </a:extLst>
          </p:cNvPr>
          <p:cNvPicPr>
            <a:picLocks noChangeAspect="1"/>
          </p:cNvPicPr>
          <p:nvPr/>
        </p:nvPicPr>
        <p:blipFill>
          <a:blip r:embed="rId7">
            <a:extLst>
              <a:ext uri="{28A0092B-C50C-407E-A947-70E740481C1C}">
                <a14:useLocalDpi xmlns:a14="http://schemas.microsoft.com/office/drawing/2010/main" val="0"/>
              </a:ext>
            </a:extLst>
          </a:blip>
          <a:srcRect l="19396" t="10937" r="13683" b="-404"/>
          <a:stretch>
            <a:fillRect/>
          </a:stretch>
        </p:blipFill>
        <p:spPr>
          <a:xfrm>
            <a:off x="2517102" y="3363296"/>
            <a:ext cx="2050701" cy="2932395"/>
          </a:xfrm>
          <a:prstGeom prst="rect">
            <a:avLst/>
          </a:prstGeom>
        </p:spPr>
      </p:pic>
    </p:spTree>
    <p:custDataLst>
      <p:tags r:id="rId1"/>
    </p:custDataLst>
    <p:extLst>
      <p:ext uri="{BB962C8B-B14F-4D97-AF65-F5344CB8AC3E}">
        <p14:creationId xmlns:p14="http://schemas.microsoft.com/office/powerpoint/2010/main" val="331998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2E64-0E0D-45CF-F779-405AB5B0B3ED}"/>
              </a:ext>
            </a:extLst>
          </p:cNvPr>
          <p:cNvSpPr>
            <a:spLocks noGrp="1"/>
          </p:cNvSpPr>
          <p:nvPr>
            <p:ph type="title"/>
          </p:nvPr>
        </p:nvSpPr>
        <p:spPr>
          <a:xfrm>
            <a:off x="380999" y="1104258"/>
            <a:ext cx="11086475" cy="889427"/>
          </a:xfrm>
        </p:spPr>
        <p:txBody>
          <a:bodyPr anchor="t">
            <a:normAutofit/>
          </a:bodyPr>
          <a:lstStyle/>
          <a:p>
            <a:r>
              <a:rPr lang="en-US" sz="5000" dirty="0"/>
              <a:t>LEARNING OBJECTIVES </a:t>
            </a:r>
          </a:p>
        </p:txBody>
      </p:sp>
      <p:sp>
        <p:nvSpPr>
          <p:cNvPr id="3" name="Content Placeholder 2">
            <a:extLst>
              <a:ext uri="{FF2B5EF4-FFF2-40B4-BE49-F238E27FC236}">
                <a16:creationId xmlns:a16="http://schemas.microsoft.com/office/drawing/2014/main" id="{50FBD830-5CA8-2E4F-06A2-2390D4BB276D}"/>
              </a:ext>
            </a:extLst>
          </p:cNvPr>
          <p:cNvSpPr>
            <a:spLocks noGrp="1"/>
          </p:cNvSpPr>
          <p:nvPr>
            <p:ph type="body" idx="1"/>
          </p:nvPr>
        </p:nvSpPr>
        <p:spPr>
          <a:xfrm>
            <a:off x="381000" y="2230132"/>
            <a:ext cx="11669038" cy="4057654"/>
          </a:xfrm>
        </p:spPr>
        <p:txBody>
          <a:bodyPr vert="horz" lIns="91440" tIns="45720" rIns="91440" bIns="45720" rtlCol="0">
            <a:normAutofit/>
          </a:bodyPr>
          <a:lstStyle/>
          <a:p>
            <a:r>
              <a:rPr lang="en-US" sz="3200" dirty="0">
                <a:latin typeface="+mn-lt"/>
              </a:rPr>
              <a:t>Participants in the session will be able to: </a:t>
            </a:r>
          </a:p>
          <a:p>
            <a:pPr marL="914400" lvl="1" indent="-457200">
              <a:buFont typeface="Arial" panose="020B0604020202020204" pitchFamily="34" charset="0"/>
              <a:buChar char="•"/>
            </a:pPr>
            <a:r>
              <a:rPr lang="en-US" sz="3200" b="1" dirty="0">
                <a:solidFill>
                  <a:schemeClr val="tx1"/>
                </a:solidFill>
              </a:rPr>
              <a:t>Identify learning and resources</a:t>
            </a:r>
            <a:r>
              <a:rPr lang="en-US" sz="3200" dirty="0">
                <a:solidFill>
                  <a:schemeClr val="tx1"/>
                </a:solidFill>
              </a:rPr>
              <a:t> from Ohio’s Science of Reading Course to meet building and district staff training needs </a:t>
            </a:r>
          </a:p>
          <a:p>
            <a:pPr marL="914400" lvl="1" indent="-457200">
              <a:buFont typeface="Arial" panose="020B0604020202020204" pitchFamily="34" charset="0"/>
              <a:buChar char="•"/>
            </a:pPr>
            <a:r>
              <a:rPr lang="en-US" sz="3200" b="1" dirty="0">
                <a:solidFill>
                  <a:schemeClr val="tx1"/>
                </a:solidFill>
              </a:rPr>
              <a:t>Evaluate current approaches </a:t>
            </a:r>
            <a:r>
              <a:rPr lang="en-US" sz="3200" dirty="0">
                <a:solidFill>
                  <a:schemeClr val="tx1"/>
                </a:solidFill>
              </a:rPr>
              <a:t>to learning implementation to plan improvements</a:t>
            </a:r>
          </a:p>
          <a:p>
            <a:pPr marL="914400" lvl="1" indent="-457200">
              <a:buFont typeface="Arial" panose="020B0604020202020204" pitchFamily="34" charset="0"/>
              <a:buChar char="•"/>
            </a:pPr>
            <a:r>
              <a:rPr lang="en-US" sz="3200" b="1" dirty="0">
                <a:solidFill>
                  <a:schemeClr val="tx1"/>
                </a:solidFill>
              </a:rPr>
              <a:t>Utilize key resources </a:t>
            </a:r>
            <a:r>
              <a:rPr lang="en-US" sz="3200" dirty="0">
                <a:solidFill>
                  <a:schemeClr val="tx1"/>
                </a:solidFill>
              </a:rPr>
              <a:t>to guide the implementation of learning </a:t>
            </a:r>
          </a:p>
          <a:p>
            <a:pPr lvl="1"/>
            <a:endParaRPr lang="en-US" sz="2400" dirty="0">
              <a:solidFill>
                <a:schemeClr val="tx1"/>
              </a:solidFill>
            </a:endParaRPr>
          </a:p>
        </p:txBody>
      </p:sp>
      <p:sp>
        <p:nvSpPr>
          <p:cNvPr id="4" name="Slide Number Placeholder 3">
            <a:extLst>
              <a:ext uri="{FF2B5EF4-FFF2-40B4-BE49-F238E27FC236}">
                <a16:creationId xmlns:a16="http://schemas.microsoft.com/office/drawing/2014/main" id="{6F9C95A7-C66D-6211-B6D9-FA0DEEAB30A4}"/>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5</a:t>
            </a:fld>
            <a:endParaRPr lang="en-US"/>
          </a:p>
        </p:txBody>
      </p:sp>
      <p:sp>
        <p:nvSpPr>
          <p:cNvPr id="5" name="Footer Placeholder 4">
            <a:extLst>
              <a:ext uri="{FF2B5EF4-FFF2-40B4-BE49-F238E27FC236}">
                <a16:creationId xmlns:a16="http://schemas.microsoft.com/office/drawing/2014/main" id="{CEF615B3-EB6C-0E49-6903-DDCB0B4C2850}"/>
              </a:ext>
            </a:extLst>
          </p:cNvPr>
          <p:cNvSpPr>
            <a:spLocks noGrp="1"/>
          </p:cNvSpPr>
          <p:nvPr>
            <p:ph type="ftr" sz="quarter" idx="22"/>
          </p:nvPr>
        </p:nvSpPr>
        <p:spPr>
          <a:xfrm>
            <a:off x="1" y="6287786"/>
            <a:ext cx="568904" cy="570213"/>
          </a:xfrm>
        </p:spPr>
        <p:txBody>
          <a:bodyPr>
            <a:normAutofit/>
          </a:bodyPr>
          <a:lstStyle/>
          <a:p>
            <a:pPr>
              <a:spcAft>
                <a:spcPts val="600"/>
              </a:spcAft>
            </a:pPr>
            <a:r>
              <a:rPr lang="en-US"/>
              <a:t>      </a:t>
            </a:r>
          </a:p>
        </p:txBody>
      </p:sp>
    </p:spTree>
    <p:custDataLst>
      <p:tags r:id="rId1"/>
    </p:custDataLst>
    <p:extLst>
      <p:ext uri="{BB962C8B-B14F-4D97-AF65-F5344CB8AC3E}">
        <p14:creationId xmlns:p14="http://schemas.microsoft.com/office/powerpoint/2010/main" val="243112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8E0D-A7B8-9C9D-554A-C34C5FD30E65}"/>
              </a:ext>
            </a:extLst>
          </p:cNvPr>
          <p:cNvSpPr>
            <a:spLocks noGrp="1"/>
          </p:cNvSpPr>
          <p:nvPr>
            <p:ph type="title"/>
          </p:nvPr>
        </p:nvSpPr>
        <p:spPr/>
        <p:txBody>
          <a:bodyPr/>
          <a:lstStyle/>
          <a:p>
            <a:r>
              <a:rPr lang="en-US"/>
              <a:t>Turn and talk</a:t>
            </a:r>
          </a:p>
        </p:txBody>
      </p:sp>
      <p:sp>
        <p:nvSpPr>
          <p:cNvPr id="3" name="Text Placeholder 2">
            <a:extLst>
              <a:ext uri="{FF2B5EF4-FFF2-40B4-BE49-F238E27FC236}">
                <a16:creationId xmlns:a16="http://schemas.microsoft.com/office/drawing/2014/main" id="{48306677-83D0-D78A-CDD9-F91C80800C05}"/>
              </a:ext>
            </a:extLst>
          </p:cNvPr>
          <p:cNvSpPr>
            <a:spLocks noGrp="1"/>
          </p:cNvSpPr>
          <p:nvPr>
            <p:ph type="body" sz="quarter" idx="12"/>
          </p:nvPr>
        </p:nvSpPr>
        <p:spPr/>
        <p:txBody>
          <a:bodyPr>
            <a:noAutofit/>
          </a:bodyPr>
          <a:lstStyle/>
          <a:p>
            <a:pPr marL="0" indent="0">
              <a:buNone/>
            </a:pPr>
            <a:r>
              <a:rPr lang="en-US" sz="3400" dirty="0"/>
              <a:t>Answer the following question with a neighbor (or two): </a:t>
            </a:r>
          </a:p>
          <a:p>
            <a:r>
              <a:rPr lang="en-US" sz="3400" dirty="0"/>
              <a:t>How do educators at your district utilize professional learning in the Science of Reading in their instruction? </a:t>
            </a:r>
          </a:p>
        </p:txBody>
      </p:sp>
      <p:sp>
        <p:nvSpPr>
          <p:cNvPr id="4" name="Slide Number Placeholder 3">
            <a:extLst>
              <a:ext uri="{FF2B5EF4-FFF2-40B4-BE49-F238E27FC236}">
                <a16:creationId xmlns:a16="http://schemas.microsoft.com/office/drawing/2014/main" id="{7C61B6B6-7294-47B4-78CD-413998D194E3}"/>
              </a:ext>
            </a:extLst>
          </p:cNvPr>
          <p:cNvSpPr>
            <a:spLocks noGrp="1"/>
          </p:cNvSpPr>
          <p:nvPr>
            <p:ph type="sldNum" sz="quarter" idx="14"/>
          </p:nvPr>
        </p:nvSpPr>
        <p:spPr/>
        <p:txBody>
          <a:bodyPr/>
          <a:lstStyle/>
          <a:p>
            <a:fld id="{77F59FA7-9E35-E641-9260-462B0A5FC689}" type="slidenum">
              <a:rPr lang="en-US" smtClean="0"/>
              <a:pPr/>
              <a:t>6</a:t>
            </a:fld>
            <a:endParaRPr lang="en-US"/>
          </a:p>
        </p:txBody>
      </p:sp>
      <p:sp>
        <p:nvSpPr>
          <p:cNvPr id="5" name="Footer Placeholder 4">
            <a:extLst>
              <a:ext uri="{FF2B5EF4-FFF2-40B4-BE49-F238E27FC236}">
                <a16:creationId xmlns:a16="http://schemas.microsoft.com/office/drawing/2014/main" id="{1CC48959-1395-BECF-732F-A5C30E19FEBC}"/>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304105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2739A-09E7-22DD-A48A-3AAC46C516E0}"/>
              </a:ext>
            </a:extLst>
          </p:cNvPr>
          <p:cNvSpPr>
            <a:spLocks noGrp="1"/>
          </p:cNvSpPr>
          <p:nvPr>
            <p:ph type="title"/>
          </p:nvPr>
        </p:nvSpPr>
        <p:spPr/>
        <p:txBody>
          <a:bodyPr>
            <a:normAutofit fontScale="90000"/>
          </a:bodyPr>
          <a:lstStyle/>
          <a:p>
            <a:r>
              <a:rPr lang="en-US" dirty="0">
                <a:latin typeface="Source Sans Pro SemiBold"/>
                <a:ea typeface="Source Sans Pro SemiBold"/>
              </a:rPr>
              <a:t>Professional Learning in the Science of reading</a:t>
            </a:r>
            <a:endParaRPr lang="en-US" dirty="0"/>
          </a:p>
        </p:txBody>
      </p:sp>
      <p:sp>
        <p:nvSpPr>
          <p:cNvPr id="4" name="Slide Number Placeholder 3">
            <a:extLst>
              <a:ext uri="{FF2B5EF4-FFF2-40B4-BE49-F238E27FC236}">
                <a16:creationId xmlns:a16="http://schemas.microsoft.com/office/drawing/2014/main" id="{BAC1ADA0-146F-6832-4FFB-1C6BE1EF164C}"/>
              </a:ext>
            </a:extLst>
          </p:cNvPr>
          <p:cNvSpPr>
            <a:spLocks noGrp="1"/>
          </p:cNvSpPr>
          <p:nvPr>
            <p:ph type="sldNum" sz="quarter" idx="11"/>
          </p:nvPr>
        </p:nvSpPr>
        <p:spPr/>
        <p:txBody>
          <a:bodyPr/>
          <a:lstStyle/>
          <a:p>
            <a:fld id="{77F59FA7-9E35-E641-9260-462B0A5FC689}" type="slidenum">
              <a:rPr lang="en-US" smtClean="0"/>
              <a:pPr/>
              <a:t>7</a:t>
            </a:fld>
            <a:endParaRPr lang="en-US"/>
          </a:p>
        </p:txBody>
      </p:sp>
      <p:sp>
        <p:nvSpPr>
          <p:cNvPr id="5" name="Footer Placeholder 4">
            <a:extLst>
              <a:ext uri="{FF2B5EF4-FFF2-40B4-BE49-F238E27FC236}">
                <a16:creationId xmlns:a16="http://schemas.microsoft.com/office/drawing/2014/main" id="{2D415557-8581-D578-61C7-EBCA300C7DD8}"/>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977476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C4F1-3C99-4BB9-CC88-AAF32BF62EB9}"/>
              </a:ext>
            </a:extLst>
          </p:cNvPr>
          <p:cNvSpPr>
            <a:spLocks noGrp="1"/>
          </p:cNvSpPr>
          <p:nvPr>
            <p:ph type="title"/>
          </p:nvPr>
        </p:nvSpPr>
        <p:spPr/>
        <p:txBody>
          <a:bodyPr/>
          <a:lstStyle/>
          <a:p>
            <a:r>
              <a:rPr lang="en-US"/>
              <a:t>Requirements and options: Ohio’s science of reading course </a:t>
            </a:r>
          </a:p>
        </p:txBody>
      </p:sp>
      <p:sp>
        <p:nvSpPr>
          <p:cNvPr id="3" name="Content Placeholder 2">
            <a:extLst>
              <a:ext uri="{FF2B5EF4-FFF2-40B4-BE49-F238E27FC236}">
                <a16:creationId xmlns:a16="http://schemas.microsoft.com/office/drawing/2014/main" id="{63235EF3-8C37-EF4F-3FB9-CB7D1A2C84EF}"/>
              </a:ext>
            </a:extLst>
          </p:cNvPr>
          <p:cNvSpPr>
            <a:spLocks noGrp="1"/>
          </p:cNvSpPr>
          <p:nvPr>
            <p:ph idx="1"/>
          </p:nvPr>
        </p:nvSpPr>
        <p:spPr/>
        <p:txBody>
          <a:bodyPr>
            <a:normAutofit lnSpcReduction="10000"/>
          </a:bodyPr>
          <a:lstStyle/>
          <a:p>
            <a:r>
              <a:rPr lang="en-US" sz="2800" kern="100">
                <a:effectLst/>
                <a:latin typeface="Aptos" panose="020B0004020202020204" pitchFamily="34" charset="0"/>
                <a:ea typeface="Aptos" panose="020B0004020202020204" pitchFamily="34" charset="0"/>
                <a:cs typeface="Times New Roman" panose="02020603050405020304" pitchFamily="18" charset="0"/>
              </a:rPr>
              <a:t>By June 30, 2025, all educators must be trained in the Science of Reading </a:t>
            </a:r>
          </a:p>
          <a:p>
            <a:r>
              <a:rPr lang="en-US" sz="2800" kern="100">
                <a:latin typeface="Aptos" panose="020B0004020202020204" pitchFamily="34" charset="0"/>
                <a:ea typeface="Aptos" panose="020B0004020202020204" pitchFamily="34" charset="0"/>
                <a:cs typeface="Times New Roman" panose="02020603050405020304" pitchFamily="18" charset="0"/>
              </a:rPr>
              <a:t>Educators may take a course developed by the Department or a similar training</a:t>
            </a:r>
          </a:p>
          <a:p>
            <a:r>
              <a:rPr lang="en-US" sz="2800" kern="100">
                <a:latin typeface="Aptos" panose="020B0004020202020204" pitchFamily="34" charset="0"/>
                <a:ea typeface="Aptos" panose="020B0004020202020204" pitchFamily="34" charset="0"/>
                <a:cs typeface="Times New Roman" panose="02020603050405020304" pitchFamily="18" charset="0"/>
              </a:rPr>
              <a:t>Eligible educators can receive a $400 or $1,200 stipend</a:t>
            </a:r>
          </a:p>
          <a:p>
            <a:r>
              <a:rPr lang="en-US" sz="2800" kern="100">
                <a:effectLst/>
                <a:latin typeface="Aptos" panose="020B0004020202020204" pitchFamily="34" charset="0"/>
                <a:ea typeface="Aptos" panose="020B0004020202020204" pitchFamily="34" charset="0"/>
                <a:cs typeface="Times New Roman" panose="02020603050405020304" pitchFamily="18" charset="0"/>
              </a:rPr>
              <a:t>Seven course pathways are available based on role, grade band, and previous training </a:t>
            </a:r>
          </a:p>
          <a:p>
            <a:endParaRPr lang="en-US"/>
          </a:p>
        </p:txBody>
      </p:sp>
      <p:sp>
        <p:nvSpPr>
          <p:cNvPr id="4" name="Slide Number Placeholder 3">
            <a:extLst>
              <a:ext uri="{FF2B5EF4-FFF2-40B4-BE49-F238E27FC236}">
                <a16:creationId xmlns:a16="http://schemas.microsoft.com/office/drawing/2014/main" id="{8C2B326E-AEEF-CB4C-D8B9-9B49A2D55EE5}"/>
              </a:ext>
            </a:extLst>
          </p:cNvPr>
          <p:cNvSpPr>
            <a:spLocks noGrp="1"/>
          </p:cNvSpPr>
          <p:nvPr>
            <p:ph type="sldNum" sz="quarter" idx="11"/>
          </p:nvPr>
        </p:nvSpPr>
        <p:spPr/>
        <p:txBody>
          <a:bodyPr/>
          <a:lstStyle/>
          <a:p>
            <a:fld id="{383B7B7A-CDDA-7C44-B1B0-1F1E45567B3B}" type="slidenum">
              <a:rPr lang="en-US" smtClean="0"/>
              <a:pPr/>
              <a:t>8</a:t>
            </a:fld>
            <a:endParaRPr lang="en-US"/>
          </a:p>
        </p:txBody>
      </p:sp>
      <p:sp>
        <p:nvSpPr>
          <p:cNvPr id="5" name="Footer Placeholder 4">
            <a:extLst>
              <a:ext uri="{FF2B5EF4-FFF2-40B4-BE49-F238E27FC236}">
                <a16:creationId xmlns:a16="http://schemas.microsoft.com/office/drawing/2014/main" id="{36298589-B5B4-2DA9-2C29-AEDF9705B03E}"/>
              </a:ext>
            </a:extLst>
          </p:cNvPr>
          <p:cNvSpPr>
            <a:spLocks noGrp="1"/>
          </p:cNvSpPr>
          <p:nvPr>
            <p:ph type="ftr" sz="quarter" idx="22"/>
          </p:nvPr>
        </p:nvSpPr>
        <p:spPr/>
        <p:txBody>
          <a:bodyPr/>
          <a:lstStyle/>
          <a:p>
            <a:r>
              <a:rPr lang="en-US"/>
              <a:t>      </a:t>
            </a:r>
          </a:p>
        </p:txBody>
      </p:sp>
    </p:spTree>
    <p:custDataLst>
      <p:tags r:id="rId1"/>
    </p:custDataLst>
    <p:extLst>
      <p:ext uri="{BB962C8B-B14F-4D97-AF65-F5344CB8AC3E}">
        <p14:creationId xmlns:p14="http://schemas.microsoft.com/office/powerpoint/2010/main" val="6104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2F5A-41CD-58B1-F34B-61D2C4E70CDA}"/>
              </a:ext>
            </a:extLst>
          </p:cNvPr>
          <p:cNvSpPr>
            <a:spLocks noGrp="1"/>
          </p:cNvSpPr>
          <p:nvPr>
            <p:ph type="title"/>
          </p:nvPr>
        </p:nvSpPr>
        <p:spPr/>
        <p:txBody>
          <a:bodyPr/>
          <a:lstStyle/>
          <a:p>
            <a:r>
              <a:rPr lang="en-US"/>
              <a:t>Course pathways</a:t>
            </a:r>
          </a:p>
        </p:txBody>
      </p:sp>
      <p:sp>
        <p:nvSpPr>
          <p:cNvPr id="4" name="Slide Number Placeholder 3">
            <a:extLst>
              <a:ext uri="{FF2B5EF4-FFF2-40B4-BE49-F238E27FC236}">
                <a16:creationId xmlns:a16="http://schemas.microsoft.com/office/drawing/2014/main" id="{92219E01-CC3A-D0F3-37B2-94A01FC49119}"/>
              </a:ext>
            </a:extLst>
          </p:cNvPr>
          <p:cNvSpPr>
            <a:spLocks noGrp="1"/>
          </p:cNvSpPr>
          <p:nvPr>
            <p:ph type="sldNum" sz="quarter" idx="11"/>
          </p:nvPr>
        </p:nvSpPr>
        <p:spPr/>
        <p:txBody>
          <a:bodyPr/>
          <a:lstStyle/>
          <a:p>
            <a:fld id="{383B7B7A-CDDA-7C44-B1B0-1F1E45567B3B}" type="slidenum">
              <a:rPr lang="en-US" smtClean="0"/>
              <a:pPr/>
              <a:t>9</a:t>
            </a:fld>
            <a:endParaRPr lang="en-US"/>
          </a:p>
        </p:txBody>
      </p:sp>
      <p:sp>
        <p:nvSpPr>
          <p:cNvPr id="5" name="Footer Placeholder 4">
            <a:extLst>
              <a:ext uri="{FF2B5EF4-FFF2-40B4-BE49-F238E27FC236}">
                <a16:creationId xmlns:a16="http://schemas.microsoft.com/office/drawing/2014/main" id="{521FC44F-C248-C7E7-D349-70826F077522}"/>
              </a:ext>
            </a:extLst>
          </p:cNvPr>
          <p:cNvSpPr>
            <a:spLocks noGrp="1"/>
          </p:cNvSpPr>
          <p:nvPr>
            <p:ph type="ftr" sz="quarter" idx="22"/>
          </p:nvPr>
        </p:nvSpPr>
        <p:spPr/>
        <p:txBody>
          <a:bodyPr/>
          <a:lstStyle/>
          <a:p>
            <a:r>
              <a:rPr lang="en-US"/>
              <a:t>      </a:t>
            </a:r>
          </a:p>
        </p:txBody>
      </p:sp>
      <p:graphicFrame>
        <p:nvGraphicFramePr>
          <p:cNvPr id="7" name="Table 6">
            <a:extLst>
              <a:ext uri="{FF2B5EF4-FFF2-40B4-BE49-F238E27FC236}">
                <a16:creationId xmlns:a16="http://schemas.microsoft.com/office/drawing/2014/main" id="{0A09EC57-D151-797E-FD48-1790EDF136D2}"/>
              </a:ext>
            </a:extLst>
          </p:cNvPr>
          <p:cNvGraphicFramePr>
            <a:graphicFrameLocks noGrp="1"/>
          </p:cNvGraphicFramePr>
          <p:nvPr>
            <p:extLst>
              <p:ext uri="{D42A27DB-BD31-4B8C-83A1-F6EECF244321}">
                <p14:modId xmlns:p14="http://schemas.microsoft.com/office/powerpoint/2010/main" val="3791026126"/>
              </p:ext>
            </p:extLst>
          </p:nvPr>
        </p:nvGraphicFramePr>
        <p:xfrm>
          <a:off x="464975" y="859634"/>
          <a:ext cx="11430000" cy="5428152"/>
        </p:xfrm>
        <a:graphic>
          <a:graphicData uri="http://schemas.openxmlformats.org/drawingml/2006/table">
            <a:tbl>
              <a:tblPr firstRow="1" bandRow="1">
                <a:tableStyleId>{5C22544A-7EE6-4342-B048-85BDC9FD1C3A}</a:tableStyleId>
              </a:tblPr>
              <a:tblGrid>
                <a:gridCol w="11430000">
                  <a:extLst>
                    <a:ext uri="{9D8B030D-6E8A-4147-A177-3AD203B41FA5}">
                      <a16:colId xmlns:a16="http://schemas.microsoft.com/office/drawing/2014/main" val="3943353300"/>
                    </a:ext>
                  </a:extLst>
                </a:gridCol>
              </a:tblGrid>
              <a:tr h="440634">
                <a:tc>
                  <a:txBody>
                    <a:bodyPr/>
                    <a:lstStyle/>
                    <a:p>
                      <a:r>
                        <a:rPr lang="en-US" sz="2800"/>
                        <a:t>Course pathways</a:t>
                      </a:r>
                    </a:p>
                  </a:txBody>
                  <a:tcPr/>
                </a:tc>
                <a:extLst>
                  <a:ext uri="{0D108BD9-81ED-4DB2-BD59-A6C34878D82A}">
                    <a16:rowId xmlns:a16="http://schemas.microsoft.com/office/drawing/2014/main" val="483462202"/>
                  </a:ext>
                </a:extLst>
              </a:tr>
              <a:tr h="620664">
                <a:tc>
                  <a:txBody>
                    <a:bodyPr/>
                    <a:lstStyle/>
                    <a:p>
                      <a:r>
                        <a:rPr lang="en-US" sz="2200" b="1"/>
                        <a:t>Pathway A: </a:t>
                      </a:r>
                      <a:r>
                        <a:rPr lang="en-US" sz="2200" b="0"/>
                        <a:t>All K-5 teachers, intervention specialists, English learner teachers, reading specialists, instructional coaches </a:t>
                      </a:r>
                      <a:endParaRPr lang="en-US" sz="2200" b="1"/>
                    </a:p>
                  </a:txBody>
                  <a:tcPr/>
                </a:tc>
                <a:extLst>
                  <a:ext uri="{0D108BD9-81ED-4DB2-BD59-A6C34878D82A}">
                    <a16:rowId xmlns:a16="http://schemas.microsoft.com/office/drawing/2014/main" val="2636750946"/>
                  </a:ext>
                </a:extLst>
              </a:tr>
              <a:tr h="620664">
                <a:tc>
                  <a:txBody>
                    <a:bodyPr/>
                    <a:lstStyle/>
                    <a:p>
                      <a:r>
                        <a:rPr lang="en-US" sz="2200" b="1"/>
                        <a:t>Pathway B: </a:t>
                      </a:r>
                      <a:r>
                        <a:rPr lang="en-US" sz="2200" b="0"/>
                        <a:t>Educators eligible for Pathway A who completed approved Dyslexia training </a:t>
                      </a:r>
                      <a:endParaRPr lang="en-US" sz="2200" b="1"/>
                    </a:p>
                  </a:txBody>
                  <a:tcPr/>
                </a:tc>
                <a:extLst>
                  <a:ext uri="{0D108BD9-81ED-4DB2-BD59-A6C34878D82A}">
                    <a16:rowId xmlns:a16="http://schemas.microsoft.com/office/drawing/2014/main" val="170927036"/>
                  </a:ext>
                </a:extLst>
              </a:tr>
              <a:tr h="873258">
                <a:tc>
                  <a:txBody>
                    <a:bodyPr/>
                    <a:lstStyle/>
                    <a:p>
                      <a:r>
                        <a:rPr lang="en-US" sz="2200" b="1"/>
                        <a:t>Pathway C: </a:t>
                      </a:r>
                      <a:r>
                        <a:rPr lang="en-US" sz="2200" b="0"/>
                        <a:t>All 6-12 English Language Arts teachers, intervention specialists, English learner teachers, reading specialists, instructional coaches </a:t>
                      </a:r>
                      <a:endParaRPr lang="en-US" sz="2200"/>
                    </a:p>
                    <a:p>
                      <a:endParaRPr lang="en-US" sz="2200"/>
                    </a:p>
                  </a:txBody>
                  <a:tcPr/>
                </a:tc>
                <a:extLst>
                  <a:ext uri="{0D108BD9-81ED-4DB2-BD59-A6C34878D82A}">
                    <a16:rowId xmlns:a16="http://schemas.microsoft.com/office/drawing/2014/main" val="3439733563"/>
                  </a:ext>
                </a:extLst>
              </a:tr>
              <a:tr h="416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Pathway D: </a:t>
                      </a:r>
                      <a:r>
                        <a:rPr lang="en-US" sz="2200" dirty="0"/>
                        <a:t>6-12 </a:t>
                      </a:r>
                      <a:r>
                        <a:rPr lang="en-US" sz="2200" b="0" dirty="0"/>
                        <a:t>educators eligible for Pathway C who completed approved Dyslexia training </a:t>
                      </a:r>
                      <a:endParaRPr lang="en-US" sz="2200" b="1" dirty="0"/>
                    </a:p>
                  </a:txBody>
                  <a:tcPr/>
                </a:tc>
                <a:extLst>
                  <a:ext uri="{0D108BD9-81ED-4DB2-BD59-A6C34878D82A}">
                    <a16:rowId xmlns:a16="http://schemas.microsoft.com/office/drawing/2014/main" val="867190467"/>
                  </a:ext>
                </a:extLst>
              </a:tr>
              <a:tr h="620664">
                <a:tc>
                  <a:txBody>
                    <a:bodyPr/>
                    <a:lstStyle/>
                    <a:p>
                      <a:r>
                        <a:rPr lang="en-US" sz="2200" b="1"/>
                        <a:t>Pathway E: </a:t>
                      </a:r>
                      <a:r>
                        <a:rPr lang="en-US" sz="2200"/>
                        <a:t>6-12 content teachers</a:t>
                      </a:r>
                    </a:p>
                  </a:txBody>
                  <a:tcPr/>
                </a:tc>
                <a:extLst>
                  <a:ext uri="{0D108BD9-81ED-4DB2-BD59-A6C34878D82A}">
                    <a16:rowId xmlns:a16="http://schemas.microsoft.com/office/drawing/2014/main" val="2446027247"/>
                  </a:ext>
                </a:extLst>
              </a:tr>
              <a:tr h="620664">
                <a:tc>
                  <a:txBody>
                    <a:bodyPr/>
                    <a:lstStyle/>
                    <a:p>
                      <a:r>
                        <a:rPr lang="en-US" sz="2200" b="1"/>
                        <a:t>Pathway F: </a:t>
                      </a:r>
                      <a:r>
                        <a:rPr lang="en-US" sz="2200"/>
                        <a:t>K-12 administrators</a:t>
                      </a:r>
                    </a:p>
                  </a:txBody>
                  <a:tcPr/>
                </a:tc>
                <a:extLst>
                  <a:ext uri="{0D108BD9-81ED-4DB2-BD59-A6C34878D82A}">
                    <a16:rowId xmlns:a16="http://schemas.microsoft.com/office/drawing/2014/main" val="421680799"/>
                  </a:ext>
                </a:extLst>
              </a:tr>
              <a:tr h="620664">
                <a:tc>
                  <a:txBody>
                    <a:bodyPr/>
                    <a:lstStyle/>
                    <a:p>
                      <a:r>
                        <a:rPr lang="en-US" sz="2200" b="1" dirty="0"/>
                        <a:t>Pathway G: </a:t>
                      </a:r>
                      <a:r>
                        <a:rPr lang="en-US" sz="2200" dirty="0"/>
                        <a:t>Pre-kindergarten teachers, intervention specialists, reading specialists, instructional coaches</a:t>
                      </a:r>
                    </a:p>
                  </a:txBody>
                  <a:tcPr/>
                </a:tc>
                <a:extLst>
                  <a:ext uri="{0D108BD9-81ED-4DB2-BD59-A6C34878D82A}">
                    <a16:rowId xmlns:a16="http://schemas.microsoft.com/office/drawing/2014/main" val="2208115106"/>
                  </a:ext>
                </a:extLst>
              </a:tr>
            </a:tbl>
          </a:graphicData>
        </a:graphic>
      </p:graphicFrame>
    </p:spTree>
    <p:custDataLst>
      <p:tags r:id="rId1"/>
    </p:custDataLst>
    <p:extLst>
      <p:ext uri="{BB962C8B-B14F-4D97-AF65-F5344CB8AC3E}">
        <p14:creationId xmlns:p14="http://schemas.microsoft.com/office/powerpoint/2010/main" val="9436718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iteracy Academy 2025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7ff74c0-0fb8-4c89-886e-60f2c4e30a55" xsi:nil="true"/>
    <lcf76f155ced4ddcb4097134ff3c332f xmlns="13aa1949-f5e2-4c52-b932-8f660dd535d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2185B53CB25647951E5B6202B90D8D" ma:contentTypeVersion="18" ma:contentTypeDescription="Create a new document." ma:contentTypeScope="" ma:versionID="14541d63805fcc989c2d2854db879029">
  <xsd:schema xmlns:xsd="http://www.w3.org/2001/XMLSchema" xmlns:xs="http://www.w3.org/2001/XMLSchema" xmlns:p="http://schemas.microsoft.com/office/2006/metadata/properties" xmlns:ns1="http://schemas.microsoft.com/sharepoint/v3" xmlns:ns2="13aa1949-f5e2-4c52-b932-8f660dd535d1" xmlns:ns3="17ff74c0-0fb8-4c89-886e-60f2c4e30a55" targetNamespace="http://schemas.microsoft.com/office/2006/metadata/properties" ma:root="true" ma:fieldsID="eac04eaa03572cfb05583af6982a3291" ns1:_="" ns2:_="" ns3:_="">
    <xsd:import namespace="http://schemas.microsoft.com/sharepoint/v3"/>
    <xsd:import namespace="13aa1949-f5e2-4c52-b932-8f660dd535d1"/>
    <xsd:import namespace="17ff74c0-0fb8-4c89-886e-60f2c4e30a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aa1949-f5e2-4c52-b932-8f660dd535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ff74c0-0fb8-4c89-886e-60f2c4e30a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8b4aea8-cce7-4d40-b731-d4ec9bc2c63d}" ma:internalName="TaxCatchAll" ma:showField="CatchAllData" ma:web="17ff74c0-0fb8-4c89-886e-60f2c4e30a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F2702F-4C9A-4375-B45C-69A4DC5DD06D}">
  <ds:schemaRefs>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13aa1949-f5e2-4c52-b932-8f660dd535d1"/>
    <ds:schemaRef ds:uri="http://purl.org/dc/terms/"/>
    <ds:schemaRef ds:uri="17ff74c0-0fb8-4c89-886e-60f2c4e30a55"/>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FBEA9295-0008-4799-AB5E-23D1432A346C}">
  <ds:schemaRefs>
    <ds:schemaRef ds:uri="13aa1949-f5e2-4c52-b932-8f660dd535d1"/>
    <ds:schemaRef ds:uri="17ff74c0-0fb8-4c89-886e-60f2c4e30a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4F1433-6AC0-492C-8AA2-8515C006EF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2319</TotalTime>
  <Words>1409</Words>
  <Application>Microsoft Office PowerPoint</Application>
  <PresentationFormat>Widescreen</PresentationFormat>
  <Paragraphs>262</Paragraphs>
  <Slides>37</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Source Sans Pro SemiBold</vt:lpstr>
      <vt:lpstr>Verdana</vt:lpstr>
      <vt:lpstr>Calibri</vt:lpstr>
      <vt:lpstr>Aptos</vt:lpstr>
      <vt:lpstr>Open Sans</vt:lpstr>
      <vt:lpstr>Source Sans Pro</vt:lpstr>
      <vt:lpstr>Literacy Academy 2025 Deck</vt:lpstr>
      <vt:lpstr>Opening and Closing Slides</vt:lpstr>
      <vt:lpstr>PowerPoint Presentation</vt:lpstr>
      <vt:lpstr>PowerPoint Presentation</vt:lpstr>
      <vt:lpstr>PowerPoint Presentation</vt:lpstr>
      <vt:lpstr>Getting the Most out of ohio’s science of reading courses </vt:lpstr>
      <vt:lpstr>LEARNING OBJECTIVES </vt:lpstr>
      <vt:lpstr>Turn and talk</vt:lpstr>
      <vt:lpstr>Professional Learning in the Science of reading</vt:lpstr>
      <vt:lpstr>Requirements and options: Ohio’s science of reading course </vt:lpstr>
      <vt:lpstr>Course pathways</vt:lpstr>
      <vt:lpstr>Course content</vt:lpstr>
      <vt:lpstr>Models of professional Development </vt:lpstr>
      <vt:lpstr>Optimizing professional learning </vt:lpstr>
      <vt:lpstr>PowerPoint Presentation</vt:lpstr>
      <vt:lpstr>Quality professional learning </vt:lpstr>
      <vt:lpstr>Guskey’s five levels of professional learning</vt:lpstr>
      <vt:lpstr>Reinforcing learning from the course </vt:lpstr>
      <vt:lpstr>Utilizing team meetings to reinforce learning</vt:lpstr>
      <vt:lpstr>Learning walks</vt:lpstr>
      <vt:lpstr>Implementing Professional Learning </vt:lpstr>
      <vt:lpstr>Change is a Process</vt:lpstr>
      <vt:lpstr>Ensuring effectiveness and refining implementation</vt:lpstr>
      <vt:lpstr>Data collection to support sustainability</vt:lpstr>
      <vt:lpstr>Using implementation science </vt:lpstr>
      <vt:lpstr>National implementation research network (nirn) tools</vt:lpstr>
      <vt:lpstr>Using The Reading Tiered Fidelity Inventory as "road Map" for implementation of SOR</vt:lpstr>
      <vt:lpstr>R-tfi collaborative scoring process</vt:lpstr>
      <vt:lpstr>Tier One R-TFI Items common to both elementary and secondary versions  </vt:lpstr>
      <vt:lpstr>R-tfi tier one items for elementary version</vt:lpstr>
      <vt:lpstr>R-tfi tier one items for secondary version</vt:lpstr>
      <vt:lpstr>R-TFI Items for the Advanced MTSS Tiers are identical for both elementary and secondary versions </vt:lpstr>
      <vt:lpstr>non-negotiables for effective multi-tiered systems of supports</vt:lpstr>
      <vt:lpstr>Providing both systems-level coaching and instructional coaching</vt:lpstr>
      <vt:lpstr>Three actions of effective leaders</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Ohio Department of Education and Workforce</dc:creator>
  <cp:keywords/>
  <dc:description/>
  <cp:lastModifiedBy>Luke, Jeremy</cp:lastModifiedBy>
  <cp:revision>101</cp:revision>
  <cp:lastPrinted>2023-06-01T12:39:21Z</cp:lastPrinted>
  <dcterms:created xsi:type="dcterms:W3CDTF">2019-10-25T18:01:05Z</dcterms:created>
  <dcterms:modified xsi:type="dcterms:W3CDTF">2025-06-13T11:59:37Z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0x010100F12185B53CB25647951E5B6202B90D8D</vt:lpwstr>
  </property>
  <property fmtid="{D5CDD505-2E9C-101B-9397-08002B2CF9AE}" pid="3" name="MediaServiceImageTags">
    <vt:lpwstr/>
  </property>
  <property fmtid="{D5CDD505-2E9C-101B-9397-08002B2CF9AE}" pid="4" name="ArticulateGUID">
    <vt:lpwstr>C20C1460-6FDB-4D57-A6E2-2915B87EB604</vt:lpwstr>
  </property>
  <property fmtid="{D5CDD505-2E9C-101B-9397-08002B2CF9AE}" pid="5" name="ArticulatePath">
    <vt:lpwstr>Literacy Academy 25 Template (1)</vt:lpwstr>
  </property>
</Properties>
</file>