
<file path=[Content_Types].xml><?xml version="1.0" encoding="utf-8"?>
<Types xmlns="http://schemas.openxmlformats.org/package/2006/content-types">
  <Default Extension="bin" ContentType="image/unknown"/>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3B_549026F.xml" ContentType="application/vnd.ms-powerpoint.comments+xml"/>
  <Override PartName="/ppt/notesSlides/notesSlide11.xml" ContentType="application/vnd.openxmlformats-officedocument.presentationml.notesSlide+xml"/>
  <Override PartName="/ppt/comments/modernComment_11B_2100FA35.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67" r:id="rId4"/>
    <p:sldMasterId id="2147483795" r:id="rId5"/>
  </p:sldMasterIdLst>
  <p:notesMasterIdLst>
    <p:notesMasterId r:id="rId57"/>
  </p:notesMasterIdLst>
  <p:sldIdLst>
    <p:sldId id="267" r:id="rId6"/>
    <p:sldId id="268" r:id="rId7"/>
    <p:sldId id="270" r:id="rId8"/>
    <p:sldId id="271" r:id="rId9"/>
    <p:sldId id="317" r:id="rId10"/>
    <p:sldId id="272" r:id="rId11"/>
    <p:sldId id="273" r:id="rId12"/>
    <p:sldId id="274" r:id="rId13"/>
    <p:sldId id="275" r:id="rId14"/>
    <p:sldId id="276" r:id="rId15"/>
    <p:sldId id="277" r:id="rId16"/>
    <p:sldId id="279" r:id="rId17"/>
    <p:sldId id="306" r:id="rId18"/>
    <p:sldId id="308" r:id="rId19"/>
    <p:sldId id="309" r:id="rId20"/>
    <p:sldId id="310" r:id="rId21"/>
    <p:sldId id="311" r:id="rId22"/>
    <p:sldId id="312" r:id="rId23"/>
    <p:sldId id="313" r:id="rId24"/>
    <p:sldId id="314" r:id="rId25"/>
    <p:sldId id="315" r:id="rId26"/>
    <p:sldId id="278"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16" r:id="rId52"/>
    <p:sldId id="305" r:id="rId53"/>
    <p:sldId id="265" r:id="rId54"/>
    <p:sldId id="266" r:id="rId55"/>
    <p:sldId id="269" r:id="rId56"/>
  </p:sldIdLst>
  <p:sldSz cx="12192000" cy="6858000"/>
  <p:notesSz cx="7010400" cy="9296400"/>
  <p:embeddedFontLst>
    <p:embeddedFont>
      <p:font typeface="Aharoni" panose="020F0502020204030204" pitchFamily="2" charset="-79"/>
      <p:bold r:id="rId58"/>
    </p:embeddedFont>
    <p:embeddedFont>
      <p:font typeface="Century Schoolbook" panose="02040604050505020304" pitchFamily="18" charset="0"/>
      <p:regular r:id="rId59"/>
      <p:bold r:id="rId60"/>
      <p:italic r:id="rId61"/>
      <p:boldItalic r:id="rId62"/>
    </p:embeddedFont>
    <p:embeddedFont>
      <p:font typeface="MS PGothic" panose="020B0600070205080204" pitchFamily="34" charset="-128"/>
      <p:regular r:id="rId63"/>
    </p:embeddedFont>
    <p:embeddedFont>
      <p:font typeface="Open Sans" panose="020B0606030504020204" pitchFamily="34" charset="0"/>
      <p:regular r:id="rId64"/>
      <p:bold r:id="rId65"/>
      <p:italic r:id="rId66"/>
      <p:boldItalic r:id="rId67"/>
    </p:embeddedFont>
    <p:embeddedFont>
      <p:font typeface="Source Sans Pro" panose="020B0503030403020204" pitchFamily="34" charset="0"/>
      <p:regular r:id="rId68"/>
      <p:bold r:id="rId69"/>
      <p:italic r:id="rId70"/>
      <p:boldItalic r:id="rId71"/>
    </p:embeddedFont>
    <p:embeddedFont>
      <p:font typeface="Source Sans Pro SemiBold" panose="020B0603030403020204" pitchFamily="34" charset="0"/>
      <p:bold r:id="rId72"/>
      <p:boldItalic r:id="rId73"/>
    </p:embeddedFont>
    <p:embeddedFont>
      <p:font typeface="Times" panose="02020603050405020304" pitchFamily="18" charset="0"/>
      <p:regular r:id="rId74"/>
      <p:bold r:id="rId75"/>
      <p:italic r:id="rId76"/>
      <p:boldItalic r:id="rId77"/>
    </p:embeddedFont>
    <p:embeddedFont>
      <p:font typeface="Wingdings 2" panose="05020102010507070707" pitchFamily="18" charset="2"/>
      <p:regular r:id="rId78"/>
    </p:embeddedFont>
  </p:embeddedFontLst>
  <p:custDataLst>
    <p:tags r:id="rId7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144" userDrawn="1">
          <p15:clr>
            <a:srgbClr val="A4A3A4"/>
          </p15:clr>
        </p15:guide>
      </p15:sldGuideLst>
    </p:ext>
    <p:ext uri="{2D200454-40CA-4A62-9FC3-DE9A4176ACB9}">
      <p15:notesGuideLst xmlns:p15="http://schemas.microsoft.com/office/powerpoint/2012/main">
        <p15:guide id="1" orient="horz" pos="2929" userDrawn="1">
          <p15:clr>
            <a:srgbClr val="A4A3A4"/>
          </p15:clr>
        </p15:guide>
        <p15:guide id="2" pos="2209"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B7B02F4-4E3D-EFAC-B741-1B591A03F3B4}" name="Luke, Jeremy" initials="LJ" userId="S::10160042@id.ohio.gov::22fc0206-3e83-4df6-86a2-cf8f5ad31a5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3F75"/>
    <a:srgbClr val="008E51"/>
    <a:srgbClr val="007A46"/>
    <a:srgbClr val="F383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BF2A87-A931-4CA9-87E2-7F62DB356FF1}" v="36" dt="2025-06-03T17:45:08.9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63" autoAdjust="0"/>
    <p:restoredTop sz="81961" autoAdjust="0"/>
  </p:normalViewPr>
  <p:slideViewPr>
    <p:cSldViewPr snapToGrid="0">
      <p:cViewPr varScale="1">
        <p:scale>
          <a:sx n="122" d="100"/>
          <a:sy n="122" d="100"/>
        </p:scale>
        <p:origin x="1908" y="480"/>
      </p:cViewPr>
      <p:guideLst>
        <p:guide orient="horz" pos="2160"/>
        <p:guide pos="3840"/>
        <p:guide orient="horz" pos="144"/>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6" d="100"/>
          <a:sy n="66" d="100"/>
        </p:scale>
        <p:origin x="0" y="0"/>
      </p:cViewPr>
      <p:guideLst>
        <p:guide orient="horz" pos="2929"/>
        <p:guide pos="220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6.fntdata"/><Relationship Id="rId68" Type="http://schemas.openxmlformats.org/officeDocument/2006/relationships/font" Target="fonts/font11.fntdata"/><Relationship Id="rId84" Type="http://schemas.microsoft.com/office/2015/10/relationships/revisionInfo" Target="revisionInfo.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font" Target="fonts/font1.fntdata"/><Relationship Id="rId74" Type="http://schemas.openxmlformats.org/officeDocument/2006/relationships/font" Target="fonts/font17.fntdata"/><Relationship Id="rId79" Type="http://schemas.openxmlformats.org/officeDocument/2006/relationships/tags" Target="tags/tag1.xml"/><Relationship Id="rId5" Type="http://schemas.openxmlformats.org/officeDocument/2006/relationships/slideMaster" Target="slideMasters/slideMaster2.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font" Target="fonts/font7.fntdata"/><Relationship Id="rId69" Type="http://schemas.openxmlformats.org/officeDocument/2006/relationships/font" Target="fonts/font12.fntdata"/><Relationship Id="rId77" Type="http://schemas.openxmlformats.org/officeDocument/2006/relationships/font" Target="fonts/font20.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15.fntdata"/><Relationship Id="rId80" Type="http://schemas.openxmlformats.org/officeDocument/2006/relationships/presProps" Target="presProps.xml"/><Relationship Id="rId85"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font" Target="fonts/font18.fntdata"/><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schemas.openxmlformats.org/officeDocument/2006/relationships/font" Target="fonts/font21.fntdata"/><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19.fntdata"/><Relationship Id="rId7" Type="http://schemas.openxmlformats.org/officeDocument/2006/relationships/slide" Target="slides/slide2.xml"/><Relationship Id="rId71" Type="http://schemas.openxmlformats.org/officeDocument/2006/relationships/font" Target="fonts/font14.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font" Target="fonts/font9.fntdata"/><Relationship Id="rId61" Type="http://schemas.openxmlformats.org/officeDocument/2006/relationships/font" Target="fonts/font4.fntdata"/><Relationship Id="rId82" Type="http://schemas.openxmlformats.org/officeDocument/2006/relationships/theme" Target="theme/theme1.xml"/></Relationships>
</file>

<file path=ppt/comments/modernComment_11B_2100FA35.xml><?xml version="1.0" encoding="utf-8"?>
<p188:cmLst xmlns:a="http://schemas.openxmlformats.org/drawingml/2006/main" xmlns:r="http://schemas.openxmlformats.org/officeDocument/2006/relationships" xmlns:p188="http://schemas.microsoft.com/office/powerpoint/2018/8/main">
  <p188:cm id="{0E2FCC94-63C4-4EC0-AE73-070895332807}" authorId="{EB7B02F4-4E3D-EFAC-B741-1B591A03F3B4}" created="2025-04-28T14:09:01.538">
    <ac:deMkLst xmlns:ac="http://schemas.microsoft.com/office/drawing/2013/main/command">
      <pc:docMk xmlns:pc="http://schemas.microsoft.com/office/powerpoint/2013/main/command"/>
      <pc:sldMk xmlns:pc="http://schemas.microsoft.com/office/powerpoint/2013/main/command" cId="553712181" sldId="283"/>
      <ac:graphicFrameMk id="3" creationId="{24947FBF-DF0C-EF40-EF8E-790F9CECB859}"/>
    </ac:deMkLst>
    <p188:txBody>
      <a:bodyPr/>
      <a:lstStyle/>
      <a:p>
        <a:r>
          <a:rPr lang="en-US"/>
          <a:t>Consider handout to ensure readability for all participants. </a:t>
        </a:r>
      </a:p>
    </p188:txBody>
  </p188:cm>
</p188:cmLst>
</file>

<file path=ppt/comments/modernComment_13B_549026F.xml><?xml version="1.0" encoding="utf-8"?>
<p188:cmLst xmlns:a="http://schemas.openxmlformats.org/drawingml/2006/main" xmlns:r="http://schemas.openxmlformats.org/officeDocument/2006/relationships" xmlns:p188="http://schemas.microsoft.com/office/powerpoint/2018/8/main">
  <p188:cm id="{7C202025-1C2F-4C12-8AFE-0336C9EDAE69}" authorId="{EB7B02F4-4E3D-EFAC-B741-1B591A03F3B4}" created="2025-04-28T14:08:26.084">
    <ac:deMkLst xmlns:ac="http://schemas.microsoft.com/office/drawing/2013/main/command">
      <pc:docMk xmlns:pc="http://schemas.microsoft.com/office/powerpoint/2013/main/command"/>
      <pc:sldMk xmlns:pc="http://schemas.microsoft.com/office/powerpoint/2013/main/command" cId="88670831" sldId="315"/>
      <ac:spMk id="4" creationId="{F9ADBE99-18F2-4676-800E-C708584AA822}"/>
    </ac:deMkLst>
    <p188:txBody>
      <a:bodyPr/>
      <a:lstStyle/>
      <a:p>
        <a:r>
          <a:rPr lang="en-US"/>
          <a:t>Consider providing as a handout to ensure readability for all participants. </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4" Type="http://schemas.openxmlformats.org/officeDocument/2006/relationships/image" Target="../media/image2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4"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F19F1D-A9DE-4BA5-867F-B6E8F54D93B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98240E8-439C-4633-A5DF-CC62401F22C9}">
      <dgm:prSet/>
      <dgm:spPr/>
      <dgm:t>
        <a:bodyPr/>
        <a:lstStyle/>
        <a:p>
          <a:pPr>
            <a:lnSpc>
              <a:spcPct val="100000"/>
            </a:lnSpc>
          </a:pPr>
          <a:r>
            <a:rPr lang="en-US" dirty="0"/>
            <a:t>Cognate Awareness</a:t>
          </a:r>
        </a:p>
      </dgm:t>
    </dgm:pt>
    <dgm:pt modelId="{6EBCC77E-7A8F-4F46-8966-41949D94A16C}" type="parTrans" cxnId="{093B4742-DF4E-4242-9966-E17AEE0DED21}">
      <dgm:prSet/>
      <dgm:spPr/>
      <dgm:t>
        <a:bodyPr/>
        <a:lstStyle/>
        <a:p>
          <a:endParaRPr lang="en-US"/>
        </a:p>
      </dgm:t>
    </dgm:pt>
    <dgm:pt modelId="{E27D2F23-7C4F-40C2-9B32-6B9AC8B04C14}" type="sibTrans" cxnId="{093B4742-DF4E-4242-9966-E17AEE0DED21}">
      <dgm:prSet/>
      <dgm:spPr/>
      <dgm:t>
        <a:bodyPr/>
        <a:lstStyle/>
        <a:p>
          <a:endParaRPr lang="en-US"/>
        </a:p>
      </dgm:t>
    </dgm:pt>
    <dgm:pt modelId="{8EF72C14-5C0A-4D32-806D-7E4792B9D926}">
      <dgm:prSet/>
      <dgm:spPr/>
      <dgm:t>
        <a:bodyPr/>
        <a:lstStyle/>
        <a:p>
          <a:pPr>
            <a:lnSpc>
              <a:spcPct val="100000"/>
            </a:lnSpc>
          </a:pPr>
          <a:r>
            <a:rPr lang="en-US" dirty="0"/>
            <a:t>Morphological Awareness</a:t>
          </a:r>
        </a:p>
      </dgm:t>
    </dgm:pt>
    <dgm:pt modelId="{DF53FAC6-4DF4-4CB2-BA8B-DFFA225690D9}" type="parTrans" cxnId="{DB275157-1E40-447F-B174-FC8E19F677F8}">
      <dgm:prSet/>
      <dgm:spPr/>
      <dgm:t>
        <a:bodyPr/>
        <a:lstStyle/>
        <a:p>
          <a:endParaRPr lang="en-US"/>
        </a:p>
      </dgm:t>
    </dgm:pt>
    <dgm:pt modelId="{50468847-D232-42CD-B546-1C2F458B01C2}" type="sibTrans" cxnId="{DB275157-1E40-447F-B174-FC8E19F677F8}">
      <dgm:prSet/>
      <dgm:spPr/>
      <dgm:t>
        <a:bodyPr/>
        <a:lstStyle/>
        <a:p>
          <a:endParaRPr lang="en-US"/>
        </a:p>
      </dgm:t>
    </dgm:pt>
    <dgm:pt modelId="{1727A2FA-AF46-4396-B927-B5BC212CED75}">
      <dgm:prSet/>
      <dgm:spPr/>
      <dgm:t>
        <a:bodyPr/>
        <a:lstStyle/>
        <a:p>
          <a:pPr>
            <a:lnSpc>
              <a:spcPct val="100000"/>
            </a:lnSpc>
          </a:pPr>
          <a:r>
            <a:rPr lang="en-US" dirty="0"/>
            <a:t>Making Connections </a:t>
          </a:r>
        </a:p>
      </dgm:t>
    </dgm:pt>
    <dgm:pt modelId="{FD64F342-0486-46BC-A8DF-EB9698F9E0F1}" type="parTrans" cxnId="{5082AB09-9B64-4751-AEB2-AF913043F1A0}">
      <dgm:prSet/>
      <dgm:spPr/>
      <dgm:t>
        <a:bodyPr/>
        <a:lstStyle/>
        <a:p>
          <a:endParaRPr lang="en-US"/>
        </a:p>
      </dgm:t>
    </dgm:pt>
    <dgm:pt modelId="{90B2DF82-7E3C-4387-8FBF-7CAED926AEE5}" type="sibTrans" cxnId="{5082AB09-9B64-4751-AEB2-AF913043F1A0}">
      <dgm:prSet/>
      <dgm:spPr/>
      <dgm:t>
        <a:bodyPr/>
        <a:lstStyle/>
        <a:p>
          <a:endParaRPr lang="en-US"/>
        </a:p>
      </dgm:t>
    </dgm:pt>
    <dgm:pt modelId="{67EE5ACA-E6DF-419B-A89F-E0260D688870}">
      <dgm:prSet/>
      <dgm:spPr/>
      <dgm:t>
        <a:bodyPr/>
        <a:lstStyle/>
        <a:p>
          <a:pPr>
            <a:lnSpc>
              <a:spcPct val="100000"/>
            </a:lnSpc>
          </a:pPr>
          <a:r>
            <a:rPr lang="en-US" dirty="0"/>
            <a:t>Multiple Opportunities for Use</a:t>
          </a:r>
        </a:p>
      </dgm:t>
    </dgm:pt>
    <dgm:pt modelId="{EB6DAF26-F886-47D4-BF64-64681949966C}" type="parTrans" cxnId="{E4EB5549-2AB6-48A3-B6A5-D88C3F00A2BA}">
      <dgm:prSet/>
      <dgm:spPr/>
      <dgm:t>
        <a:bodyPr/>
        <a:lstStyle/>
        <a:p>
          <a:endParaRPr lang="en-US"/>
        </a:p>
      </dgm:t>
    </dgm:pt>
    <dgm:pt modelId="{19C9D1ED-DFB4-4B49-9096-E31FC10F13AB}" type="sibTrans" cxnId="{E4EB5549-2AB6-48A3-B6A5-D88C3F00A2BA}">
      <dgm:prSet/>
      <dgm:spPr/>
      <dgm:t>
        <a:bodyPr/>
        <a:lstStyle/>
        <a:p>
          <a:endParaRPr lang="en-US"/>
        </a:p>
      </dgm:t>
    </dgm:pt>
    <dgm:pt modelId="{E98064A6-2516-4EC0-8D5A-154136186668}" type="pres">
      <dgm:prSet presAssocID="{CDF19F1D-A9DE-4BA5-867F-B6E8F54D93B3}" presName="root" presStyleCnt="0">
        <dgm:presLayoutVars>
          <dgm:dir/>
          <dgm:resizeHandles val="exact"/>
        </dgm:presLayoutVars>
      </dgm:prSet>
      <dgm:spPr/>
    </dgm:pt>
    <dgm:pt modelId="{A3E5CB23-55B6-498C-A7D3-0903D413630E}" type="pres">
      <dgm:prSet presAssocID="{698240E8-439C-4633-A5DF-CC62401F22C9}" presName="compNode" presStyleCnt="0"/>
      <dgm:spPr/>
    </dgm:pt>
    <dgm:pt modelId="{585536F0-57E5-4326-9007-D8ECB29F8215}" type="pres">
      <dgm:prSet presAssocID="{698240E8-439C-4633-A5DF-CC62401F22C9}" presName="bgRect" presStyleLbl="bgShp" presStyleIdx="0" presStyleCnt="4" custLinFactNeighborX="-606" custLinFactNeighborY="-1920"/>
      <dgm:spPr/>
    </dgm:pt>
    <dgm:pt modelId="{3243BD89-D629-4282-B247-C5B328FD4829}" type="pres">
      <dgm:prSet presAssocID="{698240E8-439C-4633-A5DF-CC62401F22C9}" presName="icon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tretch>
            <a:fillRect/>
          </a:stretch>
        </a:blipFill>
      </dgm:spPr>
      <dgm:extLst>
        <a:ext uri="{E40237B7-FDA0-4F09-8148-C483321AD2D9}">
          <dgm14:cNvPr xmlns:dgm14="http://schemas.microsoft.com/office/drawing/2010/diagram" id="0" name="" descr="Eye"/>
        </a:ext>
      </dgm:extLst>
    </dgm:pt>
    <dgm:pt modelId="{BDC6C7D2-9B48-401B-8022-3E37687A1ADB}" type="pres">
      <dgm:prSet presAssocID="{698240E8-439C-4633-A5DF-CC62401F22C9}" presName="spaceRect" presStyleCnt="0"/>
      <dgm:spPr/>
    </dgm:pt>
    <dgm:pt modelId="{C90077D5-680A-4D16-906C-5508AA200852}" type="pres">
      <dgm:prSet presAssocID="{698240E8-439C-4633-A5DF-CC62401F22C9}" presName="parTx" presStyleLbl="revTx" presStyleIdx="0" presStyleCnt="4">
        <dgm:presLayoutVars>
          <dgm:chMax val="0"/>
          <dgm:chPref val="0"/>
        </dgm:presLayoutVars>
      </dgm:prSet>
      <dgm:spPr/>
    </dgm:pt>
    <dgm:pt modelId="{11AECAF6-432C-4B59-BD75-702CC05364E4}" type="pres">
      <dgm:prSet presAssocID="{E27D2F23-7C4F-40C2-9B32-6B9AC8B04C14}" presName="sibTrans" presStyleCnt="0"/>
      <dgm:spPr/>
    </dgm:pt>
    <dgm:pt modelId="{8A5CAF3A-BFB7-4ECC-A1F1-AFE6D3B4F365}" type="pres">
      <dgm:prSet presAssocID="{8EF72C14-5C0A-4D32-806D-7E4792B9D926}" presName="compNode" presStyleCnt="0"/>
      <dgm:spPr/>
    </dgm:pt>
    <dgm:pt modelId="{0564FC52-AFB0-4B04-B777-D2BC9C3D8512}" type="pres">
      <dgm:prSet presAssocID="{8EF72C14-5C0A-4D32-806D-7E4792B9D926}" presName="bgRect" presStyleLbl="bgShp" presStyleIdx="1" presStyleCnt="4"/>
      <dgm:spPr/>
    </dgm:pt>
    <dgm:pt modelId="{E77699F0-794A-4A5E-BBD7-5F3DD2F1D999}" type="pres">
      <dgm:prSet presAssocID="{8EF72C14-5C0A-4D32-806D-7E4792B9D926}" presName="iconRect" presStyleLbl="nod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tretch>
            <a:fillRect/>
          </a:stretch>
        </a:blipFill>
      </dgm:spPr>
      <dgm:extLst>
        <a:ext uri="{E40237B7-FDA0-4F09-8148-C483321AD2D9}">
          <dgm14:cNvPr xmlns:dgm14="http://schemas.microsoft.com/office/drawing/2010/diagram" id="0" name="" descr="Brain in head"/>
        </a:ext>
      </dgm:extLst>
    </dgm:pt>
    <dgm:pt modelId="{BBF5965D-606C-4DB3-A7E0-964DB17BB7C4}" type="pres">
      <dgm:prSet presAssocID="{8EF72C14-5C0A-4D32-806D-7E4792B9D926}" presName="spaceRect" presStyleCnt="0"/>
      <dgm:spPr/>
    </dgm:pt>
    <dgm:pt modelId="{F5B32EE9-75C8-40B7-A5DB-4403BDED7179}" type="pres">
      <dgm:prSet presAssocID="{8EF72C14-5C0A-4D32-806D-7E4792B9D926}" presName="parTx" presStyleLbl="revTx" presStyleIdx="1" presStyleCnt="4">
        <dgm:presLayoutVars>
          <dgm:chMax val="0"/>
          <dgm:chPref val="0"/>
        </dgm:presLayoutVars>
      </dgm:prSet>
      <dgm:spPr/>
    </dgm:pt>
    <dgm:pt modelId="{CE9BF4E7-E717-453C-8F42-388D30816E22}" type="pres">
      <dgm:prSet presAssocID="{50468847-D232-42CD-B546-1C2F458B01C2}" presName="sibTrans" presStyleCnt="0"/>
      <dgm:spPr/>
    </dgm:pt>
    <dgm:pt modelId="{8C16A61D-2159-4327-986E-6CFF2284001F}" type="pres">
      <dgm:prSet presAssocID="{1727A2FA-AF46-4396-B927-B5BC212CED75}" presName="compNode" presStyleCnt="0"/>
      <dgm:spPr/>
    </dgm:pt>
    <dgm:pt modelId="{E4EFC951-6D89-4FDF-A93D-327FC1B1B557}" type="pres">
      <dgm:prSet presAssocID="{1727A2FA-AF46-4396-B927-B5BC212CED75}" presName="bgRect" presStyleLbl="bgShp" presStyleIdx="2" presStyleCnt="4"/>
      <dgm:spPr/>
    </dgm:pt>
    <dgm:pt modelId="{BD5F0735-E607-4117-ACE0-EF88FD519EA5}" type="pres">
      <dgm:prSet presAssocID="{1727A2FA-AF46-4396-B927-B5BC212CED75}" presName="iconRect" presStyleLbl="nod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tretch>
            <a:fillRect/>
          </a:stretch>
        </a:blipFill>
      </dgm:spPr>
      <dgm:extLst>
        <a:ext uri="{E40237B7-FDA0-4F09-8148-C483321AD2D9}">
          <dgm14:cNvPr xmlns:dgm14="http://schemas.microsoft.com/office/drawing/2010/diagram" id="0" name="" descr="Handshake"/>
        </a:ext>
      </dgm:extLst>
    </dgm:pt>
    <dgm:pt modelId="{10B980B7-8DAD-493C-B0B8-783273FF99A5}" type="pres">
      <dgm:prSet presAssocID="{1727A2FA-AF46-4396-B927-B5BC212CED75}" presName="spaceRect" presStyleCnt="0"/>
      <dgm:spPr/>
    </dgm:pt>
    <dgm:pt modelId="{A2683DE0-083F-40F7-A989-2DB23230F670}" type="pres">
      <dgm:prSet presAssocID="{1727A2FA-AF46-4396-B927-B5BC212CED75}" presName="parTx" presStyleLbl="revTx" presStyleIdx="2" presStyleCnt="4">
        <dgm:presLayoutVars>
          <dgm:chMax val="0"/>
          <dgm:chPref val="0"/>
        </dgm:presLayoutVars>
      </dgm:prSet>
      <dgm:spPr/>
    </dgm:pt>
    <dgm:pt modelId="{E7B3F56D-E59A-4E1C-B7CB-3A5B112EBAE6}" type="pres">
      <dgm:prSet presAssocID="{90B2DF82-7E3C-4387-8FBF-7CAED926AEE5}" presName="sibTrans" presStyleCnt="0"/>
      <dgm:spPr/>
    </dgm:pt>
    <dgm:pt modelId="{A4A67EE1-A3AD-4EBC-A292-D467DE032096}" type="pres">
      <dgm:prSet presAssocID="{67EE5ACA-E6DF-419B-A89F-E0260D688870}" presName="compNode" presStyleCnt="0"/>
      <dgm:spPr/>
    </dgm:pt>
    <dgm:pt modelId="{E37EE937-5F8A-47DD-BD3E-FB57E5E9576E}" type="pres">
      <dgm:prSet presAssocID="{67EE5ACA-E6DF-419B-A89F-E0260D688870}" presName="bgRect" presStyleLbl="bgShp" presStyleIdx="3" presStyleCnt="4"/>
      <dgm:spPr/>
    </dgm:pt>
    <dgm:pt modelId="{DF1A44AA-0D17-4CE3-BEBE-CAB14144F4E2}" type="pres">
      <dgm:prSet presAssocID="{67EE5ACA-E6DF-419B-A89F-E0260D688870}" presName="iconRect" presStyleLbl="nod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tretch>
            <a:fillRect/>
          </a:stretch>
        </a:blipFill>
      </dgm:spPr>
      <dgm:extLst>
        <a:ext uri="{E40237B7-FDA0-4F09-8148-C483321AD2D9}">
          <dgm14:cNvPr xmlns:dgm14="http://schemas.microsoft.com/office/drawing/2010/diagram" id="0" name="" descr="Checkmark"/>
        </a:ext>
      </dgm:extLst>
    </dgm:pt>
    <dgm:pt modelId="{802D7F69-7828-49CC-9F62-350F6B534A74}" type="pres">
      <dgm:prSet presAssocID="{67EE5ACA-E6DF-419B-A89F-E0260D688870}" presName="spaceRect" presStyleCnt="0"/>
      <dgm:spPr/>
    </dgm:pt>
    <dgm:pt modelId="{80C794A2-4848-431C-964D-470D3DA201CE}" type="pres">
      <dgm:prSet presAssocID="{67EE5ACA-E6DF-419B-A89F-E0260D688870}" presName="parTx" presStyleLbl="revTx" presStyleIdx="3" presStyleCnt="4">
        <dgm:presLayoutVars>
          <dgm:chMax val="0"/>
          <dgm:chPref val="0"/>
        </dgm:presLayoutVars>
      </dgm:prSet>
      <dgm:spPr/>
    </dgm:pt>
  </dgm:ptLst>
  <dgm:cxnLst>
    <dgm:cxn modelId="{5082AB09-9B64-4751-AEB2-AF913043F1A0}" srcId="{CDF19F1D-A9DE-4BA5-867F-B6E8F54D93B3}" destId="{1727A2FA-AF46-4396-B927-B5BC212CED75}" srcOrd="2" destOrd="0" parTransId="{FD64F342-0486-46BC-A8DF-EB9698F9E0F1}" sibTransId="{90B2DF82-7E3C-4387-8FBF-7CAED926AEE5}"/>
    <dgm:cxn modelId="{093B4742-DF4E-4242-9966-E17AEE0DED21}" srcId="{CDF19F1D-A9DE-4BA5-867F-B6E8F54D93B3}" destId="{698240E8-439C-4633-A5DF-CC62401F22C9}" srcOrd="0" destOrd="0" parTransId="{6EBCC77E-7A8F-4F46-8966-41949D94A16C}" sibTransId="{E27D2F23-7C4F-40C2-9B32-6B9AC8B04C14}"/>
    <dgm:cxn modelId="{E4EB5549-2AB6-48A3-B6A5-D88C3F00A2BA}" srcId="{CDF19F1D-A9DE-4BA5-867F-B6E8F54D93B3}" destId="{67EE5ACA-E6DF-419B-A89F-E0260D688870}" srcOrd="3" destOrd="0" parTransId="{EB6DAF26-F886-47D4-BF64-64681949966C}" sibTransId="{19C9D1ED-DFB4-4B49-9096-E31FC10F13AB}"/>
    <dgm:cxn modelId="{333F4670-24EC-4BCF-B8D2-3041F44F0689}" type="presOf" srcId="{67EE5ACA-E6DF-419B-A89F-E0260D688870}" destId="{80C794A2-4848-431C-964D-470D3DA201CE}" srcOrd="0" destOrd="0" presId="urn:microsoft.com/office/officeart/2018/2/layout/IconVerticalSolidList"/>
    <dgm:cxn modelId="{AB8B8672-3693-49F0-91A9-D25F865765B2}" type="presOf" srcId="{698240E8-439C-4633-A5DF-CC62401F22C9}" destId="{C90077D5-680A-4D16-906C-5508AA200852}" srcOrd="0" destOrd="0" presId="urn:microsoft.com/office/officeart/2018/2/layout/IconVerticalSolidList"/>
    <dgm:cxn modelId="{DB275157-1E40-447F-B174-FC8E19F677F8}" srcId="{CDF19F1D-A9DE-4BA5-867F-B6E8F54D93B3}" destId="{8EF72C14-5C0A-4D32-806D-7E4792B9D926}" srcOrd="1" destOrd="0" parTransId="{DF53FAC6-4DF4-4CB2-BA8B-DFFA225690D9}" sibTransId="{50468847-D232-42CD-B546-1C2F458B01C2}"/>
    <dgm:cxn modelId="{31ED655A-8C65-42E8-B423-2D6101EAE148}" type="presOf" srcId="{1727A2FA-AF46-4396-B927-B5BC212CED75}" destId="{A2683DE0-083F-40F7-A989-2DB23230F670}" srcOrd="0" destOrd="0" presId="urn:microsoft.com/office/officeart/2018/2/layout/IconVerticalSolidList"/>
    <dgm:cxn modelId="{3AA5AA9B-AB66-429E-8BC1-4FEE7B97EC3C}" type="presOf" srcId="{CDF19F1D-A9DE-4BA5-867F-B6E8F54D93B3}" destId="{E98064A6-2516-4EC0-8D5A-154136186668}" srcOrd="0" destOrd="0" presId="urn:microsoft.com/office/officeart/2018/2/layout/IconVerticalSolidList"/>
    <dgm:cxn modelId="{88F653AC-3B1D-4561-A013-E1B3FC4D8680}" type="presOf" srcId="{8EF72C14-5C0A-4D32-806D-7E4792B9D926}" destId="{F5B32EE9-75C8-40B7-A5DB-4403BDED7179}" srcOrd="0" destOrd="0" presId="urn:microsoft.com/office/officeart/2018/2/layout/IconVerticalSolidList"/>
    <dgm:cxn modelId="{3248DDBB-D609-475E-A3A0-BBED83AF349E}" type="presParOf" srcId="{E98064A6-2516-4EC0-8D5A-154136186668}" destId="{A3E5CB23-55B6-498C-A7D3-0903D413630E}" srcOrd="0" destOrd="0" presId="urn:microsoft.com/office/officeart/2018/2/layout/IconVerticalSolidList"/>
    <dgm:cxn modelId="{E3CCA46E-DD5E-4D9F-85BB-3C134C7F7B92}" type="presParOf" srcId="{A3E5CB23-55B6-498C-A7D3-0903D413630E}" destId="{585536F0-57E5-4326-9007-D8ECB29F8215}" srcOrd="0" destOrd="0" presId="urn:microsoft.com/office/officeart/2018/2/layout/IconVerticalSolidList"/>
    <dgm:cxn modelId="{E6E763A4-2CC1-46D2-9A4B-7D425ACB4CCD}" type="presParOf" srcId="{A3E5CB23-55B6-498C-A7D3-0903D413630E}" destId="{3243BD89-D629-4282-B247-C5B328FD4829}" srcOrd="1" destOrd="0" presId="urn:microsoft.com/office/officeart/2018/2/layout/IconVerticalSolidList"/>
    <dgm:cxn modelId="{DAD5C9A8-FE8E-4EEA-9328-227F0B8748A5}" type="presParOf" srcId="{A3E5CB23-55B6-498C-A7D3-0903D413630E}" destId="{BDC6C7D2-9B48-401B-8022-3E37687A1ADB}" srcOrd="2" destOrd="0" presId="urn:microsoft.com/office/officeart/2018/2/layout/IconVerticalSolidList"/>
    <dgm:cxn modelId="{D29B9F48-209A-44F9-A6C1-AE5ED06FB1BE}" type="presParOf" srcId="{A3E5CB23-55B6-498C-A7D3-0903D413630E}" destId="{C90077D5-680A-4D16-906C-5508AA200852}" srcOrd="3" destOrd="0" presId="urn:microsoft.com/office/officeart/2018/2/layout/IconVerticalSolidList"/>
    <dgm:cxn modelId="{AC870825-85F0-4AA0-B225-3CDB13EADFA7}" type="presParOf" srcId="{E98064A6-2516-4EC0-8D5A-154136186668}" destId="{11AECAF6-432C-4B59-BD75-702CC05364E4}" srcOrd="1" destOrd="0" presId="urn:microsoft.com/office/officeart/2018/2/layout/IconVerticalSolidList"/>
    <dgm:cxn modelId="{602A06E9-929E-4CA2-B0B6-687DE6A4B97F}" type="presParOf" srcId="{E98064A6-2516-4EC0-8D5A-154136186668}" destId="{8A5CAF3A-BFB7-4ECC-A1F1-AFE6D3B4F365}" srcOrd="2" destOrd="0" presId="urn:microsoft.com/office/officeart/2018/2/layout/IconVerticalSolidList"/>
    <dgm:cxn modelId="{46FF9879-E989-4DDE-B1BF-8E55C213C496}" type="presParOf" srcId="{8A5CAF3A-BFB7-4ECC-A1F1-AFE6D3B4F365}" destId="{0564FC52-AFB0-4B04-B777-D2BC9C3D8512}" srcOrd="0" destOrd="0" presId="urn:microsoft.com/office/officeart/2018/2/layout/IconVerticalSolidList"/>
    <dgm:cxn modelId="{F406BC45-7895-479E-B15B-5A4BD6E16A55}" type="presParOf" srcId="{8A5CAF3A-BFB7-4ECC-A1F1-AFE6D3B4F365}" destId="{E77699F0-794A-4A5E-BBD7-5F3DD2F1D999}" srcOrd="1" destOrd="0" presId="urn:microsoft.com/office/officeart/2018/2/layout/IconVerticalSolidList"/>
    <dgm:cxn modelId="{2D56DC08-9B28-4EFC-98B3-36F25A097759}" type="presParOf" srcId="{8A5CAF3A-BFB7-4ECC-A1F1-AFE6D3B4F365}" destId="{BBF5965D-606C-4DB3-A7E0-964DB17BB7C4}" srcOrd="2" destOrd="0" presId="urn:microsoft.com/office/officeart/2018/2/layout/IconVerticalSolidList"/>
    <dgm:cxn modelId="{9B89B511-C896-4E52-8CFF-74A1A1D70CFE}" type="presParOf" srcId="{8A5CAF3A-BFB7-4ECC-A1F1-AFE6D3B4F365}" destId="{F5B32EE9-75C8-40B7-A5DB-4403BDED7179}" srcOrd="3" destOrd="0" presId="urn:microsoft.com/office/officeart/2018/2/layout/IconVerticalSolidList"/>
    <dgm:cxn modelId="{D8E1FFD1-3A24-472B-948B-F2AF8E84294E}" type="presParOf" srcId="{E98064A6-2516-4EC0-8D5A-154136186668}" destId="{CE9BF4E7-E717-453C-8F42-388D30816E22}" srcOrd="3" destOrd="0" presId="urn:microsoft.com/office/officeart/2018/2/layout/IconVerticalSolidList"/>
    <dgm:cxn modelId="{F95E0BD7-8E6F-4516-8555-8DD57B9CE0CF}" type="presParOf" srcId="{E98064A6-2516-4EC0-8D5A-154136186668}" destId="{8C16A61D-2159-4327-986E-6CFF2284001F}" srcOrd="4" destOrd="0" presId="urn:microsoft.com/office/officeart/2018/2/layout/IconVerticalSolidList"/>
    <dgm:cxn modelId="{E41820C3-8B47-4C98-A8D1-76C3DE89DD4D}" type="presParOf" srcId="{8C16A61D-2159-4327-986E-6CFF2284001F}" destId="{E4EFC951-6D89-4FDF-A93D-327FC1B1B557}" srcOrd="0" destOrd="0" presId="urn:microsoft.com/office/officeart/2018/2/layout/IconVerticalSolidList"/>
    <dgm:cxn modelId="{17EC359D-C8E4-4585-A29E-CDDDA64CE548}" type="presParOf" srcId="{8C16A61D-2159-4327-986E-6CFF2284001F}" destId="{BD5F0735-E607-4117-ACE0-EF88FD519EA5}" srcOrd="1" destOrd="0" presId="urn:microsoft.com/office/officeart/2018/2/layout/IconVerticalSolidList"/>
    <dgm:cxn modelId="{A3A34E8B-8D6E-47D9-89D5-239B1ED69837}" type="presParOf" srcId="{8C16A61D-2159-4327-986E-6CFF2284001F}" destId="{10B980B7-8DAD-493C-B0B8-783273FF99A5}" srcOrd="2" destOrd="0" presId="urn:microsoft.com/office/officeart/2018/2/layout/IconVerticalSolidList"/>
    <dgm:cxn modelId="{23901C06-E35D-4E70-9B22-1F677F28636D}" type="presParOf" srcId="{8C16A61D-2159-4327-986E-6CFF2284001F}" destId="{A2683DE0-083F-40F7-A989-2DB23230F670}" srcOrd="3" destOrd="0" presId="urn:microsoft.com/office/officeart/2018/2/layout/IconVerticalSolidList"/>
    <dgm:cxn modelId="{282DFC77-E4F0-45D4-BA57-F5AC60495306}" type="presParOf" srcId="{E98064A6-2516-4EC0-8D5A-154136186668}" destId="{E7B3F56D-E59A-4E1C-B7CB-3A5B112EBAE6}" srcOrd="5" destOrd="0" presId="urn:microsoft.com/office/officeart/2018/2/layout/IconVerticalSolidList"/>
    <dgm:cxn modelId="{D5CF8164-836B-43B1-B03E-03B68A9626E5}" type="presParOf" srcId="{E98064A6-2516-4EC0-8D5A-154136186668}" destId="{A4A67EE1-A3AD-4EBC-A292-D467DE032096}" srcOrd="6" destOrd="0" presId="urn:microsoft.com/office/officeart/2018/2/layout/IconVerticalSolidList"/>
    <dgm:cxn modelId="{F57AB107-C443-454C-8603-F3BE1B38E281}" type="presParOf" srcId="{A4A67EE1-A3AD-4EBC-A292-D467DE032096}" destId="{E37EE937-5F8A-47DD-BD3E-FB57E5E9576E}" srcOrd="0" destOrd="0" presId="urn:microsoft.com/office/officeart/2018/2/layout/IconVerticalSolidList"/>
    <dgm:cxn modelId="{D2E726D7-AAE4-4E15-856B-2F5E680AAB26}" type="presParOf" srcId="{A4A67EE1-A3AD-4EBC-A292-D467DE032096}" destId="{DF1A44AA-0D17-4CE3-BEBE-CAB14144F4E2}" srcOrd="1" destOrd="0" presId="urn:microsoft.com/office/officeart/2018/2/layout/IconVerticalSolidList"/>
    <dgm:cxn modelId="{B9C81CD8-32F0-4A47-91F2-038FD155256C}" type="presParOf" srcId="{A4A67EE1-A3AD-4EBC-A292-D467DE032096}" destId="{802D7F69-7828-49CC-9F62-350F6B534A74}" srcOrd="2" destOrd="0" presId="urn:microsoft.com/office/officeart/2018/2/layout/IconVerticalSolidList"/>
    <dgm:cxn modelId="{A510F231-0FB4-405D-8741-AA1539DE92ED}" type="presParOf" srcId="{A4A67EE1-A3AD-4EBC-A292-D467DE032096}" destId="{80C794A2-4848-431C-964D-470D3DA201C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5536F0-57E5-4326-9007-D8ECB29F8215}">
      <dsp:nvSpPr>
        <dsp:cNvPr id="0" name=""/>
        <dsp:cNvSpPr/>
      </dsp:nvSpPr>
      <dsp:spPr>
        <a:xfrm>
          <a:off x="0" y="0"/>
          <a:ext cx="4394124" cy="92469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43BD89-D629-4282-B247-C5B328FD4829}">
      <dsp:nvSpPr>
        <dsp:cNvPr id="0" name=""/>
        <dsp:cNvSpPr/>
      </dsp:nvSpPr>
      <dsp:spPr>
        <a:xfrm>
          <a:off x="279719" y="209880"/>
          <a:ext cx="508581" cy="508581"/>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0077D5-680A-4D16-906C-5508AA200852}">
      <dsp:nvSpPr>
        <dsp:cNvPr id="0" name=""/>
        <dsp:cNvSpPr/>
      </dsp:nvSpPr>
      <dsp:spPr>
        <a:xfrm>
          <a:off x="1068021" y="1824"/>
          <a:ext cx="3326102" cy="924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863" tIns="97863" rIns="97863" bIns="97863" numCol="1" spcCol="1270" anchor="ctr" anchorCtr="0">
          <a:noAutofit/>
        </a:bodyPr>
        <a:lstStyle/>
        <a:p>
          <a:pPr marL="0" lvl="0" indent="0" algn="l" defTabSz="977900">
            <a:lnSpc>
              <a:spcPct val="100000"/>
            </a:lnSpc>
            <a:spcBef>
              <a:spcPct val="0"/>
            </a:spcBef>
            <a:spcAft>
              <a:spcPct val="35000"/>
            </a:spcAft>
            <a:buNone/>
          </a:pPr>
          <a:r>
            <a:rPr lang="en-US" sz="2200" kern="1200" dirty="0"/>
            <a:t>Cognate Awareness</a:t>
          </a:r>
        </a:p>
      </dsp:txBody>
      <dsp:txXfrm>
        <a:off x="1068021" y="1824"/>
        <a:ext cx="3326102" cy="924693"/>
      </dsp:txXfrm>
    </dsp:sp>
    <dsp:sp modelId="{0564FC52-AFB0-4B04-B777-D2BC9C3D8512}">
      <dsp:nvSpPr>
        <dsp:cNvPr id="0" name=""/>
        <dsp:cNvSpPr/>
      </dsp:nvSpPr>
      <dsp:spPr>
        <a:xfrm>
          <a:off x="0" y="1157691"/>
          <a:ext cx="4394124" cy="92469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7699F0-794A-4A5E-BBD7-5F3DD2F1D999}">
      <dsp:nvSpPr>
        <dsp:cNvPr id="0" name=""/>
        <dsp:cNvSpPr/>
      </dsp:nvSpPr>
      <dsp:spPr>
        <a:xfrm>
          <a:off x="279719" y="1365747"/>
          <a:ext cx="508581" cy="508581"/>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B32EE9-75C8-40B7-A5DB-4403BDED7179}">
      <dsp:nvSpPr>
        <dsp:cNvPr id="0" name=""/>
        <dsp:cNvSpPr/>
      </dsp:nvSpPr>
      <dsp:spPr>
        <a:xfrm>
          <a:off x="1068021" y="1157691"/>
          <a:ext cx="3326102" cy="924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863" tIns="97863" rIns="97863" bIns="97863" numCol="1" spcCol="1270" anchor="ctr" anchorCtr="0">
          <a:noAutofit/>
        </a:bodyPr>
        <a:lstStyle/>
        <a:p>
          <a:pPr marL="0" lvl="0" indent="0" algn="l" defTabSz="977900">
            <a:lnSpc>
              <a:spcPct val="100000"/>
            </a:lnSpc>
            <a:spcBef>
              <a:spcPct val="0"/>
            </a:spcBef>
            <a:spcAft>
              <a:spcPct val="35000"/>
            </a:spcAft>
            <a:buNone/>
          </a:pPr>
          <a:r>
            <a:rPr lang="en-US" sz="2200" kern="1200" dirty="0"/>
            <a:t>Morphological Awareness</a:t>
          </a:r>
        </a:p>
      </dsp:txBody>
      <dsp:txXfrm>
        <a:off x="1068021" y="1157691"/>
        <a:ext cx="3326102" cy="924693"/>
      </dsp:txXfrm>
    </dsp:sp>
    <dsp:sp modelId="{E4EFC951-6D89-4FDF-A93D-327FC1B1B557}">
      <dsp:nvSpPr>
        <dsp:cNvPr id="0" name=""/>
        <dsp:cNvSpPr/>
      </dsp:nvSpPr>
      <dsp:spPr>
        <a:xfrm>
          <a:off x="0" y="2313558"/>
          <a:ext cx="4394124" cy="92469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5F0735-E607-4117-ACE0-EF88FD519EA5}">
      <dsp:nvSpPr>
        <dsp:cNvPr id="0" name=""/>
        <dsp:cNvSpPr/>
      </dsp:nvSpPr>
      <dsp:spPr>
        <a:xfrm>
          <a:off x="279719" y="2521614"/>
          <a:ext cx="508581" cy="508581"/>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683DE0-083F-40F7-A989-2DB23230F670}">
      <dsp:nvSpPr>
        <dsp:cNvPr id="0" name=""/>
        <dsp:cNvSpPr/>
      </dsp:nvSpPr>
      <dsp:spPr>
        <a:xfrm>
          <a:off x="1068021" y="2313558"/>
          <a:ext cx="3326102" cy="924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863" tIns="97863" rIns="97863" bIns="97863" numCol="1" spcCol="1270" anchor="ctr" anchorCtr="0">
          <a:noAutofit/>
        </a:bodyPr>
        <a:lstStyle/>
        <a:p>
          <a:pPr marL="0" lvl="0" indent="0" algn="l" defTabSz="977900">
            <a:lnSpc>
              <a:spcPct val="100000"/>
            </a:lnSpc>
            <a:spcBef>
              <a:spcPct val="0"/>
            </a:spcBef>
            <a:spcAft>
              <a:spcPct val="35000"/>
            </a:spcAft>
            <a:buNone/>
          </a:pPr>
          <a:r>
            <a:rPr lang="en-US" sz="2200" kern="1200" dirty="0"/>
            <a:t>Making Connections </a:t>
          </a:r>
        </a:p>
      </dsp:txBody>
      <dsp:txXfrm>
        <a:off x="1068021" y="2313558"/>
        <a:ext cx="3326102" cy="924693"/>
      </dsp:txXfrm>
    </dsp:sp>
    <dsp:sp modelId="{E37EE937-5F8A-47DD-BD3E-FB57E5E9576E}">
      <dsp:nvSpPr>
        <dsp:cNvPr id="0" name=""/>
        <dsp:cNvSpPr/>
      </dsp:nvSpPr>
      <dsp:spPr>
        <a:xfrm>
          <a:off x="0" y="3469425"/>
          <a:ext cx="4394124" cy="92469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1A44AA-0D17-4CE3-BEBE-CAB14144F4E2}">
      <dsp:nvSpPr>
        <dsp:cNvPr id="0" name=""/>
        <dsp:cNvSpPr/>
      </dsp:nvSpPr>
      <dsp:spPr>
        <a:xfrm>
          <a:off x="279719" y="3677481"/>
          <a:ext cx="508581" cy="508581"/>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C794A2-4848-431C-964D-470D3DA201CE}">
      <dsp:nvSpPr>
        <dsp:cNvPr id="0" name=""/>
        <dsp:cNvSpPr/>
      </dsp:nvSpPr>
      <dsp:spPr>
        <a:xfrm>
          <a:off x="1068021" y="3469425"/>
          <a:ext cx="3326102" cy="924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863" tIns="97863" rIns="97863" bIns="97863" numCol="1" spcCol="1270" anchor="ctr" anchorCtr="0">
          <a:noAutofit/>
        </a:bodyPr>
        <a:lstStyle/>
        <a:p>
          <a:pPr marL="0" lvl="0" indent="0" algn="l" defTabSz="977900">
            <a:lnSpc>
              <a:spcPct val="100000"/>
            </a:lnSpc>
            <a:spcBef>
              <a:spcPct val="0"/>
            </a:spcBef>
            <a:spcAft>
              <a:spcPct val="35000"/>
            </a:spcAft>
            <a:buNone/>
          </a:pPr>
          <a:r>
            <a:rPr lang="en-US" sz="2200" kern="1200" dirty="0"/>
            <a:t>Multiple Opportunities for Use</a:t>
          </a:r>
        </a:p>
      </dsp:txBody>
      <dsp:txXfrm>
        <a:off x="1068021" y="3469425"/>
        <a:ext cx="3326102" cy="92469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3" tIns="46583" rIns="93163" bIns="46583" rtlCol="0"/>
          <a:lstStyle>
            <a:lvl1pPr algn="l">
              <a:defRPr sz="1200"/>
            </a:lvl1pPr>
          </a:lstStyle>
          <a:p>
            <a:endParaRPr lang="en-US"/>
          </a:p>
        </p:txBody>
      </p:sp>
      <p:sp>
        <p:nvSpPr>
          <p:cNvPr id="3" name="Date Placeholder 2"/>
          <p:cNvSpPr>
            <a:spLocks noGrp="1"/>
          </p:cNvSpPr>
          <p:nvPr>
            <p:ph type="dt" idx="1"/>
          </p:nvPr>
        </p:nvSpPr>
        <p:spPr>
          <a:xfrm>
            <a:off x="3970939" y="0"/>
            <a:ext cx="3037840" cy="466434"/>
          </a:xfrm>
          <a:prstGeom prst="rect">
            <a:avLst/>
          </a:prstGeom>
        </p:spPr>
        <p:txBody>
          <a:bodyPr vert="horz" lIns="93163" tIns="46583" rIns="93163" bIns="46583" rtlCol="0"/>
          <a:lstStyle>
            <a:lvl1pPr algn="r">
              <a:defRPr sz="1200"/>
            </a:lvl1pPr>
          </a:lstStyle>
          <a:p>
            <a:fld id="{CDC4ADDC-17FF-4FE4-A163-D89C2EB8540B}" type="datetimeFigureOut">
              <a:rPr lang="en-US" smtClean="0"/>
              <a:t>6/11/2025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3" tIns="46583" rIns="93163" bIns="46583"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3" tIns="46583" rIns="93163" bIns="4658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3" tIns="46583" rIns="93163" bIns="46583"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6433"/>
          </a:xfrm>
          <a:prstGeom prst="rect">
            <a:avLst/>
          </a:prstGeom>
        </p:spPr>
        <p:txBody>
          <a:bodyPr vert="horz" lIns="93163" tIns="46583" rIns="93163" bIns="46583" rtlCol="0" anchor="b"/>
          <a:lstStyle>
            <a:lvl1pPr algn="r">
              <a:defRPr sz="1200"/>
            </a:lvl1pPr>
          </a:lstStyle>
          <a:p>
            <a:fld id="{7A6E335F-6B58-4BAC-AAD9-EC2E6DC7157D}" type="slidenum">
              <a:rPr lang="en-US" smtClean="0"/>
              <a:t>‹#›</a:t>
            </a:fld>
            <a:endParaRPr lang="en-US"/>
          </a:p>
        </p:txBody>
      </p:sp>
    </p:spTree>
    <p:extLst>
      <p:ext uri="{BB962C8B-B14F-4D97-AF65-F5344CB8AC3E}">
        <p14:creationId xmlns:p14="http://schemas.microsoft.com/office/powerpoint/2010/main" val="148645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504218-3BBA-48F7-80EF-D185A5AE82BE}" type="slidenum">
              <a:rPr lang="en-US" smtClean="0"/>
              <a:t>4</a:t>
            </a:fld>
            <a:endParaRPr lang="en-US"/>
          </a:p>
        </p:txBody>
      </p:sp>
    </p:spTree>
    <p:extLst>
      <p:ext uri="{BB962C8B-B14F-4D97-AF65-F5344CB8AC3E}">
        <p14:creationId xmlns:p14="http://schemas.microsoft.com/office/powerpoint/2010/main" val="1423670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6C4AD3-6CF0-43E7-A081-0AC7111F733D}" type="slidenum">
              <a:rPr lang="en-US" smtClean="0"/>
              <a:t>21</a:t>
            </a:fld>
            <a:endParaRPr lang="en-US" dirty="0"/>
          </a:p>
        </p:txBody>
      </p:sp>
    </p:spTree>
    <p:extLst>
      <p:ext uri="{BB962C8B-B14F-4D97-AF65-F5344CB8AC3E}">
        <p14:creationId xmlns:p14="http://schemas.microsoft.com/office/powerpoint/2010/main" val="2136757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504218-3BBA-48F7-80EF-D185A5AE82BE}" type="slidenum">
              <a:rPr lang="en-US" smtClean="0"/>
              <a:t>22</a:t>
            </a:fld>
            <a:endParaRPr lang="en-US"/>
          </a:p>
        </p:txBody>
      </p:sp>
    </p:spTree>
    <p:extLst>
      <p:ext uri="{BB962C8B-B14F-4D97-AF65-F5344CB8AC3E}">
        <p14:creationId xmlns:p14="http://schemas.microsoft.com/office/powerpoint/2010/main" val="3247906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663B91AD-F139-4E04-8381-6942D97D1C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a:extLst>
              <a:ext uri="{FF2B5EF4-FFF2-40B4-BE49-F238E27FC236}">
                <a16:creationId xmlns:a16="http://schemas.microsoft.com/office/drawing/2014/main" id="{02E15320-49DD-416E-907E-43C917A825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Now let’s analyze and come to an agreement of how we will describe the spelling errors .  You can work with a partner and we will discuss as a whole group.</a:t>
            </a:r>
          </a:p>
        </p:txBody>
      </p:sp>
      <p:sp>
        <p:nvSpPr>
          <p:cNvPr id="131076" name="Slide Number Placeholder 3">
            <a:extLst>
              <a:ext uri="{FF2B5EF4-FFF2-40B4-BE49-F238E27FC236}">
                <a16:creationId xmlns:a16="http://schemas.microsoft.com/office/drawing/2014/main" id="{2C69EEFC-6BD7-4C59-AE8A-CA2A8ABE90A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23900" indent="-277813">
              <a:defRPr>
                <a:solidFill>
                  <a:schemeClr val="tx1"/>
                </a:solidFill>
                <a:latin typeface="Calibri" panose="020F0502020204030204" pitchFamily="34" charset="0"/>
              </a:defRPr>
            </a:lvl2pPr>
            <a:lvl3pPr marL="1114425" indent="-222250">
              <a:defRPr>
                <a:solidFill>
                  <a:schemeClr val="tx1"/>
                </a:solidFill>
                <a:latin typeface="Calibri" panose="020F0502020204030204" pitchFamily="34" charset="0"/>
              </a:defRPr>
            </a:lvl3pPr>
            <a:lvl4pPr marL="1560513" indent="-222250">
              <a:defRPr>
                <a:solidFill>
                  <a:schemeClr val="tx1"/>
                </a:solidFill>
                <a:latin typeface="Calibri" panose="020F0502020204030204" pitchFamily="34" charset="0"/>
              </a:defRPr>
            </a:lvl4pPr>
            <a:lvl5pPr marL="2005013" indent="-222250">
              <a:defRPr>
                <a:solidFill>
                  <a:schemeClr val="tx1"/>
                </a:solidFill>
                <a:latin typeface="Calibri" panose="020F0502020204030204" pitchFamily="34" charset="0"/>
              </a:defRPr>
            </a:lvl5pPr>
            <a:lvl6pPr marL="2462213" indent="-222250" defTabSz="457200" eaLnBrk="0" fontAlgn="base" hangingPunct="0">
              <a:spcBef>
                <a:spcPct val="0"/>
              </a:spcBef>
              <a:spcAft>
                <a:spcPct val="0"/>
              </a:spcAft>
              <a:defRPr>
                <a:solidFill>
                  <a:schemeClr val="tx1"/>
                </a:solidFill>
                <a:latin typeface="Calibri" panose="020F0502020204030204" pitchFamily="34" charset="0"/>
              </a:defRPr>
            </a:lvl6pPr>
            <a:lvl7pPr marL="2919413" indent="-222250" defTabSz="457200" eaLnBrk="0" fontAlgn="base" hangingPunct="0">
              <a:spcBef>
                <a:spcPct val="0"/>
              </a:spcBef>
              <a:spcAft>
                <a:spcPct val="0"/>
              </a:spcAft>
              <a:defRPr>
                <a:solidFill>
                  <a:schemeClr val="tx1"/>
                </a:solidFill>
                <a:latin typeface="Calibri" panose="020F0502020204030204" pitchFamily="34" charset="0"/>
              </a:defRPr>
            </a:lvl7pPr>
            <a:lvl8pPr marL="3376613" indent="-222250" defTabSz="457200" eaLnBrk="0" fontAlgn="base" hangingPunct="0">
              <a:spcBef>
                <a:spcPct val="0"/>
              </a:spcBef>
              <a:spcAft>
                <a:spcPct val="0"/>
              </a:spcAft>
              <a:defRPr>
                <a:solidFill>
                  <a:schemeClr val="tx1"/>
                </a:solidFill>
                <a:latin typeface="Calibri" panose="020F0502020204030204" pitchFamily="34" charset="0"/>
              </a:defRPr>
            </a:lvl8pPr>
            <a:lvl9pPr marL="3833813" indent="-222250" defTabSz="457200" eaLnBrk="0" fontAlgn="base" hangingPunct="0">
              <a:spcBef>
                <a:spcPct val="0"/>
              </a:spcBef>
              <a:spcAft>
                <a:spcPct val="0"/>
              </a:spcAft>
              <a:defRPr>
                <a:solidFill>
                  <a:schemeClr val="tx1"/>
                </a:solidFill>
                <a:latin typeface="Calibri" panose="020F0502020204030204" pitchFamily="34" charset="0"/>
              </a:defRPr>
            </a:lvl9pPr>
          </a:lstStyle>
          <a:p>
            <a:fld id="{E2D7DF24-C9EB-4121-BF49-016D19565609}" type="slidenum">
              <a:rPr lang="en-US" altLang="en-US" smtClean="0">
                <a:cs typeface="Arial" panose="020B0604020202020204" pitchFamily="34" charset="0"/>
              </a:rPr>
              <a:pPr/>
              <a:t>29</a:t>
            </a:fld>
            <a:endParaRPr lang="en-US" altLang="en-US">
              <a:cs typeface="Arial" panose="020B0604020202020204" pitchFamily="34" charset="0"/>
            </a:endParaRPr>
          </a:p>
        </p:txBody>
      </p:sp>
      <p:sp>
        <p:nvSpPr>
          <p:cNvPr id="2" name="Date Placeholder 1">
            <a:extLst>
              <a:ext uri="{FF2B5EF4-FFF2-40B4-BE49-F238E27FC236}">
                <a16:creationId xmlns:a16="http://schemas.microsoft.com/office/drawing/2014/main" id="{00A59223-98DC-4AA1-98CC-68A8829DFEEC}"/>
              </a:ext>
            </a:extLst>
          </p:cNvPr>
          <p:cNvSpPr>
            <a:spLocks noGrp="1"/>
          </p:cNvSpPr>
          <p:nvPr>
            <p:ph type="dt" sz="quarter" idx="1"/>
          </p:nvPr>
        </p:nvSpPr>
        <p:spPr/>
        <p:txBody>
          <a:bodyPr/>
          <a:lstStyle/>
          <a:p>
            <a:pPr>
              <a:defRPr/>
            </a:pPr>
            <a:r>
              <a:rPr lang="en-US"/>
              <a:t>9/21/2018</a:t>
            </a:r>
          </a:p>
        </p:txBody>
      </p:sp>
      <p:sp>
        <p:nvSpPr>
          <p:cNvPr id="3" name="Header Placeholder 2">
            <a:extLst>
              <a:ext uri="{FF2B5EF4-FFF2-40B4-BE49-F238E27FC236}">
                <a16:creationId xmlns:a16="http://schemas.microsoft.com/office/drawing/2014/main" id="{EEBA10FE-75EC-4927-96DF-1C1116369C77}"/>
              </a:ext>
            </a:extLst>
          </p:cNvPr>
          <p:cNvSpPr>
            <a:spLocks noGrp="1"/>
          </p:cNvSpPr>
          <p:nvPr>
            <p:ph type="hdr" sz="quarter"/>
          </p:nvPr>
        </p:nvSpPr>
        <p:spPr/>
        <p:txBody>
          <a:bodyPr/>
          <a:lstStyle/>
          <a:p>
            <a:pPr>
              <a:defRPr/>
            </a:pPr>
            <a:endParaRPr lang="en-US"/>
          </a:p>
        </p:txBody>
      </p:sp>
    </p:spTree>
    <p:extLst>
      <p:ext uri="{BB962C8B-B14F-4D97-AF65-F5344CB8AC3E}">
        <p14:creationId xmlns:p14="http://schemas.microsoft.com/office/powerpoint/2010/main" val="4234614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ff0b23a82a_1_250:notes"/>
          <p:cNvSpPr txBox="1">
            <a:spLocks noGrp="1"/>
          </p:cNvSpPr>
          <p:nvPr>
            <p:ph type="body" idx="1"/>
          </p:nvPr>
        </p:nvSpPr>
        <p:spPr>
          <a:xfrm>
            <a:off x="701040" y="4473892"/>
            <a:ext cx="5608200" cy="3660600"/>
          </a:xfrm>
          <a:prstGeom prst="rect">
            <a:avLst/>
          </a:prstGeom>
          <a:noFill/>
          <a:ln>
            <a:noFill/>
          </a:ln>
        </p:spPr>
        <p:txBody>
          <a:bodyPr spcFirstLastPara="1" wrap="square" lIns="93150" tIns="46550" rIns="93150" bIns="46550" anchor="t" anchorCtr="0">
            <a:noAutofit/>
          </a:bodyPr>
          <a:lstStyle/>
          <a:p>
            <a:pPr marL="0" lvl="0" indent="0" algn="l" rtl="0">
              <a:spcBef>
                <a:spcPts val="0"/>
              </a:spcBef>
              <a:spcAft>
                <a:spcPts val="0"/>
              </a:spcAft>
              <a:buNone/>
            </a:pPr>
            <a:r>
              <a:rPr lang="en-US" dirty="0"/>
              <a:t>This is a writing rubric to determine the types of errors in the written sample.</a:t>
            </a:r>
          </a:p>
          <a:p>
            <a:pPr marL="0" lvl="0" indent="0" algn="l" rtl="0">
              <a:spcBef>
                <a:spcPts val="0"/>
              </a:spcBef>
              <a:spcAft>
                <a:spcPts val="0"/>
              </a:spcAft>
              <a:buNone/>
            </a:pPr>
            <a:r>
              <a:rPr lang="en-US" dirty="0"/>
              <a:t>1 </a:t>
            </a:r>
            <a:r>
              <a:rPr lang="en-US" dirty="0" err="1"/>
              <a:t>relects</a:t>
            </a:r>
            <a:r>
              <a:rPr lang="en-US" dirty="0"/>
              <a:t> use of the native language for word choice, syntax and spelling.</a:t>
            </a:r>
          </a:p>
          <a:p>
            <a:pPr marL="0" lvl="0" indent="0" algn="l" rtl="0">
              <a:spcBef>
                <a:spcPts val="0"/>
              </a:spcBef>
              <a:spcAft>
                <a:spcPts val="0"/>
              </a:spcAft>
              <a:buNone/>
            </a:pPr>
            <a:r>
              <a:rPr lang="en-US" dirty="0"/>
              <a:t>2 reflect run on sentences or phrases use in place of specific vocabulary.</a:t>
            </a:r>
          </a:p>
          <a:p>
            <a:pPr marL="0" lvl="0" indent="0" algn="l" rtl="0">
              <a:spcBef>
                <a:spcPts val="0"/>
              </a:spcBef>
              <a:spcAft>
                <a:spcPts val="0"/>
              </a:spcAft>
              <a:buNone/>
            </a:pPr>
            <a:r>
              <a:rPr lang="en-US" dirty="0"/>
              <a:t>3 reflects complete thought in English but also noted </a:t>
            </a:r>
            <a:r>
              <a:rPr lang="en-US" dirty="0" err="1"/>
              <a:t>uncorrect</a:t>
            </a:r>
            <a:r>
              <a:rPr lang="en-US" dirty="0"/>
              <a:t> usage of punctuation and </a:t>
            </a:r>
            <a:r>
              <a:rPr lang="en-US" dirty="0" err="1"/>
              <a:t>captilaization</a:t>
            </a:r>
            <a:r>
              <a:rPr lang="en-US" dirty="0"/>
              <a:t>.</a:t>
            </a:r>
          </a:p>
          <a:p>
            <a:pPr marL="0" lvl="0" indent="0" algn="l" rtl="0">
              <a:spcBef>
                <a:spcPts val="0"/>
              </a:spcBef>
              <a:spcAft>
                <a:spcPts val="0"/>
              </a:spcAft>
              <a:buNone/>
            </a:pPr>
            <a:r>
              <a:rPr lang="en-US" dirty="0"/>
              <a:t>4 is overgeneralization of spelling and/or syntax rules.</a:t>
            </a:r>
            <a:endParaRPr dirty="0"/>
          </a:p>
        </p:txBody>
      </p:sp>
      <p:sp>
        <p:nvSpPr>
          <p:cNvPr id="209" name="Google Shape;209;g2ff0b23a82a_1_25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88083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5C689F0D-DF10-4E92-AC00-DEE143BCFE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a:extLst>
              <a:ext uri="{FF2B5EF4-FFF2-40B4-BE49-F238E27FC236}">
                <a16:creationId xmlns:a16="http://schemas.microsoft.com/office/drawing/2014/main" id="{1DD3794A-A2A3-4A90-A3C0-DF9395027A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Now let’s see if you agree with the analysis.  Provide your rationale.</a:t>
            </a:r>
          </a:p>
        </p:txBody>
      </p:sp>
      <p:sp>
        <p:nvSpPr>
          <p:cNvPr id="133124" name="Slide Number Placeholder 3">
            <a:extLst>
              <a:ext uri="{FF2B5EF4-FFF2-40B4-BE49-F238E27FC236}">
                <a16:creationId xmlns:a16="http://schemas.microsoft.com/office/drawing/2014/main" id="{C16C8EBC-DDB7-48B7-9E92-B9EC85B4E37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23900" indent="-277813">
              <a:defRPr>
                <a:solidFill>
                  <a:schemeClr val="tx1"/>
                </a:solidFill>
                <a:latin typeface="Calibri" panose="020F0502020204030204" pitchFamily="34" charset="0"/>
              </a:defRPr>
            </a:lvl2pPr>
            <a:lvl3pPr marL="1114425" indent="-222250">
              <a:defRPr>
                <a:solidFill>
                  <a:schemeClr val="tx1"/>
                </a:solidFill>
                <a:latin typeface="Calibri" panose="020F0502020204030204" pitchFamily="34" charset="0"/>
              </a:defRPr>
            </a:lvl3pPr>
            <a:lvl4pPr marL="1560513" indent="-222250">
              <a:defRPr>
                <a:solidFill>
                  <a:schemeClr val="tx1"/>
                </a:solidFill>
                <a:latin typeface="Calibri" panose="020F0502020204030204" pitchFamily="34" charset="0"/>
              </a:defRPr>
            </a:lvl4pPr>
            <a:lvl5pPr marL="2005013" indent="-222250">
              <a:defRPr>
                <a:solidFill>
                  <a:schemeClr val="tx1"/>
                </a:solidFill>
                <a:latin typeface="Calibri" panose="020F0502020204030204" pitchFamily="34" charset="0"/>
              </a:defRPr>
            </a:lvl5pPr>
            <a:lvl6pPr marL="2462213" indent="-222250" defTabSz="457200" eaLnBrk="0" fontAlgn="base" hangingPunct="0">
              <a:spcBef>
                <a:spcPct val="0"/>
              </a:spcBef>
              <a:spcAft>
                <a:spcPct val="0"/>
              </a:spcAft>
              <a:defRPr>
                <a:solidFill>
                  <a:schemeClr val="tx1"/>
                </a:solidFill>
                <a:latin typeface="Calibri" panose="020F0502020204030204" pitchFamily="34" charset="0"/>
              </a:defRPr>
            </a:lvl6pPr>
            <a:lvl7pPr marL="2919413" indent="-222250" defTabSz="457200" eaLnBrk="0" fontAlgn="base" hangingPunct="0">
              <a:spcBef>
                <a:spcPct val="0"/>
              </a:spcBef>
              <a:spcAft>
                <a:spcPct val="0"/>
              </a:spcAft>
              <a:defRPr>
                <a:solidFill>
                  <a:schemeClr val="tx1"/>
                </a:solidFill>
                <a:latin typeface="Calibri" panose="020F0502020204030204" pitchFamily="34" charset="0"/>
              </a:defRPr>
            </a:lvl7pPr>
            <a:lvl8pPr marL="3376613" indent="-222250" defTabSz="457200" eaLnBrk="0" fontAlgn="base" hangingPunct="0">
              <a:spcBef>
                <a:spcPct val="0"/>
              </a:spcBef>
              <a:spcAft>
                <a:spcPct val="0"/>
              </a:spcAft>
              <a:defRPr>
                <a:solidFill>
                  <a:schemeClr val="tx1"/>
                </a:solidFill>
                <a:latin typeface="Calibri" panose="020F0502020204030204" pitchFamily="34" charset="0"/>
              </a:defRPr>
            </a:lvl8pPr>
            <a:lvl9pPr marL="3833813" indent="-222250" defTabSz="457200" eaLnBrk="0" fontAlgn="base" hangingPunct="0">
              <a:spcBef>
                <a:spcPct val="0"/>
              </a:spcBef>
              <a:spcAft>
                <a:spcPct val="0"/>
              </a:spcAft>
              <a:defRPr>
                <a:solidFill>
                  <a:schemeClr val="tx1"/>
                </a:solidFill>
                <a:latin typeface="Calibri" panose="020F0502020204030204" pitchFamily="34" charset="0"/>
              </a:defRPr>
            </a:lvl9pPr>
          </a:lstStyle>
          <a:p>
            <a:fld id="{E6F65B1D-8D6E-400D-9259-4E089302FCF2}" type="slidenum">
              <a:rPr lang="en-US" altLang="en-US" smtClean="0">
                <a:cs typeface="Arial" panose="020B0604020202020204" pitchFamily="34" charset="0"/>
              </a:rPr>
              <a:pPr/>
              <a:t>31</a:t>
            </a:fld>
            <a:endParaRPr lang="en-US" altLang="en-US">
              <a:cs typeface="Arial" panose="020B0604020202020204" pitchFamily="34" charset="0"/>
            </a:endParaRPr>
          </a:p>
        </p:txBody>
      </p:sp>
      <p:sp>
        <p:nvSpPr>
          <p:cNvPr id="2" name="Date Placeholder 1">
            <a:extLst>
              <a:ext uri="{FF2B5EF4-FFF2-40B4-BE49-F238E27FC236}">
                <a16:creationId xmlns:a16="http://schemas.microsoft.com/office/drawing/2014/main" id="{0A20891A-6AD3-438A-9E78-3E487D12470F}"/>
              </a:ext>
            </a:extLst>
          </p:cNvPr>
          <p:cNvSpPr>
            <a:spLocks noGrp="1"/>
          </p:cNvSpPr>
          <p:nvPr>
            <p:ph type="dt" sz="quarter" idx="1"/>
          </p:nvPr>
        </p:nvSpPr>
        <p:spPr/>
        <p:txBody>
          <a:bodyPr/>
          <a:lstStyle/>
          <a:p>
            <a:pPr>
              <a:defRPr/>
            </a:pPr>
            <a:r>
              <a:rPr lang="en-US"/>
              <a:t>9/21/2018</a:t>
            </a:r>
          </a:p>
        </p:txBody>
      </p:sp>
      <p:sp>
        <p:nvSpPr>
          <p:cNvPr id="3" name="Header Placeholder 2">
            <a:extLst>
              <a:ext uri="{FF2B5EF4-FFF2-40B4-BE49-F238E27FC236}">
                <a16:creationId xmlns:a16="http://schemas.microsoft.com/office/drawing/2014/main" id="{8FA65A16-48E3-4214-A567-F82E92E9730C}"/>
              </a:ext>
            </a:extLst>
          </p:cNvPr>
          <p:cNvSpPr>
            <a:spLocks noGrp="1"/>
          </p:cNvSpPr>
          <p:nvPr>
            <p:ph type="hdr" sz="quarter"/>
          </p:nvPr>
        </p:nvSpPr>
        <p:spPr/>
        <p:txBody>
          <a:bodyPr/>
          <a:lstStyle/>
          <a:p>
            <a:pPr>
              <a:defRPr/>
            </a:pPr>
            <a:endParaRPr lang="en-US"/>
          </a:p>
        </p:txBody>
      </p:sp>
    </p:spTree>
    <p:extLst>
      <p:ext uri="{BB962C8B-B14F-4D97-AF65-F5344CB8AC3E}">
        <p14:creationId xmlns:p14="http://schemas.microsoft.com/office/powerpoint/2010/main" val="3612941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5C689F0D-DF10-4E92-AC00-DEE143BCFE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a:extLst>
              <a:ext uri="{FF2B5EF4-FFF2-40B4-BE49-F238E27FC236}">
                <a16:creationId xmlns:a16="http://schemas.microsoft.com/office/drawing/2014/main" id="{1DD3794A-A2A3-4A90-A3C0-DF9395027A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Now let’s see if you agree with the analysis.  Provide your rationale.</a:t>
            </a:r>
          </a:p>
        </p:txBody>
      </p:sp>
      <p:sp>
        <p:nvSpPr>
          <p:cNvPr id="133124" name="Slide Number Placeholder 3">
            <a:extLst>
              <a:ext uri="{FF2B5EF4-FFF2-40B4-BE49-F238E27FC236}">
                <a16:creationId xmlns:a16="http://schemas.microsoft.com/office/drawing/2014/main" id="{C16C8EBC-DDB7-48B7-9E92-B9EC85B4E37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23900" indent="-277813">
              <a:defRPr>
                <a:solidFill>
                  <a:schemeClr val="tx1"/>
                </a:solidFill>
                <a:latin typeface="Calibri" panose="020F0502020204030204" pitchFamily="34" charset="0"/>
              </a:defRPr>
            </a:lvl2pPr>
            <a:lvl3pPr marL="1114425" indent="-222250">
              <a:defRPr>
                <a:solidFill>
                  <a:schemeClr val="tx1"/>
                </a:solidFill>
                <a:latin typeface="Calibri" panose="020F0502020204030204" pitchFamily="34" charset="0"/>
              </a:defRPr>
            </a:lvl3pPr>
            <a:lvl4pPr marL="1560513" indent="-222250">
              <a:defRPr>
                <a:solidFill>
                  <a:schemeClr val="tx1"/>
                </a:solidFill>
                <a:latin typeface="Calibri" panose="020F0502020204030204" pitchFamily="34" charset="0"/>
              </a:defRPr>
            </a:lvl4pPr>
            <a:lvl5pPr marL="2005013" indent="-222250">
              <a:defRPr>
                <a:solidFill>
                  <a:schemeClr val="tx1"/>
                </a:solidFill>
                <a:latin typeface="Calibri" panose="020F0502020204030204" pitchFamily="34" charset="0"/>
              </a:defRPr>
            </a:lvl5pPr>
            <a:lvl6pPr marL="2462213" indent="-222250" defTabSz="457200" eaLnBrk="0" fontAlgn="base" hangingPunct="0">
              <a:spcBef>
                <a:spcPct val="0"/>
              </a:spcBef>
              <a:spcAft>
                <a:spcPct val="0"/>
              </a:spcAft>
              <a:defRPr>
                <a:solidFill>
                  <a:schemeClr val="tx1"/>
                </a:solidFill>
                <a:latin typeface="Calibri" panose="020F0502020204030204" pitchFamily="34" charset="0"/>
              </a:defRPr>
            </a:lvl6pPr>
            <a:lvl7pPr marL="2919413" indent="-222250" defTabSz="457200" eaLnBrk="0" fontAlgn="base" hangingPunct="0">
              <a:spcBef>
                <a:spcPct val="0"/>
              </a:spcBef>
              <a:spcAft>
                <a:spcPct val="0"/>
              </a:spcAft>
              <a:defRPr>
                <a:solidFill>
                  <a:schemeClr val="tx1"/>
                </a:solidFill>
                <a:latin typeface="Calibri" panose="020F0502020204030204" pitchFamily="34" charset="0"/>
              </a:defRPr>
            </a:lvl7pPr>
            <a:lvl8pPr marL="3376613" indent="-222250" defTabSz="457200" eaLnBrk="0" fontAlgn="base" hangingPunct="0">
              <a:spcBef>
                <a:spcPct val="0"/>
              </a:spcBef>
              <a:spcAft>
                <a:spcPct val="0"/>
              </a:spcAft>
              <a:defRPr>
                <a:solidFill>
                  <a:schemeClr val="tx1"/>
                </a:solidFill>
                <a:latin typeface="Calibri" panose="020F0502020204030204" pitchFamily="34" charset="0"/>
              </a:defRPr>
            </a:lvl8pPr>
            <a:lvl9pPr marL="3833813" indent="-222250" defTabSz="457200" eaLnBrk="0" fontAlgn="base" hangingPunct="0">
              <a:spcBef>
                <a:spcPct val="0"/>
              </a:spcBef>
              <a:spcAft>
                <a:spcPct val="0"/>
              </a:spcAft>
              <a:defRPr>
                <a:solidFill>
                  <a:schemeClr val="tx1"/>
                </a:solidFill>
                <a:latin typeface="Calibri" panose="020F0502020204030204" pitchFamily="34" charset="0"/>
              </a:defRPr>
            </a:lvl9pPr>
          </a:lstStyle>
          <a:p>
            <a:fld id="{E6F65B1D-8D6E-400D-9259-4E089302FCF2}" type="slidenum">
              <a:rPr lang="en-US" altLang="en-US" smtClean="0">
                <a:cs typeface="Arial" panose="020B0604020202020204" pitchFamily="34" charset="0"/>
              </a:rPr>
              <a:pPr/>
              <a:t>32</a:t>
            </a:fld>
            <a:endParaRPr lang="en-US" altLang="en-US">
              <a:cs typeface="Arial" panose="020B0604020202020204" pitchFamily="34" charset="0"/>
            </a:endParaRPr>
          </a:p>
        </p:txBody>
      </p:sp>
      <p:sp>
        <p:nvSpPr>
          <p:cNvPr id="2" name="Date Placeholder 1">
            <a:extLst>
              <a:ext uri="{FF2B5EF4-FFF2-40B4-BE49-F238E27FC236}">
                <a16:creationId xmlns:a16="http://schemas.microsoft.com/office/drawing/2014/main" id="{0A20891A-6AD3-438A-9E78-3E487D12470F}"/>
              </a:ext>
            </a:extLst>
          </p:cNvPr>
          <p:cNvSpPr>
            <a:spLocks noGrp="1"/>
          </p:cNvSpPr>
          <p:nvPr>
            <p:ph type="dt" sz="quarter" idx="1"/>
          </p:nvPr>
        </p:nvSpPr>
        <p:spPr/>
        <p:txBody>
          <a:bodyPr/>
          <a:lstStyle/>
          <a:p>
            <a:pPr>
              <a:defRPr/>
            </a:pPr>
            <a:r>
              <a:rPr lang="en-US"/>
              <a:t>9/21/2018</a:t>
            </a:r>
          </a:p>
        </p:txBody>
      </p:sp>
      <p:sp>
        <p:nvSpPr>
          <p:cNvPr id="3" name="Header Placeholder 2">
            <a:extLst>
              <a:ext uri="{FF2B5EF4-FFF2-40B4-BE49-F238E27FC236}">
                <a16:creationId xmlns:a16="http://schemas.microsoft.com/office/drawing/2014/main" id="{8FA65A16-48E3-4214-A567-F82E92E9730C}"/>
              </a:ext>
            </a:extLst>
          </p:cNvPr>
          <p:cNvSpPr>
            <a:spLocks noGrp="1"/>
          </p:cNvSpPr>
          <p:nvPr>
            <p:ph type="hdr" sz="quarter"/>
          </p:nvPr>
        </p:nvSpPr>
        <p:spPr/>
        <p:txBody>
          <a:bodyPr/>
          <a:lstStyle/>
          <a:p>
            <a:pPr>
              <a:defRPr/>
            </a:pPr>
            <a:endParaRPr lang="en-US"/>
          </a:p>
        </p:txBody>
      </p:sp>
    </p:spTree>
    <p:extLst>
      <p:ext uri="{BB962C8B-B14F-4D97-AF65-F5344CB8AC3E}">
        <p14:creationId xmlns:p14="http://schemas.microsoft.com/office/powerpoint/2010/main" val="29884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5C689F0D-DF10-4E92-AC00-DEE143BCFE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a:extLst>
              <a:ext uri="{FF2B5EF4-FFF2-40B4-BE49-F238E27FC236}">
                <a16:creationId xmlns:a16="http://schemas.microsoft.com/office/drawing/2014/main" id="{1DD3794A-A2A3-4A90-A3C0-DF9395027A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Now let’s see if you agree with the analysis.  Provide your rationale.</a:t>
            </a:r>
          </a:p>
        </p:txBody>
      </p:sp>
      <p:sp>
        <p:nvSpPr>
          <p:cNvPr id="133124" name="Slide Number Placeholder 3">
            <a:extLst>
              <a:ext uri="{FF2B5EF4-FFF2-40B4-BE49-F238E27FC236}">
                <a16:creationId xmlns:a16="http://schemas.microsoft.com/office/drawing/2014/main" id="{C16C8EBC-DDB7-48B7-9E92-B9EC85B4E37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23900" indent="-277813">
              <a:defRPr>
                <a:solidFill>
                  <a:schemeClr val="tx1"/>
                </a:solidFill>
                <a:latin typeface="Calibri" panose="020F0502020204030204" pitchFamily="34" charset="0"/>
              </a:defRPr>
            </a:lvl2pPr>
            <a:lvl3pPr marL="1114425" indent="-222250">
              <a:defRPr>
                <a:solidFill>
                  <a:schemeClr val="tx1"/>
                </a:solidFill>
                <a:latin typeface="Calibri" panose="020F0502020204030204" pitchFamily="34" charset="0"/>
              </a:defRPr>
            </a:lvl3pPr>
            <a:lvl4pPr marL="1560513" indent="-222250">
              <a:defRPr>
                <a:solidFill>
                  <a:schemeClr val="tx1"/>
                </a:solidFill>
                <a:latin typeface="Calibri" panose="020F0502020204030204" pitchFamily="34" charset="0"/>
              </a:defRPr>
            </a:lvl4pPr>
            <a:lvl5pPr marL="2005013" indent="-222250">
              <a:defRPr>
                <a:solidFill>
                  <a:schemeClr val="tx1"/>
                </a:solidFill>
                <a:latin typeface="Calibri" panose="020F0502020204030204" pitchFamily="34" charset="0"/>
              </a:defRPr>
            </a:lvl5pPr>
            <a:lvl6pPr marL="2462213" indent="-222250" defTabSz="457200" eaLnBrk="0" fontAlgn="base" hangingPunct="0">
              <a:spcBef>
                <a:spcPct val="0"/>
              </a:spcBef>
              <a:spcAft>
                <a:spcPct val="0"/>
              </a:spcAft>
              <a:defRPr>
                <a:solidFill>
                  <a:schemeClr val="tx1"/>
                </a:solidFill>
                <a:latin typeface="Calibri" panose="020F0502020204030204" pitchFamily="34" charset="0"/>
              </a:defRPr>
            </a:lvl6pPr>
            <a:lvl7pPr marL="2919413" indent="-222250" defTabSz="457200" eaLnBrk="0" fontAlgn="base" hangingPunct="0">
              <a:spcBef>
                <a:spcPct val="0"/>
              </a:spcBef>
              <a:spcAft>
                <a:spcPct val="0"/>
              </a:spcAft>
              <a:defRPr>
                <a:solidFill>
                  <a:schemeClr val="tx1"/>
                </a:solidFill>
                <a:latin typeface="Calibri" panose="020F0502020204030204" pitchFamily="34" charset="0"/>
              </a:defRPr>
            </a:lvl7pPr>
            <a:lvl8pPr marL="3376613" indent="-222250" defTabSz="457200" eaLnBrk="0" fontAlgn="base" hangingPunct="0">
              <a:spcBef>
                <a:spcPct val="0"/>
              </a:spcBef>
              <a:spcAft>
                <a:spcPct val="0"/>
              </a:spcAft>
              <a:defRPr>
                <a:solidFill>
                  <a:schemeClr val="tx1"/>
                </a:solidFill>
                <a:latin typeface="Calibri" panose="020F0502020204030204" pitchFamily="34" charset="0"/>
              </a:defRPr>
            </a:lvl8pPr>
            <a:lvl9pPr marL="3833813" indent="-222250" defTabSz="457200" eaLnBrk="0" fontAlgn="base" hangingPunct="0">
              <a:spcBef>
                <a:spcPct val="0"/>
              </a:spcBef>
              <a:spcAft>
                <a:spcPct val="0"/>
              </a:spcAft>
              <a:defRPr>
                <a:solidFill>
                  <a:schemeClr val="tx1"/>
                </a:solidFill>
                <a:latin typeface="Calibri" panose="020F0502020204030204" pitchFamily="34" charset="0"/>
              </a:defRPr>
            </a:lvl9pPr>
          </a:lstStyle>
          <a:p>
            <a:fld id="{E6F65B1D-8D6E-400D-9259-4E089302FCF2}" type="slidenum">
              <a:rPr lang="en-US" altLang="en-US" smtClean="0">
                <a:cs typeface="Arial" panose="020B0604020202020204" pitchFamily="34" charset="0"/>
              </a:rPr>
              <a:pPr/>
              <a:t>33</a:t>
            </a:fld>
            <a:endParaRPr lang="en-US" altLang="en-US">
              <a:cs typeface="Arial" panose="020B0604020202020204" pitchFamily="34" charset="0"/>
            </a:endParaRPr>
          </a:p>
        </p:txBody>
      </p:sp>
      <p:sp>
        <p:nvSpPr>
          <p:cNvPr id="2" name="Date Placeholder 1">
            <a:extLst>
              <a:ext uri="{FF2B5EF4-FFF2-40B4-BE49-F238E27FC236}">
                <a16:creationId xmlns:a16="http://schemas.microsoft.com/office/drawing/2014/main" id="{0A20891A-6AD3-438A-9E78-3E487D12470F}"/>
              </a:ext>
            </a:extLst>
          </p:cNvPr>
          <p:cNvSpPr>
            <a:spLocks noGrp="1"/>
          </p:cNvSpPr>
          <p:nvPr>
            <p:ph type="dt" sz="quarter" idx="1"/>
          </p:nvPr>
        </p:nvSpPr>
        <p:spPr/>
        <p:txBody>
          <a:bodyPr/>
          <a:lstStyle/>
          <a:p>
            <a:pPr>
              <a:defRPr/>
            </a:pPr>
            <a:r>
              <a:rPr lang="en-US"/>
              <a:t>9/21/2018</a:t>
            </a:r>
          </a:p>
        </p:txBody>
      </p:sp>
      <p:sp>
        <p:nvSpPr>
          <p:cNvPr id="3" name="Header Placeholder 2">
            <a:extLst>
              <a:ext uri="{FF2B5EF4-FFF2-40B4-BE49-F238E27FC236}">
                <a16:creationId xmlns:a16="http://schemas.microsoft.com/office/drawing/2014/main" id="{8FA65A16-48E3-4214-A567-F82E92E9730C}"/>
              </a:ext>
            </a:extLst>
          </p:cNvPr>
          <p:cNvSpPr>
            <a:spLocks noGrp="1"/>
          </p:cNvSpPr>
          <p:nvPr>
            <p:ph type="hdr" sz="quarter"/>
          </p:nvPr>
        </p:nvSpPr>
        <p:spPr/>
        <p:txBody>
          <a:bodyPr/>
          <a:lstStyle/>
          <a:p>
            <a:pPr>
              <a:defRPr/>
            </a:pPr>
            <a:endParaRPr lang="en-US"/>
          </a:p>
        </p:txBody>
      </p:sp>
    </p:spTree>
    <p:extLst>
      <p:ext uri="{BB962C8B-B14F-4D97-AF65-F5344CB8AC3E}">
        <p14:creationId xmlns:p14="http://schemas.microsoft.com/office/powerpoint/2010/main" val="3573827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5C689F0D-DF10-4E92-AC00-DEE143BCFE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a:extLst>
              <a:ext uri="{FF2B5EF4-FFF2-40B4-BE49-F238E27FC236}">
                <a16:creationId xmlns:a16="http://schemas.microsoft.com/office/drawing/2014/main" id="{1DD3794A-A2A3-4A90-A3C0-DF9395027A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Now let’s see if you agree with the analysis.  Provide your rationale.</a:t>
            </a:r>
          </a:p>
        </p:txBody>
      </p:sp>
      <p:sp>
        <p:nvSpPr>
          <p:cNvPr id="133124" name="Slide Number Placeholder 3">
            <a:extLst>
              <a:ext uri="{FF2B5EF4-FFF2-40B4-BE49-F238E27FC236}">
                <a16:creationId xmlns:a16="http://schemas.microsoft.com/office/drawing/2014/main" id="{C16C8EBC-DDB7-48B7-9E92-B9EC85B4E37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23900" indent="-277813">
              <a:defRPr>
                <a:solidFill>
                  <a:schemeClr val="tx1"/>
                </a:solidFill>
                <a:latin typeface="Calibri" panose="020F0502020204030204" pitchFamily="34" charset="0"/>
              </a:defRPr>
            </a:lvl2pPr>
            <a:lvl3pPr marL="1114425" indent="-222250">
              <a:defRPr>
                <a:solidFill>
                  <a:schemeClr val="tx1"/>
                </a:solidFill>
                <a:latin typeface="Calibri" panose="020F0502020204030204" pitchFamily="34" charset="0"/>
              </a:defRPr>
            </a:lvl3pPr>
            <a:lvl4pPr marL="1560513" indent="-222250">
              <a:defRPr>
                <a:solidFill>
                  <a:schemeClr val="tx1"/>
                </a:solidFill>
                <a:latin typeface="Calibri" panose="020F0502020204030204" pitchFamily="34" charset="0"/>
              </a:defRPr>
            </a:lvl4pPr>
            <a:lvl5pPr marL="2005013" indent="-222250">
              <a:defRPr>
                <a:solidFill>
                  <a:schemeClr val="tx1"/>
                </a:solidFill>
                <a:latin typeface="Calibri" panose="020F0502020204030204" pitchFamily="34" charset="0"/>
              </a:defRPr>
            </a:lvl5pPr>
            <a:lvl6pPr marL="2462213" indent="-222250" defTabSz="457200" eaLnBrk="0" fontAlgn="base" hangingPunct="0">
              <a:spcBef>
                <a:spcPct val="0"/>
              </a:spcBef>
              <a:spcAft>
                <a:spcPct val="0"/>
              </a:spcAft>
              <a:defRPr>
                <a:solidFill>
                  <a:schemeClr val="tx1"/>
                </a:solidFill>
                <a:latin typeface="Calibri" panose="020F0502020204030204" pitchFamily="34" charset="0"/>
              </a:defRPr>
            </a:lvl6pPr>
            <a:lvl7pPr marL="2919413" indent="-222250" defTabSz="457200" eaLnBrk="0" fontAlgn="base" hangingPunct="0">
              <a:spcBef>
                <a:spcPct val="0"/>
              </a:spcBef>
              <a:spcAft>
                <a:spcPct val="0"/>
              </a:spcAft>
              <a:defRPr>
                <a:solidFill>
                  <a:schemeClr val="tx1"/>
                </a:solidFill>
                <a:latin typeface="Calibri" panose="020F0502020204030204" pitchFamily="34" charset="0"/>
              </a:defRPr>
            </a:lvl7pPr>
            <a:lvl8pPr marL="3376613" indent="-222250" defTabSz="457200" eaLnBrk="0" fontAlgn="base" hangingPunct="0">
              <a:spcBef>
                <a:spcPct val="0"/>
              </a:spcBef>
              <a:spcAft>
                <a:spcPct val="0"/>
              </a:spcAft>
              <a:defRPr>
                <a:solidFill>
                  <a:schemeClr val="tx1"/>
                </a:solidFill>
                <a:latin typeface="Calibri" panose="020F0502020204030204" pitchFamily="34" charset="0"/>
              </a:defRPr>
            </a:lvl8pPr>
            <a:lvl9pPr marL="3833813" indent="-222250" defTabSz="457200" eaLnBrk="0" fontAlgn="base" hangingPunct="0">
              <a:spcBef>
                <a:spcPct val="0"/>
              </a:spcBef>
              <a:spcAft>
                <a:spcPct val="0"/>
              </a:spcAft>
              <a:defRPr>
                <a:solidFill>
                  <a:schemeClr val="tx1"/>
                </a:solidFill>
                <a:latin typeface="Calibri" panose="020F0502020204030204" pitchFamily="34" charset="0"/>
              </a:defRPr>
            </a:lvl9pPr>
          </a:lstStyle>
          <a:p>
            <a:fld id="{E6F65B1D-8D6E-400D-9259-4E089302FCF2}" type="slidenum">
              <a:rPr lang="en-US" altLang="en-US" smtClean="0">
                <a:cs typeface="Arial" panose="020B0604020202020204" pitchFamily="34" charset="0"/>
              </a:rPr>
              <a:pPr/>
              <a:t>34</a:t>
            </a:fld>
            <a:endParaRPr lang="en-US" altLang="en-US">
              <a:cs typeface="Arial" panose="020B0604020202020204" pitchFamily="34" charset="0"/>
            </a:endParaRPr>
          </a:p>
        </p:txBody>
      </p:sp>
      <p:sp>
        <p:nvSpPr>
          <p:cNvPr id="2" name="Date Placeholder 1">
            <a:extLst>
              <a:ext uri="{FF2B5EF4-FFF2-40B4-BE49-F238E27FC236}">
                <a16:creationId xmlns:a16="http://schemas.microsoft.com/office/drawing/2014/main" id="{0A20891A-6AD3-438A-9E78-3E487D12470F}"/>
              </a:ext>
            </a:extLst>
          </p:cNvPr>
          <p:cNvSpPr>
            <a:spLocks noGrp="1"/>
          </p:cNvSpPr>
          <p:nvPr>
            <p:ph type="dt" sz="quarter" idx="1"/>
          </p:nvPr>
        </p:nvSpPr>
        <p:spPr/>
        <p:txBody>
          <a:bodyPr/>
          <a:lstStyle/>
          <a:p>
            <a:pPr>
              <a:defRPr/>
            </a:pPr>
            <a:r>
              <a:rPr lang="en-US"/>
              <a:t>9/21/2018</a:t>
            </a:r>
          </a:p>
        </p:txBody>
      </p:sp>
      <p:sp>
        <p:nvSpPr>
          <p:cNvPr id="3" name="Header Placeholder 2">
            <a:extLst>
              <a:ext uri="{FF2B5EF4-FFF2-40B4-BE49-F238E27FC236}">
                <a16:creationId xmlns:a16="http://schemas.microsoft.com/office/drawing/2014/main" id="{8FA65A16-48E3-4214-A567-F82E92E9730C}"/>
              </a:ext>
            </a:extLst>
          </p:cNvPr>
          <p:cNvSpPr>
            <a:spLocks noGrp="1"/>
          </p:cNvSpPr>
          <p:nvPr>
            <p:ph type="hdr" sz="quarter"/>
          </p:nvPr>
        </p:nvSpPr>
        <p:spPr/>
        <p:txBody>
          <a:bodyPr/>
          <a:lstStyle/>
          <a:p>
            <a:pPr>
              <a:defRPr/>
            </a:pPr>
            <a:endParaRPr lang="en-US"/>
          </a:p>
        </p:txBody>
      </p:sp>
    </p:spTree>
    <p:extLst>
      <p:ext uri="{BB962C8B-B14F-4D97-AF65-F5344CB8AC3E}">
        <p14:creationId xmlns:p14="http://schemas.microsoft.com/office/powerpoint/2010/main" val="41760746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5C689F0D-DF10-4E92-AC00-DEE143BCFE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a:extLst>
              <a:ext uri="{FF2B5EF4-FFF2-40B4-BE49-F238E27FC236}">
                <a16:creationId xmlns:a16="http://schemas.microsoft.com/office/drawing/2014/main" id="{1DD3794A-A2A3-4A90-A3C0-DF9395027A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Now let’s see if you agree with the analysis.  Provide your rationale.</a:t>
            </a:r>
          </a:p>
        </p:txBody>
      </p:sp>
      <p:sp>
        <p:nvSpPr>
          <p:cNvPr id="133124" name="Slide Number Placeholder 3">
            <a:extLst>
              <a:ext uri="{FF2B5EF4-FFF2-40B4-BE49-F238E27FC236}">
                <a16:creationId xmlns:a16="http://schemas.microsoft.com/office/drawing/2014/main" id="{C16C8EBC-DDB7-48B7-9E92-B9EC85B4E37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23900" indent="-277813">
              <a:defRPr>
                <a:solidFill>
                  <a:schemeClr val="tx1"/>
                </a:solidFill>
                <a:latin typeface="Calibri" panose="020F0502020204030204" pitchFamily="34" charset="0"/>
              </a:defRPr>
            </a:lvl2pPr>
            <a:lvl3pPr marL="1114425" indent="-222250">
              <a:defRPr>
                <a:solidFill>
                  <a:schemeClr val="tx1"/>
                </a:solidFill>
                <a:latin typeface="Calibri" panose="020F0502020204030204" pitchFamily="34" charset="0"/>
              </a:defRPr>
            </a:lvl3pPr>
            <a:lvl4pPr marL="1560513" indent="-222250">
              <a:defRPr>
                <a:solidFill>
                  <a:schemeClr val="tx1"/>
                </a:solidFill>
                <a:latin typeface="Calibri" panose="020F0502020204030204" pitchFamily="34" charset="0"/>
              </a:defRPr>
            </a:lvl4pPr>
            <a:lvl5pPr marL="2005013" indent="-222250">
              <a:defRPr>
                <a:solidFill>
                  <a:schemeClr val="tx1"/>
                </a:solidFill>
                <a:latin typeface="Calibri" panose="020F0502020204030204" pitchFamily="34" charset="0"/>
              </a:defRPr>
            </a:lvl5pPr>
            <a:lvl6pPr marL="2462213" indent="-222250" defTabSz="457200" eaLnBrk="0" fontAlgn="base" hangingPunct="0">
              <a:spcBef>
                <a:spcPct val="0"/>
              </a:spcBef>
              <a:spcAft>
                <a:spcPct val="0"/>
              </a:spcAft>
              <a:defRPr>
                <a:solidFill>
                  <a:schemeClr val="tx1"/>
                </a:solidFill>
                <a:latin typeface="Calibri" panose="020F0502020204030204" pitchFamily="34" charset="0"/>
              </a:defRPr>
            </a:lvl6pPr>
            <a:lvl7pPr marL="2919413" indent="-222250" defTabSz="457200" eaLnBrk="0" fontAlgn="base" hangingPunct="0">
              <a:spcBef>
                <a:spcPct val="0"/>
              </a:spcBef>
              <a:spcAft>
                <a:spcPct val="0"/>
              </a:spcAft>
              <a:defRPr>
                <a:solidFill>
                  <a:schemeClr val="tx1"/>
                </a:solidFill>
                <a:latin typeface="Calibri" panose="020F0502020204030204" pitchFamily="34" charset="0"/>
              </a:defRPr>
            </a:lvl7pPr>
            <a:lvl8pPr marL="3376613" indent="-222250" defTabSz="457200" eaLnBrk="0" fontAlgn="base" hangingPunct="0">
              <a:spcBef>
                <a:spcPct val="0"/>
              </a:spcBef>
              <a:spcAft>
                <a:spcPct val="0"/>
              </a:spcAft>
              <a:defRPr>
                <a:solidFill>
                  <a:schemeClr val="tx1"/>
                </a:solidFill>
                <a:latin typeface="Calibri" panose="020F0502020204030204" pitchFamily="34" charset="0"/>
              </a:defRPr>
            </a:lvl8pPr>
            <a:lvl9pPr marL="3833813" indent="-222250" defTabSz="457200" eaLnBrk="0" fontAlgn="base" hangingPunct="0">
              <a:spcBef>
                <a:spcPct val="0"/>
              </a:spcBef>
              <a:spcAft>
                <a:spcPct val="0"/>
              </a:spcAft>
              <a:defRPr>
                <a:solidFill>
                  <a:schemeClr val="tx1"/>
                </a:solidFill>
                <a:latin typeface="Calibri" panose="020F0502020204030204" pitchFamily="34" charset="0"/>
              </a:defRPr>
            </a:lvl9pPr>
          </a:lstStyle>
          <a:p>
            <a:fld id="{E6F65B1D-8D6E-400D-9259-4E089302FCF2}" type="slidenum">
              <a:rPr lang="en-US" altLang="en-US" smtClean="0">
                <a:cs typeface="Arial" panose="020B0604020202020204" pitchFamily="34" charset="0"/>
              </a:rPr>
              <a:pPr/>
              <a:t>35</a:t>
            </a:fld>
            <a:endParaRPr lang="en-US" altLang="en-US">
              <a:cs typeface="Arial" panose="020B0604020202020204" pitchFamily="34" charset="0"/>
            </a:endParaRPr>
          </a:p>
        </p:txBody>
      </p:sp>
      <p:sp>
        <p:nvSpPr>
          <p:cNvPr id="2" name="Date Placeholder 1">
            <a:extLst>
              <a:ext uri="{FF2B5EF4-FFF2-40B4-BE49-F238E27FC236}">
                <a16:creationId xmlns:a16="http://schemas.microsoft.com/office/drawing/2014/main" id="{0A20891A-6AD3-438A-9E78-3E487D12470F}"/>
              </a:ext>
            </a:extLst>
          </p:cNvPr>
          <p:cNvSpPr>
            <a:spLocks noGrp="1"/>
          </p:cNvSpPr>
          <p:nvPr>
            <p:ph type="dt" sz="quarter" idx="1"/>
          </p:nvPr>
        </p:nvSpPr>
        <p:spPr/>
        <p:txBody>
          <a:bodyPr/>
          <a:lstStyle/>
          <a:p>
            <a:pPr>
              <a:defRPr/>
            </a:pPr>
            <a:r>
              <a:rPr lang="en-US"/>
              <a:t>9/21/2018</a:t>
            </a:r>
          </a:p>
        </p:txBody>
      </p:sp>
      <p:sp>
        <p:nvSpPr>
          <p:cNvPr id="3" name="Header Placeholder 2">
            <a:extLst>
              <a:ext uri="{FF2B5EF4-FFF2-40B4-BE49-F238E27FC236}">
                <a16:creationId xmlns:a16="http://schemas.microsoft.com/office/drawing/2014/main" id="{8FA65A16-48E3-4214-A567-F82E92E9730C}"/>
              </a:ext>
            </a:extLst>
          </p:cNvPr>
          <p:cNvSpPr>
            <a:spLocks noGrp="1"/>
          </p:cNvSpPr>
          <p:nvPr>
            <p:ph type="hdr" sz="quarter"/>
          </p:nvPr>
        </p:nvSpPr>
        <p:spPr/>
        <p:txBody>
          <a:bodyPr/>
          <a:lstStyle/>
          <a:p>
            <a:pPr>
              <a:defRPr/>
            </a:pPr>
            <a:endParaRPr lang="en-US"/>
          </a:p>
        </p:txBody>
      </p:sp>
    </p:spTree>
    <p:extLst>
      <p:ext uri="{BB962C8B-B14F-4D97-AF65-F5344CB8AC3E}">
        <p14:creationId xmlns:p14="http://schemas.microsoft.com/office/powerpoint/2010/main" val="34629474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5C689F0D-DF10-4E92-AC00-DEE143BCFE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a:extLst>
              <a:ext uri="{FF2B5EF4-FFF2-40B4-BE49-F238E27FC236}">
                <a16:creationId xmlns:a16="http://schemas.microsoft.com/office/drawing/2014/main" id="{1DD3794A-A2A3-4A90-A3C0-DF9395027A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Now let’s see if you agree with the analysis.  Provide your rationale.</a:t>
            </a:r>
          </a:p>
        </p:txBody>
      </p:sp>
      <p:sp>
        <p:nvSpPr>
          <p:cNvPr id="133124" name="Slide Number Placeholder 3">
            <a:extLst>
              <a:ext uri="{FF2B5EF4-FFF2-40B4-BE49-F238E27FC236}">
                <a16:creationId xmlns:a16="http://schemas.microsoft.com/office/drawing/2014/main" id="{C16C8EBC-DDB7-48B7-9E92-B9EC85B4E37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23900" indent="-277813">
              <a:defRPr>
                <a:solidFill>
                  <a:schemeClr val="tx1"/>
                </a:solidFill>
                <a:latin typeface="Calibri" panose="020F0502020204030204" pitchFamily="34" charset="0"/>
              </a:defRPr>
            </a:lvl2pPr>
            <a:lvl3pPr marL="1114425" indent="-222250">
              <a:defRPr>
                <a:solidFill>
                  <a:schemeClr val="tx1"/>
                </a:solidFill>
                <a:latin typeface="Calibri" panose="020F0502020204030204" pitchFamily="34" charset="0"/>
              </a:defRPr>
            </a:lvl3pPr>
            <a:lvl4pPr marL="1560513" indent="-222250">
              <a:defRPr>
                <a:solidFill>
                  <a:schemeClr val="tx1"/>
                </a:solidFill>
                <a:latin typeface="Calibri" panose="020F0502020204030204" pitchFamily="34" charset="0"/>
              </a:defRPr>
            </a:lvl4pPr>
            <a:lvl5pPr marL="2005013" indent="-222250">
              <a:defRPr>
                <a:solidFill>
                  <a:schemeClr val="tx1"/>
                </a:solidFill>
                <a:latin typeface="Calibri" panose="020F0502020204030204" pitchFamily="34" charset="0"/>
              </a:defRPr>
            </a:lvl5pPr>
            <a:lvl6pPr marL="2462213" indent="-222250" defTabSz="457200" eaLnBrk="0" fontAlgn="base" hangingPunct="0">
              <a:spcBef>
                <a:spcPct val="0"/>
              </a:spcBef>
              <a:spcAft>
                <a:spcPct val="0"/>
              </a:spcAft>
              <a:defRPr>
                <a:solidFill>
                  <a:schemeClr val="tx1"/>
                </a:solidFill>
                <a:latin typeface="Calibri" panose="020F0502020204030204" pitchFamily="34" charset="0"/>
              </a:defRPr>
            </a:lvl6pPr>
            <a:lvl7pPr marL="2919413" indent="-222250" defTabSz="457200" eaLnBrk="0" fontAlgn="base" hangingPunct="0">
              <a:spcBef>
                <a:spcPct val="0"/>
              </a:spcBef>
              <a:spcAft>
                <a:spcPct val="0"/>
              </a:spcAft>
              <a:defRPr>
                <a:solidFill>
                  <a:schemeClr val="tx1"/>
                </a:solidFill>
                <a:latin typeface="Calibri" panose="020F0502020204030204" pitchFamily="34" charset="0"/>
              </a:defRPr>
            </a:lvl7pPr>
            <a:lvl8pPr marL="3376613" indent="-222250" defTabSz="457200" eaLnBrk="0" fontAlgn="base" hangingPunct="0">
              <a:spcBef>
                <a:spcPct val="0"/>
              </a:spcBef>
              <a:spcAft>
                <a:spcPct val="0"/>
              </a:spcAft>
              <a:defRPr>
                <a:solidFill>
                  <a:schemeClr val="tx1"/>
                </a:solidFill>
                <a:latin typeface="Calibri" panose="020F0502020204030204" pitchFamily="34" charset="0"/>
              </a:defRPr>
            </a:lvl8pPr>
            <a:lvl9pPr marL="3833813" indent="-222250" defTabSz="457200" eaLnBrk="0" fontAlgn="base" hangingPunct="0">
              <a:spcBef>
                <a:spcPct val="0"/>
              </a:spcBef>
              <a:spcAft>
                <a:spcPct val="0"/>
              </a:spcAft>
              <a:defRPr>
                <a:solidFill>
                  <a:schemeClr val="tx1"/>
                </a:solidFill>
                <a:latin typeface="Calibri" panose="020F0502020204030204" pitchFamily="34" charset="0"/>
              </a:defRPr>
            </a:lvl9pPr>
          </a:lstStyle>
          <a:p>
            <a:fld id="{E6F65B1D-8D6E-400D-9259-4E089302FCF2}" type="slidenum">
              <a:rPr lang="en-US" altLang="en-US" smtClean="0">
                <a:cs typeface="Arial" panose="020B0604020202020204" pitchFamily="34" charset="0"/>
              </a:rPr>
              <a:pPr/>
              <a:t>36</a:t>
            </a:fld>
            <a:endParaRPr lang="en-US" altLang="en-US">
              <a:cs typeface="Arial" panose="020B0604020202020204" pitchFamily="34" charset="0"/>
            </a:endParaRPr>
          </a:p>
        </p:txBody>
      </p:sp>
      <p:sp>
        <p:nvSpPr>
          <p:cNvPr id="2" name="Date Placeholder 1">
            <a:extLst>
              <a:ext uri="{FF2B5EF4-FFF2-40B4-BE49-F238E27FC236}">
                <a16:creationId xmlns:a16="http://schemas.microsoft.com/office/drawing/2014/main" id="{0A20891A-6AD3-438A-9E78-3E487D12470F}"/>
              </a:ext>
            </a:extLst>
          </p:cNvPr>
          <p:cNvSpPr>
            <a:spLocks noGrp="1"/>
          </p:cNvSpPr>
          <p:nvPr>
            <p:ph type="dt" sz="quarter" idx="1"/>
          </p:nvPr>
        </p:nvSpPr>
        <p:spPr/>
        <p:txBody>
          <a:bodyPr/>
          <a:lstStyle/>
          <a:p>
            <a:pPr>
              <a:defRPr/>
            </a:pPr>
            <a:r>
              <a:rPr lang="en-US"/>
              <a:t>9/21/2018</a:t>
            </a:r>
          </a:p>
        </p:txBody>
      </p:sp>
      <p:sp>
        <p:nvSpPr>
          <p:cNvPr id="3" name="Header Placeholder 2">
            <a:extLst>
              <a:ext uri="{FF2B5EF4-FFF2-40B4-BE49-F238E27FC236}">
                <a16:creationId xmlns:a16="http://schemas.microsoft.com/office/drawing/2014/main" id="{8FA65A16-48E3-4214-A567-F82E92E9730C}"/>
              </a:ext>
            </a:extLst>
          </p:cNvPr>
          <p:cNvSpPr>
            <a:spLocks noGrp="1"/>
          </p:cNvSpPr>
          <p:nvPr>
            <p:ph type="hdr" sz="quarter"/>
          </p:nvPr>
        </p:nvSpPr>
        <p:spPr/>
        <p:txBody>
          <a:bodyPr/>
          <a:lstStyle/>
          <a:p>
            <a:pPr>
              <a:defRPr/>
            </a:pPr>
            <a:endParaRPr lang="en-US"/>
          </a:p>
        </p:txBody>
      </p:sp>
    </p:spTree>
    <p:extLst>
      <p:ext uri="{BB962C8B-B14F-4D97-AF65-F5344CB8AC3E}">
        <p14:creationId xmlns:p14="http://schemas.microsoft.com/office/powerpoint/2010/main" val="3809843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5526312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5C689F0D-DF10-4E92-AC00-DEE143BCFE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a:extLst>
              <a:ext uri="{FF2B5EF4-FFF2-40B4-BE49-F238E27FC236}">
                <a16:creationId xmlns:a16="http://schemas.microsoft.com/office/drawing/2014/main" id="{1DD3794A-A2A3-4A90-A3C0-DF9395027A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Now let’s see if you agree with the analysis.  Provide your rationale.</a:t>
            </a:r>
          </a:p>
        </p:txBody>
      </p:sp>
      <p:sp>
        <p:nvSpPr>
          <p:cNvPr id="133124" name="Slide Number Placeholder 3">
            <a:extLst>
              <a:ext uri="{FF2B5EF4-FFF2-40B4-BE49-F238E27FC236}">
                <a16:creationId xmlns:a16="http://schemas.microsoft.com/office/drawing/2014/main" id="{C16C8EBC-DDB7-48B7-9E92-B9EC85B4E37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23900" indent="-277813">
              <a:defRPr>
                <a:solidFill>
                  <a:schemeClr val="tx1"/>
                </a:solidFill>
                <a:latin typeface="Calibri" panose="020F0502020204030204" pitchFamily="34" charset="0"/>
              </a:defRPr>
            </a:lvl2pPr>
            <a:lvl3pPr marL="1114425" indent="-222250">
              <a:defRPr>
                <a:solidFill>
                  <a:schemeClr val="tx1"/>
                </a:solidFill>
                <a:latin typeface="Calibri" panose="020F0502020204030204" pitchFamily="34" charset="0"/>
              </a:defRPr>
            </a:lvl3pPr>
            <a:lvl4pPr marL="1560513" indent="-222250">
              <a:defRPr>
                <a:solidFill>
                  <a:schemeClr val="tx1"/>
                </a:solidFill>
                <a:latin typeface="Calibri" panose="020F0502020204030204" pitchFamily="34" charset="0"/>
              </a:defRPr>
            </a:lvl4pPr>
            <a:lvl5pPr marL="2005013" indent="-222250">
              <a:defRPr>
                <a:solidFill>
                  <a:schemeClr val="tx1"/>
                </a:solidFill>
                <a:latin typeface="Calibri" panose="020F0502020204030204" pitchFamily="34" charset="0"/>
              </a:defRPr>
            </a:lvl5pPr>
            <a:lvl6pPr marL="2462213" indent="-222250" defTabSz="457200" eaLnBrk="0" fontAlgn="base" hangingPunct="0">
              <a:spcBef>
                <a:spcPct val="0"/>
              </a:spcBef>
              <a:spcAft>
                <a:spcPct val="0"/>
              </a:spcAft>
              <a:defRPr>
                <a:solidFill>
                  <a:schemeClr val="tx1"/>
                </a:solidFill>
                <a:latin typeface="Calibri" panose="020F0502020204030204" pitchFamily="34" charset="0"/>
              </a:defRPr>
            </a:lvl6pPr>
            <a:lvl7pPr marL="2919413" indent="-222250" defTabSz="457200" eaLnBrk="0" fontAlgn="base" hangingPunct="0">
              <a:spcBef>
                <a:spcPct val="0"/>
              </a:spcBef>
              <a:spcAft>
                <a:spcPct val="0"/>
              </a:spcAft>
              <a:defRPr>
                <a:solidFill>
                  <a:schemeClr val="tx1"/>
                </a:solidFill>
                <a:latin typeface="Calibri" panose="020F0502020204030204" pitchFamily="34" charset="0"/>
              </a:defRPr>
            </a:lvl7pPr>
            <a:lvl8pPr marL="3376613" indent="-222250" defTabSz="457200" eaLnBrk="0" fontAlgn="base" hangingPunct="0">
              <a:spcBef>
                <a:spcPct val="0"/>
              </a:spcBef>
              <a:spcAft>
                <a:spcPct val="0"/>
              </a:spcAft>
              <a:defRPr>
                <a:solidFill>
                  <a:schemeClr val="tx1"/>
                </a:solidFill>
                <a:latin typeface="Calibri" panose="020F0502020204030204" pitchFamily="34" charset="0"/>
              </a:defRPr>
            </a:lvl8pPr>
            <a:lvl9pPr marL="3833813" indent="-222250" defTabSz="457200" eaLnBrk="0" fontAlgn="base" hangingPunct="0">
              <a:spcBef>
                <a:spcPct val="0"/>
              </a:spcBef>
              <a:spcAft>
                <a:spcPct val="0"/>
              </a:spcAft>
              <a:defRPr>
                <a:solidFill>
                  <a:schemeClr val="tx1"/>
                </a:solidFill>
                <a:latin typeface="Calibri" panose="020F0502020204030204" pitchFamily="34" charset="0"/>
              </a:defRPr>
            </a:lvl9pPr>
          </a:lstStyle>
          <a:p>
            <a:fld id="{E6F65B1D-8D6E-400D-9259-4E089302FCF2}" type="slidenum">
              <a:rPr lang="en-US" altLang="en-US" smtClean="0">
                <a:cs typeface="Arial" panose="020B0604020202020204" pitchFamily="34" charset="0"/>
              </a:rPr>
              <a:pPr/>
              <a:t>37</a:t>
            </a:fld>
            <a:endParaRPr lang="en-US" altLang="en-US">
              <a:cs typeface="Arial" panose="020B0604020202020204" pitchFamily="34" charset="0"/>
            </a:endParaRPr>
          </a:p>
        </p:txBody>
      </p:sp>
      <p:sp>
        <p:nvSpPr>
          <p:cNvPr id="2" name="Date Placeholder 1">
            <a:extLst>
              <a:ext uri="{FF2B5EF4-FFF2-40B4-BE49-F238E27FC236}">
                <a16:creationId xmlns:a16="http://schemas.microsoft.com/office/drawing/2014/main" id="{0A20891A-6AD3-438A-9E78-3E487D12470F}"/>
              </a:ext>
            </a:extLst>
          </p:cNvPr>
          <p:cNvSpPr>
            <a:spLocks noGrp="1"/>
          </p:cNvSpPr>
          <p:nvPr>
            <p:ph type="dt" sz="quarter" idx="1"/>
          </p:nvPr>
        </p:nvSpPr>
        <p:spPr/>
        <p:txBody>
          <a:bodyPr/>
          <a:lstStyle/>
          <a:p>
            <a:pPr>
              <a:defRPr/>
            </a:pPr>
            <a:r>
              <a:rPr lang="en-US"/>
              <a:t>9/21/2018</a:t>
            </a:r>
          </a:p>
        </p:txBody>
      </p:sp>
      <p:sp>
        <p:nvSpPr>
          <p:cNvPr id="3" name="Header Placeholder 2">
            <a:extLst>
              <a:ext uri="{FF2B5EF4-FFF2-40B4-BE49-F238E27FC236}">
                <a16:creationId xmlns:a16="http://schemas.microsoft.com/office/drawing/2014/main" id="{8FA65A16-48E3-4214-A567-F82E92E9730C}"/>
              </a:ext>
            </a:extLst>
          </p:cNvPr>
          <p:cNvSpPr>
            <a:spLocks noGrp="1"/>
          </p:cNvSpPr>
          <p:nvPr>
            <p:ph type="hdr" sz="quarter"/>
          </p:nvPr>
        </p:nvSpPr>
        <p:spPr/>
        <p:txBody>
          <a:bodyPr/>
          <a:lstStyle/>
          <a:p>
            <a:pPr>
              <a:defRPr/>
            </a:pPr>
            <a:endParaRPr lang="en-US"/>
          </a:p>
        </p:txBody>
      </p:sp>
    </p:spTree>
    <p:extLst>
      <p:ext uri="{BB962C8B-B14F-4D97-AF65-F5344CB8AC3E}">
        <p14:creationId xmlns:p14="http://schemas.microsoft.com/office/powerpoint/2010/main" val="464828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5C689F0D-DF10-4E92-AC00-DEE143BCFE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a:extLst>
              <a:ext uri="{FF2B5EF4-FFF2-40B4-BE49-F238E27FC236}">
                <a16:creationId xmlns:a16="http://schemas.microsoft.com/office/drawing/2014/main" id="{1DD3794A-A2A3-4A90-A3C0-DF9395027A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33124" name="Slide Number Placeholder 3">
            <a:extLst>
              <a:ext uri="{FF2B5EF4-FFF2-40B4-BE49-F238E27FC236}">
                <a16:creationId xmlns:a16="http://schemas.microsoft.com/office/drawing/2014/main" id="{C16C8EBC-DDB7-48B7-9E92-B9EC85B4E37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23900" indent="-277813">
              <a:defRPr>
                <a:solidFill>
                  <a:schemeClr val="tx1"/>
                </a:solidFill>
                <a:latin typeface="Calibri" panose="020F0502020204030204" pitchFamily="34" charset="0"/>
              </a:defRPr>
            </a:lvl2pPr>
            <a:lvl3pPr marL="1114425" indent="-222250">
              <a:defRPr>
                <a:solidFill>
                  <a:schemeClr val="tx1"/>
                </a:solidFill>
                <a:latin typeface="Calibri" panose="020F0502020204030204" pitchFamily="34" charset="0"/>
              </a:defRPr>
            </a:lvl3pPr>
            <a:lvl4pPr marL="1560513" indent="-222250">
              <a:defRPr>
                <a:solidFill>
                  <a:schemeClr val="tx1"/>
                </a:solidFill>
                <a:latin typeface="Calibri" panose="020F0502020204030204" pitchFamily="34" charset="0"/>
              </a:defRPr>
            </a:lvl4pPr>
            <a:lvl5pPr marL="2005013" indent="-222250">
              <a:defRPr>
                <a:solidFill>
                  <a:schemeClr val="tx1"/>
                </a:solidFill>
                <a:latin typeface="Calibri" panose="020F0502020204030204" pitchFamily="34" charset="0"/>
              </a:defRPr>
            </a:lvl5pPr>
            <a:lvl6pPr marL="2462213" indent="-222250" defTabSz="457200" eaLnBrk="0" fontAlgn="base" hangingPunct="0">
              <a:spcBef>
                <a:spcPct val="0"/>
              </a:spcBef>
              <a:spcAft>
                <a:spcPct val="0"/>
              </a:spcAft>
              <a:defRPr>
                <a:solidFill>
                  <a:schemeClr val="tx1"/>
                </a:solidFill>
                <a:latin typeface="Calibri" panose="020F0502020204030204" pitchFamily="34" charset="0"/>
              </a:defRPr>
            </a:lvl6pPr>
            <a:lvl7pPr marL="2919413" indent="-222250" defTabSz="457200" eaLnBrk="0" fontAlgn="base" hangingPunct="0">
              <a:spcBef>
                <a:spcPct val="0"/>
              </a:spcBef>
              <a:spcAft>
                <a:spcPct val="0"/>
              </a:spcAft>
              <a:defRPr>
                <a:solidFill>
                  <a:schemeClr val="tx1"/>
                </a:solidFill>
                <a:latin typeface="Calibri" panose="020F0502020204030204" pitchFamily="34" charset="0"/>
              </a:defRPr>
            </a:lvl7pPr>
            <a:lvl8pPr marL="3376613" indent="-222250" defTabSz="457200" eaLnBrk="0" fontAlgn="base" hangingPunct="0">
              <a:spcBef>
                <a:spcPct val="0"/>
              </a:spcBef>
              <a:spcAft>
                <a:spcPct val="0"/>
              </a:spcAft>
              <a:defRPr>
                <a:solidFill>
                  <a:schemeClr val="tx1"/>
                </a:solidFill>
                <a:latin typeface="Calibri" panose="020F0502020204030204" pitchFamily="34" charset="0"/>
              </a:defRPr>
            </a:lvl8pPr>
            <a:lvl9pPr marL="3833813" indent="-222250" defTabSz="457200" eaLnBrk="0" fontAlgn="base" hangingPunct="0">
              <a:spcBef>
                <a:spcPct val="0"/>
              </a:spcBef>
              <a:spcAft>
                <a:spcPct val="0"/>
              </a:spcAft>
              <a:defRPr>
                <a:solidFill>
                  <a:schemeClr val="tx1"/>
                </a:solidFill>
                <a:latin typeface="Calibri" panose="020F0502020204030204" pitchFamily="34" charset="0"/>
              </a:defRPr>
            </a:lvl9pPr>
          </a:lstStyle>
          <a:p>
            <a:fld id="{E6F65B1D-8D6E-400D-9259-4E089302FCF2}" type="slidenum">
              <a:rPr lang="en-US" altLang="en-US" smtClean="0">
                <a:cs typeface="Arial" panose="020B0604020202020204" pitchFamily="34" charset="0"/>
              </a:rPr>
              <a:pPr/>
              <a:t>38</a:t>
            </a:fld>
            <a:endParaRPr lang="en-US" altLang="en-US">
              <a:cs typeface="Arial" panose="020B0604020202020204" pitchFamily="34" charset="0"/>
            </a:endParaRPr>
          </a:p>
        </p:txBody>
      </p:sp>
      <p:sp>
        <p:nvSpPr>
          <p:cNvPr id="2" name="Date Placeholder 1">
            <a:extLst>
              <a:ext uri="{FF2B5EF4-FFF2-40B4-BE49-F238E27FC236}">
                <a16:creationId xmlns:a16="http://schemas.microsoft.com/office/drawing/2014/main" id="{0A20891A-6AD3-438A-9E78-3E487D12470F}"/>
              </a:ext>
            </a:extLst>
          </p:cNvPr>
          <p:cNvSpPr>
            <a:spLocks noGrp="1"/>
          </p:cNvSpPr>
          <p:nvPr>
            <p:ph type="dt" sz="quarter" idx="1"/>
          </p:nvPr>
        </p:nvSpPr>
        <p:spPr/>
        <p:txBody>
          <a:bodyPr/>
          <a:lstStyle/>
          <a:p>
            <a:pPr>
              <a:defRPr/>
            </a:pPr>
            <a:r>
              <a:rPr lang="en-US"/>
              <a:t>9/21/2018</a:t>
            </a:r>
          </a:p>
        </p:txBody>
      </p:sp>
      <p:sp>
        <p:nvSpPr>
          <p:cNvPr id="3" name="Header Placeholder 2">
            <a:extLst>
              <a:ext uri="{FF2B5EF4-FFF2-40B4-BE49-F238E27FC236}">
                <a16:creationId xmlns:a16="http://schemas.microsoft.com/office/drawing/2014/main" id="{8FA65A16-48E3-4214-A567-F82E92E9730C}"/>
              </a:ext>
            </a:extLst>
          </p:cNvPr>
          <p:cNvSpPr>
            <a:spLocks noGrp="1"/>
          </p:cNvSpPr>
          <p:nvPr>
            <p:ph type="hdr" sz="quarter"/>
          </p:nvPr>
        </p:nvSpPr>
        <p:spPr/>
        <p:txBody>
          <a:bodyPr/>
          <a:lstStyle/>
          <a:p>
            <a:pPr>
              <a:defRPr/>
            </a:pPr>
            <a:endParaRPr lang="en-US"/>
          </a:p>
        </p:txBody>
      </p:sp>
    </p:spTree>
    <p:extLst>
      <p:ext uri="{BB962C8B-B14F-4D97-AF65-F5344CB8AC3E}">
        <p14:creationId xmlns:p14="http://schemas.microsoft.com/office/powerpoint/2010/main" val="38088526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5C689F0D-DF10-4E92-AC00-DEE143BCFE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a:extLst>
              <a:ext uri="{FF2B5EF4-FFF2-40B4-BE49-F238E27FC236}">
                <a16:creationId xmlns:a16="http://schemas.microsoft.com/office/drawing/2014/main" id="{1DD3794A-A2A3-4A90-A3C0-DF9395027A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33124" name="Slide Number Placeholder 3">
            <a:extLst>
              <a:ext uri="{FF2B5EF4-FFF2-40B4-BE49-F238E27FC236}">
                <a16:creationId xmlns:a16="http://schemas.microsoft.com/office/drawing/2014/main" id="{C16C8EBC-DDB7-48B7-9E92-B9EC85B4E37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23900" indent="-277813">
              <a:defRPr>
                <a:solidFill>
                  <a:schemeClr val="tx1"/>
                </a:solidFill>
                <a:latin typeface="Calibri" panose="020F0502020204030204" pitchFamily="34" charset="0"/>
              </a:defRPr>
            </a:lvl2pPr>
            <a:lvl3pPr marL="1114425" indent="-222250">
              <a:defRPr>
                <a:solidFill>
                  <a:schemeClr val="tx1"/>
                </a:solidFill>
                <a:latin typeface="Calibri" panose="020F0502020204030204" pitchFamily="34" charset="0"/>
              </a:defRPr>
            </a:lvl3pPr>
            <a:lvl4pPr marL="1560513" indent="-222250">
              <a:defRPr>
                <a:solidFill>
                  <a:schemeClr val="tx1"/>
                </a:solidFill>
                <a:latin typeface="Calibri" panose="020F0502020204030204" pitchFamily="34" charset="0"/>
              </a:defRPr>
            </a:lvl4pPr>
            <a:lvl5pPr marL="2005013" indent="-222250">
              <a:defRPr>
                <a:solidFill>
                  <a:schemeClr val="tx1"/>
                </a:solidFill>
                <a:latin typeface="Calibri" panose="020F0502020204030204" pitchFamily="34" charset="0"/>
              </a:defRPr>
            </a:lvl5pPr>
            <a:lvl6pPr marL="2462213" indent="-222250" defTabSz="457200" eaLnBrk="0" fontAlgn="base" hangingPunct="0">
              <a:spcBef>
                <a:spcPct val="0"/>
              </a:spcBef>
              <a:spcAft>
                <a:spcPct val="0"/>
              </a:spcAft>
              <a:defRPr>
                <a:solidFill>
                  <a:schemeClr val="tx1"/>
                </a:solidFill>
                <a:latin typeface="Calibri" panose="020F0502020204030204" pitchFamily="34" charset="0"/>
              </a:defRPr>
            </a:lvl6pPr>
            <a:lvl7pPr marL="2919413" indent="-222250" defTabSz="457200" eaLnBrk="0" fontAlgn="base" hangingPunct="0">
              <a:spcBef>
                <a:spcPct val="0"/>
              </a:spcBef>
              <a:spcAft>
                <a:spcPct val="0"/>
              </a:spcAft>
              <a:defRPr>
                <a:solidFill>
                  <a:schemeClr val="tx1"/>
                </a:solidFill>
                <a:latin typeface="Calibri" panose="020F0502020204030204" pitchFamily="34" charset="0"/>
              </a:defRPr>
            </a:lvl7pPr>
            <a:lvl8pPr marL="3376613" indent="-222250" defTabSz="457200" eaLnBrk="0" fontAlgn="base" hangingPunct="0">
              <a:spcBef>
                <a:spcPct val="0"/>
              </a:spcBef>
              <a:spcAft>
                <a:spcPct val="0"/>
              </a:spcAft>
              <a:defRPr>
                <a:solidFill>
                  <a:schemeClr val="tx1"/>
                </a:solidFill>
                <a:latin typeface="Calibri" panose="020F0502020204030204" pitchFamily="34" charset="0"/>
              </a:defRPr>
            </a:lvl8pPr>
            <a:lvl9pPr marL="3833813" indent="-222250" defTabSz="457200" eaLnBrk="0" fontAlgn="base" hangingPunct="0">
              <a:spcBef>
                <a:spcPct val="0"/>
              </a:spcBef>
              <a:spcAft>
                <a:spcPct val="0"/>
              </a:spcAft>
              <a:defRPr>
                <a:solidFill>
                  <a:schemeClr val="tx1"/>
                </a:solidFill>
                <a:latin typeface="Calibri" panose="020F0502020204030204" pitchFamily="34" charset="0"/>
              </a:defRPr>
            </a:lvl9pPr>
          </a:lstStyle>
          <a:p>
            <a:fld id="{E6F65B1D-8D6E-400D-9259-4E089302FCF2}" type="slidenum">
              <a:rPr lang="en-US" altLang="en-US" smtClean="0">
                <a:cs typeface="Arial" panose="020B0604020202020204" pitchFamily="34" charset="0"/>
              </a:rPr>
              <a:pPr/>
              <a:t>39</a:t>
            </a:fld>
            <a:endParaRPr lang="en-US" altLang="en-US">
              <a:cs typeface="Arial" panose="020B0604020202020204" pitchFamily="34" charset="0"/>
            </a:endParaRPr>
          </a:p>
        </p:txBody>
      </p:sp>
      <p:sp>
        <p:nvSpPr>
          <p:cNvPr id="2" name="Date Placeholder 1">
            <a:extLst>
              <a:ext uri="{FF2B5EF4-FFF2-40B4-BE49-F238E27FC236}">
                <a16:creationId xmlns:a16="http://schemas.microsoft.com/office/drawing/2014/main" id="{0A20891A-6AD3-438A-9E78-3E487D12470F}"/>
              </a:ext>
            </a:extLst>
          </p:cNvPr>
          <p:cNvSpPr>
            <a:spLocks noGrp="1"/>
          </p:cNvSpPr>
          <p:nvPr>
            <p:ph type="dt" sz="quarter" idx="1"/>
          </p:nvPr>
        </p:nvSpPr>
        <p:spPr/>
        <p:txBody>
          <a:bodyPr/>
          <a:lstStyle/>
          <a:p>
            <a:pPr>
              <a:defRPr/>
            </a:pPr>
            <a:r>
              <a:rPr lang="en-US"/>
              <a:t>9/21/2018</a:t>
            </a:r>
          </a:p>
        </p:txBody>
      </p:sp>
      <p:sp>
        <p:nvSpPr>
          <p:cNvPr id="3" name="Header Placeholder 2">
            <a:extLst>
              <a:ext uri="{FF2B5EF4-FFF2-40B4-BE49-F238E27FC236}">
                <a16:creationId xmlns:a16="http://schemas.microsoft.com/office/drawing/2014/main" id="{8FA65A16-48E3-4214-A567-F82E92E9730C}"/>
              </a:ext>
            </a:extLst>
          </p:cNvPr>
          <p:cNvSpPr>
            <a:spLocks noGrp="1"/>
          </p:cNvSpPr>
          <p:nvPr>
            <p:ph type="hdr" sz="quarter"/>
          </p:nvPr>
        </p:nvSpPr>
        <p:spPr/>
        <p:txBody>
          <a:bodyPr/>
          <a:lstStyle/>
          <a:p>
            <a:pPr>
              <a:defRPr/>
            </a:pPr>
            <a:endParaRPr lang="en-US"/>
          </a:p>
        </p:txBody>
      </p:sp>
    </p:spTree>
    <p:extLst>
      <p:ext uri="{BB962C8B-B14F-4D97-AF65-F5344CB8AC3E}">
        <p14:creationId xmlns:p14="http://schemas.microsoft.com/office/powerpoint/2010/main" val="12742116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5C689F0D-DF10-4E92-AC00-DEE143BCFE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a:extLst>
              <a:ext uri="{FF2B5EF4-FFF2-40B4-BE49-F238E27FC236}">
                <a16:creationId xmlns:a16="http://schemas.microsoft.com/office/drawing/2014/main" id="{1DD3794A-A2A3-4A90-A3C0-DF9395027A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33124" name="Slide Number Placeholder 3">
            <a:extLst>
              <a:ext uri="{FF2B5EF4-FFF2-40B4-BE49-F238E27FC236}">
                <a16:creationId xmlns:a16="http://schemas.microsoft.com/office/drawing/2014/main" id="{C16C8EBC-DDB7-48B7-9E92-B9EC85B4E37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23900" indent="-277813">
              <a:defRPr>
                <a:solidFill>
                  <a:schemeClr val="tx1"/>
                </a:solidFill>
                <a:latin typeface="Calibri" panose="020F0502020204030204" pitchFamily="34" charset="0"/>
              </a:defRPr>
            </a:lvl2pPr>
            <a:lvl3pPr marL="1114425" indent="-222250">
              <a:defRPr>
                <a:solidFill>
                  <a:schemeClr val="tx1"/>
                </a:solidFill>
                <a:latin typeface="Calibri" panose="020F0502020204030204" pitchFamily="34" charset="0"/>
              </a:defRPr>
            </a:lvl3pPr>
            <a:lvl4pPr marL="1560513" indent="-222250">
              <a:defRPr>
                <a:solidFill>
                  <a:schemeClr val="tx1"/>
                </a:solidFill>
                <a:latin typeface="Calibri" panose="020F0502020204030204" pitchFamily="34" charset="0"/>
              </a:defRPr>
            </a:lvl4pPr>
            <a:lvl5pPr marL="2005013" indent="-222250">
              <a:defRPr>
                <a:solidFill>
                  <a:schemeClr val="tx1"/>
                </a:solidFill>
                <a:latin typeface="Calibri" panose="020F0502020204030204" pitchFamily="34" charset="0"/>
              </a:defRPr>
            </a:lvl5pPr>
            <a:lvl6pPr marL="2462213" indent="-222250" defTabSz="457200" eaLnBrk="0" fontAlgn="base" hangingPunct="0">
              <a:spcBef>
                <a:spcPct val="0"/>
              </a:spcBef>
              <a:spcAft>
                <a:spcPct val="0"/>
              </a:spcAft>
              <a:defRPr>
                <a:solidFill>
                  <a:schemeClr val="tx1"/>
                </a:solidFill>
                <a:latin typeface="Calibri" panose="020F0502020204030204" pitchFamily="34" charset="0"/>
              </a:defRPr>
            </a:lvl6pPr>
            <a:lvl7pPr marL="2919413" indent="-222250" defTabSz="457200" eaLnBrk="0" fontAlgn="base" hangingPunct="0">
              <a:spcBef>
                <a:spcPct val="0"/>
              </a:spcBef>
              <a:spcAft>
                <a:spcPct val="0"/>
              </a:spcAft>
              <a:defRPr>
                <a:solidFill>
                  <a:schemeClr val="tx1"/>
                </a:solidFill>
                <a:latin typeface="Calibri" panose="020F0502020204030204" pitchFamily="34" charset="0"/>
              </a:defRPr>
            </a:lvl7pPr>
            <a:lvl8pPr marL="3376613" indent="-222250" defTabSz="457200" eaLnBrk="0" fontAlgn="base" hangingPunct="0">
              <a:spcBef>
                <a:spcPct val="0"/>
              </a:spcBef>
              <a:spcAft>
                <a:spcPct val="0"/>
              </a:spcAft>
              <a:defRPr>
                <a:solidFill>
                  <a:schemeClr val="tx1"/>
                </a:solidFill>
                <a:latin typeface="Calibri" panose="020F0502020204030204" pitchFamily="34" charset="0"/>
              </a:defRPr>
            </a:lvl8pPr>
            <a:lvl9pPr marL="3833813" indent="-222250" defTabSz="457200" eaLnBrk="0" fontAlgn="base" hangingPunct="0">
              <a:spcBef>
                <a:spcPct val="0"/>
              </a:spcBef>
              <a:spcAft>
                <a:spcPct val="0"/>
              </a:spcAft>
              <a:defRPr>
                <a:solidFill>
                  <a:schemeClr val="tx1"/>
                </a:solidFill>
                <a:latin typeface="Calibri" panose="020F0502020204030204" pitchFamily="34" charset="0"/>
              </a:defRPr>
            </a:lvl9pPr>
          </a:lstStyle>
          <a:p>
            <a:fld id="{E6F65B1D-8D6E-400D-9259-4E089302FCF2}" type="slidenum">
              <a:rPr lang="en-US" altLang="en-US" smtClean="0">
                <a:cs typeface="Arial" panose="020B0604020202020204" pitchFamily="34" charset="0"/>
              </a:rPr>
              <a:pPr/>
              <a:t>40</a:t>
            </a:fld>
            <a:endParaRPr lang="en-US" altLang="en-US">
              <a:cs typeface="Arial" panose="020B0604020202020204" pitchFamily="34" charset="0"/>
            </a:endParaRPr>
          </a:p>
        </p:txBody>
      </p:sp>
      <p:sp>
        <p:nvSpPr>
          <p:cNvPr id="2" name="Date Placeholder 1">
            <a:extLst>
              <a:ext uri="{FF2B5EF4-FFF2-40B4-BE49-F238E27FC236}">
                <a16:creationId xmlns:a16="http://schemas.microsoft.com/office/drawing/2014/main" id="{0A20891A-6AD3-438A-9E78-3E487D12470F}"/>
              </a:ext>
            </a:extLst>
          </p:cNvPr>
          <p:cNvSpPr>
            <a:spLocks noGrp="1"/>
          </p:cNvSpPr>
          <p:nvPr>
            <p:ph type="dt" sz="quarter" idx="1"/>
          </p:nvPr>
        </p:nvSpPr>
        <p:spPr/>
        <p:txBody>
          <a:bodyPr/>
          <a:lstStyle/>
          <a:p>
            <a:pPr>
              <a:defRPr/>
            </a:pPr>
            <a:r>
              <a:rPr lang="en-US"/>
              <a:t>9/21/2018</a:t>
            </a:r>
          </a:p>
        </p:txBody>
      </p:sp>
      <p:sp>
        <p:nvSpPr>
          <p:cNvPr id="3" name="Header Placeholder 2">
            <a:extLst>
              <a:ext uri="{FF2B5EF4-FFF2-40B4-BE49-F238E27FC236}">
                <a16:creationId xmlns:a16="http://schemas.microsoft.com/office/drawing/2014/main" id="{8FA65A16-48E3-4214-A567-F82E92E9730C}"/>
              </a:ext>
            </a:extLst>
          </p:cNvPr>
          <p:cNvSpPr>
            <a:spLocks noGrp="1"/>
          </p:cNvSpPr>
          <p:nvPr>
            <p:ph type="hdr" sz="quarter"/>
          </p:nvPr>
        </p:nvSpPr>
        <p:spPr/>
        <p:txBody>
          <a:bodyPr/>
          <a:lstStyle/>
          <a:p>
            <a:pPr>
              <a:defRPr/>
            </a:pPr>
            <a:endParaRPr lang="en-US"/>
          </a:p>
        </p:txBody>
      </p:sp>
    </p:spTree>
    <p:extLst>
      <p:ext uri="{BB962C8B-B14F-4D97-AF65-F5344CB8AC3E}">
        <p14:creationId xmlns:p14="http://schemas.microsoft.com/office/powerpoint/2010/main" val="32526013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a:extLst>
              <a:ext uri="{FF2B5EF4-FFF2-40B4-BE49-F238E27FC236}">
                <a16:creationId xmlns:a16="http://schemas.microsoft.com/office/drawing/2014/main" id="{FCB6E68E-75FF-4602-8290-5F24A7A080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a:extLst>
              <a:ext uri="{FF2B5EF4-FFF2-40B4-BE49-F238E27FC236}">
                <a16:creationId xmlns:a16="http://schemas.microsoft.com/office/drawing/2014/main" id="{3F79E23E-2BA3-4B33-8051-FC3146BDAD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35172" name="Slide Number Placeholder 3">
            <a:extLst>
              <a:ext uri="{FF2B5EF4-FFF2-40B4-BE49-F238E27FC236}">
                <a16:creationId xmlns:a16="http://schemas.microsoft.com/office/drawing/2014/main" id="{CC93A237-A79D-421F-B998-1BBD4187047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23900" indent="-277813">
              <a:defRPr>
                <a:solidFill>
                  <a:schemeClr val="tx1"/>
                </a:solidFill>
                <a:latin typeface="Calibri" panose="020F0502020204030204" pitchFamily="34" charset="0"/>
              </a:defRPr>
            </a:lvl2pPr>
            <a:lvl3pPr marL="1114425" indent="-222250">
              <a:defRPr>
                <a:solidFill>
                  <a:schemeClr val="tx1"/>
                </a:solidFill>
                <a:latin typeface="Calibri" panose="020F0502020204030204" pitchFamily="34" charset="0"/>
              </a:defRPr>
            </a:lvl3pPr>
            <a:lvl4pPr marL="1560513" indent="-222250">
              <a:defRPr>
                <a:solidFill>
                  <a:schemeClr val="tx1"/>
                </a:solidFill>
                <a:latin typeface="Calibri" panose="020F0502020204030204" pitchFamily="34" charset="0"/>
              </a:defRPr>
            </a:lvl4pPr>
            <a:lvl5pPr marL="2005013" indent="-222250">
              <a:defRPr>
                <a:solidFill>
                  <a:schemeClr val="tx1"/>
                </a:solidFill>
                <a:latin typeface="Calibri" panose="020F0502020204030204" pitchFamily="34" charset="0"/>
              </a:defRPr>
            </a:lvl5pPr>
            <a:lvl6pPr marL="2462213" indent="-222250" defTabSz="457200" eaLnBrk="0" fontAlgn="base" hangingPunct="0">
              <a:spcBef>
                <a:spcPct val="0"/>
              </a:spcBef>
              <a:spcAft>
                <a:spcPct val="0"/>
              </a:spcAft>
              <a:defRPr>
                <a:solidFill>
                  <a:schemeClr val="tx1"/>
                </a:solidFill>
                <a:latin typeface="Calibri" panose="020F0502020204030204" pitchFamily="34" charset="0"/>
              </a:defRPr>
            </a:lvl6pPr>
            <a:lvl7pPr marL="2919413" indent="-222250" defTabSz="457200" eaLnBrk="0" fontAlgn="base" hangingPunct="0">
              <a:spcBef>
                <a:spcPct val="0"/>
              </a:spcBef>
              <a:spcAft>
                <a:spcPct val="0"/>
              </a:spcAft>
              <a:defRPr>
                <a:solidFill>
                  <a:schemeClr val="tx1"/>
                </a:solidFill>
                <a:latin typeface="Calibri" panose="020F0502020204030204" pitchFamily="34" charset="0"/>
              </a:defRPr>
            </a:lvl7pPr>
            <a:lvl8pPr marL="3376613" indent="-222250" defTabSz="457200" eaLnBrk="0" fontAlgn="base" hangingPunct="0">
              <a:spcBef>
                <a:spcPct val="0"/>
              </a:spcBef>
              <a:spcAft>
                <a:spcPct val="0"/>
              </a:spcAft>
              <a:defRPr>
                <a:solidFill>
                  <a:schemeClr val="tx1"/>
                </a:solidFill>
                <a:latin typeface="Calibri" panose="020F0502020204030204" pitchFamily="34" charset="0"/>
              </a:defRPr>
            </a:lvl8pPr>
            <a:lvl9pPr marL="3833813" indent="-222250" defTabSz="457200" eaLnBrk="0" fontAlgn="base" hangingPunct="0">
              <a:spcBef>
                <a:spcPct val="0"/>
              </a:spcBef>
              <a:spcAft>
                <a:spcPct val="0"/>
              </a:spcAft>
              <a:defRPr>
                <a:solidFill>
                  <a:schemeClr val="tx1"/>
                </a:solidFill>
                <a:latin typeface="Calibri" panose="020F0502020204030204" pitchFamily="34" charset="0"/>
              </a:defRPr>
            </a:lvl9pPr>
          </a:lstStyle>
          <a:p>
            <a:fld id="{6CDCCD26-DE25-47DA-B80F-BCA68F6A1028}" type="slidenum">
              <a:rPr lang="en-US" altLang="en-US" smtClean="0"/>
              <a:pPr/>
              <a:t>42</a:t>
            </a:fld>
            <a:endParaRPr lang="en-US" altLang="en-US"/>
          </a:p>
        </p:txBody>
      </p:sp>
    </p:spTree>
    <p:extLst>
      <p:ext uri="{BB962C8B-B14F-4D97-AF65-F5344CB8AC3E}">
        <p14:creationId xmlns:p14="http://schemas.microsoft.com/office/powerpoint/2010/main" val="30807843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a:extLst>
              <a:ext uri="{FF2B5EF4-FFF2-40B4-BE49-F238E27FC236}">
                <a16:creationId xmlns:a16="http://schemas.microsoft.com/office/drawing/2014/main" id="{C44F7FED-949A-4382-B608-347A218F76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23900" indent="-277813">
              <a:defRPr>
                <a:solidFill>
                  <a:schemeClr val="tx1"/>
                </a:solidFill>
                <a:latin typeface="Calibri" panose="020F0502020204030204" pitchFamily="34" charset="0"/>
              </a:defRPr>
            </a:lvl2pPr>
            <a:lvl3pPr marL="1114425" indent="-222250">
              <a:defRPr>
                <a:solidFill>
                  <a:schemeClr val="tx1"/>
                </a:solidFill>
                <a:latin typeface="Calibri" panose="020F0502020204030204" pitchFamily="34" charset="0"/>
              </a:defRPr>
            </a:lvl3pPr>
            <a:lvl4pPr marL="1560513" indent="-222250">
              <a:defRPr>
                <a:solidFill>
                  <a:schemeClr val="tx1"/>
                </a:solidFill>
                <a:latin typeface="Calibri" panose="020F0502020204030204" pitchFamily="34" charset="0"/>
              </a:defRPr>
            </a:lvl4pPr>
            <a:lvl5pPr marL="2005013" indent="-222250">
              <a:defRPr>
                <a:solidFill>
                  <a:schemeClr val="tx1"/>
                </a:solidFill>
                <a:latin typeface="Calibri" panose="020F0502020204030204" pitchFamily="34" charset="0"/>
              </a:defRPr>
            </a:lvl5pPr>
            <a:lvl6pPr marL="2462213" indent="-222250" defTabSz="457200" eaLnBrk="0" fontAlgn="base" hangingPunct="0">
              <a:spcBef>
                <a:spcPct val="0"/>
              </a:spcBef>
              <a:spcAft>
                <a:spcPct val="0"/>
              </a:spcAft>
              <a:defRPr>
                <a:solidFill>
                  <a:schemeClr val="tx1"/>
                </a:solidFill>
                <a:latin typeface="Calibri" panose="020F0502020204030204" pitchFamily="34" charset="0"/>
              </a:defRPr>
            </a:lvl6pPr>
            <a:lvl7pPr marL="2919413" indent="-222250" defTabSz="457200" eaLnBrk="0" fontAlgn="base" hangingPunct="0">
              <a:spcBef>
                <a:spcPct val="0"/>
              </a:spcBef>
              <a:spcAft>
                <a:spcPct val="0"/>
              </a:spcAft>
              <a:defRPr>
                <a:solidFill>
                  <a:schemeClr val="tx1"/>
                </a:solidFill>
                <a:latin typeface="Calibri" panose="020F0502020204030204" pitchFamily="34" charset="0"/>
              </a:defRPr>
            </a:lvl7pPr>
            <a:lvl8pPr marL="3376613" indent="-222250" defTabSz="457200" eaLnBrk="0" fontAlgn="base" hangingPunct="0">
              <a:spcBef>
                <a:spcPct val="0"/>
              </a:spcBef>
              <a:spcAft>
                <a:spcPct val="0"/>
              </a:spcAft>
              <a:defRPr>
                <a:solidFill>
                  <a:schemeClr val="tx1"/>
                </a:solidFill>
                <a:latin typeface="Calibri" panose="020F0502020204030204" pitchFamily="34" charset="0"/>
              </a:defRPr>
            </a:lvl8pPr>
            <a:lvl9pPr marL="3833813" indent="-222250" defTabSz="457200" eaLnBrk="0" fontAlgn="base" hangingPunct="0">
              <a:spcBef>
                <a:spcPct val="0"/>
              </a:spcBef>
              <a:spcAft>
                <a:spcPct val="0"/>
              </a:spcAft>
              <a:defRPr>
                <a:solidFill>
                  <a:schemeClr val="tx1"/>
                </a:solidFill>
                <a:latin typeface="Calibri" panose="020F0502020204030204" pitchFamily="34" charset="0"/>
              </a:defRPr>
            </a:lvl9pPr>
          </a:lstStyle>
          <a:p>
            <a:fld id="{A3B56060-A330-4B64-86E4-8809A891B3E6}" type="slidenum">
              <a:rPr lang="en-US" altLang="en-US" smtClean="0">
                <a:latin typeface="Arial" panose="020B0604020202020204" pitchFamily="34" charset="0"/>
              </a:rPr>
              <a:pPr/>
              <a:t>43</a:t>
            </a:fld>
            <a:endParaRPr lang="en-US" altLang="en-US">
              <a:latin typeface="Arial" panose="020B0604020202020204" pitchFamily="34" charset="0"/>
            </a:endParaRPr>
          </a:p>
        </p:txBody>
      </p:sp>
      <p:sp>
        <p:nvSpPr>
          <p:cNvPr id="137219" name="Rectangle 2">
            <a:extLst>
              <a:ext uri="{FF2B5EF4-FFF2-40B4-BE49-F238E27FC236}">
                <a16:creationId xmlns:a16="http://schemas.microsoft.com/office/drawing/2014/main" id="{6A2070EF-F91E-48D8-8D32-37B0A2EA5EA7}"/>
              </a:ext>
            </a:extLst>
          </p:cNvPr>
          <p:cNvSpPr>
            <a:spLocks noGrp="1" noRot="1" noChangeAspect="1" noChangeArrowheads="1" noTextEdit="1"/>
          </p:cNvSpPr>
          <p:nvPr>
            <p:ph type="sldImg"/>
          </p:nvPr>
        </p:nvSpPr>
        <p:spPr bwMode="auto">
          <a:xfrm>
            <a:off x="449263" y="685800"/>
            <a:ext cx="6091237" cy="3427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20" name="Rectangle 3">
            <a:extLst>
              <a:ext uri="{FF2B5EF4-FFF2-40B4-BE49-F238E27FC236}">
                <a16:creationId xmlns:a16="http://schemas.microsoft.com/office/drawing/2014/main" id="{EF89F6D1-50F7-411C-B8FE-211549C82989}"/>
              </a:ext>
            </a:extLst>
          </p:cNvPr>
          <p:cNvSpPr>
            <a:spLocks noGrp="1" noChangeArrowheads="1"/>
          </p:cNvSpPr>
          <p:nvPr>
            <p:ph type="body" idx="1"/>
          </p:nvPr>
        </p:nvSpPr>
        <p:spPr bwMode="auto">
          <a:xfrm>
            <a:off x="541338" y="4343400"/>
            <a:ext cx="5902325"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53" tIns="46027" rIns="92053" bIns="46027" numCol="1" anchor="t" anchorCtr="0" compatLnSpc="1">
            <a:prstTxWarp prst="textNoShape">
              <a:avLst/>
            </a:prstTxWarp>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3263531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a:extLst>
              <a:ext uri="{FF2B5EF4-FFF2-40B4-BE49-F238E27FC236}">
                <a16:creationId xmlns:a16="http://schemas.microsoft.com/office/drawing/2014/main" id="{8E53AC72-6B8D-40EB-B6FA-F6D5FDB889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ea typeface="ＭＳ Ｐゴシック" panose="020B0600070205080204" pitchFamily="34" charset="-128"/>
              </a:defRPr>
            </a:lvl1pPr>
            <a:lvl2pPr marL="742950" indent="-285750">
              <a:defRPr sz="3200">
                <a:solidFill>
                  <a:schemeClr val="tx1"/>
                </a:solidFill>
                <a:latin typeface="Arial" panose="020B0604020202020204" pitchFamily="34" charset="0"/>
                <a:ea typeface="ＭＳ Ｐゴシック" panose="020B0600070205080204" pitchFamily="34" charset="-128"/>
              </a:defRPr>
            </a:lvl2pPr>
            <a:lvl3pPr marL="1143000" indent="-228600">
              <a:defRPr sz="3200">
                <a:solidFill>
                  <a:schemeClr val="tx1"/>
                </a:solidFill>
                <a:latin typeface="Arial" panose="020B0604020202020204" pitchFamily="34" charset="0"/>
                <a:ea typeface="ＭＳ Ｐゴシック" panose="020B0600070205080204" pitchFamily="34" charset="-128"/>
              </a:defRPr>
            </a:lvl3pPr>
            <a:lvl4pPr marL="1600200" indent="-228600">
              <a:defRPr sz="3200">
                <a:solidFill>
                  <a:schemeClr val="tx1"/>
                </a:solidFill>
                <a:latin typeface="Arial" panose="020B0604020202020204" pitchFamily="34" charset="0"/>
                <a:ea typeface="ＭＳ Ｐゴシック" panose="020B0600070205080204" pitchFamily="34" charset="-128"/>
              </a:defRPr>
            </a:lvl4pPr>
            <a:lvl5pPr marL="2057400" indent="-228600">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fld id="{4D7E85E3-2039-4F23-8E33-E36A0FBEF4EA}" type="slidenum">
              <a:rPr lang="en-US" altLang="en-US" sz="1200" smtClean="0">
                <a:latin typeface="Times" panose="02020603050405020304" pitchFamily="18" charset="0"/>
              </a:rPr>
              <a:pPr/>
              <a:t>44</a:t>
            </a:fld>
            <a:endParaRPr lang="en-US" altLang="en-US" sz="1200">
              <a:latin typeface="Times" panose="02020603050405020304" pitchFamily="18" charset="0"/>
            </a:endParaRPr>
          </a:p>
        </p:txBody>
      </p:sp>
      <p:sp>
        <p:nvSpPr>
          <p:cNvPr id="238595" name="Rectangle 2">
            <a:extLst>
              <a:ext uri="{FF2B5EF4-FFF2-40B4-BE49-F238E27FC236}">
                <a16:creationId xmlns:a16="http://schemas.microsoft.com/office/drawing/2014/main" id="{AD33DB96-AE17-4AC0-9766-852D702BFFA4}"/>
              </a:ext>
            </a:extLst>
          </p:cNvPr>
          <p:cNvSpPr>
            <a:spLocks noGrp="1" noRot="1" noChangeAspect="1" noChangeArrowheads="1" noTextEdit="1"/>
          </p:cNvSpPr>
          <p:nvPr>
            <p:ph type="sldImg"/>
          </p:nvPr>
        </p:nvSpPr>
        <p:spPr>
          <a:xfrm>
            <a:off x="334963" y="698500"/>
            <a:ext cx="6196012" cy="3486150"/>
          </a:xfrm>
          <a:ln/>
        </p:spPr>
      </p:sp>
      <p:sp>
        <p:nvSpPr>
          <p:cNvPr id="238596" name="Rectangle 3">
            <a:extLst>
              <a:ext uri="{FF2B5EF4-FFF2-40B4-BE49-F238E27FC236}">
                <a16:creationId xmlns:a16="http://schemas.microsoft.com/office/drawing/2014/main" id="{1289C4C9-CB94-46EE-8272-8B611A2F34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latin typeface="Times" panose="02020603050405020304" pitchFamily="18" charset="0"/>
            </a:endParaRPr>
          </a:p>
        </p:txBody>
      </p:sp>
    </p:spTree>
    <p:extLst>
      <p:ext uri="{BB962C8B-B14F-4D97-AF65-F5344CB8AC3E}">
        <p14:creationId xmlns:p14="http://schemas.microsoft.com/office/powerpoint/2010/main" val="18488306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A2B96021-273E-4555-ACC1-6A922CD23EB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23900" indent="-277813">
              <a:defRPr>
                <a:solidFill>
                  <a:schemeClr val="tx1"/>
                </a:solidFill>
                <a:latin typeface="Calibri" panose="020F0502020204030204" pitchFamily="34" charset="0"/>
              </a:defRPr>
            </a:lvl2pPr>
            <a:lvl3pPr marL="1114425" indent="-222250">
              <a:defRPr>
                <a:solidFill>
                  <a:schemeClr val="tx1"/>
                </a:solidFill>
                <a:latin typeface="Calibri" panose="020F0502020204030204" pitchFamily="34" charset="0"/>
              </a:defRPr>
            </a:lvl3pPr>
            <a:lvl4pPr marL="1560513" indent="-222250">
              <a:defRPr>
                <a:solidFill>
                  <a:schemeClr val="tx1"/>
                </a:solidFill>
                <a:latin typeface="Calibri" panose="020F0502020204030204" pitchFamily="34" charset="0"/>
              </a:defRPr>
            </a:lvl4pPr>
            <a:lvl5pPr marL="2005013" indent="-222250">
              <a:defRPr>
                <a:solidFill>
                  <a:schemeClr val="tx1"/>
                </a:solidFill>
                <a:latin typeface="Calibri" panose="020F0502020204030204" pitchFamily="34" charset="0"/>
              </a:defRPr>
            </a:lvl5pPr>
            <a:lvl6pPr marL="2462213" indent="-222250" defTabSz="457200" eaLnBrk="0" fontAlgn="base" hangingPunct="0">
              <a:spcBef>
                <a:spcPct val="0"/>
              </a:spcBef>
              <a:spcAft>
                <a:spcPct val="0"/>
              </a:spcAft>
              <a:defRPr>
                <a:solidFill>
                  <a:schemeClr val="tx1"/>
                </a:solidFill>
                <a:latin typeface="Calibri" panose="020F0502020204030204" pitchFamily="34" charset="0"/>
              </a:defRPr>
            </a:lvl6pPr>
            <a:lvl7pPr marL="2919413" indent="-222250" defTabSz="457200" eaLnBrk="0" fontAlgn="base" hangingPunct="0">
              <a:spcBef>
                <a:spcPct val="0"/>
              </a:spcBef>
              <a:spcAft>
                <a:spcPct val="0"/>
              </a:spcAft>
              <a:defRPr>
                <a:solidFill>
                  <a:schemeClr val="tx1"/>
                </a:solidFill>
                <a:latin typeface="Calibri" panose="020F0502020204030204" pitchFamily="34" charset="0"/>
              </a:defRPr>
            </a:lvl7pPr>
            <a:lvl8pPr marL="3376613" indent="-222250" defTabSz="457200" eaLnBrk="0" fontAlgn="base" hangingPunct="0">
              <a:spcBef>
                <a:spcPct val="0"/>
              </a:spcBef>
              <a:spcAft>
                <a:spcPct val="0"/>
              </a:spcAft>
              <a:defRPr>
                <a:solidFill>
                  <a:schemeClr val="tx1"/>
                </a:solidFill>
                <a:latin typeface="Calibri" panose="020F0502020204030204" pitchFamily="34" charset="0"/>
              </a:defRPr>
            </a:lvl8pPr>
            <a:lvl9pPr marL="3833813" indent="-222250" defTabSz="457200" eaLnBrk="0" fontAlgn="base" hangingPunct="0">
              <a:spcBef>
                <a:spcPct val="0"/>
              </a:spcBef>
              <a:spcAft>
                <a:spcPct val="0"/>
              </a:spcAft>
              <a:defRPr>
                <a:solidFill>
                  <a:schemeClr val="tx1"/>
                </a:solidFill>
                <a:latin typeface="Calibri" panose="020F0502020204030204" pitchFamily="34" charset="0"/>
              </a:defRPr>
            </a:lvl9pPr>
          </a:lstStyle>
          <a:p>
            <a:fld id="{C5B54BD9-D408-4CC7-85F1-AA7EF6604DD4}" type="slidenum">
              <a:rPr lang="en-US" altLang="en-US" smtClean="0">
                <a:latin typeface="Times" panose="02020603050405020304" pitchFamily="18" charset="0"/>
                <a:ea typeface="ＭＳ Ｐゴシック" panose="020B0600070205080204" pitchFamily="34" charset="-128"/>
              </a:rPr>
              <a:pPr/>
              <a:t>46</a:t>
            </a:fld>
            <a:endParaRPr lang="en-US" altLang="en-US">
              <a:latin typeface="Times" panose="02020603050405020304" pitchFamily="18" charset="0"/>
              <a:ea typeface="ＭＳ Ｐゴシック" panose="020B0600070205080204" pitchFamily="34" charset="-128"/>
            </a:endParaRPr>
          </a:p>
        </p:txBody>
      </p:sp>
      <p:sp>
        <p:nvSpPr>
          <p:cNvPr id="139267" name="Rectangle 2">
            <a:extLst>
              <a:ext uri="{FF2B5EF4-FFF2-40B4-BE49-F238E27FC236}">
                <a16:creationId xmlns:a16="http://schemas.microsoft.com/office/drawing/2014/main" id="{81BDBA87-85AF-49F1-89CD-377F583A30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2" name="Rectangle 3">
            <a:extLst>
              <a:ext uri="{FF2B5EF4-FFF2-40B4-BE49-F238E27FC236}">
                <a16:creationId xmlns:a16="http://schemas.microsoft.com/office/drawing/2014/main" id="{69E2643C-1C71-4C29-B4F7-6C08DDD5F15E}"/>
              </a:ext>
            </a:extLst>
          </p:cNvPr>
          <p:cNvSpPr>
            <a:spLocks noGrp="1" noChangeArrowheads="1"/>
          </p:cNvSpPr>
          <p:nvPr>
            <p:ph type="body" idx="1"/>
          </p:nvPr>
        </p:nvSpPr>
        <p:spPr bwMode="auto"/>
        <p:txBody>
          <a:bodyPr wrap="square" numCol="1" anchor="t" anchorCtr="0" compatLnSpc="1">
            <a:prstTxWarp prst="textNoShape">
              <a:avLst/>
            </a:prstTxWarp>
            <a:normAutofit/>
          </a:bodyPr>
          <a:lstStyle/>
          <a:p>
            <a:pPr eaLnBrk="1" hangingPunct="1">
              <a:defRPr/>
            </a:pPr>
            <a:endParaRPr lang="en-US" altLang="en-US" dirty="0">
              <a:latin typeface="Times"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8744841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3319926c46c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07" name="Google Shape;507;g3319926c46c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57868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6C4AD3-6CF0-43E7-A081-0AC7111F733D}" type="slidenum">
              <a:rPr lang="en-US" smtClean="0"/>
              <a:t>7</a:t>
            </a:fld>
            <a:endParaRPr lang="en-US" dirty="0"/>
          </a:p>
        </p:txBody>
      </p:sp>
    </p:spTree>
    <p:extLst>
      <p:ext uri="{BB962C8B-B14F-4D97-AF65-F5344CB8AC3E}">
        <p14:creationId xmlns:p14="http://schemas.microsoft.com/office/powerpoint/2010/main" val="775043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6C4AD3-6CF0-43E7-A081-0AC7111F733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1187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fa4c5b496f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2fa4c5b496f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3296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fa4c5b496f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2fa4c5b496f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2023, Joan Sedita published a book called the Writing Rope examining the basic skills of transcription with the higher order skills of writing craft, text structure, syntax, and critical thinking.</a:t>
            </a:r>
            <a:endParaRPr/>
          </a:p>
          <a:p>
            <a:pPr marL="0" lvl="0" indent="0" algn="l" rtl="0">
              <a:spcBef>
                <a:spcPts val="0"/>
              </a:spcBef>
              <a:spcAft>
                <a:spcPts val="0"/>
              </a:spcAft>
              <a:buNone/>
            </a:pPr>
            <a:endParaRPr/>
          </a:p>
          <a:p>
            <a:pPr marL="0" lvl="0" indent="0" algn="l" rtl="0">
              <a:spcBef>
                <a:spcPts val="0"/>
              </a:spcBef>
              <a:spcAft>
                <a:spcPts val="0"/>
              </a:spcAft>
              <a:buNone/>
            </a:pPr>
            <a:r>
              <a:rPr lang="en"/>
              <a:t>The critical thinking strand focuses on executive functioning skills, as well as the ability to develop background knowledge about a writing topic.  In this strand, writing tasks are to include written summaries, writing personal responses to narrative text, writing responses to prompts based on sources and research-writing tasks. Later in this presentation, we can review how we can use AI tools to address this critical writing strand.</a:t>
            </a:r>
            <a:endParaRPr/>
          </a:p>
          <a:p>
            <a:pPr marL="0" lvl="0" indent="0" algn="l" rtl="0">
              <a:spcBef>
                <a:spcPts val="0"/>
              </a:spcBef>
              <a:spcAft>
                <a:spcPts val="0"/>
              </a:spcAft>
              <a:buNone/>
            </a:pPr>
            <a:endParaRPr/>
          </a:p>
          <a:p>
            <a:pPr marL="0" lvl="0" indent="0" algn="l" rtl="0">
              <a:spcBef>
                <a:spcPts val="0"/>
              </a:spcBef>
              <a:spcAft>
                <a:spcPts val="0"/>
              </a:spcAft>
              <a:buNone/>
            </a:pPr>
            <a:r>
              <a:rPr lang="en"/>
              <a:t>The second strand, is syntax which focuses on communicating information and ideas and writing. One must understand the stem and arrangement of words, phrases, and clauses that make up a sentence. </a:t>
            </a:r>
            <a:endParaRPr/>
          </a:p>
          <a:p>
            <a:pPr marL="0" lvl="0" indent="0" algn="l" rtl="0">
              <a:spcBef>
                <a:spcPts val="0"/>
              </a:spcBef>
              <a:spcAft>
                <a:spcPts val="0"/>
              </a:spcAft>
              <a:buNone/>
            </a:pPr>
            <a:endParaRPr/>
          </a:p>
          <a:p>
            <a:pPr marL="0" lvl="0" indent="0" algn="l" rtl="0">
              <a:spcBef>
                <a:spcPts val="0"/>
              </a:spcBef>
              <a:spcAft>
                <a:spcPts val="0"/>
              </a:spcAft>
              <a:buNone/>
            </a:pPr>
            <a:r>
              <a:rPr lang="en"/>
              <a:t>The next strand focuses on text structure. Students will benefit from explicit instruction for the different levels of the text structure. For example, the first bullet point can focus on introduction, body development and conclusion.</a:t>
            </a:r>
            <a:endParaRPr/>
          </a:p>
          <a:p>
            <a:pPr marL="0" lvl="0" indent="0" algn="l" rtl="0">
              <a:spcBef>
                <a:spcPts val="0"/>
              </a:spcBef>
              <a:spcAft>
                <a:spcPts val="0"/>
              </a:spcAft>
              <a:buNone/>
            </a:pPr>
            <a:r>
              <a:rPr lang="en"/>
              <a:t>The second bullet point can organize these parts around the main idea and supporting details.</a:t>
            </a:r>
            <a:endParaRPr/>
          </a:p>
          <a:p>
            <a:pPr marL="0" lvl="0" indent="0" algn="l" rtl="0">
              <a:spcBef>
                <a:spcPts val="0"/>
              </a:spcBef>
              <a:spcAft>
                <a:spcPts val="0"/>
              </a:spcAft>
              <a:buNone/>
            </a:pPr>
            <a:r>
              <a:rPr lang="en"/>
              <a:t>We also want to understand that paragraph can be organized for a specific purpose. In which, we can use specific graphic organizers to meet the needs of our monolingual and multilingual students.</a:t>
            </a:r>
            <a:endParaRPr/>
          </a:p>
          <a:p>
            <a:pPr marL="0" lvl="0" indent="0" algn="l" rtl="0">
              <a:spcBef>
                <a:spcPts val="0"/>
              </a:spcBef>
              <a:spcAft>
                <a:spcPts val="0"/>
              </a:spcAft>
              <a:buNone/>
            </a:pPr>
            <a:r>
              <a:rPr lang="en"/>
              <a:t>We want to use words or phrases to link sentences, paragraphs of text.</a:t>
            </a:r>
            <a:endParaRPr/>
          </a:p>
          <a:p>
            <a:pPr marL="0" lvl="0" indent="0" algn="l" rtl="0">
              <a:spcBef>
                <a:spcPts val="0"/>
              </a:spcBef>
              <a:spcAft>
                <a:spcPts val="0"/>
              </a:spcAft>
              <a:buNone/>
            </a:pPr>
            <a:endParaRPr/>
          </a:p>
          <a:p>
            <a:pPr marL="0" lvl="0" indent="0" algn="l" rtl="0">
              <a:spcBef>
                <a:spcPts val="0"/>
              </a:spcBef>
              <a:spcAft>
                <a:spcPts val="0"/>
              </a:spcAft>
              <a:buNone/>
            </a:pPr>
            <a:r>
              <a:rPr lang="en"/>
              <a:t>The Writing craft will focus on writing style, text, structure, and choice of words. We want teachers to share examples of text that show how authors use techniques, and students are able to imitate them in their own writing.  We want our students to be mindful on choice, voice, and literary devices. </a:t>
            </a:r>
            <a:endParaRPr/>
          </a:p>
          <a:p>
            <a:pPr marL="0" lvl="0" indent="0" algn="l" rtl="0">
              <a:spcBef>
                <a:spcPts val="0"/>
              </a:spcBef>
              <a:spcAft>
                <a:spcPts val="0"/>
              </a:spcAft>
              <a:buNone/>
            </a:pPr>
            <a:endParaRPr/>
          </a:p>
          <a:p>
            <a:pPr marL="0" lvl="0" indent="0" algn="l" rtl="0">
              <a:spcBef>
                <a:spcPts val="0"/>
              </a:spcBef>
              <a:spcAft>
                <a:spcPts val="0"/>
              </a:spcAft>
              <a:buNone/>
            </a:pPr>
            <a:r>
              <a:rPr lang="en"/>
              <a:t>Finally, we have our transcription component in which we want to address spelling and handwriting and/or keyboarding skills. We want our students to become automatic and fluent with these skills as they move into the later grades. </a:t>
            </a:r>
            <a:endParaRPr/>
          </a:p>
        </p:txBody>
      </p:sp>
    </p:spTree>
    <p:extLst>
      <p:ext uri="{BB962C8B-B14F-4D97-AF65-F5344CB8AC3E}">
        <p14:creationId xmlns:p14="http://schemas.microsoft.com/office/powerpoint/2010/main" val="3187134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163EA1-A451-4363-A0A4-AD1C0D1FEE90}" type="slidenum">
              <a:rPr lang="en-US" smtClean="0"/>
              <a:t>11</a:t>
            </a:fld>
            <a:endParaRPr lang="en-US" dirty="0"/>
          </a:p>
        </p:txBody>
      </p:sp>
    </p:spTree>
    <p:extLst>
      <p:ext uri="{BB962C8B-B14F-4D97-AF65-F5344CB8AC3E}">
        <p14:creationId xmlns:p14="http://schemas.microsoft.com/office/powerpoint/2010/main" val="2667957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7413"/>
          </a:xfrm>
        </p:spPr>
      </p:sp>
      <p:sp>
        <p:nvSpPr>
          <p:cNvPr id="3" name="Notes Placeholder 2"/>
          <p:cNvSpPr>
            <a:spLocks noGrp="1"/>
          </p:cNvSpPr>
          <p:nvPr>
            <p:ph type="body" idx="1"/>
          </p:nvPr>
        </p:nvSpPr>
        <p:spPr>
          <a:xfrm>
            <a:off x="99391" y="4343400"/>
            <a:ext cx="6705600" cy="4114800"/>
          </a:xfrm>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Times"/>
              <a:buNone/>
            </a:pPr>
            <a:fld id="{00000000-1234-1234-1234-123412341234}" type="slidenum">
              <a:rPr lang="en-US" sz="1200" b="0" i="0" u="none" strike="noStrike" cap="none" smtClean="0">
                <a:solidFill>
                  <a:srgbClr val="000000"/>
                </a:solidFill>
                <a:latin typeface="Times"/>
                <a:ea typeface="Times"/>
                <a:cs typeface="Times"/>
                <a:sym typeface="Times"/>
              </a:rPr>
              <a:t>15</a:t>
            </a:fld>
            <a:endParaRPr lang="en-US"/>
          </a:p>
        </p:txBody>
      </p:sp>
    </p:spTree>
    <p:extLst>
      <p:ext uri="{BB962C8B-B14F-4D97-AF65-F5344CB8AC3E}">
        <p14:creationId xmlns:p14="http://schemas.microsoft.com/office/powerpoint/2010/main" val="3293082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6C4AD3-6CF0-43E7-A081-0AC7111F733D}" type="slidenum">
              <a:rPr lang="en-US" smtClean="0"/>
              <a:t>20</a:t>
            </a:fld>
            <a:endParaRPr lang="en-US" dirty="0"/>
          </a:p>
        </p:txBody>
      </p:sp>
    </p:spTree>
    <p:extLst>
      <p:ext uri="{BB962C8B-B14F-4D97-AF65-F5344CB8AC3E}">
        <p14:creationId xmlns:p14="http://schemas.microsoft.com/office/powerpoint/2010/main" val="6269248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Intro Slide LA2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descr="Logo for Literacy Academy 2025">
            <a:extLst>
              <a:ext uri="{FF2B5EF4-FFF2-40B4-BE49-F238E27FC236}">
                <a16:creationId xmlns:a16="http://schemas.microsoft.com/office/drawing/2014/main" id="{ACF7C4BC-3865-A342-A7A3-C874F04EFDC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820274" y="5423885"/>
            <a:ext cx="4551451" cy="1050590"/>
          </a:xfrm>
          <a:prstGeom prst="rect">
            <a:avLst/>
          </a:prstGeom>
        </p:spPr>
      </p:pic>
      <p:sp>
        <p:nvSpPr>
          <p:cNvPr id="12" name="TextBox 11">
            <a:extLst>
              <a:ext uri="{FF2B5EF4-FFF2-40B4-BE49-F238E27FC236}">
                <a16:creationId xmlns:a16="http://schemas.microsoft.com/office/drawing/2014/main" id="{EB00BAA9-C1C4-3B4F-885F-F222E9FA0514}"/>
              </a:ext>
            </a:extLst>
          </p:cNvPr>
          <p:cNvSpPr txBox="1"/>
          <p:nvPr userDrawn="1"/>
        </p:nvSpPr>
        <p:spPr>
          <a:xfrm>
            <a:off x="383969" y="709644"/>
            <a:ext cx="11424062" cy="1107996"/>
          </a:xfrm>
          <a:prstGeom prst="rect">
            <a:avLst/>
          </a:prstGeom>
          <a:noFill/>
        </p:spPr>
        <p:txBody>
          <a:bodyPr wrap="square" rtlCol="0">
            <a:spAutoFit/>
          </a:bodyPr>
          <a:lstStyle/>
          <a:p>
            <a:pPr algn="ctr"/>
            <a:r>
              <a:rPr lang="en-US" sz="6600" b="1" cap="all" baseline="0" dirty="0">
                <a:solidFill>
                  <a:srgbClr val="002060"/>
                </a:solidFill>
                <a:latin typeface="+mj-lt"/>
              </a:rPr>
              <a:t>Presentation</a:t>
            </a:r>
            <a:r>
              <a:rPr lang="en-US" sz="6600" b="1" cap="all" dirty="0">
                <a:solidFill>
                  <a:srgbClr val="002060"/>
                </a:solidFill>
                <a:latin typeface="+mj-lt"/>
              </a:rPr>
              <a:t> Title</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2338648" y="1864885"/>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338649" y="2139210"/>
            <a:ext cx="7514704" cy="2500702"/>
          </a:xfrm>
          <a:prstGeom prst="rect">
            <a:avLst/>
          </a:prstGeom>
        </p:spPr>
        <p:txBody>
          <a:bodyPr/>
          <a:lstStyle>
            <a:lvl1pPr marL="0" indent="0" algn="ctr">
              <a:buNone/>
              <a:defRPr>
                <a:latin typeface="Source Sans Pro" panose="020B0503030403020204" pitchFamily="34" charset="0"/>
              </a:defRPr>
            </a:lvl1pPr>
            <a:lvl2pPr marL="548640" indent="0">
              <a:buNone/>
              <a:defRPr/>
            </a:lvl2pPr>
          </a:lstStyle>
          <a:p>
            <a:pPr lvl="0"/>
            <a:r>
              <a:rPr lang="en-US" dirty="0"/>
              <a:t>Vestibulum ante ipsum </a:t>
            </a:r>
            <a:r>
              <a:rPr lang="en-US" dirty="0" err="1"/>
              <a:t>primis</a:t>
            </a:r>
            <a:r>
              <a:rPr lang="en-US" dirty="0"/>
              <a:t> in </a:t>
            </a:r>
            <a:r>
              <a:rPr lang="en-US" dirty="0" err="1"/>
              <a:t>faucibus</a:t>
            </a:r>
            <a:r>
              <a:rPr lang="en-US" dirty="0"/>
              <a:t> </a:t>
            </a:r>
            <a:r>
              <a:rPr lang="en-US" dirty="0" err="1"/>
              <a:t>orci</a:t>
            </a:r>
            <a:r>
              <a:rPr lang="en-US" dirty="0"/>
              <a:t> </a:t>
            </a:r>
            <a:r>
              <a:rPr lang="en-US" dirty="0" err="1"/>
              <a:t>luctus</a:t>
            </a:r>
            <a:r>
              <a:rPr lang="en-US" dirty="0"/>
              <a:t> et </a:t>
            </a:r>
            <a:r>
              <a:rPr lang="en-US" dirty="0" err="1"/>
              <a:t>ultrices</a:t>
            </a:r>
            <a:r>
              <a:rPr lang="en-US" dirty="0"/>
              <a:t> </a:t>
            </a:r>
            <a:r>
              <a:rPr lang="en-US" dirty="0" err="1"/>
              <a:t>posuere</a:t>
            </a:r>
            <a:r>
              <a:rPr lang="en-US" dirty="0"/>
              <a:t> </a:t>
            </a:r>
            <a:r>
              <a:rPr lang="en-US" dirty="0" err="1"/>
              <a:t>cubilia</a:t>
            </a:r>
            <a:r>
              <a:rPr lang="en-US" dirty="0"/>
              <a:t> Curae; </a:t>
            </a:r>
            <a:r>
              <a:rPr lang="en-US" dirty="0" err="1"/>
              <a:t>Fusce</a:t>
            </a:r>
            <a:r>
              <a:rPr lang="en-US" dirty="0"/>
              <a:t> id </a:t>
            </a:r>
            <a:r>
              <a:rPr lang="en-US" dirty="0" err="1"/>
              <a:t>purus</a:t>
            </a:r>
            <a:r>
              <a:rPr lang="en-US" dirty="0"/>
              <a:t>. </a:t>
            </a:r>
            <a:r>
              <a:rPr lang="en-US" dirty="0" err="1"/>
              <a:t>Phasellus</a:t>
            </a:r>
            <a:r>
              <a:rPr lang="en-US" dirty="0"/>
              <a:t> </a:t>
            </a:r>
            <a:r>
              <a:rPr lang="en-US" dirty="0" err="1"/>
              <a:t>blandit</a:t>
            </a:r>
            <a:r>
              <a:rPr lang="en-US" dirty="0"/>
              <a:t> </a:t>
            </a:r>
            <a:r>
              <a:rPr lang="en-US" dirty="0" err="1"/>
              <a:t>leo</a:t>
            </a:r>
            <a:r>
              <a:rPr lang="en-US" dirty="0"/>
              <a:t> </a:t>
            </a:r>
            <a:r>
              <a:rPr lang="en-US" dirty="0" err="1"/>
              <a:t>ut</a:t>
            </a:r>
            <a:r>
              <a:rPr lang="en-US" dirty="0"/>
              <a:t> </a:t>
            </a:r>
            <a:r>
              <a:rPr lang="en-US" dirty="0" err="1"/>
              <a:t>odio</a:t>
            </a:r>
            <a:r>
              <a:rPr lang="en-US" dirty="0"/>
              <a:t>.</a:t>
            </a:r>
          </a:p>
        </p:txBody>
      </p:sp>
    </p:spTree>
    <p:extLst>
      <p:ext uri="{BB962C8B-B14F-4D97-AF65-F5344CB8AC3E}">
        <p14:creationId xmlns:p14="http://schemas.microsoft.com/office/powerpoint/2010/main" val="555408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Highlight Text LA2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01BE4-CFAD-BC43-936B-79A89D2D90F7}"/>
              </a:ext>
            </a:extLst>
          </p:cNvPr>
          <p:cNvSpPr>
            <a:spLocks noGrp="1"/>
          </p:cNvSpPr>
          <p:nvPr>
            <p:ph type="title" hasCustomPrompt="1"/>
          </p:nvPr>
        </p:nvSpPr>
        <p:spPr>
          <a:xfrm>
            <a:off x="381000" y="559088"/>
            <a:ext cx="11430000" cy="982861"/>
          </a:xfrm>
        </p:spPr>
        <p:txBody>
          <a:bodyPr/>
          <a:lstStyle>
            <a:lvl1pPr>
              <a:defRPr cap="all" baseline="0"/>
            </a:lvl1pPr>
          </a:lstStyle>
          <a:p>
            <a:r>
              <a:rPr lang="en-US"/>
              <a:t>Click to edit title</a:t>
            </a:r>
          </a:p>
        </p:txBody>
      </p:sp>
      <p:sp>
        <p:nvSpPr>
          <p:cNvPr id="6" name="Text Placeholder 5">
            <a:extLst>
              <a:ext uri="{FF2B5EF4-FFF2-40B4-BE49-F238E27FC236}">
                <a16:creationId xmlns:a16="http://schemas.microsoft.com/office/drawing/2014/main" id="{A6D422E8-E84E-0149-880E-D3C6927AC71E}"/>
              </a:ext>
            </a:extLst>
          </p:cNvPr>
          <p:cNvSpPr>
            <a:spLocks noGrp="1"/>
          </p:cNvSpPr>
          <p:nvPr>
            <p:ph type="body" sz="quarter" idx="12" hasCustomPrompt="1"/>
          </p:nvPr>
        </p:nvSpPr>
        <p:spPr>
          <a:xfrm>
            <a:off x="1064302" y="2008683"/>
            <a:ext cx="9878336" cy="3687268"/>
          </a:xfrm>
          <a:prstGeom prst="rect">
            <a:avLst/>
          </a:prstGeom>
        </p:spPr>
        <p:txBody>
          <a:bodyPr/>
          <a:lstStyle>
            <a:lvl1pPr>
              <a:defRPr>
                <a:latin typeface="Source Sans Pro" panose="020B0503030403020204" pitchFamily="34" charset="0"/>
                <a:ea typeface="Open Sans" panose="020B0606030504020204" pitchFamily="34" charset="0"/>
                <a:cs typeface="Open Sans" panose="020B0606030504020204" pitchFamily="34" charset="0"/>
              </a:defRPr>
            </a:lvl1pPr>
            <a:lvl2pPr marL="548640" indent="0">
              <a:buNone/>
              <a:defRPr/>
            </a:lvl2pPr>
          </a:lstStyle>
          <a:p>
            <a:pPr lvl="0"/>
            <a:r>
              <a:rPr lang="en-US" dirty="0"/>
              <a:t>Click to edit highlight text</a:t>
            </a:r>
          </a:p>
        </p:txBody>
      </p:sp>
      <p:cxnSp>
        <p:nvCxnSpPr>
          <p:cNvPr id="7" name="Straight Connector 6">
            <a:extLst>
              <a:ext uri="{FF2B5EF4-FFF2-40B4-BE49-F238E27FC236}">
                <a16:creationId xmlns:a16="http://schemas.microsoft.com/office/drawing/2014/main" id="{8E7FD42D-4EBF-8140-92AE-0F63EFA73492}"/>
              </a:ext>
            </a:extLst>
          </p:cNvPr>
          <p:cNvCxnSpPr>
            <a:cxnSpLocks/>
          </p:cNvCxnSpPr>
          <p:nvPr userDrawn="1"/>
        </p:nvCxnSpPr>
        <p:spPr>
          <a:xfrm>
            <a:off x="838200" y="2008683"/>
            <a:ext cx="0" cy="367449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99CD66BB-3877-3245-81D3-AAD0AF3CDADA}"/>
              </a:ext>
            </a:extLst>
          </p:cNvPr>
          <p:cNvSpPr>
            <a:spLocks noGrp="1"/>
          </p:cNvSpPr>
          <p:nvPr>
            <p:ph type="sldNum" sz="quarter" idx="14"/>
          </p:nvPr>
        </p:nvSpPr>
        <p:spPr/>
        <p:txBody>
          <a:bodyPr/>
          <a:lstStyle/>
          <a:p>
            <a:fld id="{77F59FA7-9E35-E641-9260-462B0A5FC689}" type="slidenum">
              <a:rPr lang="en-US" smtClean="0"/>
              <a:pPr/>
              <a:t>‹#›</a:t>
            </a:fld>
            <a:endParaRPr lang="en-US"/>
          </a:p>
        </p:txBody>
      </p:sp>
      <p:pic>
        <p:nvPicPr>
          <p:cNvPr id="8" name="Picture 7" descr="Logo for Literacy Academy 2025">
            <a:extLst>
              <a:ext uri="{FF2B5EF4-FFF2-40B4-BE49-F238E27FC236}">
                <a16:creationId xmlns:a16="http://schemas.microsoft.com/office/drawing/2014/main" id="{EA7D2469-05AD-D2C7-7F1C-DAD39DDBBFB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2099470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reserve="1">
  <p:cSld name="Title Only LA2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9428-DA8C-2046-9013-4C44E755742E}"/>
              </a:ext>
            </a:extLst>
          </p:cNvPr>
          <p:cNvSpPr>
            <a:spLocks noGrp="1"/>
          </p:cNvSpPr>
          <p:nvPr>
            <p:ph type="title" hasCustomPrompt="1"/>
          </p:nvPr>
        </p:nvSpPr>
        <p:spPr>
          <a:xfrm>
            <a:off x="381000" y="365125"/>
            <a:ext cx="11430000" cy="1325563"/>
          </a:xfrm>
          <a:prstGeom prst="rect">
            <a:avLst/>
          </a:prstGeom>
        </p:spPr>
        <p:txBody>
          <a:bodyPr anchor="t"/>
          <a:lstStyle>
            <a:lvl1pPr>
              <a:defRPr cap="all" baseline="0">
                <a:latin typeface="Source Sans Pro SemiBold" panose="020B0603030403020204" pitchFamily="34" charset="0"/>
              </a:defRPr>
            </a:lvl1pPr>
          </a:lstStyle>
          <a:p>
            <a:r>
              <a:rPr lang="en-US" dirty="0"/>
              <a:t>Click to edit title</a:t>
            </a:r>
          </a:p>
        </p:txBody>
      </p:sp>
      <p:sp>
        <p:nvSpPr>
          <p:cNvPr id="16" name="Slide Number Placeholder 15">
            <a:extLst>
              <a:ext uri="{FF2B5EF4-FFF2-40B4-BE49-F238E27FC236}">
                <a16:creationId xmlns:a16="http://schemas.microsoft.com/office/drawing/2014/main" id="{29585CAF-7D25-E243-9B53-4E687CFDCD38}"/>
              </a:ext>
            </a:extLst>
          </p:cNvPr>
          <p:cNvSpPr>
            <a:spLocks noGrp="1"/>
          </p:cNvSpPr>
          <p:nvPr>
            <p:ph type="sldNum" sz="quarter" idx="11"/>
          </p:nvPr>
        </p:nvSpPr>
        <p:spPr/>
        <p:txBody>
          <a:bodyPr/>
          <a:lstStyle/>
          <a:p>
            <a:fld id="{383B7B7A-CDDA-7C44-B1B0-1F1E45567B3B}" type="slidenum">
              <a:rPr lang="en-US" smtClean="0"/>
              <a:pPr/>
              <a:t>‹#›</a:t>
            </a:fld>
            <a:endParaRPr lang="en-US"/>
          </a:p>
        </p:txBody>
      </p:sp>
      <p:sp>
        <p:nvSpPr>
          <p:cNvPr id="3" name="Footer Placeholder 23">
            <a:extLst>
              <a:ext uri="{FF2B5EF4-FFF2-40B4-BE49-F238E27FC236}">
                <a16:creationId xmlns:a16="http://schemas.microsoft.com/office/drawing/2014/main" id="{5D781D1F-2231-71D3-A630-471868206DC4}"/>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4" name="Picture 3" descr="Logo for Literacy Academy 2025">
            <a:extLst>
              <a:ext uri="{FF2B5EF4-FFF2-40B4-BE49-F238E27FC236}">
                <a16:creationId xmlns:a16="http://schemas.microsoft.com/office/drawing/2014/main" id="{021CEF5C-7069-4EBD-47F5-8FD008978DF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18962821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LA2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C20D8-6935-1A43-8CF0-66FC6338B1EF}"/>
              </a:ext>
            </a:extLst>
          </p:cNvPr>
          <p:cNvSpPr>
            <a:spLocks noGrp="1"/>
          </p:cNvSpPr>
          <p:nvPr>
            <p:ph type="title" hasCustomPrompt="1"/>
          </p:nvPr>
        </p:nvSpPr>
        <p:spPr>
          <a:xfrm>
            <a:off x="407301" y="457200"/>
            <a:ext cx="4387121" cy="1600200"/>
          </a:xfrm>
          <a:prstGeom prst="rect">
            <a:avLst/>
          </a:prstGeom>
        </p:spPr>
        <p:txBody>
          <a:bodyPr anchor="t"/>
          <a:lstStyle>
            <a:lvl1pPr>
              <a:lnSpc>
                <a:spcPts val="3200"/>
              </a:lnSpc>
              <a:defRPr sz="3200">
                <a:latin typeface="Source Sans Pro SemiBold" panose="020B06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D2F00CDB-9C52-9346-A61D-22B158D8F919}"/>
              </a:ext>
            </a:extLst>
          </p:cNvPr>
          <p:cNvSpPr>
            <a:spLocks noGrp="1"/>
          </p:cNvSpPr>
          <p:nvPr>
            <p:ph idx="1" hasCustomPrompt="1"/>
          </p:nvPr>
        </p:nvSpPr>
        <p:spPr>
          <a:xfrm>
            <a:off x="5183187" y="457200"/>
            <a:ext cx="6601511" cy="5403850"/>
          </a:xfrm>
          <a:prstGeom prst="rect">
            <a:avLst/>
          </a:prstGeom>
        </p:spPr>
        <p:txBody>
          <a:bodyPr/>
          <a:lstStyle>
            <a:lvl1pPr>
              <a:defRPr sz="3200">
                <a:latin typeface="Source Sans Pro" panose="020B0503030403020204" pitchFamily="34" charset="0"/>
              </a:defRPr>
            </a:lvl1pPr>
            <a:lvl2pPr>
              <a:defRPr sz="2800">
                <a:latin typeface="Source Sans Pro" panose="020B0503030403020204" pitchFamily="34" charset="0"/>
              </a:defRPr>
            </a:lvl2pPr>
            <a:lvl3pPr>
              <a:defRPr sz="2400">
                <a:latin typeface="Source Sans Pro" panose="020B0503030403020204" pitchFamily="34" charset="0"/>
              </a:defRPr>
            </a:lvl3pPr>
            <a:lvl4pPr>
              <a:defRPr sz="2000">
                <a:latin typeface="Source Sans Pro" panose="020B0503030403020204" pitchFamily="34" charset="0"/>
              </a:defRPr>
            </a:lvl4pPr>
            <a:lvl5pPr>
              <a:defRPr sz="2000">
                <a:latin typeface="Source Sans Pro" panose="020B0503030403020204" pitchFamily="34" charset="0"/>
              </a:defRPr>
            </a:lvl5pPr>
            <a:lvl6pPr>
              <a:defRPr sz="2000"/>
            </a:lvl6pPr>
            <a:lvl7pPr>
              <a:defRPr sz="2000"/>
            </a:lvl7pPr>
            <a:lvl8pPr>
              <a:defRPr sz="2000"/>
            </a:lvl8pPr>
            <a:lvl9pPr>
              <a:defRPr sz="2000"/>
            </a:lvl9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4" name="Text Placeholder 3">
            <a:extLst>
              <a:ext uri="{FF2B5EF4-FFF2-40B4-BE49-F238E27FC236}">
                <a16:creationId xmlns:a16="http://schemas.microsoft.com/office/drawing/2014/main" id="{EB070D2D-8242-384D-A978-71066F7E1936}"/>
              </a:ext>
            </a:extLst>
          </p:cNvPr>
          <p:cNvSpPr>
            <a:spLocks noGrp="1"/>
          </p:cNvSpPr>
          <p:nvPr>
            <p:ph type="body" sz="half" idx="2" hasCustomPrompt="1"/>
          </p:nvPr>
        </p:nvSpPr>
        <p:spPr>
          <a:xfrm>
            <a:off x="407301" y="2057400"/>
            <a:ext cx="4387121" cy="3811588"/>
          </a:xfrm>
          <a:prstGeom prst="rect">
            <a:avLst/>
          </a:prstGeom>
        </p:spPr>
        <p:txBody>
          <a:bodyPr>
            <a:normAutofit/>
          </a:bodyPr>
          <a:lstStyle>
            <a:lvl1pPr marL="0" indent="0">
              <a:buNone/>
              <a:defRPr sz="1800">
                <a:latin typeface="Source Sans Pro"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17" name="Slide Number Placeholder 16">
            <a:extLst>
              <a:ext uri="{FF2B5EF4-FFF2-40B4-BE49-F238E27FC236}">
                <a16:creationId xmlns:a16="http://schemas.microsoft.com/office/drawing/2014/main" id="{99A92EF9-4388-E64C-AE2E-5DD2230C105E}"/>
              </a:ext>
            </a:extLst>
          </p:cNvPr>
          <p:cNvSpPr>
            <a:spLocks noGrp="1"/>
          </p:cNvSpPr>
          <p:nvPr>
            <p:ph type="sldNum" sz="quarter" idx="11"/>
          </p:nvPr>
        </p:nvSpPr>
        <p:spPr/>
        <p:txBody>
          <a:bodyPr/>
          <a:lstStyle/>
          <a:p>
            <a:fld id="{383B7B7A-CDDA-7C44-B1B0-1F1E45567B3B}" type="slidenum">
              <a:rPr lang="en-US" smtClean="0"/>
              <a:pPr/>
              <a:t>‹#›</a:t>
            </a:fld>
            <a:endParaRPr lang="en-US"/>
          </a:p>
        </p:txBody>
      </p:sp>
      <p:sp>
        <p:nvSpPr>
          <p:cNvPr id="5" name="Footer Placeholder 23">
            <a:extLst>
              <a:ext uri="{FF2B5EF4-FFF2-40B4-BE49-F238E27FC236}">
                <a16:creationId xmlns:a16="http://schemas.microsoft.com/office/drawing/2014/main" id="{08F7EBCC-A0CF-5C7C-A971-941E7FA9F2A8}"/>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6" name="Picture 5" descr="Logo for Literacy Academy 2025">
            <a:extLst>
              <a:ext uri="{FF2B5EF4-FFF2-40B4-BE49-F238E27FC236}">
                <a16:creationId xmlns:a16="http://schemas.microsoft.com/office/drawing/2014/main" id="{80335F13-1E87-F1A0-9357-0328D40502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1470132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LA2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8AFDE-CE73-E140-AEC8-2C7D74ACA9BC}"/>
              </a:ext>
            </a:extLst>
          </p:cNvPr>
          <p:cNvSpPr>
            <a:spLocks noGrp="1"/>
          </p:cNvSpPr>
          <p:nvPr>
            <p:ph type="title" hasCustomPrompt="1"/>
          </p:nvPr>
        </p:nvSpPr>
        <p:spPr>
          <a:xfrm>
            <a:off x="407302" y="457200"/>
            <a:ext cx="4387120" cy="1600200"/>
          </a:xfrm>
          <a:prstGeom prst="rect">
            <a:avLst/>
          </a:prstGeom>
        </p:spPr>
        <p:txBody>
          <a:bodyPr anchor="t"/>
          <a:lstStyle>
            <a:lvl1pPr>
              <a:lnSpc>
                <a:spcPts val="3200"/>
              </a:lnSpc>
              <a:defRPr sz="3200">
                <a:latin typeface="Source Sans Pro SemiBold" panose="020B0603030403020204" pitchFamily="34" charset="0"/>
              </a:defRPr>
            </a:lvl1pPr>
          </a:lstStyle>
          <a:p>
            <a:r>
              <a:rPr lang="en-US" dirty="0"/>
              <a:t>CLICK TO EDIT TITLE</a:t>
            </a:r>
          </a:p>
        </p:txBody>
      </p:sp>
      <p:sp>
        <p:nvSpPr>
          <p:cNvPr id="3" name="Picture Placeholder 2">
            <a:extLst>
              <a:ext uri="{FF2B5EF4-FFF2-40B4-BE49-F238E27FC236}">
                <a16:creationId xmlns:a16="http://schemas.microsoft.com/office/drawing/2014/main" id="{D46262F9-39B5-2A48-B7A0-306F146CDA4B}"/>
              </a:ext>
            </a:extLst>
          </p:cNvPr>
          <p:cNvSpPr>
            <a:spLocks noGrp="1"/>
          </p:cNvSpPr>
          <p:nvPr>
            <p:ph type="pic" idx="1"/>
          </p:nvPr>
        </p:nvSpPr>
        <p:spPr>
          <a:xfrm>
            <a:off x="5183188" y="457201"/>
            <a:ext cx="6627812" cy="5403850"/>
          </a:xfrm>
          <a:prstGeom prst="rect">
            <a:avLst/>
          </a:prstGeom>
        </p:spPr>
        <p:txBody>
          <a:bodyPr/>
          <a:lstStyle>
            <a:lvl1pPr marL="3429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sz="2400">
                <a:solidFill>
                  <a:schemeClr val="bg1">
                    <a:lumMod val="65000"/>
                  </a:schemeClr>
                </a:solidFill>
                <a:latin typeface="Source Sans Pro" panose="020B0503030403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3429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4" name="Text Placeholder 3">
            <a:extLst>
              <a:ext uri="{FF2B5EF4-FFF2-40B4-BE49-F238E27FC236}">
                <a16:creationId xmlns:a16="http://schemas.microsoft.com/office/drawing/2014/main" id="{9124CFF9-2C81-2040-9460-7970314A639A}"/>
              </a:ext>
            </a:extLst>
          </p:cNvPr>
          <p:cNvSpPr>
            <a:spLocks noGrp="1"/>
          </p:cNvSpPr>
          <p:nvPr>
            <p:ph type="body" sz="half" idx="2" hasCustomPrompt="1"/>
          </p:nvPr>
        </p:nvSpPr>
        <p:spPr>
          <a:xfrm>
            <a:off x="407302" y="2057400"/>
            <a:ext cx="4387120" cy="3811588"/>
          </a:xfrm>
          <a:prstGeom prst="rect">
            <a:avLst/>
          </a:prstGeom>
        </p:spPr>
        <p:txBody>
          <a:bodyPr>
            <a:normAutofit/>
          </a:bodyPr>
          <a:lstStyle>
            <a:lvl1pPr marL="0" indent="0">
              <a:buNone/>
              <a:defRPr sz="1800">
                <a:latin typeface="Source Sans Pro"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17" name="Slide Number Placeholder 16">
            <a:extLst>
              <a:ext uri="{FF2B5EF4-FFF2-40B4-BE49-F238E27FC236}">
                <a16:creationId xmlns:a16="http://schemas.microsoft.com/office/drawing/2014/main" id="{6F936C29-D718-AB47-8939-07EEA4D73EF9}"/>
              </a:ext>
            </a:extLst>
          </p:cNvPr>
          <p:cNvSpPr>
            <a:spLocks noGrp="1"/>
          </p:cNvSpPr>
          <p:nvPr>
            <p:ph type="sldNum" sz="quarter" idx="11"/>
          </p:nvPr>
        </p:nvSpPr>
        <p:spPr/>
        <p:txBody>
          <a:bodyPr/>
          <a:lstStyle/>
          <a:p>
            <a:fld id="{383B7B7A-CDDA-7C44-B1B0-1F1E45567B3B}" type="slidenum">
              <a:rPr lang="en-US" smtClean="0"/>
              <a:pPr/>
              <a:t>‹#›</a:t>
            </a:fld>
            <a:endParaRPr lang="en-US"/>
          </a:p>
        </p:txBody>
      </p:sp>
      <p:sp>
        <p:nvSpPr>
          <p:cNvPr id="5" name="Footer Placeholder 23">
            <a:extLst>
              <a:ext uri="{FF2B5EF4-FFF2-40B4-BE49-F238E27FC236}">
                <a16:creationId xmlns:a16="http://schemas.microsoft.com/office/drawing/2014/main" id="{3F68AAC8-0EAC-E412-E6CE-870933ACB058}"/>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6" name="Picture 5" descr="Logo for Literacy Academy 2025">
            <a:extLst>
              <a:ext uri="{FF2B5EF4-FFF2-40B4-BE49-F238E27FC236}">
                <a16:creationId xmlns:a16="http://schemas.microsoft.com/office/drawing/2014/main" id="{347C7742-5E35-9667-DCDD-2B09506E062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3006219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Pictures With Title LA25">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Source Sans Pro"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10" name="Picture Placeholder 7"/>
          <p:cNvSpPr>
            <a:spLocks noGrp="1"/>
          </p:cNvSpPr>
          <p:nvPr>
            <p:ph type="pic" sz="quarter" idx="13"/>
          </p:nvPr>
        </p:nvSpPr>
        <p:spPr>
          <a:xfrm>
            <a:off x="6314303" y="1965960"/>
            <a:ext cx="5491141"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a:t>Click icon to add picture</a:t>
            </a:r>
          </a:p>
        </p:txBody>
      </p:sp>
      <p:sp>
        <p:nvSpPr>
          <p:cNvPr id="2" name="Title 1"/>
          <p:cNvSpPr>
            <a:spLocks noGrp="1"/>
          </p:cNvSpPr>
          <p:nvPr>
            <p:ph type="title" hasCustomPrompt="1"/>
          </p:nvPr>
        </p:nvSpPr>
        <p:spPr>
          <a:xfrm>
            <a:off x="381000" y="365125"/>
            <a:ext cx="11424444" cy="1325563"/>
          </a:xfrm>
        </p:spPr>
        <p:txBody>
          <a:bodyPr/>
          <a:lstStyle>
            <a:lvl1pPr>
              <a:defRPr>
                <a:latin typeface="Source Sans Pro SemiBold" panose="020B0603030403020204" pitchFamily="34" charset="0"/>
              </a:defRPr>
            </a:lvl1pPr>
          </a:lstStyle>
          <a:p>
            <a:r>
              <a:rPr lang="en-US" dirty="0"/>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3" name="Footer Placeholder 23">
            <a:extLst>
              <a:ext uri="{FF2B5EF4-FFF2-40B4-BE49-F238E27FC236}">
                <a16:creationId xmlns:a16="http://schemas.microsoft.com/office/drawing/2014/main" id="{244BFE72-C580-D1FF-5AE1-478052476F8D}"/>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4" name="Picture 3" descr="Logo for Literacy Academy 2025">
            <a:extLst>
              <a:ext uri="{FF2B5EF4-FFF2-40B4-BE49-F238E27FC236}">
                <a16:creationId xmlns:a16="http://schemas.microsoft.com/office/drawing/2014/main" id="{FE2627C0-F3FD-E162-9BAB-0778ABF4E7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18196452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Pictures with Captions LA25">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640361"/>
          </a:xfrm>
          <a:prstGeom prst="rect">
            <a:avLst/>
          </a:prstGeom>
        </p:spPr>
        <p:txBody>
          <a:bodyPr/>
          <a:lstStyle>
            <a:lvl1pPr marL="571500" marR="0" indent="-342900" algn="l" defTabSz="914400" rtl="0" eaLnBrk="1" fontAlgn="auto" latinLnBrk="0" hangingPunct="1">
              <a:lnSpc>
                <a:spcPct val="90000"/>
              </a:lnSpc>
              <a:spcBef>
                <a:spcPts val="0"/>
              </a:spcBef>
              <a:spcAft>
                <a:spcPts val="1000"/>
              </a:spcAft>
              <a:buClr>
                <a:schemeClr val="accent1"/>
              </a:buClr>
              <a:buSzPct val="110000"/>
              <a:buFont typeface="Arial" panose="020B0604020202020204" pitchFamily="34" charset="0"/>
              <a:buChar char="•"/>
              <a:tabLst/>
              <a:defRPr>
                <a:solidFill>
                  <a:schemeClr val="bg1">
                    <a:lumMod val="65000"/>
                  </a:schemeClr>
                </a:solidFill>
                <a:latin typeface="+mn-lt"/>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10" name="Picture Placeholder 7"/>
          <p:cNvSpPr>
            <a:spLocks noGrp="1"/>
          </p:cNvSpPr>
          <p:nvPr>
            <p:ph type="pic" sz="quarter" idx="13"/>
          </p:nvPr>
        </p:nvSpPr>
        <p:spPr>
          <a:xfrm>
            <a:off x="6314303" y="1965960"/>
            <a:ext cx="5491141" cy="3640361"/>
          </a:xfrm>
          <a:prstGeom prst="rect">
            <a:avLst/>
          </a:prstGeom>
        </p:spPr>
        <p:txBody>
          <a:bodyPr/>
          <a:lstStyle>
            <a:lvl1pPr marL="5715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mn-lt"/>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2" name="Title 1"/>
          <p:cNvSpPr>
            <a:spLocks noGrp="1"/>
          </p:cNvSpPr>
          <p:nvPr>
            <p:ph type="title" hasCustomPrompt="1"/>
          </p:nvPr>
        </p:nvSpPr>
        <p:spPr>
          <a:xfrm>
            <a:off x="381000" y="365125"/>
            <a:ext cx="11424444" cy="1325563"/>
          </a:xfrm>
        </p:spPr>
        <p:txBody>
          <a:bodyPr/>
          <a:lstStyle>
            <a:lvl1pPr>
              <a:defRPr>
                <a:latin typeface="Source Sans Pro SemiBold" panose="020B0603030403020204" pitchFamily="34" charset="0"/>
              </a:defRPr>
            </a:lvl1pPr>
          </a:lstStyle>
          <a:p>
            <a:r>
              <a:rPr lang="en-US" dirty="0"/>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4" name="Text Placeholder 3">
            <a:extLst>
              <a:ext uri="{FF2B5EF4-FFF2-40B4-BE49-F238E27FC236}">
                <a16:creationId xmlns:a16="http://schemas.microsoft.com/office/drawing/2014/main" id="{42C34983-CD69-EF4D-9EF3-EB2110B4AF3F}"/>
              </a:ext>
            </a:extLst>
          </p:cNvPr>
          <p:cNvSpPr>
            <a:spLocks noGrp="1"/>
          </p:cNvSpPr>
          <p:nvPr>
            <p:ph type="body" sz="quarter" idx="16" hasCustomPrompt="1"/>
          </p:nvPr>
        </p:nvSpPr>
        <p:spPr>
          <a:xfrm>
            <a:off x="381000" y="5607050"/>
            <a:ext cx="5491140" cy="389796"/>
          </a:xfrm>
          <a:prstGeom prst="rect">
            <a:avLst/>
          </a:prstGeom>
        </p:spPr>
        <p:txBody>
          <a:bodyPr>
            <a:normAutofit/>
          </a:bodyPr>
          <a:lstStyle>
            <a:lvl1pPr marL="0" indent="0" algn="l">
              <a:buNone/>
              <a:defRPr sz="1600" i="1">
                <a:solidFill>
                  <a:schemeClr val="bg1">
                    <a:lumMod val="65000"/>
                  </a:schemeClr>
                </a:solidFill>
                <a:latin typeface="Source Sans Pro" panose="020B0503030403020204" pitchFamily="34" charset="0"/>
              </a:defRPr>
            </a:lvl1pPr>
          </a:lstStyle>
          <a:p>
            <a:pPr lvl="0"/>
            <a:r>
              <a:rPr lang="en-US" dirty="0"/>
              <a:t>Click to Edit Photo Caption</a:t>
            </a:r>
          </a:p>
        </p:txBody>
      </p:sp>
      <p:sp>
        <p:nvSpPr>
          <p:cNvPr id="9" name="Text Placeholder 3">
            <a:extLst>
              <a:ext uri="{FF2B5EF4-FFF2-40B4-BE49-F238E27FC236}">
                <a16:creationId xmlns:a16="http://schemas.microsoft.com/office/drawing/2014/main" id="{93E171EF-F7CC-354F-9CD9-4DDEECEB4FE9}"/>
              </a:ext>
            </a:extLst>
          </p:cNvPr>
          <p:cNvSpPr>
            <a:spLocks noGrp="1"/>
          </p:cNvSpPr>
          <p:nvPr>
            <p:ph type="body" sz="quarter" idx="17" hasCustomPrompt="1"/>
          </p:nvPr>
        </p:nvSpPr>
        <p:spPr>
          <a:xfrm>
            <a:off x="6314303" y="5607050"/>
            <a:ext cx="5491140" cy="389796"/>
          </a:xfrm>
          <a:prstGeom prst="rect">
            <a:avLst/>
          </a:prstGeom>
        </p:spPr>
        <p:txBody>
          <a:bodyPr>
            <a:normAutofit/>
          </a:bodyPr>
          <a:lstStyle>
            <a:lvl1pPr marL="0" indent="0" algn="l">
              <a:buNone/>
              <a:defRPr sz="1600" i="1">
                <a:solidFill>
                  <a:schemeClr val="bg1">
                    <a:lumMod val="65000"/>
                  </a:schemeClr>
                </a:solidFill>
                <a:latin typeface="+mn-lt"/>
              </a:defRPr>
            </a:lvl1pPr>
          </a:lstStyle>
          <a:p>
            <a:pPr lvl="0"/>
            <a:r>
              <a:rPr lang="en-US" dirty="0"/>
              <a:t>Click to Edit Photo Caption</a:t>
            </a:r>
          </a:p>
        </p:txBody>
      </p:sp>
      <p:sp>
        <p:nvSpPr>
          <p:cNvPr id="3" name="Footer Placeholder 23">
            <a:extLst>
              <a:ext uri="{FF2B5EF4-FFF2-40B4-BE49-F238E27FC236}">
                <a16:creationId xmlns:a16="http://schemas.microsoft.com/office/drawing/2014/main" id="{2B2EB03C-49B3-ED1D-B935-E8B39EC77B9A}"/>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5" name="Picture 4" descr="Logo for Literacy Academy 2025">
            <a:extLst>
              <a:ext uri="{FF2B5EF4-FFF2-40B4-BE49-F238E27FC236}">
                <a16:creationId xmlns:a16="http://schemas.microsoft.com/office/drawing/2014/main" id="{5D699F0F-AFF0-324B-A679-74FC6A2981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35040451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Pictures With Title LA25">
    <p:spTree>
      <p:nvGrpSpPr>
        <p:cNvPr id="1" name=""/>
        <p:cNvGrpSpPr/>
        <p:nvPr/>
      </p:nvGrpSpPr>
      <p:grpSpPr>
        <a:xfrm>
          <a:off x="0" y="0"/>
          <a:ext cx="0" cy="0"/>
          <a:chOff x="0" y="0"/>
          <a:chExt cx="0" cy="0"/>
        </a:xfrm>
      </p:grpSpPr>
      <p:sp>
        <p:nvSpPr>
          <p:cNvPr id="9" name="Picture Placeholder 7"/>
          <p:cNvSpPr>
            <a:spLocks noGrp="1"/>
          </p:cNvSpPr>
          <p:nvPr>
            <p:ph type="pic" sz="quarter" idx="12" hasCustomPrompt="1"/>
          </p:nvPr>
        </p:nvSpPr>
        <p:spPr>
          <a:xfrm>
            <a:off x="3924437" y="1558977"/>
            <a:ext cx="4292326"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mn-lt"/>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7"/>
          <p:cNvSpPr>
            <a:spLocks noGrp="1"/>
          </p:cNvSpPr>
          <p:nvPr>
            <p:ph type="pic" sz="quarter" idx="13" hasCustomPrompt="1"/>
          </p:nvPr>
        </p:nvSpPr>
        <p:spPr>
          <a:xfrm>
            <a:off x="8580556" y="1558977"/>
            <a:ext cx="3224888"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mn-lt"/>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p:txBody>
          <a:bodyPr/>
          <a:lstStyle>
            <a:lvl1pPr>
              <a:defRPr>
                <a:latin typeface="+mj-lt"/>
              </a:defRPr>
            </a:lvl1pPr>
          </a:lstStyle>
          <a:p>
            <a:r>
              <a:rPr lang="en-US" dirty="0"/>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4" name="Picture Placeholder 3">
            <a:extLst>
              <a:ext uri="{FF2B5EF4-FFF2-40B4-BE49-F238E27FC236}">
                <a16:creationId xmlns:a16="http://schemas.microsoft.com/office/drawing/2014/main" id="{6FB7A6DA-4DC8-304B-B583-7CC4064FDF9A}"/>
              </a:ext>
            </a:extLst>
          </p:cNvPr>
          <p:cNvSpPr>
            <a:spLocks noGrp="1"/>
          </p:cNvSpPr>
          <p:nvPr>
            <p:ph type="pic" sz="quarter" idx="16" hasCustomPrompt="1"/>
          </p:nvPr>
        </p:nvSpPr>
        <p:spPr>
          <a:xfrm>
            <a:off x="381000" y="1558925"/>
            <a:ext cx="3224888" cy="4302125"/>
          </a:xfrm>
        </p:spPr>
        <p:txBody>
          <a:bodyPr>
            <a:normAutofit/>
          </a:bodyPr>
          <a:lstStyle>
            <a:lvl1pPr marL="285750" indent="-285750">
              <a:buFont typeface="Arial" panose="020B0604020202020204" pitchFamily="34" charset="0"/>
              <a:buChar char="•"/>
              <a:defRPr sz="2000">
                <a:solidFill>
                  <a:schemeClr val="bg1">
                    <a:lumMod val="65000"/>
                  </a:schemeClr>
                </a:solidFill>
                <a:latin typeface="+mn-lt"/>
              </a:defRPr>
            </a:lvl1pPr>
          </a:lstStyle>
          <a:p>
            <a:r>
              <a:rPr lang="en-US" dirty="0"/>
              <a:t>Click Icon to add picture</a:t>
            </a:r>
          </a:p>
        </p:txBody>
      </p:sp>
      <p:sp>
        <p:nvSpPr>
          <p:cNvPr id="3" name="Footer Placeholder 23">
            <a:extLst>
              <a:ext uri="{FF2B5EF4-FFF2-40B4-BE49-F238E27FC236}">
                <a16:creationId xmlns:a16="http://schemas.microsoft.com/office/drawing/2014/main" id="{F73FC782-D78A-15CC-5AC4-96709FA1AC5E}"/>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5" name="Picture 4" descr="Logo for Literacy Academy 2025">
            <a:extLst>
              <a:ext uri="{FF2B5EF4-FFF2-40B4-BE49-F238E27FC236}">
                <a16:creationId xmlns:a16="http://schemas.microsoft.com/office/drawing/2014/main" id="{CB27DB5A-17FB-95B6-6697-232B150358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4275278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Pictures With captions and Title LA25">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9" name="Picture Placeholder 7"/>
          <p:cNvSpPr>
            <a:spLocks noGrp="1"/>
          </p:cNvSpPr>
          <p:nvPr>
            <p:ph type="pic" sz="quarter" idx="12" hasCustomPrompt="1"/>
          </p:nvPr>
        </p:nvSpPr>
        <p:spPr>
          <a:xfrm>
            <a:off x="3924437" y="1558978"/>
            <a:ext cx="4292326"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7"/>
          <p:cNvSpPr>
            <a:spLocks noGrp="1"/>
          </p:cNvSpPr>
          <p:nvPr>
            <p:ph type="pic" sz="quarter" idx="13" hasCustomPrompt="1"/>
          </p:nvPr>
        </p:nvSpPr>
        <p:spPr>
          <a:xfrm>
            <a:off x="85805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11" name="Text Placeholder 3">
            <a:extLst>
              <a:ext uri="{FF2B5EF4-FFF2-40B4-BE49-F238E27FC236}">
                <a16:creationId xmlns:a16="http://schemas.microsoft.com/office/drawing/2014/main" id="{9A387CA8-2BFC-514C-8463-0244B7A2006D}"/>
              </a:ext>
            </a:extLst>
          </p:cNvPr>
          <p:cNvSpPr>
            <a:spLocks noGrp="1"/>
          </p:cNvSpPr>
          <p:nvPr>
            <p:ph type="body" sz="quarter" idx="16" hasCustomPrompt="1"/>
          </p:nvPr>
        </p:nvSpPr>
        <p:spPr>
          <a:xfrm>
            <a:off x="3357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2" name="Text Placeholder 3">
            <a:extLst>
              <a:ext uri="{FF2B5EF4-FFF2-40B4-BE49-F238E27FC236}">
                <a16:creationId xmlns:a16="http://schemas.microsoft.com/office/drawing/2014/main" id="{19CD173F-9443-154B-A211-586A9B01DF30}"/>
              </a:ext>
            </a:extLst>
          </p:cNvPr>
          <p:cNvSpPr>
            <a:spLocks noGrp="1"/>
          </p:cNvSpPr>
          <p:nvPr>
            <p:ph type="body" sz="quarter" idx="17" hasCustomPrompt="1"/>
          </p:nvPr>
        </p:nvSpPr>
        <p:spPr>
          <a:xfrm>
            <a:off x="3924437" y="5607050"/>
            <a:ext cx="4292326"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3" name="Text Placeholder 3">
            <a:extLst>
              <a:ext uri="{FF2B5EF4-FFF2-40B4-BE49-F238E27FC236}">
                <a16:creationId xmlns:a16="http://schemas.microsoft.com/office/drawing/2014/main" id="{43393AB0-90E1-EB4C-9F92-469ECB0E4C7B}"/>
              </a:ext>
            </a:extLst>
          </p:cNvPr>
          <p:cNvSpPr>
            <a:spLocks noGrp="1"/>
          </p:cNvSpPr>
          <p:nvPr>
            <p:ph type="body" sz="quarter" idx="18" hasCustomPrompt="1"/>
          </p:nvPr>
        </p:nvSpPr>
        <p:spPr>
          <a:xfrm>
            <a:off x="85805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3" name="Footer Placeholder 23">
            <a:extLst>
              <a:ext uri="{FF2B5EF4-FFF2-40B4-BE49-F238E27FC236}">
                <a16:creationId xmlns:a16="http://schemas.microsoft.com/office/drawing/2014/main" id="{AB903CE0-39E9-D31D-2F4A-60B743018F67}"/>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4" name="Picture 3" descr="Logo for Literacy Academy 2025">
            <a:extLst>
              <a:ext uri="{FF2B5EF4-FFF2-40B4-BE49-F238E27FC236}">
                <a16:creationId xmlns:a16="http://schemas.microsoft.com/office/drawing/2014/main" id="{054479CC-6441-56C9-3B02-AE06AB3A10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2321316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ur Pictures With Title LA25">
    <p:spTree>
      <p:nvGrpSpPr>
        <p:cNvPr id="1" name=""/>
        <p:cNvGrpSpPr/>
        <p:nvPr/>
      </p:nvGrpSpPr>
      <p:grpSpPr>
        <a:xfrm>
          <a:off x="0" y="0"/>
          <a:ext cx="0" cy="0"/>
          <a:chOff x="0" y="0"/>
          <a:chExt cx="0" cy="0"/>
        </a:xfrm>
      </p:grpSpPr>
      <p:sp>
        <p:nvSpPr>
          <p:cNvPr id="9" name="Picture Placeholder 8"/>
          <p:cNvSpPr>
            <a:spLocks noGrp="1"/>
          </p:cNvSpPr>
          <p:nvPr>
            <p:ph type="pic" sz="quarter" idx="11" hasCustomPrompt="1"/>
          </p:nvPr>
        </p:nvSpPr>
        <p:spPr>
          <a:xfrm>
            <a:off x="335756"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8"/>
          <p:cNvSpPr>
            <a:spLocks noGrp="1"/>
          </p:cNvSpPr>
          <p:nvPr>
            <p:ph type="pic" sz="quarter" idx="12" hasCustomPrompt="1"/>
          </p:nvPr>
        </p:nvSpPr>
        <p:spPr>
          <a:xfrm>
            <a:off x="3305969"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1" name="Picture Placeholder 8"/>
          <p:cNvSpPr>
            <a:spLocks noGrp="1"/>
          </p:cNvSpPr>
          <p:nvPr>
            <p:ph type="pic" sz="quarter" idx="13" hasCustomPrompt="1"/>
          </p:nvPr>
        </p:nvSpPr>
        <p:spPr>
          <a:xfrm>
            <a:off x="6276182"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2" name="Picture Placeholder 8"/>
          <p:cNvSpPr>
            <a:spLocks noGrp="1"/>
          </p:cNvSpPr>
          <p:nvPr>
            <p:ph type="pic" sz="quarter" idx="14" hasCustomPrompt="1"/>
          </p:nvPr>
        </p:nvSpPr>
        <p:spPr>
          <a:xfrm>
            <a:off x="9246395"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a:t>CLICK TO EDIT TITLE</a:t>
            </a:r>
          </a:p>
        </p:txBody>
      </p:sp>
      <p:sp>
        <p:nvSpPr>
          <p:cNvPr id="6" name="Slide Number Placeholder 5">
            <a:extLst>
              <a:ext uri="{FF2B5EF4-FFF2-40B4-BE49-F238E27FC236}">
                <a16:creationId xmlns:a16="http://schemas.microsoft.com/office/drawing/2014/main" id="{239ABB85-8254-264A-ADC9-F329B2CAF9E7}"/>
              </a:ext>
            </a:extLst>
          </p:cNvPr>
          <p:cNvSpPr>
            <a:spLocks noGrp="1"/>
          </p:cNvSpPr>
          <p:nvPr>
            <p:ph type="sldNum" sz="quarter" idx="16"/>
          </p:nvPr>
        </p:nvSpPr>
        <p:spPr/>
        <p:txBody>
          <a:bodyPr/>
          <a:lstStyle/>
          <a:p>
            <a:fld id="{383B7B7A-CDDA-7C44-B1B0-1F1E45567B3B}" type="slidenum">
              <a:rPr lang="en-US" smtClean="0"/>
              <a:pPr/>
              <a:t>‹#›</a:t>
            </a:fld>
            <a:endParaRPr lang="en-US"/>
          </a:p>
        </p:txBody>
      </p:sp>
      <p:sp>
        <p:nvSpPr>
          <p:cNvPr id="3" name="Footer Placeholder 23">
            <a:extLst>
              <a:ext uri="{FF2B5EF4-FFF2-40B4-BE49-F238E27FC236}">
                <a16:creationId xmlns:a16="http://schemas.microsoft.com/office/drawing/2014/main" id="{2E21B380-D4D8-7AB6-1F0A-E154CAD28F91}"/>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4" name="Picture 3" descr="Logo for Literacy Academy 2025">
            <a:extLst>
              <a:ext uri="{FF2B5EF4-FFF2-40B4-BE49-F238E27FC236}">
                <a16:creationId xmlns:a16="http://schemas.microsoft.com/office/drawing/2014/main" id="{5FA854E9-8242-6ACC-F6FC-B182D4214F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2095273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x Picture Gallery LA25">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9" name="Picture Placeholder 7"/>
          <p:cNvSpPr>
            <a:spLocks noGrp="1"/>
          </p:cNvSpPr>
          <p:nvPr>
            <p:ph type="pic" sz="quarter" idx="12" hasCustomPrompt="1"/>
          </p:nvPr>
        </p:nvSpPr>
        <p:spPr>
          <a:xfrm>
            <a:off x="3924437" y="1690688"/>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7"/>
          <p:cNvSpPr>
            <a:spLocks noGrp="1"/>
          </p:cNvSpPr>
          <p:nvPr>
            <p:ph type="pic" sz="quarter" idx="13" hasCustomPrompt="1"/>
          </p:nvPr>
        </p:nvSpPr>
        <p:spPr>
          <a:xfrm>
            <a:off x="85805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dirty="0"/>
              <a:t>CLICK TO EDIT TITLE</a:t>
            </a:r>
          </a:p>
        </p:txBody>
      </p:sp>
      <p:sp>
        <p:nvSpPr>
          <p:cNvPr id="7" name="Picture Placeholder 7">
            <a:extLst>
              <a:ext uri="{FF2B5EF4-FFF2-40B4-BE49-F238E27FC236}">
                <a16:creationId xmlns:a16="http://schemas.microsoft.com/office/drawing/2014/main" id="{E10DC94B-F063-2243-A82D-16ADBAF8AD50}"/>
              </a:ext>
            </a:extLst>
          </p:cNvPr>
          <p:cNvSpPr>
            <a:spLocks noGrp="1"/>
          </p:cNvSpPr>
          <p:nvPr>
            <p:ph type="pic" sz="quarter" idx="14" hasCustomPrompt="1"/>
          </p:nvPr>
        </p:nvSpPr>
        <p:spPr>
          <a:xfrm>
            <a:off x="335757" y="3929449"/>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2" name="Picture Placeholder 7">
            <a:extLst>
              <a:ext uri="{FF2B5EF4-FFF2-40B4-BE49-F238E27FC236}">
                <a16:creationId xmlns:a16="http://schemas.microsoft.com/office/drawing/2014/main" id="{DDAF7424-F60C-6A47-AB76-59580353DE81}"/>
              </a:ext>
            </a:extLst>
          </p:cNvPr>
          <p:cNvSpPr>
            <a:spLocks noGrp="1"/>
          </p:cNvSpPr>
          <p:nvPr>
            <p:ph type="pic" sz="quarter" idx="15" hasCustomPrompt="1"/>
          </p:nvPr>
        </p:nvSpPr>
        <p:spPr>
          <a:xfrm>
            <a:off x="499187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3" name="Picture Placeholder 7">
            <a:extLst>
              <a:ext uri="{FF2B5EF4-FFF2-40B4-BE49-F238E27FC236}">
                <a16:creationId xmlns:a16="http://schemas.microsoft.com/office/drawing/2014/main" id="{49621BFD-9F1D-1E4A-A859-9E916E1EF074}"/>
              </a:ext>
            </a:extLst>
          </p:cNvPr>
          <p:cNvSpPr>
            <a:spLocks noGrp="1"/>
          </p:cNvSpPr>
          <p:nvPr>
            <p:ph type="pic" sz="quarter" idx="16" hasCustomPrompt="1"/>
          </p:nvPr>
        </p:nvSpPr>
        <p:spPr>
          <a:xfrm>
            <a:off x="858055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1" name="Slide Number Placeholder 20">
            <a:extLst>
              <a:ext uri="{FF2B5EF4-FFF2-40B4-BE49-F238E27FC236}">
                <a16:creationId xmlns:a16="http://schemas.microsoft.com/office/drawing/2014/main" id="{ABA7123A-ECE0-244E-9B1F-9369CDAA40B4}"/>
              </a:ext>
            </a:extLst>
          </p:cNvPr>
          <p:cNvSpPr>
            <a:spLocks noGrp="1"/>
          </p:cNvSpPr>
          <p:nvPr>
            <p:ph type="sldNum" sz="quarter" idx="18"/>
          </p:nvPr>
        </p:nvSpPr>
        <p:spPr/>
        <p:txBody>
          <a:bodyPr/>
          <a:lstStyle/>
          <a:p>
            <a:fld id="{383B7B7A-CDDA-7C44-B1B0-1F1E45567B3B}" type="slidenum">
              <a:rPr lang="en-US" smtClean="0"/>
              <a:pPr/>
              <a:t>‹#›</a:t>
            </a:fld>
            <a:endParaRPr lang="en-US"/>
          </a:p>
        </p:txBody>
      </p:sp>
      <p:sp>
        <p:nvSpPr>
          <p:cNvPr id="3" name="Footer Placeholder 23">
            <a:extLst>
              <a:ext uri="{FF2B5EF4-FFF2-40B4-BE49-F238E27FC236}">
                <a16:creationId xmlns:a16="http://schemas.microsoft.com/office/drawing/2014/main" id="{50991751-7CAD-A3D7-938E-D50EE6A72B7A}"/>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4" name="Picture 3" descr="Logo for Literacy Academy 2025">
            <a:extLst>
              <a:ext uri="{FF2B5EF4-FFF2-40B4-BE49-F238E27FC236}">
                <a16:creationId xmlns:a16="http://schemas.microsoft.com/office/drawing/2014/main" id="{165B71CC-0F53-75E0-1F2E-21632F2260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1169903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Intro Slide D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descr="Ohio Department of Education and Workforce logo">
            <a:extLst>
              <a:ext uri="{FF2B5EF4-FFF2-40B4-BE49-F238E27FC236}">
                <a16:creationId xmlns:a16="http://schemas.microsoft.com/office/drawing/2014/main" id="{ACF7C4BC-3865-A342-A7A3-C874F04EFDC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516582" y="5592341"/>
            <a:ext cx="2974109" cy="815755"/>
          </a:xfrm>
          <a:prstGeom prst="rect">
            <a:avLst/>
          </a:prstGeom>
        </p:spPr>
      </p:pic>
      <p:sp>
        <p:nvSpPr>
          <p:cNvPr id="12" name="TextBox 11">
            <a:extLst>
              <a:ext uri="{FF2B5EF4-FFF2-40B4-BE49-F238E27FC236}">
                <a16:creationId xmlns:a16="http://schemas.microsoft.com/office/drawing/2014/main" id="{EB00BAA9-C1C4-3B4F-885F-F222E9FA0514}"/>
              </a:ext>
            </a:extLst>
          </p:cNvPr>
          <p:cNvSpPr txBox="1"/>
          <p:nvPr userDrawn="1"/>
        </p:nvSpPr>
        <p:spPr>
          <a:xfrm>
            <a:off x="383969" y="709644"/>
            <a:ext cx="11424062" cy="1107996"/>
          </a:xfrm>
          <a:prstGeom prst="rect">
            <a:avLst/>
          </a:prstGeom>
          <a:noFill/>
        </p:spPr>
        <p:txBody>
          <a:bodyPr wrap="square" rtlCol="0">
            <a:spAutoFit/>
          </a:bodyPr>
          <a:lstStyle/>
          <a:p>
            <a:pPr algn="ctr"/>
            <a:r>
              <a:rPr lang="en-US" sz="6600" b="1" cap="all" baseline="0" dirty="0">
                <a:solidFill>
                  <a:srgbClr val="002060"/>
                </a:solidFill>
                <a:latin typeface="+mj-lt"/>
              </a:rPr>
              <a:t>Presentation</a:t>
            </a:r>
            <a:r>
              <a:rPr lang="en-US" sz="6600" b="1" cap="all" dirty="0">
                <a:solidFill>
                  <a:srgbClr val="002060"/>
                </a:solidFill>
                <a:latin typeface="+mj-lt"/>
              </a:rPr>
              <a:t> Title</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2338648" y="1864885"/>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338649" y="2139210"/>
            <a:ext cx="7514704" cy="2500702"/>
          </a:xfrm>
          <a:prstGeom prst="rect">
            <a:avLst/>
          </a:prstGeom>
        </p:spPr>
        <p:txBody>
          <a:bodyPr/>
          <a:lstStyle>
            <a:lvl1pPr marL="0" indent="0" algn="ctr">
              <a:buNone/>
              <a:defRPr>
                <a:latin typeface="Source Sans Pro" panose="020B0503030403020204" pitchFamily="34" charset="0"/>
              </a:defRPr>
            </a:lvl1pPr>
            <a:lvl2pPr marL="548640" indent="0">
              <a:buNone/>
              <a:defRPr/>
            </a:lvl2pPr>
          </a:lstStyle>
          <a:p>
            <a:pPr lvl="0"/>
            <a:r>
              <a:rPr lang="en-US" dirty="0"/>
              <a:t>Vestibulum ante ipsum </a:t>
            </a:r>
            <a:r>
              <a:rPr lang="en-US" dirty="0" err="1"/>
              <a:t>primis</a:t>
            </a:r>
            <a:r>
              <a:rPr lang="en-US" dirty="0"/>
              <a:t> in </a:t>
            </a:r>
            <a:r>
              <a:rPr lang="en-US" dirty="0" err="1"/>
              <a:t>faucibus</a:t>
            </a:r>
            <a:r>
              <a:rPr lang="en-US" dirty="0"/>
              <a:t> </a:t>
            </a:r>
            <a:r>
              <a:rPr lang="en-US" dirty="0" err="1"/>
              <a:t>orci</a:t>
            </a:r>
            <a:r>
              <a:rPr lang="en-US" dirty="0"/>
              <a:t> </a:t>
            </a:r>
            <a:r>
              <a:rPr lang="en-US" dirty="0" err="1"/>
              <a:t>luctus</a:t>
            </a:r>
            <a:r>
              <a:rPr lang="en-US" dirty="0"/>
              <a:t> et </a:t>
            </a:r>
            <a:r>
              <a:rPr lang="en-US" dirty="0" err="1"/>
              <a:t>ultrices</a:t>
            </a:r>
            <a:r>
              <a:rPr lang="en-US" dirty="0"/>
              <a:t> </a:t>
            </a:r>
            <a:r>
              <a:rPr lang="en-US" dirty="0" err="1"/>
              <a:t>posuere</a:t>
            </a:r>
            <a:r>
              <a:rPr lang="en-US" dirty="0"/>
              <a:t> </a:t>
            </a:r>
            <a:r>
              <a:rPr lang="en-US" dirty="0" err="1"/>
              <a:t>cubilia</a:t>
            </a:r>
            <a:r>
              <a:rPr lang="en-US" dirty="0"/>
              <a:t> Curae; </a:t>
            </a:r>
            <a:r>
              <a:rPr lang="en-US" dirty="0" err="1"/>
              <a:t>Fusce</a:t>
            </a:r>
            <a:r>
              <a:rPr lang="en-US" dirty="0"/>
              <a:t> id </a:t>
            </a:r>
            <a:r>
              <a:rPr lang="en-US" dirty="0" err="1"/>
              <a:t>purus</a:t>
            </a:r>
            <a:r>
              <a:rPr lang="en-US" dirty="0"/>
              <a:t>. </a:t>
            </a:r>
            <a:r>
              <a:rPr lang="en-US" dirty="0" err="1"/>
              <a:t>Phasellus</a:t>
            </a:r>
            <a:r>
              <a:rPr lang="en-US" dirty="0"/>
              <a:t> </a:t>
            </a:r>
            <a:r>
              <a:rPr lang="en-US" dirty="0" err="1"/>
              <a:t>blandit</a:t>
            </a:r>
            <a:r>
              <a:rPr lang="en-US" dirty="0"/>
              <a:t> </a:t>
            </a:r>
            <a:r>
              <a:rPr lang="en-US" dirty="0" err="1"/>
              <a:t>leo</a:t>
            </a:r>
            <a:r>
              <a:rPr lang="en-US" dirty="0"/>
              <a:t> </a:t>
            </a:r>
            <a:r>
              <a:rPr lang="en-US" dirty="0" err="1"/>
              <a:t>ut</a:t>
            </a:r>
            <a:r>
              <a:rPr lang="en-US" dirty="0"/>
              <a:t> </a:t>
            </a:r>
            <a:r>
              <a:rPr lang="en-US" dirty="0" err="1"/>
              <a:t>odio</a:t>
            </a:r>
            <a:r>
              <a:rPr lang="en-US" dirty="0"/>
              <a:t>.</a:t>
            </a:r>
          </a:p>
        </p:txBody>
      </p:sp>
    </p:spTree>
    <p:extLst>
      <p:ext uri="{BB962C8B-B14F-4D97-AF65-F5344CB8AC3E}">
        <p14:creationId xmlns:p14="http://schemas.microsoft.com/office/powerpoint/2010/main" val="9798106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Slide Image With Footer LA25">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2" name="Slide Number Placeholder 11">
            <a:extLst>
              <a:ext uri="{FF2B5EF4-FFF2-40B4-BE49-F238E27FC236}">
                <a16:creationId xmlns:a16="http://schemas.microsoft.com/office/drawing/2014/main" id="{34867995-5DA7-0E46-92C1-17D3FB360190}"/>
              </a:ext>
            </a:extLst>
          </p:cNvPr>
          <p:cNvSpPr>
            <a:spLocks noGrp="1"/>
          </p:cNvSpPr>
          <p:nvPr>
            <p:ph type="sldNum" sz="quarter" idx="12"/>
          </p:nvPr>
        </p:nvSpPr>
        <p:spPr/>
        <p:txBody>
          <a:bodyPr/>
          <a:lstStyle/>
          <a:p>
            <a:fld id="{383B7B7A-CDDA-7C44-B1B0-1F1E45567B3B}" type="slidenum">
              <a:rPr lang="en-US" smtClean="0"/>
              <a:pPr/>
              <a:t>‹#›</a:t>
            </a:fld>
            <a:endParaRPr lang="en-US"/>
          </a:p>
        </p:txBody>
      </p:sp>
      <p:sp>
        <p:nvSpPr>
          <p:cNvPr id="2" name="Footer Placeholder 23">
            <a:extLst>
              <a:ext uri="{FF2B5EF4-FFF2-40B4-BE49-F238E27FC236}">
                <a16:creationId xmlns:a16="http://schemas.microsoft.com/office/drawing/2014/main" id="{4F29C5CF-BFB4-7E3D-95B0-6CADC4FE6F60}"/>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3" name="Picture 2" descr="Logo for Literacy Academy 2025">
            <a:extLst>
              <a:ext uri="{FF2B5EF4-FFF2-40B4-BE49-F238E27FC236}">
                <a16:creationId xmlns:a16="http://schemas.microsoft.com/office/drawing/2014/main" id="{90DF0427-BA71-1D15-7057-161FCFB851C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42379130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Slide Image No Footer LA25">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Tree>
    <p:extLst>
      <p:ext uri="{BB962C8B-B14F-4D97-AF65-F5344CB8AC3E}">
        <p14:creationId xmlns:p14="http://schemas.microsoft.com/office/powerpoint/2010/main" val="38820971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estions LA2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9487" y="3250540"/>
            <a:ext cx="4433026" cy="369332"/>
          </a:xfrm>
          <a:prstGeom prst="rect">
            <a:avLst/>
          </a:prstGeom>
          <a:noFill/>
        </p:spPr>
        <p:txBody>
          <a:bodyPr wrap="square" rtlCol="0">
            <a:spAutoFit/>
          </a:bodyPr>
          <a:lstStyle/>
          <a:p>
            <a:pPr algn="ctr"/>
            <a:r>
              <a:rPr lang="en-US" sz="1800" b="0" dirty="0" err="1">
                <a:solidFill>
                  <a:srgbClr val="002060"/>
                </a:solidFill>
                <a:latin typeface="+mn-lt"/>
                <a:ea typeface="Open Sans" panose="020B0606030504020204" pitchFamily="34" charset="0"/>
                <a:cs typeface="Open Sans" panose="020B0606030504020204" pitchFamily="34" charset="0"/>
              </a:rPr>
              <a:t>education.ohio.gov</a:t>
            </a:r>
            <a:r>
              <a:rPr lang="en-US" sz="1800" b="0" dirty="0">
                <a:solidFill>
                  <a:srgbClr val="002060"/>
                </a:solidFill>
                <a:latin typeface="+mn-lt"/>
                <a:ea typeface="Open Sans" panose="020B0606030504020204" pitchFamily="34" charset="0"/>
                <a:cs typeface="Open Sans" panose="020B0606030504020204" pitchFamily="34" charset="0"/>
              </a:rPr>
              <a:t>/</a:t>
            </a:r>
            <a:r>
              <a:rPr lang="en-US" sz="1800" b="0" dirty="0" err="1">
                <a:solidFill>
                  <a:srgbClr val="002060"/>
                </a:solidFill>
                <a:latin typeface="+mn-lt"/>
                <a:ea typeface="Open Sans" panose="020B0606030504020204" pitchFamily="34" charset="0"/>
                <a:cs typeface="Open Sans" panose="020B0606030504020204" pitchFamily="34" charset="0"/>
              </a:rPr>
              <a:t>LiteracyAcademy</a:t>
            </a:r>
            <a:endParaRPr lang="en-US" sz="1800" b="0" dirty="0">
              <a:solidFill>
                <a:srgbClr val="002060"/>
              </a:solidFill>
              <a:latin typeface="+mn-lt"/>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dirty="0">
                <a:solidFill>
                  <a:srgbClr val="002060"/>
                </a:solidFill>
                <a:latin typeface="+mj-lt"/>
              </a:rPr>
              <a:t>QUESTIONS?</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349465" y="5040360"/>
            <a:ext cx="5895024" cy="1360722"/>
          </a:xfrm>
          <a:prstGeom prst="rect">
            <a:avLst/>
          </a:prstGeom>
        </p:spPr>
      </p:pic>
      <p:sp>
        <p:nvSpPr>
          <p:cNvPr id="3" name="Footer Placeholder 23">
            <a:extLst>
              <a:ext uri="{FF2B5EF4-FFF2-40B4-BE49-F238E27FC236}">
                <a16:creationId xmlns:a16="http://schemas.microsoft.com/office/drawing/2014/main" id="{92863ED9-4BC3-092C-F37C-7FD2A3DC74B7}"/>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spTree>
    <p:extLst>
      <p:ext uri="{BB962C8B-B14F-4D97-AF65-F5344CB8AC3E}">
        <p14:creationId xmlns:p14="http://schemas.microsoft.com/office/powerpoint/2010/main" val="10912010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Questions DEW LA2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9487" y="3250540"/>
            <a:ext cx="4433026" cy="369332"/>
          </a:xfrm>
          <a:prstGeom prst="rect">
            <a:avLst/>
          </a:prstGeom>
          <a:noFill/>
        </p:spPr>
        <p:txBody>
          <a:bodyPr wrap="square" rtlCol="0">
            <a:spAutoFit/>
          </a:bodyPr>
          <a:lstStyle/>
          <a:p>
            <a:pPr algn="ctr"/>
            <a:r>
              <a:rPr lang="en-US" sz="1800" b="0" dirty="0">
                <a:solidFill>
                  <a:srgbClr val="002060"/>
                </a:solidFill>
                <a:latin typeface="+mn-lt"/>
                <a:ea typeface="Open Sans" panose="020B0606030504020204" pitchFamily="34" charset="0"/>
                <a:cs typeface="Open Sans" panose="020B0606030504020204" pitchFamily="34" charset="0"/>
              </a:rPr>
              <a:t>EDUCATION.OHIO.GOV</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dirty="0">
                <a:solidFill>
                  <a:srgbClr val="002060"/>
                </a:solidFill>
                <a:latin typeface="+mj-lt"/>
              </a:rPr>
              <a:t>QUESTIONS?</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869264" y="5592194"/>
            <a:ext cx="2739695" cy="751459"/>
          </a:xfrm>
          <a:prstGeom prst="rect">
            <a:avLst/>
          </a:prstGeom>
        </p:spPr>
      </p:pic>
      <p:pic>
        <p:nvPicPr>
          <p:cNvPr id="3" name="Picture 2" descr="Logo for Literacy Academy 2025">
            <a:extLst>
              <a:ext uri="{FF2B5EF4-FFF2-40B4-BE49-F238E27FC236}">
                <a16:creationId xmlns:a16="http://schemas.microsoft.com/office/drawing/2014/main" id="{066C7B3D-CCEE-ECCF-C192-5380E30EF1C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18397622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9487" y="3244334"/>
            <a:ext cx="4433026" cy="369332"/>
          </a:xfrm>
          <a:prstGeom prst="rect">
            <a:avLst/>
          </a:prstGeom>
          <a:noFill/>
        </p:spPr>
        <p:txBody>
          <a:bodyPr wrap="square" rtlCol="0">
            <a:spAutoFit/>
          </a:bodyPr>
          <a:lstStyle/>
          <a:p>
            <a:pPr algn="ctr"/>
            <a:r>
              <a:rPr lang="en-US" sz="1800" b="0" dirty="0">
                <a:solidFill>
                  <a:srgbClr val="002060"/>
                </a:solidFill>
                <a:latin typeface="+mn-lt"/>
                <a:ea typeface="Open Sans" panose="020B0606030504020204" pitchFamily="34" charset="0"/>
                <a:cs typeface="Open Sans" panose="020B0606030504020204" pitchFamily="34" charset="0"/>
              </a:rPr>
              <a:t>OHIO.ORG</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dirty="0">
                <a:solidFill>
                  <a:srgbClr val="002060"/>
                </a:solidFill>
                <a:latin typeface="+mj-lt"/>
              </a:rPr>
              <a:t>THANK YOU</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869265" y="5379396"/>
            <a:ext cx="2104204" cy="1001949"/>
          </a:xfrm>
          <a:prstGeom prst="rect">
            <a:avLst/>
          </a:prstGeom>
        </p:spPr>
      </p:pic>
      <p:sp>
        <p:nvSpPr>
          <p:cNvPr id="3" name="Footer Placeholder 23">
            <a:extLst>
              <a:ext uri="{FF2B5EF4-FFF2-40B4-BE49-F238E27FC236}">
                <a16:creationId xmlns:a16="http://schemas.microsoft.com/office/drawing/2014/main" id="{19E30B6A-00A1-5218-16F5-45AE37CF2E07}"/>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4" name="Picture 3" descr="Logo for Literacy Academy 2025">
            <a:extLst>
              <a:ext uri="{FF2B5EF4-FFF2-40B4-BE49-F238E27FC236}">
                <a16:creationId xmlns:a16="http://schemas.microsoft.com/office/drawing/2014/main" id="{52E5280A-BD01-96AE-6B06-A1E013DD103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23230193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ank You D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0251" y="3244334"/>
            <a:ext cx="4433026" cy="369332"/>
          </a:xfrm>
          <a:prstGeom prst="rect">
            <a:avLst/>
          </a:prstGeom>
          <a:noFill/>
        </p:spPr>
        <p:txBody>
          <a:bodyPr wrap="square" rtlCol="0">
            <a:spAutoFit/>
          </a:bodyPr>
          <a:lstStyle/>
          <a:p>
            <a:pPr algn="ctr"/>
            <a:r>
              <a:rPr lang="en-US" sz="1800" b="0" dirty="0">
                <a:solidFill>
                  <a:srgbClr val="002060"/>
                </a:solidFill>
                <a:latin typeface="+mn-lt"/>
                <a:ea typeface="Open Sans" panose="020B0606030504020204" pitchFamily="34" charset="0"/>
                <a:cs typeface="Open Sans" panose="020B0606030504020204" pitchFamily="34" charset="0"/>
              </a:rPr>
              <a:t>EDUCATION.OHIO.GOV</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dirty="0">
                <a:solidFill>
                  <a:srgbClr val="002060"/>
                </a:solidFill>
                <a:latin typeface="+mj-lt"/>
              </a:rPr>
              <a:t>THANK YOU</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869265" y="5592280"/>
            <a:ext cx="2621426" cy="719019"/>
          </a:xfrm>
          <a:prstGeom prst="rect">
            <a:avLst/>
          </a:prstGeom>
        </p:spPr>
      </p:pic>
      <p:sp>
        <p:nvSpPr>
          <p:cNvPr id="3" name="Footer Placeholder 23">
            <a:extLst>
              <a:ext uri="{FF2B5EF4-FFF2-40B4-BE49-F238E27FC236}">
                <a16:creationId xmlns:a16="http://schemas.microsoft.com/office/drawing/2014/main" id="{F082BFC5-B793-2E22-A35B-4250AD3E8157}"/>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4" name="Picture 3" descr="Logo for Literacy Academy 2025">
            <a:extLst>
              <a:ext uri="{FF2B5EF4-FFF2-40B4-BE49-F238E27FC236}">
                <a16:creationId xmlns:a16="http://schemas.microsoft.com/office/drawing/2014/main" id="{6A88EB38-A31B-0FF0-B114-95AC43CA740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21565658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a:xfrm>
            <a:off x="1097280" y="6459785"/>
            <a:ext cx="2472271" cy="365125"/>
          </a:xfrm>
          <a:prstGeom prst="rect">
            <a:avLst/>
          </a:prstGeom>
        </p:spPr>
        <p:txBody>
          <a:bodyPr/>
          <a:lstStyle/>
          <a:p>
            <a:fld id="{A9FCEFC0-A9F5-466B-932F-3DDCD6020311}" type="datetimeFigureOut">
              <a:rPr lang="en-US" smtClean="0"/>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352306-A2B6-400F-8B1F-B34C2AB4D032}"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39272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547799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Speaker Disclosures">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2" y="1371600"/>
            <a:ext cx="7706628" cy="5303520"/>
          </a:xfrm>
        </p:spPr>
        <p:txBody>
          <a:bodyPr anchor="ctr"/>
          <a:lstStyle>
            <a:lvl1pPr>
              <a:defRPr sz="2400"/>
            </a:lvl1pPr>
            <a:lvl2pPr>
              <a:defRPr sz="2400"/>
            </a:lvl2pPr>
            <a:lvl3pPr>
              <a:defRPr sz="2400"/>
            </a:lvl3pPr>
            <a:lvl4pPr>
              <a:defRPr sz="2400"/>
            </a:lvl4pPr>
            <a:lvl5pP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solidFill>
            <a:srgbClr val="EEEDE9"/>
          </a:solidFill>
        </p:spPr>
        <p:txBody>
          <a:bodyPr/>
          <a:lstStyle>
            <a:lvl1pPr algn="ctr">
              <a:defRPr/>
            </a:lvl1pPr>
          </a:lstStyle>
          <a:p>
            <a:r>
              <a:rPr lang="en-US"/>
              <a:t>Speaker Disclosures</a:t>
            </a:r>
            <a:endParaRPr lang="en-US" dirty="0"/>
          </a:p>
        </p:txBody>
      </p:sp>
      <p:sp>
        <p:nvSpPr>
          <p:cNvPr id="7" name="Picture Placeholder 6"/>
          <p:cNvSpPr>
            <a:spLocks noGrp="1"/>
          </p:cNvSpPr>
          <p:nvPr>
            <p:ph type="pic" sz="quarter" idx="10"/>
          </p:nvPr>
        </p:nvSpPr>
        <p:spPr>
          <a:xfrm>
            <a:off x="8678967" y="2110739"/>
            <a:ext cx="2926080" cy="2560320"/>
          </a:xfrm>
        </p:spPr>
        <p:txBody>
          <a:bodyPr anchor="ctr"/>
          <a:lstStyle>
            <a:lvl1pPr marL="0" indent="0" algn="ctr">
              <a:buNone/>
              <a:defRPr/>
            </a:lvl1pPr>
          </a:lstStyle>
          <a:p>
            <a:r>
              <a:rPr lang="en-US" dirty="0"/>
              <a:t>Click icon to add picture</a:t>
            </a:r>
          </a:p>
        </p:txBody>
      </p:sp>
      <p:sp>
        <p:nvSpPr>
          <p:cNvPr id="9" name="Text Placeholder 8"/>
          <p:cNvSpPr>
            <a:spLocks noGrp="1"/>
          </p:cNvSpPr>
          <p:nvPr>
            <p:ph type="body" sz="quarter" idx="11" hasCustomPrompt="1"/>
          </p:nvPr>
        </p:nvSpPr>
        <p:spPr>
          <a:xfrm>
            <a:off x="8678968" y="4995866"/>
            <a:ext cx="2926080" cy="846137"/>
          </a:xfrm>
        </p:spPr>
        <p:txBody>
          <a:bodyPr/>
          <a:lstStyle>
            <a:lvl1pPr marL="0" indent="0" algn="ctr">
              <a:buNone/>
              <a:defRPr sz="1200"/>
            </a:lvl1pPr>
            <a:lvl2pPr>
              <a:defRPr sz="1200"/>
            </a:lvl2pPr>
            <a:lvl3pPr>
              <a:defRPr sz="1200"/>
            </a:lvl3pPr>
            <a:lvl4pPr>
              <a:defRPr sz="1200"/>
            </a:lvl4pPr>
            <a:lvl5pPr>
              <a:defRPr sz="1200"/>
            </a:lvl5pPr>
          </a:lstStyle>
          <a:p>
            <a:pPr lvl="0"/>
            <a:r>
              <a:rPr lang="en-US" dirty="0"/>
              <a:t>Name, Credential, Workplace</a:t>
            </a:r>
          </a:p>
        </p:txBody>
      </p:sp>
    </p:spTree>
    <p:custDataLst>
      <p:tags r:id="rId1"/>
    </p:custDataLst>
    <p:extLst>
      <p:ext uri="{BB962C8B-B14F-4D97-AF65-F5344CB8AC3E}">
        <p14:creationId xmlns:p14="http://schemas.microsoft.com/office/powerpoint/2010/main" val="3181837982"/>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65760" y="1371600"/>
            <a:ext cx="5608320" cy="5303520"/>
          </a:xfrm>
        </p:spPr>
        <p:txBody>
          <a:bodyPr/>
          <a:lstStyle>
            <a:lvl1pPr>
              <a:defRPr sz="2400"/>
            </a:lvl1pPr>
            <a:lvl2pPr>
              <a:defRPr sz="2400"/>
            </a:lvl2pPr>
            <a:lvl3pPr>
              <a:defRPr sz="2400"/>
            </a:lvl3pPr>
            <a:lvl4pPr>
              <a:defRPr sz="2400"/>
            </a:lvl4pPr>
            <a:lvl5pPr>
              <a:defRPr sz="24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371600"/>
            <a:ext cx="5608320" cy="5303520"/>
          </a:xfrm>
        </p:spPr>
        <p:txBody>
          <a:bodyPr/>
          <a:lstStyle>
            <a:lvl1pPr>
              <a:defRPr sz="2400"/>
            </a:lvl1pPr>
            <a:lvl2pPr>
              <a:defRPr sz="2400"/>
            </a:lvl2pPr>
            <a:lvl3pPr>
              <a:defRPr sz="2400"/>
            </a:lvl3pPr>
            <a:lvl4pPr>
              <a:defRPr sz="2400"/>
            </a:lvl4pPr>
            <a:lvl5pPr>
              <a:defRPr sz="24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descr="Logo for Literacy Academy 2025">
            <a:extLst>
              <a:ext uri="{FF2B5EF4-FFF2-40B4-BE49-F238E27FC236}">
                <a16:creationId xmlns:a16="http://schemas.microsoft.com/office/drawing/2014/main" id="{06DBEFF0-4ED4-0B7B-DF21-6E1AC18C70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custDataLst>
      <p:tags r:id="rId1"/>
    </p:custDataLst>
    <p:extLst>
      <p:ext uri="{BB962C8B-B14F-4D97-AF65-F5344CB8AC3E}">
        <p14:creationId xmlns:p14="http://schemas.microsoft.com/office/powerpoint/2010/main" val="236300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er Title LA2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54C5D952-7020-4B33-84F7-CBC1B869BB00}"/>
              </a:ext>
            </a:extLst>
          </p:cNvPr>
          <p:cNvSpPr>
            <a:spLocks noGrp="1"/>
          </p:cNvSpPr>
          <p:nvPr>
            <p:ph type="body" sz="quarter" idx="15" hasCustomPrompt="1"/>
          </p:nvPr>
        </p:nvSpPr>
        <p:spPr>
          <a:xfrm>
            <a:off x="386810" y="1114428"/>
            <a:ext cx="5219169" cy="830263"/>
          </a:xfrm>
          <a:prstGeom prst="rect">
            <a:avLst/>
          </a:prstGeom>
        </p:spPr>
        <p:txBody>
          <a:bodyPr>
            <a:normAutofit/>
          </a:bodyPr>
          <a:lstStyle>
            <a:lvl1pPr marL="0" indent="0">
              <a:buNone/>
              <a:defRPr sz="2400">
                <a:solidFill>
                  <a:schemeClr val="tx1"/>
                </a:solidFill>
                <a:latin typeface="Source Sans Pro" panose="020B0503030403020204" pitchFamily="34" charset="0"/>
              </a:defRPr>
            </a:lvl1pPr>
          </a:lstStyle>
          <a:p>
            <a:pPr lvl="0"/>
            <a:r>
              <a:rPr lang="en-US" dirty="0"/>
              <a:t>Click to edit subtitle</a:t>
            </a:r>
          </a:p>
        </p:txBody>
      </p:sp>
      <p:sp>
        <p:nvSpPr>
          <p:cNvPr id="28" name="Text Placeholder 27">
            <a:extLst>
              <a:ext uri="{FF2B5EF4-FFF2-40B4-BE49-F238E27FC236}">
                <a16:creationId xmlns:a16="http://schemas.microsoft.com/office/drawing/2014/main" id="{D3068A40-1D69-47F3-AA7E-9CA2BC3F3834}"/>
              </a:ext>
            </a:extLst>
          </p:cNvPr>
          <p:cNvSpPr>
            <a:spLocks noGrp="1"/>
          </p:cNvSpPr>
          <p:nvPr>
            <p:ph type="body" sz="quarter" idx="16" hasCustomPrompt="1"/>
          </p:nvPr>
        </p:nvSpPr>
        <p:spPr>
          <a:xfrm>
            <a:off x="381001" y="4511176"/>
            <a:ext cx="5235550" cy="1336426"/>
          </a:xfrm>
          <a:prstGeom prst="rect">
            <a:avLst/>
          </a:prstGeom>
        </p:spPr>
        <p:txBody>
          <a:bodyPr>
            <a:normAutofit/>
          </a:bodyPr>
          <a:lstStyle>
            <a:lvl1pPr marL="0" indent="0">
              <a:buNone/>
              <a:defRPr sz="2000" b="0">
                <a:latin typeface="Source Sans Pro" panose="020B0503030403020204" pitchFamily="34" charset="0"/>
              </a:defRPr>
            </a:lvl1pPr>
          </a:lstStyle>
          <a:p>
            <a:pPr lvl="0"/>
            <a:r>
              <a:rPr lang="en-US" dirty="0"/>
              <a:t>Click to add additional info</a:t>
            </a:r>
          </a:p>
        </p:txBody>
      </p:sp>
      <p:sp>
        <p:nvSpPr>
          <p:cNvPr id="11" name="Text Placeholder 21">
            <a:extLst>
              <a:ext uri="{FF2B5EF4-FFF2-40B4-BE49-F238E27FC236}">
                <a16:creationId xmlns:a16="http://schemas.microsoft.com/office/drawing/2014/main" id="{842910E7-43EF-44FD-A4C0-9AECABD8CC5F}"/>
              </a:ext>
            </a:extLst>
          </p:cNvPr>
          <p:cNvSpPr>
            <a:spLocks noGrp="1"/>
          </p:cNvSpPr>
          <p:nvPr>
            <p:ph type="body" sz="quarter" idx="17" hasCustomPrompt="1"/>
          </p:nvPr>
        </p:nvSpPr>
        <p:spPr>
          <a:xfrm>
            <a:off x="381001" y="3507165"/>
            <a:ext cx="5240310" cy="624860"/>
          </a:xfrm>
          <a:prstGeom prst="rect">
            <a:avLst/>
          </a:prstGeom>
        </p:spPr>
        <p:txBody>
          <a:bodyPr>
            <a:normAutofit/>
          </a:bodyPr>
          <a:lstStyle>
            <a:lvl1pPr marL="0" indent="0">
              <a:buNone/>
              <a:defRPr sz="2000">
                <a:solidFill>
                  <a:schemeClr val="bg1">
                    <a:lumMod val="65000"/>
                  </a:schemeClr>
                </a:solidFill>
                <a:latin typeface="Source Sans Pro" panose="020B0503030403020204" pitchFamily="34" charset="0"/>
                <a:ea typeface="Source Serif Pro" panose="02040603050405020204" pitchFamily="18" charset="0"/>
              </a:defRPr>
            </a:lvl1pPr>
          </a:lstStyle>
          <a:p>
            <a:pPr lvl="0"/>
            <a:r>
              <a:rPr lang="en-US" dirty="0"/>
              <a:t>Title of presenter</a:t>
            </a:r>
          </a:p>
        </p:txBody>
      </p:sp>
      <p:sp>
        <p:nvSpPr>
          <p:cNvPr id="19" name="Text Placeholder 19">
            <a:extLst>
              <a:ext uri="{FF2B5EF4-FFF2-40B4-BE49-F238E27FC236}">
                <a16:creationId xmlns:a16="http://schemas.microsoft.com/office/drawing/2014/main" id="{E1D283C1-F316-43F0-BDE2-800E11D4BF38}"/>
              </a:ext>
            </a:extLst>
          </p:cNvPr>
          <p:cNvSpPr>
            <a:spLocks noGrp="1"/>
          </p:cNvSpPr>
          <p:nvPr>
            <p:ph type="body" sz="quarter" idx="14" hasCustomPrompt="1"/>
          </p:nvPr>
        </p:nvSpPr>
        <p:spPr>
          <a:xfrm>
            <a:off x="376240" y="2556086"/>
            <a:ext cx="5240310" cy="479092"/>
          </a:xfrm>
          <a:prstGeom prst="rect">
            <a:avLst/>
          </a:prstGeom>
        </p:spPr>
        <p:txBody>
          <a:bodyPr>
            <a:noAutofit/>
          </a:bodyPr>
          <a:lstStyle>
            <a:lvl1pPr marL="0" indent="0">
              <a:spcBef>
                <a:spcPts val="0"/>
              </a:spcBef>
              <a:buFontTx/>
              <a:buNone/>
              <a:defRPr sz="2800" b="1" cap="all" baseline="0">
                <a:solidFill>
                  <a:srgbClr val="002060"/>
                </a:solidFill>
                <a:latin typeface="Source Sans Pro SemiBold" panose="020B0603030403020204" pitchFamily="34" charset="0"/>
              </a:defRPr>
            </a:lvl1pPr>
          </a:lstStyle>
          <a:p>
            <a:pPr lvl="0"/>
            <a:r>
              <a:rPr lang="en-US" dirty="0"/>
              <a:t>First Name</a:t>
            </a:r>
          </a:p>
        </p:txBody>
      </p:sp>
      <p:sp>
        <p:nvSpPr>
          <p:cNvPr id="21" name="Text Placeholder 19">
            <a:extLst>
              <a:ext uri="{FF2B5EF4-FFF2-40B4-BE49-F238E27FC236}">
                <a16:creationId xmlns:a16="http://schemas.microsoft.com/office/drawing/2014/main" id="{C1223FDD-7488-4253-8BC8-8FEC76158AD1}"/>
              </a:ext>
            </a:extLst>
          </p:cNvPr>
          <p:cNvSpPr>
            <a:spLocks noGrp="1"/>
          </p:cNvSpPr>
          <p:nvPr>
            <p:ph type="body" sz="quarter" idx="20" hasCustomPrompt="1"/>
          </p:nvPr>
        </p:nvSpPr>
        <p:spPr>
          <a:xfrm>
            <a:off x="376240" y="3027689"/>
            <a:ext cx="5240310" cy="479092"/>
          </a:xfrm>
          <a:prstGeom prst="rect">
            <a:avLst/>
          </a:prstGeom>
        </p:spPr>
        <p:txBody>
          <a:bodyPr>
            <a:noAutofit/>
          </a:bodyPr>
          <a:lstStyle>
            <a:lvl1pPr marL="0" indent="0">
              <a:spcBef>
                <a:spcPts val="0"/>
              </a:spcBef>
              <a:buFontTx/>
              <a:buNone/>
              <a:defRPr sz="2800" b="1" cap="all" baseline="0">
                <a:solidFill>
                  <a:srgbClr val="002060"/>
                </a:solidFill>
                <a:latin typeface="Source Sans Pro SemiBold" panose="020B0603030403020204" pitchFamily="34" charset="0"/>
              </a:defRPr>
            </a:lvl1pPr>
          </a:lstStyle>
          <a:p>
            <a:pPr lvl="0"/>
            <a:r>
              <a:rPr lang="en-US" dirty="0"/>
              <a:t>Last Name</a:t>
            </a:r>
          </a:p>
        </p:txBody>
      </p:sp>
      <p:sp>
        <p:nvSpPr>
          <p:cNvPr id="5" name="Picture Placeholder 4">
            <a:extLst>
              <a:ext uri="{FF2B5EF4-FFF2-40B4-BE49-F238E27FC236}">
                <a16:creationId xmlns:a16="http://schemas.microsoft.com/office/drawing/2014/main" id="{FA81CFAB-6E89-DB44-BE09-32E905D91A5B}"/>
              </a:ext>
            </a:extLst>
          </p:cNvPr>
          <p:cNvSpPr>
            <a:spLocks noGrp="1"/>
          </p:cNvSpPr>
          <p:nvPr>
            <p:ph type="pic" sz="quarter" idx="21"/>
          </p:nvPr>
        </p:nvSpPr>
        <p:spPr>
          <a:xfrm>
            <a:off x="5825484" y="1114428"/>
            <a:ext cx="5985516" cy="4701756"/>
          </a:xfrm>
          <a:prstGeom prst="rect">
            <a:avLst/>
          </a:prstGeom>
        </p:spPr>
        <p:txBody>
          <a:bodyPr>
            <a:normAutofit/>
          </a:bodyPr>
          <a:lstStyle>
            <a:lvl1pPr>
              <a:defRPr sz="2000">
                <a:solidFill>
                  <a:schemeClr val="bg1">
                    <a:lumMod val="65000"/>
                  </a:schemeClr>
                </a:solidFill>
                <a:latin typeface="Source Sans Pro" panose="020B0503030403020204" pitchFamily="34" charset="0"/>
              </a:defRPr>
            </a:lvl1pPr>
          </a:lstStyle>
          <a:p>
            <a:r>
              <a:rPr lang="en-US" dirty="0"/>
              <a:t>Click icon to add picture</a:t>
            </a:r>
          </a:p>
        </p:txBody>
      </p:sp>
      <p:sp>
        <p:nvSpPr>
          <p:cNvPr id="23" name="Title 22">
            <a:extLst>
              <a:ext uri="{FF2B5EF4-FFF2-40B4-BE49-F238E27FC236}">
                <a16:creationId xmlns:a16="http://schemas.microsoft.com/office/drawing/2014/main" id="{D518BF1B-32A6-9D47-93A2-A5E48DB86C49}"/>
              </a:ext>
            </a:extLst>
          </p:cNvPr>
          <p:cNvSpPr>
            <a:spLocks noGrp="1"/>
          </p:cNvSpPr>
          <p:nvPr>
            <p:ph type="title" hasCustomPrompt="1"/>
          </p:nvPr>
        </p:nvSpPr>
        <p:spPr>
          <a:xfrm>
            <a:off x="386810" y="503033"/>
            <a:ext cx="10515600" cy="569913"/>
          </a:xfrm>
        </p:spPr>
        <p:txBody>
          <a:bodyPr/>
          <a:lstStyle>
            <a:lvl1pPr>
              <a:defRPr>
                <a:latin typeface="Source Sans Pro SemiBold" panose="020B0603030403020204" pitchFamily="34" charset="0"/>
              </a:defRPr>
            </a:lvl1pPr>
          </a:lstStyle>
          <a:p>
            <a:r>
              <a:rPr lang="en-US" dirty="0"/>
              <a:t>Click to edit presentation title</a:t>
            </a:r>
          </a:p>
        </p:txBody>
      </p:sp>
      <p:sp>
        <p:nvSpPr>
          <p:cNvPr id="24" name="Footer Placeholder 23">
            <a:extLst>
              <a:ext uri="{FF2B5EF4-FFF2-40B4-BE49-F238E27FC236}">
                <a16:creationId xmlns:a16="http://schemas.microsoft.com/office/drawing/2014/main" id="{0EBDA6E4-77F4-A64D-89B8-E757AE4EAEAD}"/>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sp>
        <p:nvSpPr>
          <p:cNvPr id="25" name="Slide Number Placeholder 24">
            <a:extLst>
              <a:ext uri="{FF2B5EF4-FFF2-40B4-BE49-F238E27FC236}">
                <a16:creationId xmlns:a16="http://schemas.microsoft.com/office/drawing/2014/main" id="{0D96C5DD-3C5E-0B4F-829A-6F347372DF45}"/>
              </a:ext>
            </a:extLst>
          </p:cNvPr>
          <p:cNvSpPr>
            <a:spLocks noGrp="1"/>
          </p:cNvSpPr>
          <p:nvPr>
            <p:ph type="sldNum" sz="quarter" idx="23"/>
          </p:nvPr>
        </p:nvSpPr>
        <p:spPr/>
        <p:txBody>
          <a:bodyPr/>
          <a:lstStyle/>
          <a:p>
            <a:fld id="{383B7B7A-CDDA-7C44-B1B0-1F1E45567B3B}" type="slidenum">
              <a:rPr lang="en-US" smtClean="0"/>
              <a:pPr/>
              <a:t>‹#›</a:t>
            </a:fld>
            <a:endParaRPr lang="en-US"/>
          </a:p>
        </p:txBody>
      </p:sp>
      <p:pic>
        <p:nvPicPr>
          <p:cNvPr id="3" name="Picture 2" descr="Logo for Literacy Academy 2025">
            <a:extLst>
              <a:ext uri="{FF2B5EF4-FFF2-40B4-BE49-F238E27FC236}">
                <a16:creationId xmlns:a16="http://schemas.microsoft.com/office/drawing/2014/main" id="{7B984E66-0D92-004F-ED8D-4CD9C8BE87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24112919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Opening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4766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pening DEW">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23148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losing Slide DEW-w URL">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019F13-D402-C2BE-894F-DC9D2CEE2060}"/>
              </a:ext>
            </a:extLst>
          </p:cNvPr>
          <p:cNvSpPr txBox="1"/>
          <p:nvPr userDrawn="1"/>
        </p:nvSpPr>
        <p:spPr>
          <a:xfrm>
            <a:off x="4064001" y="6289964"/>
            <a:ext cx="3916218" cy="369332"/>
          </a:xfrm>
          <a:prstGeom prst="rect">
            <a:avLst/>
          </a:prstGeom>
          <a:noFill/>
        </p:spPr>
        <p:txBody>
          <a:bodyPr wrap="square" rtlCol="0">
            <a:spAutoFit/>
          </a:bodyPr>
          <a:lstStyle/>
          <a:p>
            <a:pPr algn="ctr"/>
            <a:r>
              <a:rPr lang="en-US" dirty="0" err="1">
                <a:solidFill>
                  <a:srgbClr val="0E3F75"/>
                </a:solidFill>
                <a:latin typeface="Source Sans Pro" panose="020B0503030403020204" pitchFamily="34" charset="0"/>
              </a:rPr>
              <a:t>education.ohio.gov</a:t>
            </a:r>
            <a:r>
              <a:rPr lang="en-US" dirty="0">
                <a:solidFill>
                  <a:srgbClr val="0E3F75"/>
                </a:solidFill>
                <a:latin typeface="Source Sans Pro" panose="020B0503030403020204" pitchFamily="34" charset="0"/>
              </a:rPr>
              <a:t>/</a:t>
            </a:r>
            <a:r>
              <a:rPr lang="en-US" dirty="0" err="1">
                <a:solidFill>
                  <a:srgbClr val="0E3F75"/>
                </a:solidFill>
                <a:latin typeface="Source Sans Pro" panose="020B0503030403020204" pitchFamily="34" charset="0"/>
              </a:rPr>
              <a:t>LiteracyAcademy</a:t>
            </a:r>
            <a:endParaRPr lang="en-US" dirty="0">
              <a:solidFill>
                <a:srgbClr val="0E3F75"/>
              </a:solidFill>
              <a:latin typeface="Source Sans Pro" panose="020B0503030403020204" pitchFamily="34" charset="0"/>
            </a:endParaRPr>
          </a:p>
        </p:txBody>
      </p:sp>
    </p:spTree>
    <p:extLst>
      <p:ext uri="{BB962C8B-B14F-4D97-AF65-F5344CB8AC3E}">
        <p14:creationId xmlns:p14="http://schemas.microsoft.com/office/powerpoint/2010/main" val="17066858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losing Slide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9496128"/>
      </p:ext>
    </p:extLst>
  </p:cSld>
  <p:clrMapOvr>
    <a:masterClrMapping/>
  </p:clrMapOvr>
  <p:extLst>
    <p:ext uri="{DCECCB84-F9BA-43D5-87BE-67443E8EF086}">
      <p15:sldGuideLst xmlns:p15="http://schemas.microsoft.com/office/powerpoint/2012/main">
        <p15:guide id="1" orient="horz" pos="1344">
          <p15:clr>
            <a:srgbClr val="FBAE40"/>
          </p15:clr>
        </p15:guide>
        <p15:guide id="2" orient="horz" pos="2496">
          <p15:clr>
            <a:srgbClr val="FBAE40"/>
          </p15:clr>
        </p15:guide>
        <p15:guide id="3" pos="6288">
          <p15:clr>
            <a:srgbClr val="FBAE40"/>
          </p15:clr>
        </p15:guide>
        <p15:guide id="4" pos="1392">
          <p15:clr>
            <a:srgbClr val="FBAE40"/>
          </p15:clr>
        </p15:guide>
        <p15:guide id="5" pos="1680">
          <p15:clr>
            <a:srgbClr val="FBAE40"/>
          </p15:clr>
        </p15:guide>
        <p15:guide id="6" pos="600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LA2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312F4-9ACB-D749-A463-6EF93D944A11}"/>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Pro SemiBold" panose="020B06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9C6C5217-C058-314A-A904-8613DFB63430}"/>
              </a:ext>
            </a:extLst>
          </p:cNvPr>
          <p:cNvSpPr>
            <a:spLocks noGrp="1"/>
          </p:cNvSpPr>
          <p:nvPr>
            <p:ph idx="1" hasCustomPrompt="1"/>
          </p:nvPr>
        </p:nvSpPr>
        <p:spPr>
          <a:xfrm>
            <a:off x="381000" y="1825625"/>
            <a:ext cx="10515600" cy="4125470"/>
          </a:xfrm>
          <a:prstGeom prst="rect">
            <a:avLst/>
          </a:prstGeom>
        </p:spPr>
        <p:txBody>
          <a:bodyPr/>
          <a:lstStyle>
            <a:lvl1pPr marL="228600" indent="-228600">
              <a:lnSpc>
                <a:spcPct val="120000"/>
              </a:lnSpc>
              <a:spcAft>
                <a:spcPts val="1000"/>
              </a:spcAft>
              <a:buFont typeface="Arial" panose="020B0604020202020204" pitchFamily="34" charset="0"/>
              <a:buChar char="•"/>
              <a:defRPr>
                <a:latin typeface="Source Sans Pro" panose="020B0503030403020204" pitchFamily="34" charset="0"/>
              </a:defRPr>
            </a:lvl1pPr>
            <a:lvl2pPr>
              <a:spcBef>
                <a:spcPts val="1000"/>
              </a:spcBef>
              <a:spcAft>
                <a:spcPts val="800"/>
              </a:spcAft>
              <a:defRPr>
                <a:latin typeface="Source Sans Pro" panose="020B0503030403020204" pitchFamily="34" charset="0"/>
              </a:defRPr>
            </a:lvl2pPr>
            <a:lvl3pPr>
              <a:spcBef>
                <a:spcPts val="1000"/>
              </a:spcBef>
              <a:defRPr>
                <a:latin typeface="Source Sans Pro" panose="020B0503030403020204" pitchFamily="34" charset="0"/>
              </a:defRPr>
            </a:lvl3pPr>
            <a:lvl4pPr>
              <a:spcBef>
                <a:spcPts val="1000"/>
              </a:spcBef>
              <a:defRPr>
                <a:latin typeface="Source Sans Pro" panose="020B0503030403020204" pitchFamily="34" charset="0"/>
              </a:defRPr>
            </a:lvl4pPr>
            <a:lvl5pPr>
              <a:spcBef>
                <a:spcPts val="1000"/>
              </a:spcBef>
              <a:defRPr>
                <a:latin typeface="Source Sans Pro"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21" name="Slide Number Placeholder 20">
            <a:extLst>
              <a:ext uri="{FF2B5EF4-FFF2-40B4-BE49-F238E27FC236}">
                <a16:creationId xmlns:a16="http://schemas.microsoft.com/office/drawing/2014/main" id="{2F45A2E2-F84B-3B4D-9847-EB91160C5EDB}"/>
              </a:ext>
            </a:extLst>
          </p:cNvPr>
          <p:cNvSpPr>
            <a:spLocks noGrp="1"/>
          </p:cNvSpPr>
          <p:nvPr>
            <p:ph type="sldNum" sz="quarter" idx="11"/>
          </p:nvPr>
        </p:nvSpPr>
        <p:spPr/>
        <p:txBody>
          <a:bodyPr/>
          <a:lstStyle/>
          <a:p>
            <a:fld id="{383B7B7A-CDDA-7C44-B1B0-1F1E45567B3B}" type="slidenum">
              <a:rPr lang="en-US" smtClean="0"/>
              <a:pPr/>
              <a:t>‹#›</a:t>
            </a:fld>
            <a:endParaRPr lang="en-US"/>
          </a:p>
        </p:txBody>
      </p:sp>
      <p:sp>
        <p:nvSpPr>
          <p:cNvPr id="4" name="Footer Placeholder 23">
            <a:extLst>
              <a:ext uri="{FF2B5EF4-FFF2-40B4-BE49-F238E27FC236}">
                <a16:creationId xmlns:a16="http://schemas.microsoft.com/office/drawing/2014/main" id="{9941DDFB-8A9C-8EA5-EA51-D0D595D3392C}"/>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5" name="Picture 4" descr="Logo for Literacy Academy 2025">
            <a:extLst>
              <a:ext uri="{FF2B5EF4-FFF2-40B4-BE49-F238E27FC236}">
                <a16:creationId xmlns:a16="http://schemas.microsoft.com/office/drawing/2014/main" id="{407D6205-4FA4-BAB9-D165-A026DEFCA81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4229582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Blank Slide LA25">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7DF61195-A0F3-2E4F-BC0B-8D1AD1E2E510}"/>
              </a:ext>
            </a:extLst>
          </p:cNvPr>
          <p:cNvSpPr>
            <a:spLocks noGrp="1"/>
          </p:cNvSpPr>
          <p:nvPr>
            <p:ph type="sldNum" sz="quarter" idx="11"/>
          </p:nvPr>
        </p:nvSpPr>
        <p:spPr/>
        <p:txBody>
          <a:bodyPr/>
          <a:lstStyle/>
          <a:p>
            <a:fld id="{383B7B7A-CDDA-7C44-B1B0-1F1E45567B3B}" type="slidenum">
              <a:rPr lang="en-US" smtClean="0"/>
              <a:pPr/>
              <a:t>‹#›</a:t>
            </a:fld>
            <a:endParaRPr lang="en-US"/>
          </a:p>
        </p:txBody>
      </p:sp>
      <p:pic>
        <p:nvPicPr>
          <p:cNvPr id="3" name="Picture 2" descr="Logo for Literacy Academy 2025">
            <a:extLst>
              <a:ext uri="{FF2B5EF4-FFF2-40B4-BE49-F238E27FC236}">
                <a16:creationId xmlns:a16="http://schemas.microsoft.com/office/drawing/2014/main" id="{488BA9D1-6A42-DA18-5C0F-CD5DBC5324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19547"/>
            <a:ext cx="2743200" cy="633202"/>
          </a:xfrm>
          <a:prstGeom prst="rect">
            <a:avLst/>
          </a:prstGeom>
        </p:spPr>
      </p:pic>
    </p:spTree>
    <p:extLst>
      <p:ext uri="{BB962C8B-B14F-4D97-AF65-F5344CB8AC3E}">
        <p14:creationId xmlns:p14="http://schemas.microsoft.com/office/powerpoint/2010/main" val="3276244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Title + Text LA2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380999" y="1104258"/>
            <a:ext cx="11086475" cy="889427"/>
          </a:xfrm>
          <a:prstGeom prst="rect">
            <a:avLst/>
          </a:prstGeom>
        </p:spPr>
        <p:txBody>
          <a:bodyPr anchor="t"/>
          <a:lstStyle>
            <a:lvl1pPr algn="l">
              <a:lnSpc>
                <a:spcPts val="6200"/>
              </a:lnSpc>
              <a:defRPr sz="6000">
                <a:latin typeface="Source Sans Pro SemiBold" panose="020B0603030403020204" pitchFamily="34" charset="0"/>
              </a:defRPr>
            </a:lvl1pPr>
          </a:lstStyle>
          <a:p>
            <a:r>
              <a:rPr lang="en-US" dirty="0"/>
              <a:t>CLICK TO EDIT TITLE</a:t>
            </a:r>
          </a:p>
        </p:txBody>
      </p:sp>
      <p:sp>
        <p:nvSpPr>
          <p:cNvPr id="3" name="Text Placeholder 2">
            <a:extLst>
              <a:ext uri="{FF2B5EF4-FFF2-40B4-BE49-F238E27FC236}">
                <a16:creationId xmlns:a16="http://schemas.microsoft.com/office/drawing/2014/main" id="{017482B6-B14E-2840-9894-155B86AF1438}"/>
              </a:ext>
            </a:extLst>
          </p:cNvPr>
          <p:cNvSpPr>
            <a:spLocks noGrp="1"/>
          </p:cNvSpPr>
          <p:nvPr>
            <p:ph type="body" idx="1" hasCustomPrompt="1"/>
          </p:nvPr>
        </p:nvSpPr>
        <p:spPr>
          <a:xfrm>
            <a:off x="381000" y="2230132"/>
            <a:ext cx="9107774" cy="3523609"/>
          </a:xfrm>
          <a:prstGeom prst="rect">
            <a:avLst/>
          </a:prstGeom>
        </p:spPr>
        <p:txBody>
          <a:bodyPr/>
          <a:lstStyle>
            <a:lvl1pPr marL="0" indent="0">
              <a:buNone/>
              <a:defRPr sz="2400">
                <a:solidFill>
                  <a:schemeClr val="tx1"/>
                </a:solidFill>
                <a:latin typeface="Source Sans Pro"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a:p>
        </p:txBody>
      </p:sp>
      <p:cxnSp>
        <p:nvCxnSpPr>
          <p:cNvPr id="6" name="Straight Connector 5">
            <a:extLst>
              <a:ext uri="{FF2B5EF4-FFF2-40B4-BE49-F238E27FC236}">
                <a16:creationId xmlns:a16="http://schemas.microsoft.com/office/drawing/2014/main" id="{87C5245B-7C5E-1B46-B288-83FE7ADFC2F0}"/>
              </a:ext>
            </a:extLst>
          </p:cNvPr>
          <p:cNvCxnSpPr>
            <a:cxnSpLocks/>
          </p:cNvCxnSpPr>
          <p:nvPr userDrawn="1"/>
        </p:nvCxnSpPr>
        <p:spPr>
          <a:xfrm>
            <a:off x="380999" y="2010937"/>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descr="Logo for Literacy Academy 2025">
            <a:extLst>
              <a:ext uri="{FF2B5EF4-FFF2-40B4-BE49-F238E27FC236}">
                <a16:creationId xmlns:a16="http://schemas.microsoft.com/office/drawing/2014/main" id="{07844199-1EAB-A417-0396-D8AAE2482C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2096186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LA2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552762" y="2633955"/>
            <a:ext cx="11086475" cy="889427"/>
          </a:xfrm>
          <a:prstGeom prst="rect">
            <a:avLst/>
          </a:prstGeom>
        </p:spPr>
        <p:txBody>
          <a:bodyPr anchor="t"/>
          <a:lstStyle>
            <a:lvl1pPr algn="l">
              <a:lnSpc>
                <a:spcPts val="6200"/>
              </a:lnSpc>
              <a:defRPr sz="6000">
                <a:latin typeface="Source Sans Pro SemiBold" panose="020B0603030403020204" pitchFamily="34" charset="0"/>
              </a:defRPr>
            </a:lvl1pPr>
          </a:lstStyle>
          <a:p>
            <a:r>
              <a:rPr lang="en-US" dirty="0"/>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a:p>
        </p:txBody>
      </p:sp>
      <p:sp>
        <p:nvSpPr>
          <p:cNvPr id="3" name="Footer Placeholder 23">
            <a:extLst>
              <a:ext uri="{FF2B5EF4-FFF2-40B4-BE49-F238E27FC236}">
                <a16:creationId xmlns:a16="http://schemas.microsoft.com/office/drawing/2014/main" id="{79883E32-D0D8-D0D5-86D5-7E56AE831BB6}"/>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4" name="Picture 3" descr="Logo for Literacy Academy 2025">
            <a:extLst>
              <a:ext uri="{FF2B5EF4-FFF2-40B4-BE49-F238E27FC236}">
                <a16:creationId xmlns:a16="http://schemas.microsoft.com/office/drawing/2014/main" id="{6997045D-D5DA-5AA5-F8BF-A5FEAEEE989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2097572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and Content LA2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312F4-9ACB-D749-A463-6EF93D944A11}"/>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Pro SemiBold" panose="020B06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9C6C5217-C058-314A-A904-8613DFB63430}"/>
              </a:ext>
            </a:extLst>
          </p:cNvPr>
          <p:cNvSpPr>
            <a:spLocks noGrp="1"/>
          </p:cNvSpPr>
          <p:nvPr>
            <p:ph idx="1" hasCustomPrompt="1"/>
          </p:nvPr>
        </p:nvSpPr>
        <p:spPr>
          <a:xfrm>
            <a:off x="381000" y="1825625"/>
            <a:ext cx="10515600" cy="4125470"/>
          </a:xfrm>
          <a:prstGeom prst="rect">
            <a:avLst/>
          </a:prstGeom>
        </p:spPr>
        <p:txBody>
          <a:bodyPr/>
          <a:lstStyle>
            <a:lvl1pPr marL="228600" indent="-228600">
              <a:lnSpc>
                <a:spcPct val="120000"/>
              </a:lnSpc>
              <a:spcAft>
                <a:spcPts val="1000"/>
              </a:spcAft>
              <a:buFont typeface="Arial" panose="020B0604020202020204" pitchFamily="34" charset="0"/>
              <a:buChar char="•"/>
              <a:defRPr>
                <a:latin typeface="Source Sans Pro" panose="020B0503030403020204" pitchFamily="34" charset="0"/>
              </a:defRPr>
            </a:lvl1pPr>
            <a:lvl2pPr>
              <a:spcBef>
                <a:spcPts val="1000"/>
              </a:spcBef>
              <a:spcAft>
                <a:spcPts val="800"/>
              </a:spcAft>
              <a:defRPr>
                <a:latin typeface="Source Sans Pro" panose="020B0503030403020204" pitchFamily="34" charset="0"/>
              </a:defRPr>
            </a:lvl2pPr>
            <a:lvl3pPr>
              <a:spcBef>
                <a:spcPts val="1000"/>
              </a:spcBef>
              <a:defRPr>
                <a:latin typeface="Source Sans Pro" panose="020B0503030403020204" pitchFamily="34" charset="0"/>
              </a:defRPr>
            </a:lvl3pPr>
            <a:lvl4pPr>
              <a:spcBef>
                <a:spcPts val="1000"/>
              </a:spcBef>
              <a:defRPr>
                <a:latin typeface="Source Sans Pro" panose="020B0503030403020204" pitchFamily="34" charset="0"/>
              </a:defRPr>
            </a:lvl4pPr>
            <a:lvl5pPr>
              <a:spcBef>
                <a:spcPts val="1000"/>
              </a:spcBef>
              <a:defRPr>
                <a:latin typeface="Source Sans Pro"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21" name="Slide Number Placeholder 20">
            <a:extLst>
              <a:ext uri="{FF2B5EF4-FFF2-40B4-BE49-F238E27FC236}">
                <a16:creationId xmlns:a16="http://schemas.microsoft.com/office/drawing/2014/main" id="{2F45A2E2-F84B-3B4D-9847-EB91160C5EDB}"/>
              </a:ext>
            </a:extLst>
          </p:cNvPr>
          <p:cNvSpPr>
            <a:spLocks noGrp="1"/>
          </p:cNvSpPr>
          <p:nvPr>
            <p:ph type="sldNum" sz="quarter" idx="11"/>
          </p:nvPr>
        </p:nvSpPr>
        <p:spPr/>
        <p:txBody>
          <a:bodyPr/>
          <a:lstStyle/>
          <a:p>
            <a:fld id="{383B7B7A-CDDA-7C44-B1B0-1F1E45567B3B}" type="slidenum">
              <a:rPr lang="en-US" smtClean="0"/>
              <a:pPr/>
              <a:t>‹#›</a:t>
            </a:fld>
            <a:endParaRPr lang="en-US"/>
          </a:p>
        </p:txBody>
      </p:sp>
      <p:pic>
        <p:nvPicPr>
          <p:cNvPr id="5" name="Picture 4" descr="Logo for Literacy Academy 2025">
            <a:extLst>
              <a:ext uri="{FF2B5EF4-FFF2-40B4-BE49-F238E27FC236}">
                <a16:creationId xmlns:a16="http://schemas.microsoft.com/office/drawing/2014/main" id="{407D6205-4FA4-BAB9-D165-A026DEFCA81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088273"/>
            <a:ext cx="2743200" cy="633202"/>
          </a:xfrm>
          <a:prstGeom prst="rect">
            <a:avLst/>
          </a:prstGeom>
        </p:spPr>
      </p:pic>
    </p:spTree>
    <p:extLst>
      <p:ext uri="{BB962C8B-B14F-4D97-AF65-F5344CB8AC3E}">
        <p14:creationId xmlns:p14="http://schemas.microsoft.com/office/powerpoint/2010/main" val="54238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LA2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157EA-33AB-6E4E-8AE6-C519F2C70DF3}"/>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Pro SemiBold" panose="020B06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4895D000-96C4-3146-A271-C3F0018F06F5}"/>
              </a:ext>
            </a:extLst>
          </p:cNvPr>
          <p:cNvSpPr>
            <a:spLocks noGrp="1"/>
          </p:cNvSpPr>
          <p:nvPr>
            <p:ph sz="half" idx="1" hasCustomPrompt="1"/>
          </p:nvPr>
        </p:nvSpPr>
        <p:spPr>
          <a:xfrm>
            <a:off x="381000" y="1825625"/>
            <a:ext cx="5439032" cy="4093261"/>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4" name="Content Placeholder 3">
            <a:extLst>
              <a:ext uri="{FF2B5EF4-FFF2-40B4-BE49-F238E27FC236}">
                <a16:creationId xmlns:a16="http://schemas.microsoft.com/office/drawing/2014/main" id="{014340DB-97D6-6943-B475-09348084E3A9}"/>
              </a:ext>
            </a:extLst>
          </p:cNvPr>
          <p:cNvSpPr>
            <a:spLocks noGrp="1"/>
          </p:cNvSpPr>
          <p:nvPr>
            <p:ph sz="half" idx="2" hasCustomPrompt="1"/>
          </p:nvPr>
        </p:nvSpPr>
        <p:spPr>
          <a:xfrm>
            <a:off x="6096000" y="1825625"/>
            <a:ext cx="5715000" cy="4093261"/>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20" name="Slide Number Placeholder 19">
            <a:extLst>
              <a:ext uri="{FF2B5EF4-FFF2-40B4-BE49-F238E27FC236}">
                <a16:creationId xmlns:a16="http://schemas.microsoft.com/office/drawing/2014/main" id="{6DA248AA-651E-1C47-ACCF-5BA8CBD361A9}"/>
              </a:ext>
            </a:extLst>
          </p:cNvPr>
          <p:cNvSpPr>
            <a:spLocks noGrp="1"/>
          </p:cNvSpPr>
          <p:nvPr>
            <p:ph type="sldNum" sz="quarter" idx="11"/>
          </p:nvPr>
        </p:nvSpPr>
        <p:spPr/>
        <p:txBody>
          <a:bodyPr/>
          <a:lstStyle/>
          <a:p>
            <a:fld id="{383B7B7A-CDDA-7C44-B1B0-1F1E45567B3B}" type="slidenum">
              <a:rPr lang="en-US" smtClean="0"/>
              <a:pPr/>
              <a:t>‹#›</a:t>
            </a:fld>
            <a:endParaRPr lang="en-US"/>
          </a:p>
        </p:txBody>
      </p:sp>
      <p:sp>
        <p:nvSpPr>
          <p:cNvPr id="5" name="Footer Placeholder 23">
            <a:extLst>
              <a:ext uri="{FF2B5EF4-FFF2-40B4-BE49-F238E27FC236}">
                <a16:creationId xmlns:a16="http://schemas.microsoft.com/office/drawing/2014/main" id="{0FBBD103-7C8F-417F-A755-87575B6F255F}"/>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6" name="Picture 5" descr="Logo for Literacy Academy 2025">
            <a:extLst>
              <a:ext uri="{FF2B5EF4-FFF2-40B4-BE49-F238E27FC236}">
                <a16:creationId xmlns:a16="http://schemas.microsoft.com/office/drawing/2014/main" id="{5E979A2F-B9EC-B852-993A-C2C3831BB5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871458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LA2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B5D1D-0BAC-9D44-92DF-2FAC5F1F841B}"/>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Pro SemiBold" panose="020B0603030403020204" pitchFamily="34" charset="0"/>
              </a:defRPr>
            </a:lvl1pPr>
          </a:lstStyle>
          <a:p>
            <a:r>
              <a:rPr lang="en-US" dirty="0"/>
              <a:t>CLICK TO EDIT TITLE</a:t>
            </a:r>
          </a:p>
        </p:txBody>
      </p:sp>
      <p:sp>
        <p:nvSpPr>
          <p:cNvPr id="3" name="Text Placeholder 2">
            <a:extLst>
              <a:ext uri="{FF2B5EF4-FFF2-40B4-BE49-F238E27FC236}">
                <a16:creationId xmlns:a16="http://schemas.microsoft.com/office/drawing/2014/main" id="{5178388F-D839-F04B-8146-F18EC1F5918C}"/>
              </a:ext>
            </a:extLst>
          </p:cNvPr>
          <p:cNvSpPr>
            <a:spLocks noGrp="1"/>
          </p:cNvSpPr>
          <p:nvPr>
            <p:ph type="body" idx="1" hasCustomPrompt="1"/>
          </p:nvPr>
        </p:nvSpPr>
        <p:spPr>
          <a:xfrm>
            <a:off x="381000" y="1681163"/>
            <a:ext cx="5550243" cy="657303"/>
          </a:xfrm>
          <a:prstGeom prst="rect">
            <a:avLst/>
          </a:prstGeom>
        </p:spPr>
        <p:txBody>
          <a:bodyPr anchor="b">
            <a:normAutofit/>
          </a:bodyPr>
          <a:lstStyle>
            <a:lvl1pPr marL="0" indent="0">
              <a:buNone/>
              <a:defRPr sz="2400" b="1" cap="all" baseline="0">
                <a:latin typeface="Source Sans Pro SemiBold" panose="020B06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25E5DF2D-0CB8-8048-932F-27A74B3869BA}"/>
              </a:ext>
            </a:extLst>
          </p:cNvPr>
          <p:cNvSpPr>
            <a:spLocks noGrp="1"/>
          </p:cNvSpPr>
          <p:nvPr>
            <p:ph sz="half" idx="2" hasCustomPrompt="1"/>
          </p:nvPr>
        </p:nvSpPr>
        <p:spPr>
          <a:xfrm>
            <a:off x="381000" y="2505075"/>
            <a:ext cx="5550243" cy="3426168"/>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5" name="Text Placeholder 4">
            <a:extLst>
              <a:ext uri="{FF2B5EF4-FFF2-40B4-BE49-F238E27FC236}">
                <a16:creationId xmlns:a16="http://schemas.microsoft.com/office/drawing/2014/main" id="{0CCFE60E-047E-DA43-8341-0EAA48D9EE95}"/>
              </a:ext>
            </a:extLst>
          </p:cNvPr>
          <p:cNvSpPr>
            <a:spLocks noGrp="1"/>
          </p:cNvSpPr>
          <p:nvPr>
            <p:ph type="body" sz="quarter" idx="3" hasCustomPrompt="1"/>
          </p:nvPr>
        </p:nvSpPr>
        <p:spPr>
          <a:xfrm>
            <a:off x="6172200" y="1681163"/>
            <a:ext cx="5638800" cy="657303"/>
          </a:xfrm>
          <a:prstGeom prst="rect">
            <a:avLst/>
          </a:prstGeom>
        </p:spPr>
        <p:txBody>
          <a:bodyPr anchor="b">
            <a:normAutofit/>
          </a:bodyPr>
          <a:lstStyle>
            <a:lvl1pPr marL="0" indent="0">
              <a:buNone/>
              <a:defRPr sz="2400" b="1" cap="all" baseline="0">
                <a:latin typeface="Source Sans Pro SemiBold" panose="020B06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3DBF4DAB-13B0-C64B-9B88-510DBA6D3D86}"/>
              </a:ext>
            </a:extLst>
          </p:cNvPr>
          <p:cNvSpPr>
            <a:spLocks noGrp="1"/>
          </p:cNvSpPr>
          <p:nvPr>
            <p:ph sz="quarter" idx="4" hasCustomPrompt="1"/>
          </p:nvPr>
        </p:nvSpPr>
        <p:spPr>
          <a:xfrm>
            <a:off x="6172200" y="2505075"/>
            <a:ext cx="5638800" cy="3426168"/>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20" name="Slide Number Placeholder 19">
            <a:extLst>
              <a:ext uri="{FF2B5EF4-FFF2-40B4-BE49-F238E27FC236}">
                <a16:creationId xmlns:a16="http://schemas.microsoft.com/office/drawing/2014/main" id="{055864F4-8E80-A249-9817-B55038EB962A}"/>
              </a:ext>
            </a:extLst>
          </p:cNvPr>
          <p:cNvSpPr>
            <a:spLocks noGrp="1"/>
          </p:cNvSpPr>
          <p:nvPr>
            <p:ph type="sldNum" sz="quarter" idx="11"/>
          </p:nvPr>
        </p:nvSpPr>
        <p:spPr/>
        <p:txBody>
          <a:bodyPr/>
          <a:lstStyle/>
          <a:p>
            <a:fld id="{383B7B7A-CDDA-7C44-B1B0-1F1E45567B3B}" type="slidenum">
              <a:rPr lang="en-US" smtClean="0"/>
              <a:pPr/>
              <a:t>‹#›</a:t>
            </a:fld>
            <a:endParaRPr lang="en-US"/>
          </a:p>
        </p:txBody>
      </p:sp>
      <p:sp>
        <p:nvSpPr>
          <p:cNvPr id="7" name="Footer Placeholder 23">
            <a:extLst>
              <a:ext uri="{FF2B5EF4-FFF2-40B4-BE49-F238E27FC236}">
                <a16:creationId xmlns:a16="http://schemas.microsoft.com/office/drawing/2014/main" id="{E92A8824-CDAD-6387-2E8D-B4B70E3D4632}"/>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8" name="Picture 7" descr="Logo for Literacy Academy 2025">
            <a:extLst>
              <a:ext uri="{FF2B5EF4-FFF2-40B4-BE49-F238E27FC236}">
                <a16:creationId xmlns:a16="http://schemas.microsoft.com/office/drawing/2014/main" id="{155E4CA0-02F2-456E-8D7C-BA1D585FE4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1350729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2.xml"/><Relationship Id="rId7" Type="http://schemas.openxmlformats.org/officeDocument/2006/relationships/image" Target="../media/image6.jp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2.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12B7E9-3BA4-484E-9D9D-392D6666B3F1}"/>
              </a:ext>
            </a:extLst>
          </p:cNvPr>
          <p:cNvSpPr>
            <a:spLocks noGrp="1"/>
          </p:cNvSpPr>
          <p:nvPr>
            <p:ph type="body" idx="1"/>
          </p:nvPr>
        </p:nvSpPr>
        <p:spPr>
          <a:xfrm>
            <a:off x="380999" y="1658247"/>
            <a:ext cx="11430001" cy="4235926"/>
          </a:xfrm>
          <a:prstGeom prst="rect">
            <a:avLst/>
          </a:prstGeom>
        </p:spPr>
        <p:txBody>
          <a:bodyPr vert="horz" lIns="91440" tIns="45720" rIns="91440" bIns="45720" rtlCol="0">
            <a:normAutofit/>
          </a:bodyPr>
          <a:lstStyle/>
          <a:p>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Nullam</a:t>
            </a:r>
            <a:r>
              <a:rPr lang="en-US" dirty="0"/>
              <a:t> dictum </a:t>
            </a:r>
            <a:r>
              <a:rPr lang="en-US" dirty="0" err="1"/>
              <a:t>felis</a:t>
            </a:r>
            <a:r>
              <a:rPr lang="en-US" dirty="0"/>
              <a:t> </a:t>
            </a:r>
            <a:r>
              <a:rPr lang="en-US" dirty="0" err="1"/>
              <a:t>eu</a:t>
            </a:r>
            <a:r>
              <a:rPr lang="en-US" dirty="0"/>
              <a:t> </a:t>
            </a:r>
            <a:r>
              <a:rPr lang="en-US" dirty="0" err="1"/>
              <a:t>pede</a:t>
            </a:r>
            <a:r>
              <a:rPr lang="en-US" dirty="0"/>
              <a:t> </a:t>
            </a:r>
            <a:r>
              <a:rPr lang="en-US" dirty="0" err="1"/>
              <a:t>mollis</a:t>
            </a:r>
            <a:r>
              <a:rPr lang="en-US" dirty="0"/>
              <a:t> </a:t>
            </a:r>
            <a:r>
              <a:rPr lang="en-US" dirty="0" err="1"/>
              <a:t>pretium</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hymenaeos</a:t>
            </a:r>
            <a:r>
              <a:rPr lang="en-US" dirty="0"/>
              <a:t>.</a:t>
            </a:r>
          </a:p>
        </p:txBody>
      </p:sp>
      <p:sp>
        <p:nvSpPr>
          <p:cNvPr id="7" name="Title Placeholder 6">
            <a:extLst>
              <a:ext uri="{FF2B5EF4-FFF2-40B4-BE49-F238E27FC236}">
                <a16:creationId xmlns:a16="http://schemas.microsoft.com/office/drawing/2014/main" id="{9D996841-33AB-1041-B0F1-02114E0F8E16}"/>
              </a:ext>
            </a:extLst>
          </p:cNvPr>
          <p:cNvSpPr>
            <a:spLocks noGrp="1"/>
          </p:cNvSpPr>
          <p:nvPr>
            <p:ph type="title"/>
          </p:nvPr>
        </p:nvSpPr>
        <p:spPr>
          <a:xfrm>
            <a:off x="381000" y="365125"/>
            <a:ext cx="11430000" cy="982861"/>
          </a:xfrm>
          <a:prstGeom prst="rect">
            <a:avLst/>
          </a:prstGeom>
        </p:spPr>
        <p:txBody>
          <a:bodyPr vert="horz" lIns="91440" tIns="45720" rIns="91440" bIns="45720" rtlCol="0" anchor="t">
            <a:normAutofit/>
          </a:bodyPr>
          <a:lstStyle/>
          <a:p>
            <a:r>
              <a:rPr lang="en-US" dirty="0"/>
              <a:t>CLICK TO EDIT TITLE</a:t>
            </a:r>
          </a:p>
        </p:txBody>
      </p:sp>
      <p:sp>
        <p:nvSpPr>
          <p:cNvPr id="15" name="Rectangle 14">
            <a:extLst>
              <a:ext uri="{FF2B5EF4-FFF2-40B4-BE49-F238E27FC236}">
                <a16:creationId xmlns:a16="http://schemas.microsoft.com/office/drawing/2014/main" id="{FDDB4D39-9FA5-5C46-845E-A393FCAF090C}"/>
              </a:ext>
            </a:extLst>
          </p:cNvPr>
          <p:cNvSpPr/>
          <p:nvPr userDrawn="1"/>
        </p:nvSpPr>
        <p:spPr>
          <a:xfrm>
            <a:off x="381000" y="-36206"/>
            <a:ext cx="987552" cy="91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6" name="Rectangle 15">
            <a:extLst>
              <a:ext uri="{FF2B5EF4-FFF2-40B4-BE49-F238E27FC236}">
                <a16:creationId xmlns:a16="http://schemas.microsoft.com/office/drawing/2014/main" id="{7A51A58E-E2B6-4F4D-91A6-034B810B725B}"/>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Slide Number Placeholder 20">
            <a:extLst>
              <a:ext uri="{FF2B5EF4-FFF2-40B4-BE49-F238E27FC236}">
                <a16:creationId xmlns:a16="http://schemas.microsoft.com/office/drawing/2014/main" id="{A93BE12D-B4D3-5E43-9B6B-11CE556E3DC1}"/>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b="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383B7B7A-CDDA-7C44-B1B0-1F1E45567B3B}" type="slidenum">
              <a:rPr lang="en-US" smtClean="0"/>
              <a:pPr/>
              <a:t>‹#›</a:t>
            </a:fld>
            <a:endParaRPr lang="en-US"/>
          </a:p>
        </p:txBody>
      </p:sp>
      <p:pic>
        <p:nvPicPr>
          <p:cNvPr id="8" name="Picture 7" descr="Logo&#10;&#10;Description automatically generated">
            <a:extLst>
              <a:ext uri="{FF2B5EF4-FFF2-40B4-BE49-F238E27FC236}">
                <a16:creationId xmlns:a16="http://schemas.microsoft.com/office/drawing/2014/main" id="{5079F368-1518-0DA1-C2A3-B61875C71656}"/>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5" name="Footer Placeholder 23">
            <a:extLst>
              <a:ext uri="{FF2B5EF4-FFF2-40B4-BE49-F238E27FC236}">
                <a16:creationId xmlns:a16="http://schemas.microsoft.com/office/drawing/2014/main" id="{DECED9F2-6A69-C226-FEE1-282BB31B3414}"/>
              </a:ext>
              <a:ext uri="{C183D7F6-B498-43B3-948B-1728B52AA6E4}">
                <adec:decorative xmlns:adec="http://schemas.microsoft.com/office/drawing/2017/decorative" val="1"/>
              </a:ext>
            </a:extLst>
          </p:cNvPr>
          <p:cNvSpPr>
            <a:spLocks noGrp="1"/>
          </p:cNvSpPr>
          <p:nvPr>
            <p:ph type="ftr" sz="quarter" idx="3"/>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6" name="Picture 5" descr="Logo for Literacy Academy 2025">
            <a:extLst>
              <a:ext uri="{FF2B5EF4-FFF2-40B4-BE49-F238E27FC236}">
                <a16:creationId xmlns:a16="http://schemas.microsoft.com/office/drawing/2014/main" id="{E83CD19A-C29F-1B3F-CDCD-EB1A91AD2D9E}"/>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142617934"/>
      </p:ext>
    </p:extLst>
  </p:cSld>
  <p:clrMap bg1="lt1" tx1="dk1" bg2="lt2" tx2="dk2" accent1="accent1" accent2="accent2" accent3="accent3" accent4="accent4" accent5="accent5" accent6="accent6" hlink="hlink" folHlink="folHlink"/>
  <p:sldLayoutIdLst>
    <p:sldLayoutId id="2147483786" r:id="rId1"/>
    <p:sldLayoutId id="2147483797" r:id="rId2"/>
    <p:sldLayoutId id="2147483784" r:id="rId3"/>
    <p:sldLayoutId id="2147483774" r:id="rId4"/>
    <p:sldLayoutId id="2147483770" r:id="rId5"/>
    <p:sldLayoutId id="2147483792" r:id="rId6"/>
    <p:sldLayoutId id="2147483769" r:id="rId7"/>
    <p:sldLayoutId id="2147483771" r:id="rId8"/>
    <p:sldLayoutId id="2147483772" r:id="rId9"/>
    <p:sldLayoutId id="2147483796" r:id="rId10"/>
    <p:sldLayoutId id="2147483773" r:id="rId11"/>
    <p:sldLayoutId id="2147483775" r:id="rId12"/>
    <p:sldLayoutId id="2147483776" r:id="rId13"/>
    <p:sldLayoutId id="2147483783" r:id="rId14"/>
    <p:sldLayoutId id="2147483788" r:id="rId15"/>
    <p:sldLayoutId id="2147483778" r:id="rId16"/>
    <p:sldLayoutId id="2147483787" r:id="rId17"/>
    <p:sldLayoutId id="2147483780" r:id="rId18"/>
    <p:sldLayoutId id="2147483779" r:id="rId19"/>
    <p:sldLayoutId id="2147483777" r:id="rId20"/>
    <p:sldLayoutId id="2147483781" r:id="rId21"/>
    <p:sldLayoutId id="2147483785" r:id="rId22"/>
    <p:sldLayoutId id="2147483793" r:id="rId23"/>
    <p:sldLayoutId id="2147483791" r:id="rId24"/>
    <p:sldLayoutId id="2147483794" r:id="rId25"/>
    <p:sldLayoutId id="2147483798" r:id="rId26"/>
    <p:sldLayoutId id="2147483799" r:id="rId27"/>
    <p:sldLayoutId id="2147483800" r:id="rId28"/>
    <p:sldLayoutId id="2147483801" r:id="rId29"/>
  </p:sldLayoutIdLst>
  <p:hf hdr="0" dt="0"/>
  <p:txStyles>
    <p:titleStyle>
      <a:lvl1pPr algn="l" defTabSz="914400" rtl="0" eaLnBrk="1" latinLnBrk="0" hangingPunct="1">
        <a:lnSpc>
          <a:spcPct val="90000"/>
        </a:lnSpc>
        <a:spcBef>
          <a:spcPct val="0"/>
        </a:spcBef>
        <a:buNone/>
        <a:defRPr sz="3600" b="1" kern="1200" cap="all" baseline="0">
          <a:solidFill>
            <a:srgbClr val="002060"/>
          </a:solidFill>
          <a:latin typeface="+mj-lt"/>
          <a:ea typeface="+mj-ea"/>
          <a:cs typeface="+mj-cs"/>
        </a:defRPr>
      </a:lvl1pPr>
    </p:titleStyle>
    <p:bodyStyle>
      <a:lvl1pPr marL="228600" indent="-228600" algn="l" defTabSz="914400" rtl="0" eaLnBrk="1" latinLnBrk="0" hangingPunct="1">
        <a:lnSpc>
          <a:spcPct val="120000"/>
        </a:lnSpc>
        <a:spcBef>
          <a:spcPts val="0"/>
        </a:spcBef>
        <a:spcAft>
          <a:spcPts val="500"/>
        </a:spcAft>
        <a:buClr>
          <a:schemeClr val="accent1"/>
        </a:buClr>
        <a:buSzPct val="110000"/>
        <a:buFont typeface="Arial" panose="020B0604020202020204" pitchFamily="34" charset="0"/>
        <a:buChar char="•"/>
        <a:defRPr sz="2400" kern="1200" baseline="0">
          <a:solidFill>
            <a:schemeClr val="tx1"/>
          </a:solidFill>
          <a:latin typeface="+mn-lt"/>
          <a:ea typeface="Open Sans" panose="020B0606030504020204" pitchFamily="34" charset="0"/>
          <a:cs typeface="Open Sans" panose="020B0606030504020204" pitchFamily="34" charset="0"/>
        </a:defRPr>
      </a:lvl1pPr>
      <a:lvl2pPr marL="777240" indent="-228600" algn="l" defTabSz="914400" rtl="0" eaLnBrk="1" latinLnBrk="0" hangingPunct="1">
        <a:lnSpc>
          <a:spcPct val="100000"/>
        </a:lnSpc>
        <a:spcBef>
          <a:spcPts val="500"/>
        </a:spcBef>
        <a:spcAft>
          <a:spcPts val="500"/>
        </a:spcAft>
        <a:buClr>
          <a:schemeClr val="accent1"/>
        </a:buClr>
        <a:buSzPct val="110000"/>
        <a:buFont typeface="Arial" panose="020B0604020202020204" pitchFamily="34" charset="0"/>
        <a:buChar char="•"/>
        <a:defRPr sz="2200" kern="1200">
          <a:solidFill>
            <a:schemeClr val="tx1"/>
          </a:solidFill>
          <a:latin typeface="+mn-lt"/>
          <a:ea typeface="Open Sans" panose="020B0606030504020204" pitchFamily="34" charset="0"/>
          <a:cs typeface="Open Sans" panose="020B0606030504020204" pitchFamily="34" charset="0"/>
        </a:defRPr>
      </a:lvl2pPr>
      <a:lvl3pPr marL="123444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2000" kern="1200">
          <a:solidFill>
            <a:schemeClr val="tx1"/>
          </a:solidFill>
          <a:latin typeface="+mn-lt"/>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mn-lt"/>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2C0FF6-0872-B98B-BC37-6F17E855EC42}"/>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2408158" y="2054120"/>
            <a:ext cx="7375684" cy="3178279"/>
          </a:xfrm>
          <a:prstGeom prst="rect">
            <a:avLst/>
          </a:prstGeom>
        </p:spPr>
      </p:pic>
    </p:spTree>
    <p:extLst>
      <p:ext uri="{BB962C8B-B14F-4D97-AF65-F5344CB8AC3E}">
        <p14:creationId xmlns:p14="http://schemas.microsoft.com/office/powerpoint/2010/main" val="155424163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57" r:id="rId3"/>
    <p:sldLayoutId id="2147483756" r:id="rId4"/>
    <p:sldLayoutId id="2147483758"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3.jpeg"/><Relationship Id="rId2" Type="http://schemas.openxmlformats.org/officeDocument/2006/relationships/diagramData" Target="../diagrams/data1.xml"/><Relationship Id="rId1" Type="http://schemas.openxmlformats.org/officeDocument/2006/relationships/slideLayout" Target="../slideLayouts/slideLayout2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microsoft.com/office/2018/10/relationships/comments" Target="../comments/modernComment_13B_549026F.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microsoft.com/office/2018/10/relationships/comments" Target="../comments/modernComment_11B_2100FA3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1.bin"/><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8" Type="http://schemas.openxmlformats.org/officeDocument/2006/relationships/hyperlink" Target="https://readinguniverse.org/" TargetMode="External"/><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hyperlink" Target="https://www.mtss4els.org/" TargetMode="External"/><Relationship Id="rId7" Type="http://schemas.openxmlformats.org/officeDocument/2006/relationships/hyperlink" Target="https://www.colorincolorado.org/" TargetMode="External"/><Relationship Id="rId12" Type="http://schemas.openxmlformats.org/officeDocument/2006/relationships/image" Target="../media/image35.jpg"/><Relationship Id="rId17" Type="http://schemas.openxmlformats.org/officeDocument/2006/relationships/image" Target="../media/image40.jpg"/><Relationship Id="rId2" Type="http://schemas.openxmlformats.org/officeDocument/2006/relationships/notesSlide" Target="../notesSlides/notesSlide28.xml"/><Relationship Id="rId16" Type="http://schemas.openxmlformats.org/officeDocument/2006/relationships/image" Target="../media/image39.png"/><Relationship Id="rId1" Type="http://schemas.openxmlformats.org/officeDocument/2006/relationships/slideLayout" Target="../slideLayouts/slideLayout11.xml"/><Relationship Id="rId6" Type="http://schemas.openxmlformats.org/officeDocument/2006/relationships/hyperlink" Target="https://www.cselcenter.org/" TargetMode="External"/><Relationship Id="rId11" Type="http://schemas.openxmlformats.org/officeDocument/2006/relationships/image" Target="../media/image34.png"/><Relationship Id="rId5" Type="http://schemas.openxmlformats.org/officeDocument/2006/relationships/hyperlink" Target="https://meadowscenter.org/" TargetMode="External"/><Relationship Id="rId15" Type="http://schemas.openxmlformats.org/officeDocument/2006/relationships/image" Target="../media/image38.png"/><Relationship Id="rId10" Type="http://schemas.openxmlformats.org/officeDocument/2006/relationships/hyperlink" Target="https://dyslexiaida.org/" TargetMode="External"/><Relationship Id="rId4" Type="http://schemas.openxmlformats.org/officeDocument/2006/relationships/hyperlink" Target="https://www.improvingliteracy.org/" TargetMode="External"/><Relationship Id="rId9" Type="http://schemas.openxmlformats.org/officeDocument/2006/relationships/hyperlink" Target="https://evidenceadvocacycenter.org/" TargetMode="External"/><Relationship Id="rId1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 Id="rId5" Type="http://schemas.openxmlformats.org/officeDocument/2006/relationships/hyperlink" Target="mailto:info@valleyspeech.org" TargetMode="External"/><Relationship Id="rId4" Type="http://schemas.openxmlformats.org/officeDocument/2006/relationships/hyperlink" Target="http://www.valleyspeech.org/"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B7C4A-1DBD-CC66-053F-86FA440EA401}"/>
              </a:ext>
            </a:extLst>
          </p:cNvPr>
          <p:cNvSpPr>
            <a:spLocks noGrp="1"/>
          </p:cNvSpPr>
          <p:nvPr>
            <p:ph type="title" idx="4294967295"/>
          </p:nvPr>
        </p:nvSpPr>
        <p:spPr>
          <a:xfrm>
            <a:off x="838200" y="-1325563"/>
            <a:ext cx="10515600" cy="1325563"/>
          </a:xfrm>
          <a:prstGeom prst="rect">
            <a:avLst/>
          </a:prstGeom>
        </p:spPr>
        <p:txBody>
          <a:bodyPr anchor="b"/>
          <a:lstStyle/>
          <a:p>
            <a:r>
              <a:rPr lang="en-US" dirty="0"/>
              <a:t>Ohio The Heart of It All Logo Placeholder</a:t>
            </a:r>
          </a:p>
        </p:txBody>
      </p:sp>
    </p:spTree>
    <p:extLst>
      <p:ext uri="{BB962C8B-B14F-4D97-AF65-F5344CB8AC3E}">
        <p14:creationId xmlns:p14="http://schemas.microsoft.com/office/powerpoint/2010/main" val="42016967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3" name="Title 2">
            <a:extLst>
              <a:ext uri="{FF2B5EF4-FFF2-40B4-BE49-F238E27FC236}">
                <a16:creationId xmlns:a16="http://schemas.microsoft.com/office/drawing/2014/main" id="{C440C62D-806A-7606-C852-8393CC5F8FCF}"/>
              </a:ext>
            </a:extLst>
          </p:cNvPr>
          <p:cNvSpPr>
            <a:spLocks noGrp="1"/>
          </p:cNvSpPr>
          <p:nvPr>
            <p:ph type="title" idx="4294967295"/>
          </p:nvPr>
        </p:nvSpPr>
        <p:spPr>
          <a:xfrm>
            <a:off x="381000" y="-982861"/>
            <a:ext cx="11430000" cy="982861"/>
          </a:xfrm>
        </p:spPr>
        <p:txBody>
          <a:bodyPr vert="horz" lIns="91440" tIns="45720" rIns="91440" bIns="45720" rtlCol="0" anchor="b">
            <a:normAutofit/>
          </a:bodyPr>
          <a:lstStyle/>
          <a:p>
            <a:r>
              <a:rPr lang="en-US" dirty="0"/>
              <a:t>The writing rope</a:t>
            </a:r>
          </a:p>
        </p:txBody>
      </p:sp>
      <p:pic>
        <p:nvPicPr>
          <p:cNvPr id="95" name="Google Shape;95;p20" descr="The Writing Rope"/>
          <p:cNvPicPr preferRelativeResize="0"/>
          <p:nvPr/>
        </p:nvPicPr>
        <p:blipFill>
          <a:blip r:embed="rId3">
            <a:alphaModFix/>
          </a:blip>
          <a:stretch>
            <a:fillRect/>
          </a:stretch>
        </p:blipFill>
        <p:spPr>
          <a:xfrm>
            <a:off x="1984718" y="248836"/>
            <a:ext cx="8761764" cy="5944146"/>
          </a:xfrm>
          <a:prstGeom prst="rect">
            <a:avLst/>
          </a:prstGeom>
          <a:noFill/>
          <a:ln>
            <a:noFill/>
          </a:ln>
        </p:spPr>
      </p:pic>
      <p:sp>
        <p:nvSpPr>
          <p:cNvPr id="96" name="Google Shape;96;p20"/>
          <p:cNvSpPr txBox="1"/>
          <p:nvPr/>
        </p:nvSpPr>
        <p:spPr>
          <a:xfrm>
            <a:off x="2669400" y="1"/>
            <a:ext cx="7392400" cy="984845"/>
          </a:xfrm>
          <a:prstGeom prst="rect">
            <a:avLst/>
          </a:prstGeom>
          <a:noFill/>
          <a:ln>
            <a:noFill/>
          </a:ln>
        </p:spPr>
        <p:txBody>
          <a:bodyPr spcFirstLastPara="1" wrap="square" lIns="121900" tIns="121900" rIns="121900" bIns="121900" anchor="t" anchorCtr="0">
            <a:spAutoFit/>
          </a:bodyPr>
          <a:lstStyle/>
          <a:p>
            <a:pPr algn="ctr"/>
            <a:r>
              <a:rPr lang="en" sz="2400" b="1">
                <a:solidFill>
                  <a:schemeClr val="accent1"/>
                </a:solidFill>
              </a:rPr>
              <a:t>The Writing Rope</a:t>
            </a:r>
            <a:endParaRPr sz="2400" b="1">
              <a:solidFill>
                <a:schemeClr val="accent1"/>
              </a:solidFill>
            </a:endParaRPr>
          </a:p>
          <a:p>
            <a:pPr algn="ctr"/>
            <a:r>
              <a:rPr lang="en" sz="2400" b="1">
                <a:solidFill>
                  <a:schemeClr val="accent1"/>
                </a:solidFill>
              </a:rPr>
              <a:t>(Sedita, 2019)</a:t>
            </a:r>
            <a:endParaRPr sz="2400" b="1">
              <a:solidFill>
                <a:schemeClr val="accent1"/>
              </a:solidFill>
            </a:endParaRPr>
          </a:p>
        </p:txBody>
      </p:sp>
    </p:spTree>
    <p:extLst>
      <p:ext uri="{BB962C8B-B14F-4D97-AF65-F5344CB8AC3E}">
        <p14:creationId xmlns:p14="http://schemas.microsoft.com/office/powerpoint/2010/main" val="1425563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19A3D8-0228-843C-9FCE-3EAA2A8E954D}"/>
              </a:ext>
            </a:extLst>
          </p:cNvPr>
          <p:cNvSpPr>
            <a:spLocks noGrp="1"/>
          </p:cNvSpPr>
          <p:nvPr>
            <p:ph type="title" idx="4294967295"/>
          </p:nvPr>
        </p:nvSpPr>
        <p:spPr>
          <a:xfrm>
            <a:off x="381000" y="-982861"/>
            <a:ext cx="11430000" cy="982861"/>
          </a:xfrm>
        </p:spPr>
        <p:txBody>
          <a:bodyPr vert="horz" lIns="91440" tIns="45720" rIns="91440" bIns="45720" rtlCol="0" anchor="b">
            <a:normAutofit fontScale="90000"/>
          </a:bodyPr>
          <a:lstStyle/>
          <a:p>
            <a:r>
              <a:rPr lang="en-US" dirty="0"/>
              <a:t>Logo for structured multiliteracy multilanguage foundation</a:t>
            </a:r>
          </a:p>
        </p:txBody>
      </p:sp>
      <p:pic>
        <p:nvPicPr>
          <p:cNvPr id="4" name="Picture 3" descr="Logo for Structured Multiliteracy Multilanguage Foundation">
            <a:extLst>
              <a:ext uri="{FF2B5EF4-FFF2-40B4-BE49-F238E27FC236}">
                <a16:creationId xmlns:a16="http://schemas.microsoft.com/office/drawing/2014/main" id="{0CFE9DFA-AA78-AB53-016E-7CE00645A1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1986" y="-1"/>
            <a:ext cx="4574975" cy="6276513"/>
          </a:xfrm>
          <a:prstGeom prst="rect">
            <a:avLst/>
          </a:prstGeom>
        </p:spPr>
      </p:pic>
      <p:sp>
        <p:nvSpPr>
          <p:cNvPr id="7" name="TextBox 6">
            <a:extLst>
              <a:ext uri="{FF2B5EF4-FFF2-40B4-BE49-F238E27FC236}">
                <a16:creationId xmlns:a16="http://schemas.microsoft.com/office/drawing/2014/main" id="{E16A06A3-EB2B-13E1-2938-531B7C802841}"/>
              </a:ext>
            </a:extLst>
          </p:cNvPr>
          <p:cNvSpPr txBox="1"/>
          <p:nvPr/>
        </p:nvSpPr>
        <p:spPr>
          <a:xfrm rot="10800000" flipV="1">
            <a:off x="6120431" y="6435477"/>
            <a:ext cx="6071569" cy="300082"/>
          </a:xfrm>
          <a:prstGeom prst="rect">
            <a:avLst/>
          </a:prstGeom>
          <a:noFill/>
        </p:spPr>
        <p:txBody>
          <a:bodyPr wrap="square" rtlCol="0">
            <a:spAutoFit/>
          </a:bodyPr>
          <a:lstStyle/>
          <a:p>
            <a:pPr algn="r"/>
            <a:r>
              <a:rPr lang="en-US" sz="1350" dirty="0"/>
              <a:t>Cárdenas-Hagan (2024)</a:t>
            </a:r>
          </a:p>
        </p:txBody>
      </p:sp>
    </p:spTree>
    <p:extLst>
      <p:ext uri="{BB962C8B-B14F-4D97-AF65-F5344CB8AC3E}">
        <p14:creationId xmlns:p14="http://schemas.microsoft.com/office/powerpoint/2010/main" val="28514672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8D60D31-74B7-EC4D-D4EA-ACB05E7C9892}"/>
              </a:ext>
            </a:extLst>
          </p:cNvPr>
          <p:cNvSpPr>
            <a:spLocks noGrp="1"/>
          </p:cNvSpPr>
          <p:nvPr>
            <p:ph type="title"/>
          </p:nvPr>
        </p:nvSpPr>
        <p:spPr>
          <a:xfrm>
            <a:off x="552762" y="-889427"/>
            <a:ext cx="11086475" cy="889427"/>
          </a:xfrm>
        </p:spPr>
        <p:txBody>
          <a:bodyPr vert="horz" lIns="91440" tIns="45720" rIns="91440" bIns="45720" rtlCol="0" anchor="b">
            <a:normAutofit fontScale="90000"/>
          </a:bodyPr>
          <a:lstStyle/>
          <a:p>
            <a:r>
              <a:rPr lang="en-US" dirty="0"/>
              <a:t>Oral language considerations for multilingual students</a:t>
            </a:r>
          </a:p>
        </p:txBody>
      </p:sp>
      <p:sp>
        <p:nvSpPr>
          <p:cNvPr id="3" name="TextBox 2">
            <a:extLst>
              <a:ext uri="{FF2B5EF4-FFF2-40B4-BE49-F238E27FC236}">
                <a16:creationId xmlns:a16="http://schemas.microsoft.com/office/drawing/2014/main" id="{762427A6-89AE-7668-B949-3909A856EDFF}"/>
              </a:ext>
            </a:extLst>
          </p:cNvPr>
          <p:cNvSpPr txBox="1"/>
          <p:nvPr/>
        </p:nvSpPr>
        <p:spPr>
          <a:xfrm>
            <a:off x="1061186" y="1285665"/>
            <a:ext cx="11239552" cy="584775"/>
          </a:xfrm>
          <a:prstGeom prst="rect">
            <a:avLst/>
          </a:prstGeom>
          <a:noFill/>
        </p:spPr>
        <p:txBody>
          <a:bodyPr wrap="square" rtlCol="0">
            <a:spAutoFit/>
          </a:bodyPr>
          <a:lstStyle/>
          <a:p>
            <a:r>
              <a:rPr lang="en-US" sz="3200" b="1" dirty="0"/>
              <a:t>Oral Language Considerations for Multilingual Students</a:t>
            </a:r>
          </a:p>
        </p:txBody>
      </p:sp>
      <p:sp>
        <p:nvSpPr>
          <p:cNvPr id="2" name="TextBox 1">
            <a:extLst>
              <a:ext uri="{FF2B5EF4-FFF2-40B4-BE49-F238E27FC236}">
                <a16:creationId xmlns:a16="http://schemas.microsoft.com/office/drawing/2014/main" id="{698FCC86-809B-E7E6-1E1C-21A889F70C14}"/>
              </a:ext>
            </a:extLst>
          </p:cNvPr>
          <p:cNvSpPr txBox="1"/>
          <p:nvPr/>
        </p:nvSpPr>
        <p:spPr>
          <a:xfrm>
            <a:off x="674961" y="2712282"/>
            <a:ext cx="11452894"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t>Provide authentic and purposeful exposure to language</a:t>
            </a:r>
            <a:br>
              <a:rPr lang="en-US" sz="2400" dirty="0"/>
            </a:br>
            <a:endParaRPr lang="en-US" sz="2400" dirty="0"/>
          </a:p>
          <a:p>
            <a:pPr marL="342900" indent="-342900">
              <a:buFont typeface="Arial" panose="020B0604020202020204" pitchFamily="34" charset="0"/>
              <a:buChar char="•"/>
            </a:pPr>
            <a:r>
              <a:rPr lang="en-US" sz="2400" dirty="0"/>
              <a:t>Use first language knowledge for the development of second language </a:t>
            </a:r>
            <a:br>
              <a:rPr lang="en-US" sz="2400" dirty="0"/>
            </a:br>
            <a:endParaRPr lang="en-US" sz="2400" dirty="0"/>
          </a:p>
        </p:txBody>
      </p:sp>
    </p:spTree>
    <p:extLst>
      <p:ext uri="{BB962C8B-B14F-4D97-AF65-F5344CB8AC3E}">
        <p14:creationId xmlns:p14="http://schemas.microsoft.com/office/powerpoint/2010/main" val="3439841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597" y="556580"/>
            <a:ext cx="11086475" cy="889427"/>
          </a:xfrm>
        </p:spPr>
        <p:txBody>
          <a:bodyPr>
            <a:normAutofit fontScale="90000"/>
          </a:bodyPr>
          <a:lstStyle/>
          <a:p>
            <a:pPr algn="ctr"/>
            <a:r>
              <a:rPr lang="en-US" sz="3600" dirty="0"/>
              <a:t>Authentic Purpose Exposure to Language</a:t>
            </a:r>
            <a:br>
              <a:rPr lang="en-US" sz="3600" dirty="0"/>
            </a:br>
            <a:r>
              <a:rPr lang="en-US" sz="2700" b="0" dirty="0"/>
              <a:t>A formal Language Sample: Model and Practice</a:t>
            </a:r>
          </a:p>
        </p:txBody>
      </p:sp>
      <p:sp>
        <p:nvSpPr>
          <p:cNvPr id="3" name="Slide Number Placeholder 2"/>
          <p:cNvSpPr>
            <a:spLocks noGrp="1"/>
          </p:cNvSpPr>
          <p:nvPr>
            <p:ph type="sldNum" sz="quarter" idx="11"/>
          </p:nvPr>
        </p:nvSpPr>
        <p:spPr/>
        <p:txBody>
          <a:bodyPr/>
          <a:lstStyle/>
          <a:p>
            <a:fld id="{383B7B7A-CDDA-7C44-B1B0-1F1E45567B3B}" type="slidenum">
              <a:rPr lang="en-US" smtClean="0"/>
              <a:pPr/>
              <a:t>13</a:t>
            </a:fld>
            <a:endParaRPr lang="en-US"/>
          </a:p>
        </p:txBody>
      </p:sp>
      <p:sp>
        <p:nvSpPr>
          <p:cNvPr id="5" name="TextBox 4"/>
          <p:cNvSpPr txBox="1"/>
          <p:nvPr/>
        </p:nvSpPr>
        <p:spPr>
          <a:xfrm>
            <a:off x="943671" y="2512393"/>
            <a:ext cx="10038325" cy="3775393"/>
          </a:xfrm>
          <a:prstGeom prst="rect">
            <a:avLst/>
          </a:prstGeom>
          <a:noFill/>
        </p:spPr>
        <p:txBody>
          <a:bodyPr wrap="none" rtlCol="0">
            <a:spAutoFit/>
          </a:bodyPr>
          <a:lstStyle/>
          <a:p>
            <a:pPr marL="285750" indent="-285750">
              <a:spcAft>
                <a:spcPts val="0"/>
              </a:spcAft>
              <a:buClr>
                <a:schemeClr val="tx1"/>
              </a:buClr>
              <a:buSzPct val="100000"/>
              <a:buFont typeface="Arial" panose="020B0604020202020204" pitchFamily="34" charset="0"/>
              <a:buChar char="•"/>
            </a:pPr>
            <a:r>
              <a:rPr lang="en-US" sz="2400" dirty="0"/>
              <a:t>Collect 50 utterances </a:t>
            </a:r>
          </a:p>
          <a:p>
            <a:pPr marL="285750" indent="-285750">
              <a:spcBef>
                <a:spcPts val="400"/>
              </a:spcBef>
              <a:spcAft>
                <a:spcPts val="0"/>
              </a:spcAft>
              <a:buClr>
                <a:schemeClr val="tx1"/>
              </a:buClr>
              <a:buSzPct val="100000"/>
              <a:buFont typeface="Arial" panose="020B0604020202020204" pitchFamily="34" charset="0"/>
              <a:buChar char="•"/>
            </a:pPr>
            <a:r>
              <a:rPr lang="en-US" sz="2400" dirty="0"/>
              <a:t>Write down each utterance </a:t>
            </a:r>
          </a:p>
          <a:p>
            <a:pPr marL="285750" indent="-285750">
              <a:spcBef>
                <a:spcPts val="400"/>
              </a:spcBef>
              <a:spcAft>
                <a:spcPts val="0"/>
              </a:spcAft>
              <a:buClr>
                <a:schemeClr val="tx1"/>
              </a:buClr>
              <a:buSzPct val="100000"/>
              <a:buFont typeface="Arial" panose="020B0604020202020204" pitchFamily="34" charset="0"/>
              <a:buChar char="•"/>
            </a:pPr>
            <a:r>
              <a:rPr lang="en-US" sz="2400" dirty="0"/>
              <a:t>Count the number of words spoken per utterance</a:t>
            </a:r>
          </a:p>
          <a:p>
            <a:pPr marL="285750" indent="-285750">
              <a:spcBef>
                <a:spcPts val="400"/>
              </a:spcBef>
              <a:spcAft>
                <a:spcPts val="0"/>
              </a:spcAft>
              <a:buClr>
                <a:schemeClr val="tx1"/>
              </a:buClr>
              <a:buSzPct val="100000"/>
              <a:buFont typeface="Arial" panose="020B0604020202020204" pitchFamily="34" charset="0"/>
              <a:buChar char="•"/>
            </a:pPr>
            <a:r>
              <a:rPr lang="en-US" sz="2400" dirty="0"/>
              <a:t>Get a grand total of words spoken</a:t>
            </a:r>
          </a:p>
          <a:p>
            <a:pPr marL="285750" indent="-285750">
              <a:spcBef>
                <a:spcPts val="400"/>
              </a:spcBef>
              <a:spcAft>
                <a:spcPts val="0"/>
              </a:spcAft>
              <a:buClr>
                <a:schemeClr val="tx1"/>
              </a:buClr>
              <a:buSzPct val="100000"/>
              <a:buFont typeface="Arial" panose="020B0604020202020204" pitchFamily="34" charset="0"/>
              <a:buChar char="•"/>
            </a:pPr>
            <a:r>
              <a:rPr lang="en-US" sz="2400" dirty="0"/>
              <a:t>Divide the grand total by 50</a:t>
            </a:r>
          </a:p>
          <a:p>
            <a:pPr marL="285750" indent="-285750">
              <a:spcBef>
                <a:spcPts val="400"/>
              </a:spcBef>
              <a:spcAft>
                <a:spcPts val="0"/>
              </a:spcAft>
              <a:buClr>
                <a:schemeClr val="tx1"/>
              </a:buClr>
              <a:buSzPct val="100000"/>
              <a:buFont typeface="Arial" panose="020B0604020202020204" pitchFamily="34" charset="0"/>
              <a:buChar char="•"/>
            </a:pPr>
            <a:r>
              <a:rPr lang="en-US" sz="2400" dirty="0"/>
              <a:t>This gives you the mean length of utterance (MLU)</a:t>
            </a:r>
          </a:p>
          <a:p>
            <a:pPr marL="285750" indent="-285750">
              <a:spcBef>
                <a:spcPts val="400"/>
              </a:spcBef>
              <a:spcAft>
                <a:spcPts val="0"/>
              </a:spcAft>
              <a:buClr>
                <a:schemeClr val="tx1"/>
              </a:buClr>
              <a:buSzPct val="100000"/>
              <a:buFont typeface="Arial" panose="020B0604020202020204" pitchFamily="34" charset="0"/>
              <a:buChar char="•"/>
            </a:pPr>
            <a:r>
              <a:rPr lang="en-US" sz="2400" dirty="0"/>
              <a:t>Now determine the features of spoken language that need to be addressed</a:t>
            </a:r>
          </a:p>
          <a:p>
            <a:pPr marL="285750" indent="-285750">
              <a:spcBef>
                <a:spcPts val="400"/>
              </a:spcBef>
              <a:spcAft>
                <a:spcPts val="0"/>
              </a:spcAft>
              <a:buClr>
                <a:schemeClr val="tx1"/>
              </a:buClr>
              <a:buSzPct val="100000"/>
              <a:buFont typeface="Arial" panose="020B0604020202020204" pitchFamily="34" charset="0"/>
              <a:buChar char="•"/>
            </a:pPr>
            <a:r>
              <a:rPr lang="en-US" sz="2400" dirty="0"/>
              <a:t>Discuss a plan for how they will be addressed</a:t>
            </a:r>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41802157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DC656E-BD63-77B7-96E4-115BD0FA9C07}"/>
              </a:ext>
            </a:extLst>
          </p:cNvPr>
          <p:cNvSpPr>
            <a:spLocks noGrp="1"/>
          </p:cNvSpPr>
          <p:nvPr>
            <p:ph type="title" idx="4294967295"/>
          </p:nvPr>
        </p:nvSpPr>
        <p:spPr>
          <a:xfrm>
            <a:off x="268742" y="933296"/>
            <a:ext cx="11430000" cy="982663"/>
          </a:xfrm>
        </p:spPr>
        <p:txBody>
          <a:bodyPr/>
          <a:lstStyle/>
          <a:p>
            <a:pPr algn="ctr"/>
            <a:r>
              <a:rPr lang="en-US" dirty="0"/>
              <a:t>Formal Language Sample</a:t>
            </a:r>
          </a:p>
        </p:txBody>
      </p:sp>
      <p:sp>
        <p:nvSpPr>
          <p:cNvPr id="6" name="Google Shape;885;p42">
            <a:extLst>
              <a:ext uri="{FF2B5EF4-FFF2-40B4-BE49-F238E27FC236}">
                <a16:creationId xmlns:a16="http://schemas.microsoft.com/office/drawing/2014/main" id="{1A99280B-734C-9691-86A2-01DAF04131FC}"/>
              </a:ext>
            </a:extLst>
          </p:cNvPr>
          <p:cNvSpPr txBox="1">
            <a:spLocks/>
          </p:cNvSpPr>
          <p:nvPr/>
        </p:nvSpPr>
        <p:spPr>
          <a:xfrm>
            <a:off x="1609726" y="2324544"/>
            <a:ext cx="8748032" cy="3388076"/>
          </a:xfrm>
          <a:prstGeom prst="rect">
            <a:avLst/>
          </a:prstGeom>
          <a:noFill/>
          <a:ln>
            <a:noFill/>
          </a:ln>
        </p:spPr>
        <p:txBody>
          <a:bodyPr spcFirstLastPara="1" vert="horz" wrap="square" lIns="68569" tIns="34275" rIns="68569" bIns="34275" rtlCol="0" anchor="t" anchorCtr="0">
            <a:noAutofit/>
          </a:bodyPr>
          <a:lstStyle>
            <a:lvl1pPr marL="257175" indent="-257175" algn="l" defTabSz="685800" rtl="0" eaLnBrk="1" latinLnBrk="0" hangingPunct="1">
              <a:spcBef>
                <a:spcPct val="20000"/>
              </a:spcBef>
              <a:buFont typeface="Arial" panose="020B0604020202020204" pitchFamily="34" charset="0"/>
              <a:buChar char="•"/>
              <a:defRPr sz="2400" kern="1200">
                <a:solidFill>
                  <a:srgbClr val="343434"/>
                </a:solidFill>
                <a:latin typeface="+mj-lt"/>
                <a:ea typeface="+mn-ea"/>
                <a:cs typeface="Arial" pitchFamily="34" charset="0"/>
              </a:defRPr>
            </a:lvl1pPr>
            <a:lvl2pPr marL="557213" indent="-214313" algn="l" defTabSz="685800" rtl="0" eaLnBrk="1" latinLnBrk="0" hangingPunct="1">
              <a:spcBef>
                <a:spcPct val="20000"/>
              </a:spcBef>
              <a:buFont typeface="Arial" panose="020B0604020202020204" pitchFamily="34" charset="0"/>
              <a:buChar char="–"/>
              <a:defRPr sz="2400" kern="1200">
                <a:solidFill>
                  <a:srgbClr val="343434"/>
                </a:solidFill>
                <a:latin typeface="+mj-lt"/>
                <a:ea typeface="+mn-ea"/>
                <a:cs typeface="Arial" pitchFamily="34" charset="0"/>
              </a:defRPr>
            </a:lvl2pPr>
            <a:lvl3pPr marL="857250" indent="-171450" algn="l" defTabSz="685800" rtl="0" eaLnBrk="1" latinLnBrk="0" hangingPunct="1">
              <a:spcBef>
                <a:spcPct val="20000"/>
              </a:spcBef>
              <a:buFont typeface="Arial" panose="020B0604020202020204" pitchFamily="34" charset="0"/>
              <a:buChar char="•"/>
              <a:defRPr sz="2400" kern="1200">
                <a:solidFill>
                  <a:srgbClr val="343434"/>
                </a:solidFill>
                <a:latin typeface="+mj-lt"/>
                <a:ea typeface="+mn-ea"/>
                <a:cs typeface="Arial" pitchFamily="34" charset="0"/>
              </a:defRPr>
            </a:lvl3pPr>
            <a:lvl4pPr marL="1200150" indent="-171450" algn="l" defTabSz="685800" rtl="0" eaLnBrk="1" latinLnBrk="0" hangingPunct="1">
              <a:spcBef>
                <a:spcPct val="20000"/>
              </a:spcBef>
              <a:buFont typeface="Arial" panose="020B0604020202020204" pitchFamily="34" charset="0"/>
              <a:buChar char="–"/>
              <a:defRPr sz="2400" kern="1200">
                <a:solidFill>
                  <a:srgbClr val="343434"/>
                </a:solidFill>
                <a:latin typeface="+mj-lt"/>
                <a:ea typeface="+mn-ea"/>
                <a:cs typeface="Arial" pitchFamily="34" charset="0"/>
              </a:defRPr>
            </a:lvl4pPr>
            <a:lvl5pPr marL="1543050" indent="-171450" algn="l" defTabSz="685800" rtl="0" eaLnBrk="1" latinLnBrk="0" hangingPunct="1">
              <a:spcBef>
                <a:spcPct val="20000"/>
              </a:spcBef>
              <a:buFont typeface="Arial" panose="020B0604020202020204" pitchFamily="34" charset="0"/>
              <a:buChar char="»"/>
              <a:defRPr sz="2400" kern="1200">
                <a:solidFill>
                  <a:srgbClr val="343434"/>
                </a:solidFill>
                <a:latin typeface="+mj-lt"/>
                <a:ea typeface="+mn-ea"/>
                <a:cs typeface="Arial"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204788" indent="-204788">
              <a:spcBef>
                <a:spcPts val="0"/>
              </a:spcBef>
              <a:buSzPts val="1680"/>
              <a:buFont typeface="Noto Sans Symbols"/>
              <a:buChar char="🞆"/>
            </a:pPr>
            <a:r>
              <a:rPr lang="en-US" sz="1350" b="1">
                <a:solidFill>
                  <a:schemeClr val="dk1"/>
                </a:solidFill>
                <a:latin typeface="Century Schoolbook"/>
                <a:ea typeface="Century Schoolbook"/>
                <a:cs typeface="Century Schoolbook"/>
                <a:sym typeface="Century Schoolbook"/>
              </a:rPr>
              <a:t>No like  2.0                Like bowl  2.0           Beach   1.0            Agua cold    2.0                Eat            1.0</a:t>
            </a:r>
            <a:endParaRPr lang="en-US" sz="1350" b="1"/>
          </a:p>
          <a:p>
            <a:pPr marL="204788" indent="-204788">
              <a:spcBef>
                <a:spcPts val="450"/>
              </a:spcBef>
              <a:buSzPts val="1680"/>
              <a:buFont typeface="Noto Sans Symbols"/>
              <a:buChar char="🞆"/>
            </a:pPr>
            <a:r>
              <a:rPr lang="en-US" sz="1350" b="1">
                <a:solidFill>
                  <a:schemeClr val="dk1"/>
                </a:solidFill>
                <a:latin typeface="Century Schoolbook"/>
                <a:ea typeface="Century Schoolbook"/>
                <a:cs typeface="Century Schoolbook"/>
                <a:sym typeface="Century Schoolbook"/>
              </a:rPr>
              <a:t>Book    1.0                  Ball go       2.0           Play      1.0            Pool big       2.0                Taco           1.0</a:t>
            </a:r>
            <a:endParaRPr lang="en-US" sz="1350" b="1"/>
          </a:p>
          <a:p>
            <a:pPr marL="204788" indent="-204788">
              <a:spcBef>
                <a:spcPts val="450"/>
              </a:spcBef>
              <a:buSzPts val="1680"/>
              <a:buFont typeface="Noto Sans Symbols"/>
              <a:buChar char="🞆"/>
            </a:pPr>
            <a:r>
              <a:rPr lang="en-US" sz="1350" b="1">
                <a:solidFill>
                  <a:schemeClr val="dk1"/>
                </a:solidFill>
                <a:latin typeface="Century Schoolbook"/>
                <a:ea typeface="Century Schoolbook"/>
                <a:cs typeface="Century Schoolbook"/>
                <a:sym typeface="Century Schoolbook"/>
              </a:rPr>
              <a:t>Like movie 2.0          Inside ball 2.0          Games  2.0            Float            1.0                 Cheese      1.0 </a:t>
            </a:r>
            <a:endParaRPr lang="en-US" sz="1350" b="1"/>
          </a:p>
          <a:p>
            <a:pPr marL="204788" indent="-204788">
              <a:spcBef>
                <a:spcPts val="450"/>
              </a:spcBef>
              <a:buSzPts val="1680"/>
              <a:buFont typeface="Noto Sans Symbols"/>
              <a:buChar char="🞆"/>
            </a:pPr>
            <a:r>
              <a:rPr lang="en-US" sz="1350" b="1">
                <a:solidFill>
                  <a:schemeClr val="dk1"/>
                </a:solidFill>
                <a:latin typeface="Century Schoolbook"/>
                <a:ea typeface="Century Schoolbook"/>
                <a:cs typeface="Century Schoolbook"/>
                <a:sym typeface="Century Schoolbook"/>
              </a:rPr>
              <a:t>Batman 1.0                Friend        1.0          Uno       1.0           Swim            1.0                 Tomato     1.0</a:t>
            </a:r>
            <a:endParaRPr lang="en-US" sz="1350" b="1"/>
          </a:p>
          <a:p>
            <a:pPr marL="204788" indent="-204788">
              <a:spcBef>
                <a:spcPts val="450"/>
              </a:spcBef>
              <a:buSzPts val="1680"/>
              <a:buFont typeface="Noto Sans Symbols"/>
              <a:buChar char="🞆"/>
            </a:pPr>
            <a:r>
              <a:rPr lang="en-US" sz="1350" b="1">
                <a:solidFill>
                  <a:schemeClr val="dk1"/>
                </a:solidFill>
                <a:latin typeface="Century Schoolbook"/>
                <a:ea typeface="Century Schoolbook"/>
                <a:cs typeface="Century Schoolbook"/>
                <a:sym typeface="Century Schoolbook"/>
              </a:rPr>
              <a:t>Car varoom 2.0         Pins            1.0          Abuela  1.0           Dive in         2.0                 Drink Tea 2.0</a:t>
            </a:r>
            <a:endParaRPr lang="en-US" sz="1350" b="1"/>
          </a:p>
          <a:p>
            <a:pPr marL="204788" indent="-204788">
              <a:spcBef>
                <a:spcPts val="450"/>
              </a:spcBef>
              <a:buSzPts val="1680"/>
              <a:buFont typeface="Noto Sans Symbols"/>
              <a:buChar char="🞆"/>
            </a:pPr>
            <a:r>
              <a:rPr lang="en-US" sz="1350" b="1">
                <a:solidFill>
                  <a:schemeClr val="dk1"/>
                </a:solidFill>
                <a:latin typeface="Century Schoolbook"/>
                <a:ea typeface="Century Schoolbook"/>
                <a:cs typeface="Century Schoolbook"/>
                <a:sym typeface="Century Schoolbook"/>
              </a:rPr>
              <a:t>Robin 1.0                   Pins fall      2.0          Mom     1.0           Jump ball    2.0                 Lemon       1.0</a:t>
            </a:r>
            <a:endParaRPr lang="en-US" sz="1350" b="1"/>
          </a:p>
          <a:p>
            <a:pPr marL="204788" indent="-204788">
              <a:spcBef>
                <a:spcPts val="450"/>
              </a:spcBef>
              <a:buSzPts val="1680"/>
              <a:buFont typeface="Noto Sans Symbols"/>
              <a:buChar char="🞆"/>
            </a:pPr>
            <a:r>
              <a:rPr lang="en-US" sz="1350" b="1">
                <a:solidFill>
                  <a:schemeClr val="dk1"/>
                </a:solidFill>
                <a:latin typeface="Century Schoolbook"/>
                <a:ea typeface="Century Schoolbook"/>
                <a:cs typeface="Century Schoolbook"/>
                <a:sym typeface="Century Schoolbook"/>
              </a:rPr>
              <a:t>Robin friend 2.0       Win              1.0         Dad too 2.0           Win game   2.0                  Ice cream  2.0</a:t>
            </a:r>
            <a:endParaRPr lang="en-US" sz="1350" b="1"/>
          </a:p>
          <a:p>
            <a:pPr marL="204788" indent="-204788">
              <a:spcBef>
                <a:spcPts val="450"/>
              </a:spcBef>
              <a:buSzPts val="1680"/>
              <a:buFont typeface="Noto Sans Symbols"/>
              <a:buChar char="🞆"/>
            </a:pPr>
            <a:r>
              <a:rPr lang="en-US" sz="1350" b="1">
                <a:solidFill>
                  <a:schemeClr val="dk1"/>
                </a:solidFill>
                <a:latin typeface="Century Schoolbook"/>
                <a:ea typeface="Century Schoolbook"/>
                <a:cs typeface="Century Schoolbook"/>
                <a:sym typeface="Century Schoolbook"/>
              </a:rPr>
              <a:t>Fight  1.0                    Mom           1.0         Baby no 2.0           Get towel   2.0                  Chocolate  1.0</a:t>
            </a:r>
            <a:endParaRPr lang="en-US" sz="1350" b="1"/>
          </a:p>
          <a:p>
            <a:pPr marL="204788" indent="-204788">
              <a:spcBef>
                <a:spcPts val="450"/>
              </a:spcBef>
              <a:buSzPts val="1680"/>
              <a:buFont typeface="Noto Sans Symbols"/>
              <a:buChar char="🞆"/>
            </a:pPr>
            <a:r>
              <a:rPr lang="en-US" sz="1350" b="1">
                <a:solidFill>
                  <a:schemeClr val="dk1"/>
                </a:solidFill>
                <a:latin typeface="Century Schoolbook"/>
                <a:ea typeface="Century Schoolbook"/>
                <a:cs typeface="Century Schoolbook"/>
                <a:sym typeface="Century Schoolbook"/>
              </a:rPr>
              <a:t>Win 1.0                        Tomas        1.0         Cry         1.0           Dry it          2.0                 Vanilla       1.0</a:t>
            </a:r>
            <a:endParaRPr lang="en-US" sz="1350" b="1"/>
          </a:p>
          <a:p>
            <a:pPr marL="204788" indent="-204788">
              <a:spcBef>
                <a:spcPts val="450"/>
              </a:spcBef>
              <a:buSzPts val="1680"/>
              <a:buFont typeface="Noto Sans Symbols"/>
              <a:buChar char="🞆"/>
            </a:pPr>
            <a:r>
              <a:rPr lang="en-US" sz="1350" b="1">
                <a:solidFill>
                  <a:schemeClr val="dk1"/>
                </a:solidFill>
                <a:latin typeface="Century Schoolbook"/>
                <a:ea typeface="Century Schoolbook"/>
                <a:cs typeface="Century Schoolbook"/>
                <a:sym typeface="Century Schoolbook"/>
              </a:rPr>
              <a:t>No   1.0                        Dad             1.0         Sleep      1.0          Hungry too 2.0                 Yummy      1.0</a:t>
            </a:r>
            <a:endParaRPr lang="en-US" sz="1350" b="1"/>
          </a:p>
          <a:p>
            <a:pPr marL="204788" indent="-124778">
              <a:spcBef>
                <a:spcPts val="450"/>
              </a:spcBef>
              <a:buSzPts val="1680"/>
              <a:buNone/>
            </a:pPr>
            <a:endParaRPr lang="en-US">
              <a:solidFill>
                <a:schemeClr val="dk1"/>
              </a:solidFill>
              <a:latin typeface="Century Schoolbook"/>
              <a:ea typeface="Century Schoolbook"/>
              <a:cs typeface="Century Schoolbook"/>
              <a:sym typeface="Century Schoolbook"/>
            </a:endParaRPr>
          </a:p>
          <a:p>
            <a:pPr marL="204788" indent="-124778">
              <a:spcBef>
                <a:spcPts val="450"/>
              </a:spcBef>
              <a:buSzPts val="1680"/>
              <a:buNone/>
            </a:pPr>
            <a:endParaRPr lang="en-US" dirty="0">
              <a:solidFill>
                <a:schemeClr val="dk1"/>
              </a:solidFill>
              <a:latin typeface="Century Schoolbook"/>
              <a:ea typeface="Century Schoolbook"/>
              <a:cs typeface="Century Schoolbook"/>
              <a:sym typeface="Century Schoolbook"/>
            </a:endParaRPr>
          </a:p>
        </p:txBody>
      </p:sp>
    </p:spTree>
    <p:extLst>
      <p:ext uri="{BB962C8B-B14F-4D97-AF65-F5344CB8AC3E}">
        <p14:creationId xmlns:p14="http://schemas.microsoft.com/office/powerpoint/2010/main" val="10845119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154A9-340A-4FCB-86DB-FB4E266B9AB7}"/>
              </a:ext>
            </a:extLst>
          </p:cNvPr>
          <p:cNvSpPr>
            <a:spLocks noGrp="1"/>
          </p:cNvSpPr>
          <p:nvPr>
            <p:ph type="title"/>
          </p:nvPr>
        </p:nvSpPr>
        <p:spPr/>
        <p:txBody>
          <a:bodyPr anchor="ctr">
            <a:normAutofit/>
          </a:bodyPr>
          <a:lstStyle/>
          <a:p>
            <a:r>
              <a:rPr lang="en-US" b="1" dirty="0"/>
              <a:t>   </a:t>
            </a:r>
            <a:r>
              <a:rPr lang="en-US" dirty="0"/>
              <a:t>Design Instruction</a:t>
            </a:r>
          </a:p>
        </p:txBody>
      </p:sp>
      <p:sp>
        <p:nvSpPr>
          <p:cNvPr id="3" name="Content Placeholder 2">
            <a:extLst>
              <a:ext uri="{FF2B5EF4-FFF2-40B4-BE49-F238E27FC236}">
                <a16:creationId xmlns:a16="http://schemas.microsoft.com/office/drawing/2014/main" id="{1C326C94-D45A-4AE7-A0AB-F0FEB59F582E}"/>
              </a:ext>
            </a:extLst>
          </p:cNvPr>
          <p:cNvSpPr>
            <a:spLocks noGrp="1"/>
          </p:cNvSpPr>
          <p:nvPr>
            <p:ph type="body" idx="1"/>
          </p:nvPr>
        </p:nvSpPr>
        <p:spPr/>
        <p:txBody>
          <a:bodyPr anchor="ctr">
            <a:normAutofit/>
          </a:bodyPr>
          <a:lstStyle/>
          <a:p>
            <a:pPr marL="0" indent="0">
              <a:buNone/>
            </a:pPr>
            <a:r>
              <a:rPr lang="en-US" dirty="0">
                <a:latin typeface="+mn-lt"/>
              </a:rPr>
              <a:t>1. What is the mean length of utterance score for the student?</a:t>
            </a:r>
          </a:p>
          <a:p>
            <a:pPr marL="0" indent="0">
              <a:buNone/>
            </a:pPr>
            <a:endParaRPr lang="en-US" dirty="0">
              <a:latin typeface="+mn-lt"/>
            </a:endParaRPr>
          </a:p>
          <a:p>
            <a:pPr marL="0" indent="0">
              <a:buNone/>
            </a:pPr>
            <a:r>
              <a:rPr lang="en-US" dirty="0">
                <a:latin typeface="+mn-lt"/>
              </a:rPr>
              <a:t>2. What specific goals are necessary to expand his oral language skills?</a:t>
            </a:r>
          </a:p>
        </p:txBody>
      </p:sp>
    </p:spTree>
    <p:extLst>
      <p:ext uri="{BB962C8B-B14F-4D97-AF65-F5344CB8AC3E}">
        <p14:creationId xmlns:p14="http://schemas.microsoft.com/office/powerpoint/2010/main" val="849184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Instruction</a:t>
            </a:r>
          </a:p>
        </p:txBody>
      </p:sp>
      <p:sp>
        <p:nvSpPr>
          <p:cNvPr id="3" name="Text Placeholder 2"/>
          <p:cNvSpPr>
            <a:spLocks noGrp="1"/>
          </p:cNvSpPr>
          <p:nvPr>
            <p:ph type="body" sz="quarter" idx="12"/>
          </p:nvPr>
        </p:nvSpPr>
        <p:spPr/>
        <p:txBody>
          <a:bodyPr/>
          <a:lstStyle/>
          <a:p>
            <a:r>
              <a:rPr lang="en-US" dirty="0"/>
              <a:t>Noun – Verb</a:t>
            </a:r>
          </a:p>
          <a:p>
            <a:r>
              <a:rPr lang="en-US" dirty="0"/>
              <a:t>Noun – Verb – Object</a:t>
            </a:r>
          </a:p>
          <a:p>
            <a:r>
              <a:rPr lang="en-US" dirty="0"/>
              <a:t>Noun – Verb – Article – Object</a:t>
            </a:r>
          </a:p>
          <a:p>
            <a:r>
              <a:rPr lang="en-US" dirty="0"/>
              <a:t>Noun – Verb – Article – Adjective – Object</a:t>
            </a:r>
          </a:p>
          <a:p>
            <a:r>
              <a:rPr lang="en-US" dirty="0"/>
              <a:t>Noun – Verb – Article – Adjective – Object – Conjunction – Noun – Verb – Article – Adjective – Object</a:t>
            </a:r>
          </a:p>
          <a:p>
            <a:r>
              <a:rPr lang="en-US" dirty="0"/>
              <a:t>Noun – Verb – Preposition – Noun – Preposition – Article – Noun </a:t>
            </a:r>
          </a:p>
        </p:txBody>
      </p:sp>
      <p:sp>
        <p:nvSpPr>
          <p:cNvPr id="4" name="Slide Number Placeholder 3"/>
          <p:cNvSpPr>
            <a:spLocks noGrp="1"/>
          </p:cNvSpPr>
          <p:nvPr>
            <p:ph type="sldNum" sz="quarter" idx="14"/>
          </p:nvPr>
        </p:nvSpPr>
        <p:spPr/>
        <p:txBody>
          <a:bodyPr/>
          <a:lstStyle/>
          <a:p>
            <a:fld id="{77F59FA7-9E35-E641-9260-462B0A5FC689}" type="slidenum">
              <a:rPr lang="en-US" smtClean="0"/>
              <a:pPr/>
              <a:t>16</a:t>
            </a:fld>
            <a:endParaRPr lang="en-US"/>
          </a:p>
        </p:txBody>
      </p:sp>
    </p:spTree>
    <p:extLst>
      <p:ext uri="{BB962C8B-B14F-4D97-AF65-F5344CB8AC3E}">
        <p14:creationId xmlns:p14="http://schemas.microsoft.com/office/powerpoint/2010/main" val="1393803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E0E825-DD29-4095-066A-E1A09D29AC9F}"/>
              </a:ext>
            </a:extLst>
          </p:cNvPr>
          <p:cNvSpPr>
            <a:spLocks noGrp="1"/>
          </p:cNvSpPr>
          <p:nvPr>
            <p:ph type="title"/>
          </p:nvPr>
        </p:nvSpPr>
        <p:spPr>
          <a:xfrm>
            <a:off x="552762" y="-889427"/>
            <a:ext cx="11086475" cy="889427"/>
          </a:xfrm>
        </p:spPr>
        <p:txBody>
          <a:bodyPr vert="horz" lIns="91440" tIns="45720" rIns="91440" bIns="45720" rtlCol="0" anchor="b">
            <a:normAutofit fontScale="90000"/>
          </a:bodyPr>
          <a:lstStyle/>
          <a:p>
            <a:r>
              <a:rPr lang="en-US" dirty="0"/>
              <a:t>Oral language considerations for multilingual students – second part</a:t>
            </a:r>
          </a:p>
        </p:txBody>
      </p:sp>
      <p:sp>
        <p:nvSpPr>
          <p:cNvPr id="3" name="TextBox 2">
            <a:extLst>
              <a:ext uri="{FF2B5EF4-FFF2-40B4-BE49-F238E27FC236}">
                <a16:creationId xmlns:a16="http://schemas.microsoft.com/office/drawing/2014/main" id="{762427A6-89AE-7668-B949-3909A856EDFF}"/>
              </a:ext>
            </a:extLst>
          </p:cNvPr>
          <p:cNvSpPr txBox="1"/>
          <p:nvPr/>
        </p:nvSpPr>
        <p:spPr>
          <a:xfrm>
            <a:off x="1505069" y="460041"/>
            <a:ext cx="11239552" cy="584775"/>
          </a:xfrm>
          <a:prstGeom prst="rect">
            <a:avLst/>
          </a:prstGeom>
          <a:noFill/>
        </p:spPr>
        <p:txBody>
          <a:bodyPr wrap="square" rtlCol="0">
            <a:spAutoFit/>
          </a:bodyPr>
          <a:lstStyle/>
          <a:p>
            <a:r>
              <a:rPr lang="en-US" sz="3200" b="1" dirty="0"/>
              <a:t>Oral Language Considerations for Multilingual Students</a:t>
            </a:r>
          </a:p>
        </p:txBody>
      </p:sp>
      <p:sp>
        <p:nvSpPr>
          <p:cNvPr id="2" name="TextBox 1">
            <a:extLst>
              <a:ext uri="{FF2B5EF4-FFF2-40B4-BE49-F238E27FC236}">
                <a16:creationId xmlns:a16="http://schemas.microsoft.com/office/drawing/2014/main" id="{698FCC86-809B-E7E6-1E1C-21A889F70C14}"/>
              </a:ext>
            </a:extLst>
          </p:cNvPr>
          <p:cNvSpPr txBox="1"/>
          <p:nvPr/>
        </p:nvSpPr>
        <p:spPr>
          <a:xfrm>
            <a:off x="639450" y="2002069"/>
            <a:ext cx="11452894" cy="2677656"/>
          </a:xfrm>
          <a:prstGeom prst="rect">
            <a:avLst/>
          </a:prstGeom>
          <a:noFill/>
        </p:spPr>
        <p:txBody>
          <a:bodyPr wrap="square" rtlCol="0">
            <a:spAutoFit/>
          </a:bodyPr>
          <a:lstStyle/>
          <a:p>
            <a:endParaRPr lang="en-US" sz="2400" dirty="0"/>
          </a:p>
          <a:p>
            <a:pPr marL="342900" indent="-342900">
              <a:buFont typeface="Arial" panose="020B0604020202020204" pitchFamily="34" charset="0"/>
              <a:buChar char="•"/>
            </a:pPr>
            <a:r>
              <a:rPr lang="en-US" sz="2400" dirty="0"/>
              <a:t>Provide word learning strategies to expand vocabulary</a:t>
            </a:r>
            <a:br>
              <a:rPr lang="en-US" sz="2400" dirty="0"/>
            </a:br>
            <a:endParaRPr lang="en-US" sz="2400" dirty="0"/>
          </a:p>
          <a:p>
            <a:pPr marL="342900" indent="-342900">
              <a:buFont typeface="Arial" panose="020B0604020202020204" pitchFamily="34" charset="0"/>
              <a:buChar char="•"/>
            </a:pPr>
            <a:r>
              <a:rPr lang="en-US" sz="2400" dirty="0"/>
              <a:t>Incorporate cognate and morphological awareness across the content areas</a:t>
            </a:r>
            <a:br>
              <a:rPr lang="en-US" sz="2400" dirty="0"/>
            </a:br>
            <a:endParaRPr lang="en-US" sz="2400" dirty="0"/>
          </a:p>
          <a:p>
            <a:pPr marL="342900" indent="-342900">
              <a:buFont typeface="Arial" panose="020B0604020202020204" pitchFamily="34" charset="0"/>
              <a:buChar char="•"/>
            </a:pPr>
            <a:r>
              <a:rPr lang="en-US" sz="2400" dirty="0"/>
              <a:t>Exposure to authentic text and sample writings can facilitate academic language development and inspire writing</a:t>
            </a:r>
          </a:p>
        </p:txBody>
      </p:sp>
    </p:spTree>
    <p:extLst>
      <p:ext uri="{BB962C8B-B14F-4D97-AF65-F5344CB8AC3E}">
        <p14:creationId xmlns:p14="http://schemas.microsoft.com/office/powerpoint/2010/main" val="3761732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EC9B224-F137-46B3-A7C9-AB31E1978EBC}"/>
              </a:ext>
            </a:extLst>
          </p:cNvPr>
          <p:cNvSpPr>
            <a:spLocks noGrp="1"/>
          </p:cNvSpPr>
          <p:nvPr>
            <p:ph type="title"/>
          </p:nvPr>
        </p:nvSpPr>
        <p:spPr>
          <a:xfrm>
            <a:off x="754602" y="175439"/>
            <a:ext cx="10250750" cy="1143000"/>
          </a:xfrm>
        </p:spPr>
        <p:txBody>
          <a:bodyPr anchor="ctr">
            <a:normAutofit/>
          </a:bodyPr>
          <a:lstStyle/>
          <a:p>
            <a:r>
              <a:rPr lang="en-US" altLang="en-US" dirty="0"/>
              <a:t>                 Word Learning Connections </a:t>
            </a:r>
          </a:p>
        </p:txBody>
      </p:sp>
      <p:graphicFrame>
        <p:nvGraphicFramePr>
          <p:cNvPr id="10" name="Content Placeholder 2" descr="Word Learning Connections">
            <a:extLst>
              <a:ext uri="{FF2B5EF4-FFF2-40B4-BE49-F238E27FC236}">
                <a16:creationId xmlns:a16="http://schemas.microsoft.com/office/drawing/2014/main" id="{E7E1DF0A-F3D5-4FAC-A773-C323197EE131}"/>
              </a:ext>
            </a:extLst>
          </p:cNvPr>
          <p:cNvGraphicFramePr>
            <a:graphicFrameLocks noGrp="1"/>
          </p:cNvGraphicFramePr>
          <p:nvPr>
            <p:ph sz="half" idx="1"/>
            <p:extLst>
              <p:ext uri="{D42A27DB-BD31-4B8C-83A1-F6EECF244321}">
                <p14:modId xmlns:p14="http://schemas.microsoft.com/office/powerpoint/2010/main" val="103360815"/>
              </p:ext>
            </p:extLst>
          </p:nvPr>
        </p:nvGraphicFramePr>
        <p:xfrm>
          <a:off x="1485853" y="1394879"/>
          <a:ext cx="4394124" cy="43959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2" descr="Image result for images of Lego bridges connecting">
            <a:extLst>
              <a:ext uri="{FF2B5EF4-FFF2-40B4-BE49-F238E27FC236}">
                <a16:creationId xmlns:a16="http://schemas.microsoft.com/office/drawing/2014/main" id="{0FFE8789-24F9-4933-BF5E-AECC2591E366}"/>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499423" y="2676911"/>
            <a:ext cx="4206240" cy="19874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B5922C6-4EA3-4954-B842-D417BF787784}"/>
              </a:ext>
            </a:extLst>
          </p:cNvPr>
          <p:cNvSpPr txBox="1"/>
          <p:nvPr/>
        </p:nvSpPr>
        <p:spPr>
          <a:xfrm>
            <a:off x="9434009" y="6101542"/>
            <a:ext cx="2533066" cy="646331"/>
          </a:xfrm>
          <a:prstGeom prst="rect">
            <a:avLst/>
          </a:prstGeom>
          <a:noFill/>
        </p:spPr>
        <p:txBody>
          <a:bodyPr wrap="none" rtlCol="0">
            <a:spAutoFit/>
          </a:bodyPr>
          <a:lstStyle/>
          <a:p>
            <a:r>
              <a:rPr lang="en-US" dirty="0"/>
              <a:t>Ramirez, G. et al., (2009)</a:t>
            </a:r>
          </a:p>
          <a:p>
            <a:r>
              <a:rPr lang="en-US" dirty="0"/>
              <a:t>Dressler, C. et al.,  (2011)</a:t>
            </a:r>
          </a:p>
        </p:txBody>
      </p:sp>
    </p:spTree>
    <p:extLst>
      <p:ext uri="{BB962C8B-B14F-4D97-AF65-F5344CB8AC3E}">
        <p14:creationId xmlns:p14="http://schemas.microsoft.com/office/powerpoint/2010/main" val="1636343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FDF58-C4D9-4796-9EA8-AB637827AFA9}"/>
              </a:ext>
            </a:extLst>
          </p:cNvPr>
          <p:cNvSpPr>
            <a:spLocks noGrp="1"/>
          </p:cNvSpPr>
          <p:nvPr>
            <p:ph type="title"/>
          </p:nvPr>
        </p:nvSpPr>
        <p:spPr>
          <a:xfrm>
            <a:off x="449802" y="0"/>
            <a:ext cx="9144000" cy="1143000"/>
          </a:xfrm>
        </p:spPr>
        <p:txBody>
          <a:bodyPr anchor="ctr">
            <a:normAutofit/>
          </a:bodyPr>
          <a:lstStyle/>
          <a:p>
            <a:r>
              <a:rPr lang="en-US" altLang="en-US" dirty="0"/>
              <a:t>                       Cognate Awareness</a:t>
            </a:r>
            <a:endParaRPr lang="en-US" dirty="0"/>
          </a:p>
        </p:txBody>
      </p:sp>
      <p:pic>
        <p:nvPicPr>
          <p:cNvPr id="5" name="Picture 5">
            <a:extLst>
              <a:ext uri="{FF2B5EF4-FFF2-40B4-BE49-F238E27FC236}">
                <a16:creationId xmlns:a16="http://schemas.microsoft.com/office/drawing/2014/main" id="{136ABE82-5987-4CE2-8FA2-167350BEAEA9}"/>
              </a:ext>
              <a:ext uri="{C183D7F6-B498-43B3-948B-1728B52AA6E4}">
                <adec:decorative xmlns:adec="http://schemas.microsoft.com/office/drawing/2017/decorative" val="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569" r="20681"/>
          <a:stretch/>
        </p:blipFill>
        <p:spPr bwMode="auto">
          <a:xfrm>
            <a:off x="720329" y="1521068"/>
            <a:ext cx="3494212" cy="44057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F85DE3A2-7E2A-4372-835D-4F01CB80703B}"/>
              </a:ext>
            </a:extLst>
          </p:cNvPr>
          <p:cNvSpPr>
            <a:spLocks noGrp="1"/>
          </p:cNvSpPr>
          <p:nvPr>
            <p:ph sz="half" idx="2"/>
          </p:nvPr>
        </p:nvSpPr>
        <p:spPr>
          <a:xfrm>
            <a:off x="5217718" y="1371600"/>
            <a:ext cx="6447540" cy="5303520"/>
          </a:xfrm>
        </p:spPr>
        <p:txBody>
          <a:bodyPr vert="horz" lIns="91440" tIns="45720" rIns="91440" bIns="45720" rtlCol="0" anchor="t">
            <a:normAutofit/>
          </a:bodyPr>
          <a:lstStyle/>
          <a:p>
            <a:pPr>
              <a:defRPr/>
            </a:pPr>
            <a:r>
              <a:rPr lang="en-US" dirty="0">
                <a:ea typeface="Open Sans"/>
                <a:cs typeface="Open Sans"/>
              </a:rPr>
              <a:t>The ability to identify words from other languages that share similar spellings and meanings</a:t>
            </a:r>
          </a:p>
          <a:p>
            <a:pPr>
              <a:defRPr/>
            </a:pPr>
            <a:r>
              <a:rPr lang="en-US" dirty="0">
                <a:ea typeface="Open Sans"/>
                <a:cs typeface="Open Sans"/>
              </a:rPr>
              <a:t>English shares cognates with many languages</a:t>
            </a:r>
          </a:p>
          <a:p>
            <a:pPr>
              <a:defRPr/>
            </a:pPr>
            <a:r>
              <a:rPr lang="en-US" dirty="0">
                <a:ea typeface="Open Sans"/>
                <a:cs typeface="Open Sans"/>
              </a:rPr>
              <a:t>One example:  </a:t>
            </a:r>
          </a:p>
          <a:p>
            <a:pPr marL="0" indent="0">
              <a:buNone/>
              <a:defRPr/>
            </a:pPr>
            <a:r>
              <a:rPr lang="en-US" dirty="0">
                <a:ea typeface="Open Sans"/>
                <a:cs typeface="Open Sans"/>
              </a:rPr>
              <a:t>    canoe (English/Catalan) </a:t>
            </a:r>
          </a:p>
          <a:p>
            <a:pPr marL="0" indent="0">
              <a:buNone/>
              <a:defRPr/>
            </a:pPr>
            <a:r>
              <a:rPr lang="en-US" dirty="0">
                <a:ea typeface="Open Sans"/>
                <a:cs typeface="Open Sans"/>
              </a:rPr>
              <a:t>    canoa (Spanish/Italian/Portuguese)</a:t>
            </a:r>
          </a:p>
          <a:p>
            <a:pPr marL="0" indent="0">
              <a:buNone/>
              <a:defRPr/>
            </a:pPr>
            <a:r>
              <a:rPr lang="en-US" dirty="0">
                <a:ea typeface="Open Sans"/>
                <a:cs typeface="Open Sans"/>
              </a:rPr>
              <a:t>    cano</a:t>
            </a:r>
            <a:r>
              <a:rPr lang="lt-LT" dirty="0">
                <a:ea typeface="Open Sans"/>
                <a:cs typeface="Open Sans"/>
              </a:rPr>
              <a:t>ė </a:t>
            </a:r>
            <a:r>
              <a:rPr lang="en-US" dirty="0">
                <a:ea typeface="Open Sans"/>
                <a:cs typeface="Open Sans"/>
              </a:rPr>
              <a:t>(French) </a:t>
            </a:r>
          </a:p>
          <a:p>
            <a:pPr marL="0" indent="0">
              <a:buNone/>
              <a:defRPr/>
            </a:pPr>
            <a:r>
              <a:rPr lang="en-US" dirty="0">
                <a:ea typeface="Open Sans"/>
                <a:cs typeface="Open Sans"/>
              </a:rPr>
              <a:t>    kanu (German)</a:t>
            </a:r>
          </a:p>
          <a:p>
            <a:pPr marL="0" indent="0">
              <a:buNone/>
              <a:defRPr/>
            </a:pPr>
            <a:r>
              <a:rPr lang="en-US" dirty="0">
                <a:ea typeface="Open Sans"/>
                <a:cs typeface="Open Sans"/>
              </a:rPr>
              <a:t>    </a:t>
            </a:r>
            <a:r>
              <a:rPr lang="az-Cyrl-AZ" dirty="0">
                <a:ea typeface="Open Sans"/>
                <a:cs typeface="Open Sans"/>
              </a:rPr>
              <a:t>каное</a:t>
            </a:r>
            <a:r>
              <a:rPr lang="en-US" dirty="0">
                <a:ea typeface="Open Sans"/>
                <a:cs typeface="Open Sans"/>
              </a:rPr>
              <a:t> (Ukrainian)</a:t>
            </a:r>
          </a:p>
        </p:txBody>
      </p:sp>
    </p:spTree>
    <p:extLst>
      <p:ext uri="{BB962C8B-B14F-4D97-AF65-F5344CB8AC3E}">
        <p14:creationId xmlns:p14="http://schemas.microsoft.com/office/powerpoint/2010/main" val="3287015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C3DF-7353-F4B8-20D2-71CD2E53BA79}"/>
              </a:ext>
            </a:extLst>
          </p:cNvPr>
          <p:cNvSpPr>
            <a:spLocks noGrp="1"/>
          </p:cNvSpPr>
          <p:nvPr>
            <p:ph type="title" idx="4294967295"/>
          </p:nvPr>
        </p:nvSpPr>
        <p:spPr>
          <a:xfrm>
            <a:off x="838200" y="-1325563"/>
            <a:ext cx="10515600" cy="1325563"/>
          </a:xfrm>
          <a:prstGeom prst="rect">
            <a:avLst/>
          </a:prstGeom>
        </p:spPr>
        <p:txBody>
          <a:bodyPr anchor="b"/>
          <a:lstStyle/>
          <a:p>
            <a:r>
              <a:rPr lang="en-US" dirty="0"/>
              <a:t>Read Ohio Literacy Academy 2025</a:t>
            </a:r>
          </a:p>
        </p:txBody>
      </p:sp>
    </p:spTree>
    <p:extLst>
      <p:ext uri="{BB962C8B-B14F-4D97-AF65-F5344CB8AC3E}">
        <p14:creationId xmlns:p14="http://schemas.microsoft.com/office/powerpoint/2010/main" val="3524815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698E7-1C1D-4787-88C8-BDD97E50462D}"/>
              </a:ext>
            </a:extLst>
          </p:cNvPr>
          <p:cNvSpPr>
            <a:spLocks noGrp="1"/>
          </p:cNvSpPr>
          <p:nvPr>
            <p:ph type="title"/>
          </p:nvPr>
        </p:nvSpPr>
        <p:spPr/>
        <p:txBody>
          <a:bodyPr/>
          <a:lstStyle/>
          <a:p>
            <a:pPr algn="ctr"/>
            <a:r>
              <a:rPr lang="en-US" altLang="en-US" dirty="0"/>
              <a:t> Cross-Linguistic Example</a:t>
            </a:r>
            <a:endParaRPr lang="en-US" dirty="0"/>
          </a:p>
        </p:txBody>
      </p:sp>
      <p:sp>
        <p:nvSpPr>
          <p:cNvPr id="4" name="Content Placeholder 2">
            <a:extLst>
              <a:ext uri="{FF2B5EF4-FFF2-40B4-BE49-F238E27FC236}">
                <a16:creationId xmlns:a16="http://schemas.microsoft.com/office/drawing/2014/main" id="{E25A6986-8441-42D9-980E-65BCF9BDBB40}"/>
              </a:ext>
            </a:extLst>
          </p:cNvPr>
          <p:cNvSpPr>
            <a:spLocks noGrp="1"/>
          </p:cNvSpPr>
          <p:nvPr>
            <p:ph idx="1"/>
          </p:nvPr>
        </p:nvSpPr>
        <p:spPr>
          <a:xfrm>
            <a:off x="436219" y="1027906"/>
            <a:ext cx="8725536" cy="4267200"/>
          </a:xfrm>
        </p:spPr>
        <p:txBody>
          <a:bodyPr>
            <a:noAutofit/>
          </a:bodyPr>
          <a:lstStyle/>
          <a:p>
            <a:r>
              <a:rPr lang="en-US" altLang="en-US" sz="2000" dirty="0"/>
              <a:t>The word is</a:t>
            </a:r>
            <a:r>
              <a:rPr lang="en-US" altLang="en-US" sz="2000" i="1" dirty="0"/>
              <a:t> author </a:t>
            </a:r>
            <a:r>
              <a:rPr lang="en-US" altLang="en-US" sz="2000" dirty="0"/>
              <a:t>in English. Say the word.</a:t>
            </a:r>
          </a:p>
          <a:p>
            <a:r>
              <a:rPr lang="en-US" altLang="en-US" sz="2000" dirty="0"/>
              <a:t>The word in Spanish is </a:t>
            </a:r>
            <a:r>
              <a:rPr lang="en-US" altLang="en-US" sz="2000" i="1" dirty="0"/>
              <a:t>autor</a:t>
            </a:r>
            <a:r>
              <a:rPr lang="en-US" altLang="en-US" sz="2000" dirty="0"/>
              <a:t>.  Say the word.</a:t>
            </a:r>
          </a:p>
          <a:p>
            <a:r>
              <a:rPr lang="en-US" altLang="en-US" sz="2000" dirty="0"/>
              <a:t>How many syllables are in the Spanish word? How many are in the English word? How many sounds in Spanish?  How many sounds in English?</a:t>
            </a:r>
          </a:p>
          <a:p>
            <a:r>
              <a:rPr lang="en-US" altLang="en-US" sz="2000" dirty="0"/>
              <a:t>How many morphemes or meaning units? Let’s discuss the meaning of the word </a:t>
            </a:r>
            <a:r>
              <a:rPr lang="en-US" altLang="en-US" sz="2000" i="1" dirty="0"/>
              <a:t>author</a:t>
            </a:r>
            <a:r>
              <a:rPr lang="en-US" altLang="en-US" sz="2000" dirty="0"/>
              <a:t>. Let’s describe and then compare and contrast an author with an architect.</a:t>
            </a:r>
          </a:p>
          <a:p>
            <a:r>
              <a:rPr lang="en-US" altLang="en-US" sz="2000" dirty="0"/>
              <a:t>Is the word a noun? Can it be used as a verb?</a:t>
            </a:r>
          </a:p>
          <a:p>
            <a:r>
              <a:rPr lang="en-US" altLang="en-US" sz="2000" dirty="0"/>
              <a:t>Can you use the word in a sentence?</a:t>
            </a:r>
          </a:p>
          <a:p>
            <a:r>
              <a:rPr lang="en-US" altLang="en-US" sz="2000" dirty="0"/>
              <a:t>Can you describe the similarities and differences in the spelling of </a:t>
            </a:r>
            <a:r>
              <a:rPr lang="en-US" altLang="en-US" sz="2000" i="1" dirty="0"/>
              <a:t>author</a:t>
            </a:r>
            <a:r>
              <a:rPr lang="en-US" altLang="en-US" sz="2000" dirty="0"/>
              <a:t> in English and Spanish?</a:t>
            </a:r>
          </a:p>
        </p:txBody>
      </p:sp>
      <p:pic>
        <p:nvPicPr>
          <p:cNvPr id="6" name="Picture 12" descr="Image result for image of a black author writing a book">
            <a:extLst>
              <a:ext uri="{FF2B5EF4-FFF2-40B4-BE49-F238E27FC236}">
                <a16:creationId xmlns:a16="http://schemas.microsoft.com/office/drawing/2014/main" id="{AB8EFA27-ED0B-4517-A8A8-290B27FF26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8615" y="1039936"/>
            <a:ext cx="1669494" cy="23810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An architect">
            <a:extLst>
              <a:ext uri="{FF2B5EF4-FFF2-40B4-BE49-F238E27FC236}">
                <a16:creationId xmlns:a16="http://schemas.microsoft.com/office/drawing/2014/main" id="{693CCAE8-3F5B-42FE-B6DC-B688FA44D7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51658" y="3647925"/>
            <a:ext cx="1221140" cy="166683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C988EF5-AB71-4524-80D4-ACC59CB3556F}"/>
              </a:ext>
            </a:extLst>
          </p:cNvPr>
          <p:cNvSpPr txBox="1"/>
          <p:nvPr/>
        </p:nvSpPr>
        <p:spPr>
          <a:xfrm>
            <a:off x="4150823" y="6211670"/>
            <a:ext cx="6494469" cy="646331"/>
          </a:xfrm>
          <a:prstGeom prst="rect">
            <a:avLst/>
          </a:prstGeom>
          <a:noFill/>
        </p:spPr>
        <p:txBody>
          <a:bodyPr wrap="square" rtlCol="0">
            <a:spAutoFit/>
          </a:bodyPr>
          <a:lstStyle/>
          <a:p>
            <a:pPr algn="r"/>
            <a:endParaRPr lang="en-US" altLang="en-US" sz="1200" dirty="0"/>
          </a:p>
          <a:p>
            <a:pPr algn="r"/>
            <a:r>
              <a:rPr lang="en-US" altLang="en-US" sz="1200" dirty="0"/>
              <a:t>Adapted from </a:t>
            </a:r>
            <a:r>
              <a:rPr lang="en-US" altLang="en-US" sz="1200" i="1" dirty="0"/>
              <a:t>Working with English Language Learners </a:t>
            </a:r>
            <a:r>
              <a:rPr lang="en-US" altLang="en-US" sz="1200" dirty="0"/>
              <a:t>(WELLS) 2</a:t>
            </a:r>
          </a:p>
          <a:p>
            <a:pPr algn="r"/>
            <a:r>
              <a:rPr lang="en-US" altLang="en-US" sz="1200" dirty="0"/>
              <a:t>Copyright © 2016 Elsa Cárdenas-Hagan</a:t>
            </a:r>
          </a:p>
        </p:txBody>
      </p:sp>
    </p:spTree>
    <p:extLst>
      <p:ext uri="{BB962C8B-B14F-4D97-AF65-F5344CB8AC3E}">
        <p14:creationId xmlns:p14="http://schemas.microsoft.com/office/powerpoint/2010/main" val="27204870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F4B87-23FD-4DE8-9D84-C3847FF13F62}"/>
              </a:ext>
            </a:extLst>
          </p:cNvPr>
          <p:cNvSpPr>
            <a:spLocks noGrp="1"/>
          </p:cNvSpPr>
          <p:nvPr>
            <p:ph type="title"/>
          </p:nvPr>
        </p:nvSpPr>
        <p:spPr/>
        <p:txBody>
          <a:bodyPr/>
          <a:lstStyle/>
          <a:p>
            <a:pPr algn="ctr"/>
            <a:r>
              <a:rPr lang="en-US" altLang="en-US" dirty="0"/>
              <a:t>Sample Lesson</a:t>
            </a:r>
            <a:endParaRPr lang="en-US" dirty="0"/>
          </a:p>
        </p:txBody>
      </p:sp>
      <p:sp>
        <p:nvSpPr>
          <p:cNvPr id="4" name="Content Placeholder 2">
            <a:extLst>
              <a:ext uri="{FF2B5EF4-FFF2-40B4-BE49-F238E27FC236}">
                <a16:creationId xmlns:a16="http://schemas.microsoft.com/office/drawing/2014/main" id="{F9ADBE99-18F2-4676-800E-C708584AA822}"/>
              </a:ext>
            </a:extLst>
          </p:cNvPr>
          <p:cNvSpPr>
            <a:spLocks noGrp="1"/>
          </p:cNvSpPr>
          <p:nvPr>
            <p:ph sz="quarter" idx="1"/>
          </p:nvPr>
        </p:nvSpPr>
        <p:spPr>
          <a:xfrm>
            <a:off x="482143" y="767105"/>
            <a:ext cx="9060238" cy="4092394"/>
          </a:xfrm>
        </p:spPr>
        <p:txBody>
          <a:bodyPr>
            <a:normAutofit fontScale="25000" lnSpcReduction="20000"/>
          </a:bodyPr>
          <a:lstStyle/>
          <a:p>
            <a:pPr>
              <a:defRPr/>
            </a:pPr>
            <a:r>
              <a:rPr lang="en-US" sz="6400" dirty="0"/>
              <a:t>We will learn a prefix today. A prefix is found at the beginning of a word and can change the meaning.</a:t>
            </a:r>
          </a:p>
          <a:p>
            <a:pPr>
              <a:defRPr/>
            </a:pPr>
            <a:r>
              <a:rPr lang="en-US" sz="6400" dirty="0"/>
              <a:t>Say </a:t>
            </a:r>
            <a:r>
              <a:rPr lang="en-US" sz="6400" i="1" dirty="0"/>
              <a:t>bicycle, bilingual, bifocals</a:t>
            </a:r>
            <a:r>
              <a:rPr lang="en-US" sz="6400" b="1" dirty="0"/>
              <a:t>.  </a:t>
            </a:r>
          </a:p>
          <a:p>
            <a:pPr>
              <a:defRPr/>
            </a:pPr>
            <a:r>
              <a:rPr lang="en-US" sz="6400" dirty="0"/>
              <a:t>What did you hear that was the same? </a:t>
            </a:r>
          </a:p>
          <a:p>
            <a:pPr>
              <a:defRPr/>
            </a:pPr>
            <a:r>
              <a:rPr lang="en-US" sz="6400" dirty="0"/>
              <a:t>Look at the words as I write them. How do we spell </a:t>
            </a:r>
            <a:r>
              <a:rPr lang="en-US" sz="6400" i="1" dirty="0"/>
              <a:t>this prefix</a:t>
            </a:r>
            <a:r>
              <a:rPr lang="en-US" sz="6400" dirty="0"/>
              <a:t>? Do any of these words look familiar to you in your first language? Tell me about this. Say the words in your language. </a:t>
            </a:r>
          </a:p>
          <a:p>
            <a:pPr>
              <a:defRPr/>
            </a:pPr>
            <a:r>
              <a:rPr lang="en-US" sz="6400" dirty="0"/>
              <a:t>How many wheels does a bicycle have? </a:t>
            </a:r>
            <a:r>
              <a:rPr lang="en-US" sz="6400" b="1" dirty="0"/>
              <a:t>two</a:t>
            </a:r>
          </a:p>
          <a:p>
            <a:pPr>
              <a:defRPr/>
            </a:pPr>
            <a:r>
              <a:rPr lang="en-US" sz="6400" dirty="0"/>
              <a:t>How many languages does a bilingual person speak? </a:t>
            </a:r>
            <a:r>
              <a:rPr lang="en-US" sz="6400" b="1" dirty="0"/>
              <a:t>two</a:t>
            </a:r>
          </a:p>
          <a:p>
            <a:pPr>
              <a:defRPr/>
            </a:pPr>
            <a:r>
              <a:rPr lang="en-US" sz="6400" dirty="0"/>
              <a:t>How many lenses do my bifocals have?  </a:t>
            </a:r>
            <a:r>
              <a:rPr lang="en-US" sz="6400" b="1" dirty="0"/>
              <a:t>two</a:t>
            </a:r>
          </a:p>
          <a:p>
            <a:pPr>
              <a:defRPr/>
            </a:pPr>
            <a:r>
              <a:rPr lang="en-US" sz="6400" dirty="0"/>
              <a:t>So, what does the prefix </a:t>
            </a:r>
            <a:r>
              <a:rPr lang="en-US" sz="6400" b="1" dirty="0"/>
              <a:t>bi-</a:t>
            </a:r>
            <a:r>
              <a:rPr lang="en-US" sz="6400" dirty="0"/>
              <a:t> mean?  </a:t>
            </a:r>
            <a:r>
              <a:rPr lang="en-US" sz="6400" b="1" dirty="0"/>
              <a:t>Two  Yes, prefix bi- means two.</a:t>
            </a:r>
          </a:p>
          <a:p>
            <a:pPr>
              <a:defRPr/>
            </a:pPr>
            <a:r>
              <a:rPr lang="en-US" sz="6400" dirty="0"/>
              <a:t>Can you think of other words with the same prefix? For example, if you are a person that represents </a:t>
            </a:r>
            <a:r>
              <a:rPr lang="en-US" sz="6400" b="1" dirty="0"/>
              <a:t>two </a:t>
            </a:r>
            <a:r>
              <a:rPr lang="en-US" sz="6400" dirty="0"/>
              <a:t>cultures you are </a:t>
            </a:r>
            <a:r>
              <a:rPr lang="en-US" sz="6400" b="1" dirty="0"/>
              <a:t>bicultural.  </a:t>
            </a:r>
            <a:r>
              <a:rPr lang="en-US" sz="6400" dirty="0"/>
              <a:t>If something has two colors, it is </a:t>
            </a:r>
            <a:r>
              <a:rPr lang="en-US" sz="6400" b="1" dirty="0"/>
              <a:t>bicolored. </a:t>
            </a:r>
            <a:r>
              <a:rPr lang="en-US" sz="6400" dirty="0"/>
              <a:t>Do you know these words in your home language? Tell me about this.</a:t>
            </a:r>
          </a:p>
          <a:p>
            <a:pPr>
              <a:defRPr/>
            </a:pPr>
            <a:r>
              <a:rPr lang="en-US" sz="6400" dirty="0"/>
              <a:t>We will create a word wall for our word parts including prefixes, roots, and suffixes.</a:t>
            </a:r>
          </a:p>
          <a:p>
            <a:pPr>
              <a:defRPr/>
            </a:pPr>
            <a:r>
              <a:rPr lang="en-US" sz="6400" dirty="0"/>
              <a:t>We will also add this prefix to your vocabulary journal. Good job.</a:t>
            </a:r>
          </a:p>
          <a:p>
            <a:pPr>
              <a:defRPr/>
            </a:pPr>
            <a:r>
              <a:rPr lang="en-US" sz="6400" dirty="0"/>
              <a:t>As you listen to people or as you read, please listen carefully to words with the prefix, </a:t>
            </a:r>
            <a:r>
              <a:rPr lang="en-US" sz="6400" b="1" dirty="0"/>
              <a:t>bi-</a:t>
            </a:r>
            <a:r>
              <a:rPr lang="en-US" sz="6400" dirty="0"/>
              <a:t>We will add them to our word wall.  Remember prefix </a:t>
            </a:r>
            <a:r>
              <a:rPr lang="en-US" sz="6400" b="1" dirty="0"/>
              <a:t>bi-</a:t>
            </a:r>
            <a:r>
              <a:rPr lang="en-US" sz="6400" dirty="0"/>
              <a:t> means </a:t>
            </a:r>
            <a:r>
              <a:rPr lang="en-US" sz="6400" b="1" dirty="0"/>
              <a:t>two</a:t>
            </a:r>
            <a:r>
              <a:rPr lang="en-US" sz="6400" dirty="0"/>
              <a:t>.</a:t>
            </a:r>
          </a:p>
          <a:p>
            <a:pPr marL="0" indent="0">
              <a:buNone/>
              <a:defRPr/>
            </a:pPr>
            <a:endParaRPr lang="en-US" dirty="0"/>
          </a:p>
        </p:txBody>
      </p:sp>
      <p:sp>
        <p:nvSpPr>
          <p:cNvPr id="9" name="TextBox 8">
            <a:extLst>
              <a:ext uri="{FF2B5EF4-FFF2-40B4-BE49-F238E27FC236}">
                <a16:creationId xmlns:a16="http://schemas.microsoft.com/office/drawing/2014/main" id="{218A0C48-1294-431D-8D7D-E807C760F9BB}"/>
              </a:ext>
            </a:extLst>
          </p:cNvPr>
          <p:cNvSpPr txBox="1"/>
          <p:nvPr/>
        </p:nvSpPr>
        <p:spPr>
          <a:xfrm>
            <a:off x="7495089" y="6550223"/>
            <a:ext cx="4625502" cy="307777"/>
          </a:xfrm>
          <a:prstGeom prst="rect">
            <a:avLst/>
          </a:prstGeom>
          <a:noFill/>
        </p:spPr>
        <p:txBody>
          <a:bodyPr wrap="square" rtlCol="0">
            <a:spAutoFit/>
          </a:bodyPr>
          <a:lstStyle/>
          <a:p>
            <a:pPr algn="r"/>
            <a:r>
              <a:rPr lang="en-US" sz="1400" dirty="0"/>
              <a:t>(Adapted from WOW 1- Cárdenas-Hagan, 2014)  </a:t>
            </a:r>
          </a:p>
        </p:txBody>
      </p:sp>
      <p:pic>
        <p:nvPicPr>
          <p:cNvPr id="6" name="Picture 2">
            <a:extLst>
              <a:ext uri="{FF2B5EF4-FFF2-40B4-BE49-F238E27FC236}">
                <a16:creationId xmlns:a16="http://schemas.microsoft.com/office/drawing/2014/main" id="{63D6EA6A-B5D7-A34A-57AB-B79FE8E52F42}"/>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55249" y="1100793"/>
            <a:ext cx="1452591" cy="830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Glasses Direct ™ - Bifocals Explained">
            <a:extLst>
              <a:ext uri="{FF2B5EF4-FFF2-40B4-BE49-F238E27FC236}">
                <a16:creationId xmlns:a16="http://schemas.microsoft.com/office/drawing/2014/main" id="{FD4924B8-CC34-995D-1850-A0BDE2B1150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01472" y="1100793"/>
            <a:ext cx="1815895" cy="680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70831"/>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84F353-79DE-730E-179F-0A68F5B24451}"/>
              </a:ext>
            </a:extLst>
          </p:cNvPr>
          <p:cNvSpPr>
            <a:spLocks noGrp="1"/>
          </p:cNvSpPr>
          <p:nvPr>
            <p:ph type="title"/>
          </p:nvPr>
        </p:nvSpPr>
        <p:spPr>
          <a:xfrm>
            <a:off x="381000" y="-982861"/>
            <a:ext cx="11430000" cy="982861"/>
          </a:xfrm>
        </p:spPr>
        <p:txBody>
          <a:bodyPr vert="horz" lIns="91440" tIns="45720" rIns="91440" bIns="45720" rtlCol="0" anchor="b">
            <a:normAutofit/>
          </a:bodyPr>
          <a:lstStyle/>
          <a:p>
            <a:r>
              <a:rPr lang="en-US" dirty="0"/>
              <a:t>Teaching writing to multilingual students</a:t>
            </a:r>
          </a:p>
        </p:txBody>
      </p:sp>
      <p:sp>
        <p:nvSpPr>
          <p:cNvPr id="3" name="TextBox 2">
            <a:extLst>
              <a:ext uri="{FF2B5EF4-FFF2-40B4-BE49-F238E27FC236}">
                <a16:creationId xmlns:a16="http://schemas.microsoft.com/office/drawing/2014/main" id="{991AE40E-665D-A985-5420-D1332FE56D82}"/>
              </a:ext>
            </a:extLst>
          </p:cNvPr>
          <p:cNvSpPr txBox="1"/>
          <p:nvPr/>
        </p:nvSpPr>
        <p:spPr>
          <a:xfrm>
            <a:off x="332786" y="426128"/>
            <a:ext cx="10631138" cy="646331"/>
          </a:xfrm>
          <a:prstGeom prst="rect">
            <a:avLst/>
          </a:prstGeom>
          <a:noFill/>
        </p:spPr>
        <p:txBody>
          <a:bodyPr wrap="square" rtlCol="0">
            <a:spAutoFit/>
          </a:bodyPr>
          <a:lstStyle/>
          <a:p>
            <a:r>
              <a:rPr lang="en-US" sz="3600" b="1" dirty="0"/>
              <a:t>Teaching Writing to Multilingual Students</a:t>
            </a:r>
          </a:p>
        </p:txBody>
      </p:sp>
      <p:sp>
        <p:nvSpPr>
          <p:cNvPr id="2" name="TextBox 1">
            <a:extLst>
              <a:ext uri="{FF2B5EF4-FFF2-40B4-BE49-F238E27FC236}">
                <a16:creationId xmlns:a16="http://schemas.microsoft.com/office/drawing/2014/main" id="{6E1D45EE-A84B-1B6A-F84E-96180984C303}"/>
              </a:ext>
            </a:extLst>
          </p:cNvPr>
          <p:cNvSpPr txBox="1"/>
          <p:nvPr/>
        </p:nvSpPr>
        <p:spPr>
          <a:xfrm>
            <a:off x="1083077" y="1701817"/>
            <a:ext cx="9969624" cy="4524315"/>
          </a:xfrm>
          <a:prstGeom prst="rect">
            <a:avLst/>
          </a:prstGeom>
          <a:noFill/>
        </p:spPr>
        <p:txBody>
          <a:bodyPr wrap="square" rtlCol="0">
            <a:spAutoFit/>
          </a:bodyPr>
          <a:lstStyle/>
          <a:p>
            <a:pPr marL="342900" indent="-342900">
              <a:buFont typeface="Arial" panose="020B0604020202020204" pitchFamily="34" charset="0"/>
              <a:buChar char="•"/>
            </a:pPr>
            <a:r>
              <a:rPr lang="en-US" sz="2400" dirty="0"/>
              <a:t>Multilingual students must achieve oral language proficiency to achieve written language proficiency</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Foundational skills of writing such as spelling and grammar  must be addressed with a particular lens of cross-linguistic transfer</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Multilingual students must have opportunities to expand world knowledge and be exposed to the writing process using culturally and linguistically responsive teaching</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Instructors must be prepared to provide both the oral and written language instruction that is differentiated for multilingual learners</a:t>
            </a:r>
          </a:p>
        </p:txBody>
      </p:sp>
    </p:spTree>
    <p:extLst>
      <p:ext uri="{BB962C8B-B14F-4D97-AF65-F5344CB8AC3E}">
        <p14:creationId xmlns:p14="http://schemas.microsoft.com/office/powerpoint/2010/main" val="40674146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A0899-67C8-82F0-8BE2-1DDB3D90456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EF4DFDA-88CF-6357-C070-00C736C31C27}"/>
              </a:ext>
            </a:extLst>
          </p:cNvPr>
          <p:cNvSpPr>
            <a:spLocks noGrp="1"/>
          </p:cNvSpPr>
          <p:nvPr>
            <p:ph type="title" idx="4294967295"/>
          </p:nvPr>
        </p:nvSpPr>
        <p:spPr>
          <a:xfrm>
            <a:off x="381000" y="-982861"/>
            <a:ext cx="11430000" cy="982861"/>
          </a:xfrm>
        </p:spPr>
        <p:txBody>
          <a:bodyPr vert="horz" lIns="91440" tIns="45720" rIns="91440" bIns="45720" rtlCol="0" anchor="b">
            <a:normAutofit fontScale="90000"/>
          </a:bodyPr>
          <a:lstStyle/>
          <a:p>
            <a:r>
              <a:rPr lang="en-US" dirty="0"/>
              <a:t>Foundational skills of spelling for multilingual students</a:t>
            </a:r>
          </a:p>
        </p:txBody>
      </p:sp>
      <p:sp>
        <p:nvSpPr>
          <p:cNvPr id="3" name="TextBox 2">
            <a:extLst>
              <a:ext uri="{FF2B5EF4-FFF2-40B4-BE49-F238E27FC236}">
                <a16:creationId xmlns:a16="http://schemas.microsoft.com/office/drawing/2014/main" id="{182951FE-B0D1-4062-4231-9EF7CFACF42B}"/>
              </a:ext>
            </a:extLst>
          </p:cNvPr>
          <p:cNvSpPr txBox="1"/>
          <p:nvPr/>
        </p:nvSpPr>
        <p:spPr>
          <a:xfrm>
            <a:off x="204462" y="460041"/>
            <a:ext cx="12540159" cy="584775"/>
          </a:xfrm>
          <a:prstGeom prst="rect">
            <a:avLst/>
          </a:prstGeom>
          <a:noFill/>
        </p:spPr>
        <p:txBody>
          <a:bodyPr wrap="square" rtlCol="0">
            <a:spAutoFit/>
          </a:bodyPr>
          <a:lstStyle/>
          <a:p>
            <a:r>
              <a:rPr lang="en-US" sz="3200" b="1" dirty="0"/>
              <a:t>           Foundational Skills of Spelling for Multilingual Students</a:t>
            </a:r>
          </a:p>
        </p:txBody>
      </p:sp>
      <p:sp>
        <p:nvSpPr>
          <p:cNvPr id="2" name="TextBox 1">
            <a:extLst>
              <a:ext uri="{FF2B5EF4-FFF2-40B4-BE49-F238E27FC236}">
                <a16:creationId xmlns:a16="http://schemas.microsoft.com/office/drawing/2014/main" id="{05C33CA8-94C1-7D9B-F230-47C48478CE48}"/>
              </a:ext>
            </a:extLst>
          </p:cNvPr>
          <p:cNvSpPr txBox="1"/>
          <p:nvPr/>
        </p:nvSpPr>
        <p:spPr>
          <a:xfrm>
            <a:off x="1109967" y="1833393"/>
            <a:ext cx="10004876"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a:t>Provide students with explicit and systematic spelling instruction</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Teach the spelling patterns and 5 spelling rules </a:t>
            </a:r>
          </a:p>
          <a:p>
            <a:endParaRPr lang="en-US" sz="2400" dirty="0"/>
          </a:p>
          <a:p>
            <a:pPr marL="342900" indent="-342900">
              <a:buFont typeface="Arial" panose="020B0604020202020204" pitchFamily="34" charset="0"/>
              <a:buChar char="•"/>
            </a:pPr>
            <a:r>
              <a:rPr lang="en-US" sz="2400" dirty="0"/>
              <a:t>Use cross-language approach by teaching the similarities and differences across languages</a:t>
            </a:r>
          </a:p>
        </p:txBody>
      </p:sp>
    </p:spTree>
    <p:extLst>
      <p:ext uri="{BB962C8B-B14F-4D97-AF65-F5344CB8AC3E}">
        <p14:creationId xmlns:p14="http://schemas.microsoft.com/office/powerpoint/2010/main" val="14915759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C37C3B1-1D06-C785-BB10-F7D5EC7FC512}"/>
              </a:ext>
            </a:extLst>
          </p:cNvPr>
          <p:cNvSpPr>
            <a:spLocks noGrp="1"/>
          </p:cNvSpPr>
          <p:nvPr>
            <p:ph type="title" idx="4294967295"/>
          </p:nvPr>
        </p:nvSpPr>
        <p:spPr>
          <a:xfrm>
            <a:off x="381000" y="-982861"/>
            <a:ext cx="11430000" cy="982861"/>
          </a:xfrm>
        </p:spPr>
        <p:txBody>
          <a:bodyPr vert="horz" lIns="91440" tIns="45720" rIns="91440" bIns="45720" rtlCol="0" anchor="b">
            <a:normAutofit fontScale="90000"/>
          </a:bodyPr>
          <a:lstStyle/>
          <a:p>
            <a:r>
              <a:rPr lang="en-US" dirty="0"/>
              <a:t>Similarities and differences between English and Spanish spelling</a:t>
            </a:r>
          </a:p>
        </p:txBody>
      </p:sp>
      <p:graphicFrame>
        <p:nvGraphicFramePr>
          <p:cNvPr id="4" name="Table 3">
            <a:extLst>
              <a:ext uri="{FF2B5EF4-FFF2-40B4-BE49-F238E27FC236}">
                <a16:creationId xmlns:a16="http://schemas.microsoft.com/office/drawing/2014/main" id="{31339343-246C-0142-C1B9-9BB2224BF3AB}"/>
              </a:ext>
            </a:extLst>
          </p:cNvPr>
          <p:cNvGraphicFramePr>
            <a:graphicFrameLocks noGrp="1"/>
          </p:cNvGraphicFramePr>
          <p:nvPr>
            <p:extLst>
              <p:ext uri="{D42A27DB-BD31-4B8C-83A1-F6EECF244321}">
                <p14:modId xmlns:p14="http://schemas.microsoft.com/office/powerpoint/2010/main" val="4276884167"/>
              </p:ext>
            </p:extLst>
          </p:nvPr>
        </p:nvGraphicFramePr>
        <p:xfrm>
          <a:off x="591178" y="199324"/>
          <a:ext cx="6826762" cy="5725072"/>
        </p:xfrm>
        <a:graphic>
          <a:graphicData uri="http://schemas.openxmlformats.org/drawingml/2006/table">
            <a:tbl>
              <a:tblPr firstRow="1" firstCol="1" bandRow="1">
                <a:tableStyleId>{5C22544A-7EE6-4342-B048-85BDC9FD1C3A}</a:tableStyleId>
              </a:tblPr>
              <a:tblGrid>
                <a:gridCol w="3413381">
                  <a:extLst>
                    <a:ext uri="{9D8B030D-6E8A-4147-A177-3AD203B41FA5}">
                      <a16:colId xmlns:a16="http://schemas.microsoft.com/office/drawing/2014/main" val="2171641584"/>
                    </a:ext>
                  </a:extLst>
                </a:gridCol>
                <a:gridCol w="3413381">
                  <a:extLst>
                    <a:ext uri="{9D8B030D-6E8A-4147-A177-3AD203B41FA5}">
                      <a16:colId xmlns:a16="http://schemas.microsoft.com/office/drawing/2014/main" val="4261256022"/>
                    </a:ext>
                  </a:extLst>
                </a:gridCol>
              </a:tblGrid>
              <a:tr h="340347">
                <a:tc>
                  <a:txBody>
                    <a:bodyPr/>
                    <a:lstStyle/>
                    <a:p>
                      <a:pPr marL="0" marR="0" algn="ctr">
                        <a:lnSpc>
                          <a:spcPct val="200000"/>
                        </a:lnSpc>
                        <a:spcAft>
                          <a:spcPts val="800"/>
                        </a:spcAft>
                      </a:pPr>
                      <a:r>
                        <a:rPr lang="en-US" sz="1400" kern="100" dirty="0">
                          <a:effectLst/>
                        </a:rPr>
                        <a:t>English</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9827" marR="59827" marT="0" marB="0"/>
                </a:tc>
                <a:tc>
                  <a:txBody>
                    <a:bodyPr/>
                    <a:lstStyle/>
                    <a:p>
                      <a:pPr marL="0" marR="0" algn="ctr">
                        <a:lnSpc>
                          <a:spcPct val="200000"/>
                        </a:lnSpc>
                        <a:spcAft>
                          <a:spcPts val="800"/>
                        </a:spcAft>
                      </a:pPr>
                      <a:r>
                        <a:rPr lang="en-US" sz="1400" kern="100" dirty="0">
                          <a:effectLst/>
                        </a:rPr>
                        <a:t>Spanish</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9827" marR="59827" marT="0" marB="0"/>
                </a:tc>
                <a:extLst>
                  <a:ext uri="{0D108BD9-81ED-4DB2-BD59-A6C34878D82A}">
                    <a16:rowId xmlns:a16="http://schemas.microsoft.com/office/drawing/2014/main" val="3272968045"/>
                  </a:ext>
                </a:extLst>
              </a:tr>
              <a:tr h="340347">
                <a:tc>
                  <a:txBody>
                    <a:bodyPr/>
                    <a:lstStyle/>
                    <a:p>
                      <a:pPr marL="0" marR="0">
                        <a:lnSpc>
                          <a:spcPct val="200000"/>
                        </a:lnSpc>
                        <a:spcAft>
                          <a:spcPts val="800"/>
                        </a:spcAft>
                      </a:pPr>
                      <a:r>
                        <a:rPr lang="en-US" sz="1400" kern="100" dirty="0">
                          <a:effectLst/>
                        </a:rPr>
                        <a:t>5 vowels with short or long sounds</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9827" marR="59827" marT="0" marB="0"/>
                </a:tc>
                <a:tc>
                  <a:txBody>
                    <a:bodyPr/>
                    <a:lstStyle/>
                    <a:p>
                      <a:pPr marL="0" marR="0">
                        <a:lnSpc>
                          <a:spcPct val="200000"/>
                        </a:lnSpc>
                        <a:spcAft>
                          <a:spcPts val="800"/>
                        </a:spcAft>
                      </a:pPr>
                      <a:r>
                        <a:rPr lang="en-US" sz="1400" kern="100" dirty="0">
                          <a:effectLst/>
                        </a:rPr>
                        <a:t>5 vowels that have only 1 sound</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9827" marR="59827" marT="0" marB="0"/>
                </a:tc>
                <a:extLst>
                  <a:ext uri="{0D108BD9-81ED-4DB2-BD59-A6C34878D82A}">
                    <a16:rowId xmlns:a16="http://schemas.microsoft.com/office/drawing/2014/main" val="3729316127"/>
                  </a:ext>
                </a:extLst>
              </a:tr>
              <a:tr h="1254848">
                <a:tc>
                  <a:txBody>
                    <a:bodyPr/>
                    <a:lstStyle/>
                    <a:p>
                      <a:pPr marL="0" marR="0">
                        <a:lnSpc>
                          <a:spcPct val="200000"/>
                        </a:lnSpc>
                        <a:spcAft>
                          <a:spcPts val="800"/>
                        </a:spcAft>
                      </a:pPr>
                      <a:r>
                        <a:rPr lang="en-US" sz="1400" kern="100" dirty="0">
                          <a:effectLst/>
                        </a:rPr>
                        <a:t>The vowel letters – A, E, I, O, U                        Similar vowels are short E, and long O</a:t>
                      </a:r>
                    </a:p>
                    <a:p>
                      <a:pPr marL="0" marR="0">
                        <a:lnSpc>
                          <a:spcPct val="200000"/>
                        </a:lnSpc>
                        <a:spcAft>
                          <a:spcPts val="800"/>
                        </a:spcAft>
                      </a:pPr>
                      <a:r>
                        <a:rPr lang="en-US" sz="1400" kern="100" dirty="0">
                          <a:effectLst/>
                        </a:rPr>
                        <a:t>Silent letters such as final E</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9827" marR="59827" marT="0" marB="0"/>
                </a:tc>
                <a:tc>
                  <a:txBody>
                    <a:bodyPr/>
                    <a:lstStyle/>
                    <a:p>
                      <a:pPr marL="0" marR="0">
                        <a:lnSpc>
                          <a:spcPct val="200000"/>
                        </a:lnSpc>
                        <a:spcAft>
                          <a:spcPts val="800"/>
                        </a:spcAft>
                      </a:pPr>
                      <a:r>
                        <a:rPr lang="en-US" sz="1400" kern="100" dirty="0">
                          <a:effectLst/>
                        </a:rPr>
                        <a:t>The vowel letters – A, E, I, O, U</a:t>
                      </a:r>
                    </a:p>
                    <a:p>
                      <a:pPr marL="0" marR="0">
                        <a:lnSpc>
                          <a:spcPct val="200000"/>
                        </a:lnSpc>
                        <a:spcAft>
                          <a:spcPts val="800"/>
                        </a:spcAft>
                      </a:pPr>
                      <a:r>
                        <a:rPr lang="en-US" sz="1400" kern="100" dirty="0">
                          <a:effectLst/>
                        </a:rPr>
                        <a:t>Vowels E, O are connected to English</a:t>
                      </a:r>
                    </a:p>
                    <a:p>
                      <a:pPr marL="0" marR="0">
                        <a:lnSpc>
                          <a:spcPct val="200000"/>
                        </a:lnSpc>
                        <a:spcAft>
                          <a:spcPts val="800"/>
                        </a:spcAft>
                      </a:pPr>
                      <a:r>
                        <a:rPr lang="en-US" sz="1400" kern="100" dirty="0">
                          <a:effectLst/>
                        </a:rPr>
                        <a:t>Silent letter H </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9827" marR="59827" marT="0" marB="0"/>
                </a:tc>
                <a:extLst>
                  <a:ext uri="{0D108BD9-81ED-4DB2-BD59-A6C34878D82A}">
                    <a16:rowId xmlns:a16="http://schemas.microsoft.com/office/drawing/2014/main" val="3641166912"/>
                  </a:ext>
                </a:extLst>
              </a:tr>
              <a:tr h="1148511">
                <a:tc>
                  <a:txBody>
                    <a:bodyPr/>
                    <a:lstStyle/>
                    <a:p>
                      <a:pPr marL="0" marR="0">
                        <a:lnSpc>
                          <a:spcPct val="200000"/>
                        </a:lnSpc>
                        <a:spcAft>
                          <a:spcPts val="800"/>
                        </a:spcAft>
                      </a:pPr>
                      <a:r>
                        <a:rPr lang="en-US" sz="1400" kern="100" dirty="0">
                          <a:effectLst/>
                        </a:rPr>
                        <a:t>Diphthongs such as AI, AY, OI, OY, IE, EU</a:t>
                      </a:r>
                    </a:p>
                    <a:p>
                      <a:pPr marL="0" marR="0">
                        <a:lnSpc>
                          <a:spcPct val="200000"/>
                        </a:lnSpc>
                        <a:spcAft>
                          <a:spcPts val="800"/>
                        </a:spcAft>
                      </a:pPr>
                      <a:r>
                        <a:rPr lang="en-US" sz="1400" kern="100" dirty="0">
                          <a:effectLst/>
                        </a:rPr>
                        <a:t>Diphthongs that are similar - OI, OY, EI                  </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9827" marR="59827" marT="0" marB="0"/>
                </a:tc>
                <a:tc>
                  <a:txBody>
                    <a:bodyPr/>
                    <a:lstStyle/>
                    <a:p>
                      <a:pPr marL="0" marR="0">
                        <a:lnSpc>
                          <a:spcPct val="200000"/>
                        </a:lnSpc>
                        <a:spcAft>
                          <a:spcPts val="800"/>
                        </a:spcAft>
                      </a:pPr>
                      <a:r>
                        <a:rPr lang="en-US" sz="1400" kern="100" dirty="0">
                          <a:effectLst/>
                        </a:rPr>
                        <a:t>Diphthongs such as AI, AY, OI, OY, IE, EU</a:t>
                      </a:r>
                    </a:p>
                    <a:p>
                      <a:pPr marL="0" marR="0">
                        <a:lnSpc>
                          <a:spcPct val="200000"/>
                        </a:lnSpc>
                        <a:spcAft>
                          <a:spcPts val="800"/>
                        </a:spcAft>
                      </a:pPr>
                      <a:r>
                        <a:rPr lang="en-US" sz="1400" kern="100" dirty="0">
                          <a:effectLst/>
                        </a:rPr>
                        <a:t>Diphthongs that are similar - OI, OY, EI</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9827" marR="59827" marT="0" marB="0"/>
                </a:tc>
                <a:extLst>
                  <a:ext uri="{0D108BD9-81ED-4DB2-BD59-A6C34878D82A}">
                    <a16:rowId xmlns:a16="http://schemas.microsoft.com/office/drawing/2014/main" val="378868823"/>
                  </a:ext>
                </a:extLst>
              </a:tr>
              <a:tr h="340347">
                <a:tc>
                  <a:txBody>
                    <a:bodyPr/>
                    <a:lstStyle/>
                    <a:p>
                      <a:pPr marL="0" marR="0">
                        <a:lnSpc>
                          <a:spcPct val="200000"/>
                        </a:lnSpc>
                        <a:spcAft>
                          <a:spcPts val="800"/>
                        </a:spcAft>
                      </a:pPr>
                      <a:r>
                        <a:rPr lang="en-US" sz="1400" kern="100">
                          <a:effectLst/>
                        </a:rPr>
                        <a:t>C before A, O, U, and consonants as /k/</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9827" marR="59827" marT="0" marB="0"/>
                </a:tc>
                <a:tc>
                  <a:txBody>
                    <a:bodyPr/>
                    <a:lstStyle/>
                    <a:p>
                      <a:pPr marL="0" marR="0">
                        <a:lnSpc>
                          <a:spcPct val="200000"/>
                        </a:lnSpc>
                        <a:spcAft>
                          <a:spcPts val="800"/>
                        </a:spcAft>
                      </a:pPr>
                      <a:r>
                        <a:rPr lang="en-US" sz="1400" kern="100" dirty="0">
                          <a:effectLst/>
                        </a:rPr>
                        <a:t>C before A, O, U, and consonants as /k/</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9827" marR="59827" marT="0" marB="0"/>
                </a:tc>
                <a:extLst>
                  <a:ext uri="{0D108BD9-81ED-4DB2-BD59-A6C34878D82A}">
                    <a16:rowId xmlns:a16="http://schemas.microsoft.com/office/drawing/2014/main" val="3496643901"/>
                  </a:ext>
                </a:extLst>
              </a:tr>
              <a:tr h="797597">
                <a:tc>
                  <a:txBody>
                    <a:bodyPr/>
                    <a:lstStyle/>
                    <a:p>
                      <a:pPr marL="0" marR="0">
                        <a:lnSpc>
                          <a:spcPct val="200000"/>
                        </a:lnSpc>
                        <a:spcAft>
                          <a:spcPts val="800"/>
                        </a:spcAft>
                      </a:pPr>
                      <a:r>
                        <a:rPr lang="en-US" sz="1400" kern="100">
                          <a:effectLst/>
                        </a:rPr>
                        <a:t>C before E, or I as soft sound /s/</a:t>
                      </a:r>
                    </a:p>
                    <a:p>
                      <a:pPr marL="0" marR="0">
                        <a:lnSpc>
                          <a:spcPct val="200000"/>
                        </a:lnSpc>
                        <a:spcAft>
                          <a:spcPts val="800"/>
                        </a:spcAft>
                      </a:pPr>
                      <a:r>
                        <a:rPr lang="en-US" sz="1400" kern="100">
                          <a:effectLst/>
                        </a:rPr>
                        <a:t>G before A, O, U and consonants as /g/</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9827" marR="59827" marT="0" marB="0"/>
                </a:tc>
                <a:tc>
                  <a:txBody>
                    <a:bodyPr/>
                    <a:lstStyle/>
                    <a:p>
                      <a:pPr marL="0" marR="0">
                        <a:lnSpc>
                          <a:spcPct val="200000"/>
                        </a:lnSpc>
                        <a:spcAft>
                          <a:spcPts val="800"/>
                        </a:spcAft>
                      </a:pPr>
                      <a:r>
                        <a:rPr lang="en-US" sz="1400" kern="100" dirty="0">
                          <a:effectLst/>
                        </a:rPr>
                        <a:t>C before E, or I as soft sound /s/</a:t>
                      </a:r>
                    </a:p>
                    <a:p>
                      <a:pPr marL="0" marR="0">
                        <a:lnSpc>
                          <a:spcPct val="200000"/>
                        </a:lnSpc>
                        <a:spcAft>
                          <a:spcPts val="800"/>
                        </a:spcAft>
                      </a:pPr>
                      <a:r>
                        <a:rPr lang="en-US" sz="1400" kern="100" dirty="0">
                          <a:effectLst/>
                        </a:rPr>
                        <a:t>G before A, O, U and consonants as /g/</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9827" marR="59827" marT="0" marB="0"/>
                </a:tc>
                <a:extLst>
                  <a:ext uri="{0D108BD9-81ED-4DB2-BD59-A6C34878D82A}">
                    <a16:rowId xmlns:a16="http://schemas.microsoft.com/office/drawing/2014/main" val="2446792472"/>
                  </a:ext>
                </a:extLst>
              </a:tr>
              <a:tr h="1148511">
                <a:tc>
                  <a:txBody>
                    <a:bodyPr/>
                    <a:lstStyle/>
                    <a:p>
                      <a:pPr marL="0" marR="0">
                        <a:lnSpc>
                          <a:spcPct val="200000"/>
                        </a:lnSpc>
                        <a:spcAft>
                          <a:spcPts val="800"/>
                        </a:spcAft>
                      </a:pPr>
                      <a:r>
                        <a:rPr lang="en-US" sz="1400" kern="100">
                          <a:effectLst/>
                        </a:rPr>
                        <a:t>G before E, or I as sound /j/</a:t>
                      </a:r>
                    </a:p>
                    <a:p>
                      <a:pPr marL="0" marR="0">
                        <a:lnSpc>
                          <a:spcPct val="200000"/>
                        </a:lnSpc>
                        <a:spcAft>
                          <a:spcPts val="800"/>
                        </a:spcAft>
                      </a:pPr>
                      <a:r>
                        <a:rPr lang="en-US" sz="1400" kern="100">
                          <a:effectLst/>
                        </a:rPr>
                        <a:t>Add – ES if word ends in S, SH, CH, V, X, Z </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9827" marR="59827" marT="0" marB="0"/>
                </a:tc>
                <a:tc>
                  <a:txBody>
                    <a:bodyPr/>
                    <a:lstStyle/>
                    <a:p>
                      <a:pPr marL="0" marR="0">
                        <a:lnSpc>
                          <a:spcPct val="200000"/>
                        </a:lnSpc>
                        <a:spcAft>
                          <a:spcPts val="800"/>
                        </a:spcAft>
                      </a:pPr>
                      <a:r>
                        <a:rPr lang="en-US" sz="1400" kern="100" dirty="0">
                          <a:effectLst/>
                        </a:rPr>
                        <a:t>G before E or I as sound like /h/</a:t>
                      </a:r>
                    </a:p>
                    <a:p>
                      <a:pPr marL="0" marR="0">
                        <a:lnSpc>
                          <a:spcPct val="200000"/>
                        </a:lnSpc>
                        <a:spcAft>
                          <a:spcPts val="800"/>
                        </a:spcAft>
                      </a:pPr>
                      <a:r>
                        <a:rPr lang="en-US" sz="1400" kern="100" dirty="0">
                          <a:effectLst/>
                        </a:rPr>
                        <a:t>Add –ES when a word ends in a consonant.</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9827" marR="59827" marT="0" marB="0"/>
                </a:tc>
                <a:extLst>
                  <a:ext uri="{0D108BD9-81ED-4DB2-BD59-A6C34878D82A}">
                    <a16:rowId xmlns:a16="http://schemas.microsoft.com/office/drawing/2014/main" val="2480850896"/>
                  </a:ext>
                </a:extLst>
              </a:tr>
            </a:tbl>
          </a:graphicData>
        </a:graphic>
      </p:graphicFrame>
      <p:sp>
        <p:nvSpPr>
          <p:cNvPr id="5" name="Rectangle 1">
            <a:extLst>
              <a:ext uri="{FF2B5EF4-FFF2-40B4-BE49-F238E27FC236}">
                <a16:creationId xmlns:a16="http://schemas.microsoft.com/office/drawing/2014/main" id="{F7CEF73E-9BF5-D849-C8D7-8D1A6D57DA1C}"/>
              </a:ext>
            </a:extLst>
          </p:cNvPr>
          <p:cNvSpPr>
            <a:spLocks noChangeArrowheads="1"/>
          </p:cNvSpPr>
          <p:nvPr/>
        </p:nvSpPr>
        <p:spPr bwMode="auto">
          <a:xfrm>
            <a:off x="8141110" y="639097"/>
            <a:ext cx="3401961" cy="368601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b" anchorCtr="0" compatLnSpc="1">
            <a:prstTxWarp prst="textNoShape">
              <a:avLst/>
            </a:prstTxWarp>
            <a:normAutofit lnSpcReduction="10000"/>
          </a:bodyPr>
          <a:lstStyle/>
          <a:p>
            <a:pPr marL="0" marR="0" lvl="0" indent="0" fontAlgn="base">
              <a:lnSpc>
                <a:spcPct val="85000"/>
              </a:lnSpc>
              <a:spcBef>
                <a:spcPct val="0"/>
              </a:spcBef>
              <a:spcAft>
                <a:spcPts val="600"/>
              </a:spcAft>
              <a:buClrTx/>
              <a:buSzTx/>
              <a:tabLst/>
            </a:pPr>
            <a:r>
              <a:rPr kumimoji="0" lang="en-US" altLang="en-US" sz="4100" b="1" i="0" u="none" strike="noStrike" cap="none" spc="-50" normalizeH="0" dirty="0">
                <a:ln>
                  <a:noFill/>
                </a:ln>
                <a:solidFill>
                  <a:schemeClr val="tx1">
                    <a:lumMod val="85000"/>
                    <a:lumOff val="15000"/>
                  </a:schemeClr>
                </a:solidFill>
                <a:effectLst/>
                <a:latin typeface="+mj-lt"/>
                <a:ea typeface="+mj-ea"/>
                <a:cs typeface="+mj-cs"/>
              </a:rPr>
              <a:t>Similarities and Differences between English and Spanish Spelling</a:t>
            </a:r>
            <a:endParaRPr kumimoji="0" lang="en-US" altLang="en-US" sz="4100" b="0" i="0" u="none" strike="noStrike" cap="none" spc="-50" normalizeH="0" dirty="0">
              <a:ln>
                <a:noFill/>
              </a:ln>
              <a:solidFill>
                <a:schemeClr val="tx1">
                  <a:lumMod val="85000"/>
                  <a:lumOff val="15000"/>
                </a:schemeClr>
              </a:solidFill>
              <a:effectLst/>
              <a:latin typeface="+mj-lt"/>
              <a:ea typeface="+mj-ea"/>
              <a:cs typeface="+mj-cs"/>
            </a:endParaRPr>
          </a:p>
          <a:p>
            <a:pPr marL="0" marR="0" lvl="0" indent="0" fontAlgn="base">
              <a:lnSpc>
                <a:spcPct val="85000"/>
              </a:lnSpc>
              <a:spcBef>
                <a:spcPct val="0"/>
              </a:spcBef>
              <a:spcAft>
                <a:spcPts val="600"/>
              </a:spcAft>
              <a:buClrTx/>
              <a:buSzTx/>
              <a:tabLst/>
            </a:pPr>
            <a:endParaRPr kumimoji="0" lang="en-US" altLang="en-US" sz="4100" b="0" i="0" u="none" strike="noStrike" cap="none" spc="-50" normalizeH="0" dirty="0">
              <a:ln>
                <a:noFill/>
              </a:ln>
              <a:solidFill>
                <a:schemeClr val="tx1">
                  <a:lumMod val="85000"/>
                  <a:lumOff val="15000"/>
                </a:schemeClr>
              </a:solidFill>
              <a:effectLst/>
              <a:latin typeface="+mj-lt"/>
              <a:ea typeface="+mj-ea"/>
              <a:cs typeface="+mj-cs"/>
            </a:endParaRPr>
          </a:p>
        </p:txBody>
      </p:sp>
      <p:sp>
        <p:nvSpPr>
          <p:cNvPr id="2" name="TextBox 1">
            <a:extLst>
              <a:ext uri="{FF2B5EF4-FFF2-40B4-BE49-F238E27FC236}">
                <a16:creationId xmlns:a16="http://schemas.microsoft.com/office/drawing/2014/main" id="{E1FD3197-1A49-8C80-FAF5-5C228406EDCF}"/>
              </a:ext>
            </a:extLst>
          </p:cNvPr>
          <p:cNvSpPr txBox="1"/>
          <p:nvPr/>
        </p:nvSpPr>
        <p:spPr>
          <a:xfrm>
            <a:off x="5079627" y="6349957"/>
            <a:ext cx="7021120" cy="369332"/>
          </a:xfrm>
          <a:prstGeom prst="rect">
            <a:avLst/>
          </a:prstGeom>
          <a:noFill/>
        </p:spPr>
        <p:txBody>
          <a:bodyPr wrap="square" rtlCol="0">
            <a:spAutoFit/>
          </a:bodyPr>
          <a:lstStyle/>
          <a:p>
            <a:pPr algn="r"/>
            <a:r>
              <a:rPr lang="en-US" dirty="0"/>
              <a:t>Cárdenas-Hagan, 2017, 2020</a:t>
            </a:r>
          </a:p>
        </p:txBody>
      </p:sp>
    </p:spTree>
    <p:extLst>
      <p:ext uri="{BB962C8B-B14F-4D97-AF65-F5344CB8AC3E}">
        <p14:creationId xmlns:p14="http://schemas.microsoft.com/office/powerpoint/2010/main" val="16219939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541B-970A-12B2-07D7-DE789976F70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EE52170-FC71-EBB6-552D-895A44AF697B}"/>
              </a:ext>
            </a:extLst>
          </p:cNvPr>
          <p:cNvSpPr>
            <a:spLocks noGrp="1"/>
          </p:cNvSpPr>
          <p:nvPr>
            <p:ph type="title"/>
          </p:nvPr>
        </p:nvSpPr>
        <p:spPr>
          <a:xfrm>
            <a:off x="381000" y="-982861"/>
            <a:ext cx="11430000" cy="982861"/>
          </a:xfrm>
        </p:spPr>
        <p:txBody>
          <a:bodyPr vert="horz" lIns="91440" tIns="45720" rIns="91440" bIns="45720" rtlCol="0" anchor="b">
            <a:normAutofit fontScale="90000"/>
          </a:bodyPr>
          <a:lstStyle/>
          <a:p>
            <a:r>
              <a:rPr lang="en-US" dirty="0"/>
              <a:t>Foundational skills of grammar for multilingual students</a:t>
            </a:r>
          </a:p>
        </p:txBody>
      </p:sp>
      <p:sp>
        <p:nvSpPr>
          <p:cNvPr id="3" name="TextBox 2">
            <a:extLst>
              <a:ext uri="{FF2B5EF4-FFF2-40B4-BE49-F238E27FC236}">
                <a16:creationId xmlns:a16="http://schemas.microsoft.com/office/drawing/2014/main" id="{8CB85C6C-EABE-9924-4A84-986D8F2BEF32}"/>
              </a:ext>
            </a:extLst>
          </p:cNvPr>
          <p:cNvSpPr txBox="1"/>
          <p:nvPr/>
        </p:nvSpPr>
        <p:spPr>
          <a:xfrm>
            <a:off x="-88501" y="778701"/>
            <a:ext cx="12540159" cy="584775"/>
          </a:xfrm>
          <a:prstGeom prst="rect">
            <a:avLst/>
          </a:prstGeom>
          <a:noFill/>
        </p:spPr>
        <p:txBody>
          <a:bodyPr wrap="square" rtlCol="0">
            <a:spAutoFit/>
          </a:bodyPr>
          <a:lstStyle/>
          <a:p>
            <a:r>
              <a:rPr lang="en-US" sz="3200" b="1" dirty="0"/>
              <a:t>           Foundational Skills of Grammar for Multilingual Students</a:t>
            </a:r>
          </a:p>
        </p:txBody>
      </p:sp>
      <p:sp>
        <p:nvSpPr>
          <p:cNvPr id="2" name="TextBox 1">
            <a:extLst>
              <a:ext uri="{FF2B5EF4-FFF2-40B4-BE49-F238E27FC236}">
                <a16:creationId xmlns:a16="http://schemas.microsoft.com/office/drawing/2014/main" id="{92607007-3A6F-0510-684A-0D7616E28CA8}"/>
              </a:ext>
            </a:extLst>
          </p:cNvPr>
          <p:cNvSpPr txBox="1"/>
          <p:nvPr/>
        </p:nvSpPr>
        <p:spPr>
          <a:xfrm>
            <a:off x="967925" y="1860026"/>
            <a:ext cx="10741723" cy="3046988"/>
          </a:xfrm>
          <a:prstGeom prst="rect">
            <a:avLst/>
          </a:prstGeom>
          <a:noFill/>
        </p:spPr>
        <p:txBody>
          <a:bodyPr wrap="square" rtlCol="0">
            <a:spAutoFit/>
          </a:bodyPr>
          <a:lstStyle/>
          <a:p>
            <a:pPr marL="342900" indent="-342900">
              <a:buFont typeface="Arial" panose="020B0604020202020204" pitchFamily="34" charset="0"/>
              <a:buChar char="•"/>
            </a:pPr>
            <a:r>
              <a:rPr lang="en-US" sz="2400" dirty="0"/>
              <a:t>Provide students with explicit and systematic grammar instruction</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Teach the parts of speech to for sentence construction</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Build on sentence construction for the development of paragraph writing</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Use cross-language approach by teaching the similarities and differences across languages</a:t>
            </a:r>
          </a:p>
        </p:txBody>
      </p:sp>
    </p:spTree>
    <p:extLst>
      <p:ext uri="{BB962C8B-B14F-4D97-AF65-F5344CB8AC3E}">
        <p14:creationId xmlns:p14="http://schemas.microsoft.com/office/powerpoint/2010/main" val="11615717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975C40-0ABF-B63C-AF5B-69A7072F9208}"/>
              </a:ext>
            </a:extLst>
          </p:cNvPr>
          <p:cNvSpPr>
            <a:spLocks noGrp="1"/>
          </p:cNvSpPr>
          <p:nvPr>
            <p:ph type="title" idx="4294967295"/>
          </p:nvPr>
        </p:nvSpPr>
        <p:spPr>
          <a:xfrm>
            <a:off x="381000" y="-982861"/>
            <a:ext cx="11430000" cy="982861"/>
          </a:xfrm>
        </p:spPr>
        <p:txBody>
          <a:bodyPr vert="horz" lIns="91440" tIns="45720" rIns="91440" bIns="45720" rtlCol="0" anchor="b">
            <a:normAutofit fontScale="90000"/>
          </a:bodyPr>
          <a:lstStyle/>
          <a:p>
            <a:r>
              <a:rPr lang="en-US" dirty="0"/>
              <a:t>Similarities and differences between English and Spanish capitalization, punctuation, and syntax</a:t>
            </a:r>
          </a:p>
        </p:txBody>
      </p:sp>
      <p:graphicFrame>
        <p:nvGraphicFramePr>
          <p:cNvPr id="3" name="Table 2">
            <a:extLst>
              <a:ext uri="{FF2B5EF4-FFF2-40B4-BE49-F238E27FC236}">
                <a16:creationId xmlns:a16="http://schemas.microsoft.com/office/drawing/2014/main" id="{24947FBF-DF0C-EF40-EF8E-790F9CECB859}"/>
              </a:ext>
            </a:extLst>
          </p:cNvPr>
          <p:cNvGraphicFramePr>
            <a:graphicFrameLocks noGrp="1"/>
          </p:cNvGraphicFramePr>
          <p:nvPr>
            <p:extLst>
              <p:ext uri="{D42A27DB-BD31-4B8C-83A1-F6EECF244321}">
                <p14:modId xmlns:p14="http://schemas.microsoft.com/office/powerpoint/2010/main" val="2488775984"/>
              </p:ext>
            </p:extLst>
          </p:nvPr>
        </p:nvGraphicFramePr>
        <p:xfrm>
          <a:off x="71020" y="0"/>
          <a:ext cx="7689658" cy="6295159"/>
        </p:xfrm>
        <a:graphic>
          <a:graphicData uri="http://schemas.openxmlformats.org/drawingml/2006/table">
            <a:tbl>
              <a:tblPr firstRow="1" firstCol="1" bandRow="1">
                <a:solidFill>
                  <a:srgbClr val="F7F7F7"/>
                </a:solidFill>
                <a:tableStyleId>{5C22544A-7EE6-4342-B048-85BDC9FD1C3A}</a:tableStyleId>
              </a:tblPr>
              <a:tblGrid>
                <a:gridCol w="3844829">
                  <a:extLst>
                    <a:ext uri="{9D8B030D-6E8A-4147-A177-3AD203B41FA5}">
                      <a16:colId xmlns:a16="http://schemas.microsoft.com/office/drawing/2014/main" val="4201079604"/>
                    </a:ext>
                  </a:extLst>
                </a:gridCol>
                <a:gridCol w="3844829">
                  <a:extLst>
                    <a:ext uri="{9D8B030D-6E8A-4147-A177-3AD203B41FA5}">
                      <a16:colId xmlns:a16="http://schemas.microsoft.com/office/drawing/2014/main" val="3647294504"/>
                    </a:ext>
                  </a:extLst>
                </a:gridCol>
              </a:tblGrid>
              <a:tr h="455850">
                <a:tc>
                  <a:txBody>
                    <a:bodyPr/>
                    <a:lstStyle/>
                    <a:p>
                      <a:pPr marL="0" marR="0" algn="ctr">
                        <a:lnSpc>
                          <a:spcPct val="200000"/>
                        </a:lnSpc>
                        <a:spcAft>
                          <a:spcPts val="800"/>
                        </a:spcAft>
                      </a:pPr>
                      <a:r>
                        <a:rPr lang="en-US" sz="1200" b="1" kern="100" cap="all" spc="60" dirty="0">
                          <a:solidFill>
                            <a:schemeClr val="tx1"/>
                          </a:solidFill>
                          <a:effectLst/>
                        </a:rPr>
                        <a:t>English</a:t>
                      </a:r>
                      <a:endParaRPr lang="en-US" sz="1200" b="1" kern="100" cap="all" spc="6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71637" marR="71637" marT="71637" marB="71637">
                    <a:lnL w="12700" cmpd="sng">
                      <a:noFill/>
                    </a:lnL>
                    <a:lnR w="12700" cmpd="sng">
                      <a:noFill/>
                    </a:lnR>
                    <a:lnT w="12700" cmpd="sng">
                      <a:noFill/>
                    </a:lnT>
                    <a:lnB w="38100" cmpd="sng">
                      <a:noFill/>
                    </a:lnB>
                    <a:noFill/>
                  </a:tcPr>
                </a:tc>
                <a:tc>
                  <a:txBody>
                    <a:bodyPr/>
                    <a:lstStyle/>
                    <a:p>
                      <a:pPr marL="0" marR="0" algn="ctr">
                        <a:lnSpc>
                          <a:spcPct val="200000"/>
                        </a:lnSpc>
                        <a:spcAft>
                          <a:spcPts val="800"/>
                        </a:spcAft>
                      </a:pPr>
                      <a:r>
                        <a:rPr lang="en-US" sz="1200" b="1" kern="100" cap="all" spc="60" dirty="0">
                          <a:solidFill>
                            <a:schemeClr val="tx1"/>
                          </a:solidFill>
                          <a:effectLst/>
                        </a:rPr>
                        <a:t>Spanish</a:t>
                      </a:r>
                      <a:endParaRPr lang="en-US" sz="1200" b="1" kern="100" cap="all" spc="6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71637" marR="71637" marT="71637" marB="71637">
                    <a:lnL w="12700" cmpd="sng">
                      <a:noFill/>
                    </a:lnL>
                    <a:lnR w="12700" cmpd="sng">
                      <a:noFill/>
                    </a:lnR>
                    <a:lnT w="12700" cmpd="sng">
                      <a:noFill/>
                    </a:lnT>
                    <a:lnB w="38100" cmpd="sng">
                      <a:noFill/>
                    </a:lnB>
                    <a:noFill/>
                  </a:tcPr>
                </a:tc>
                <a:extLst>
                  <a:ext uri="{0D108BD9-81ED-4DB2-BD59-A6C34878D82A}">
                    <a16:rowId xmlns:a16="http://schemas.microsoft.com/office/drawing/2014/main" val="3996463354"/>
                  </a:ext>
                </a:extLst>
              </a:tr>
              <a:tr h="364658">
                <a:tc>
                  <a:txBody>
                    <a:bodyPr/>
                    <a:lstStyle/>
                    <a:p>
                      <a:pPr marL="0" marR="0">
                        <a:lnSpc>
                          <a:spcPct val="200000"/>
                        </a:lnSpc>
                        <a:spcAft>
                          <a:spcPts val="800"/>
                        </a:spcAft>
                      </a:pPr>
                      <a:r>
                        <a:rPr lang="en-US" sz="1200" b="1" kern="100" cap="none" spc="0" dirty="0">
                          <a:solidFill>
                            <a:schemeClr val="tx1"/>
                          </a:solidFill>
                          <a:effectLst/>
                        </a:rPr>
                        <a:t>Nouns name a person, place or thing.</a:t>
                      </a:r>
                      <a:endParaRPr lang="en-US" sz="1200" b="1"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21649" marR="21649" marT="0" marB="47757">
                    <a:lnL w="12700" cmpd="sng">
                      <a:noFill/>
                      <a:prstDash val="solid"/>
                    </a:lnL>
                    <a:lnR w="12700" cmpd="sng">
                      <a:noFill/>
                      <a:prstDash val="solid"/>
                    </a:lnR>
                    <a:lnT w="38100" cmpd="sng">
                      <a:noFill/>
                    </a:lnT>
                    <a:lnB w="12700" cmpd="sng">
                      <a:noFill/>
                      <a:prstDash val="solid"/>
                    </a:lnB>
                    <a:solidFill>
                      <a:srgbClr val="F7F7F7"/>
                    </a:solidFill>
                  </a:tcPr>
                </a:tc>
                <a:tc>
                  <a:txBody>
                    <a:bodyPr/>
                    <a:lstStyle/>
                    <a:p>
                      <a:pPr marL="0" marR="0">
                        <a:lnSpc>
                          <a:spcPct val="200000"/>
                        </a:lnSpc>
                        <a:spcAft>
                          <a:spcPts val="800"/>
                        </a:spcAft>
                      </a:pPr>
                      <a:r>
                        <a:rPr lang="en-US" sz="1200" kern="100" cap="none" spc="0">
                          <a:solidFill>
                            <a:schemeClr val="tx1"/>
                          </a:solidFill>
                          <a:effectLst/>
                        </a:rPr>
                        <a:t>Nouns name a person, place or thing.</a:t>
                      </a:r>
                      <a:endParaRPr lang="en-US" sz="1200" kern="100" cap="none" spc="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21649" marR="21649" marT="0" marB="47757">
                    <a:lnL w="12700" cmpd="sng">
                      <a:noFill/>
                      <a:prstDash val="solid"/>
                    </a:lnL>
                    <a:lnR w="12700" cmpd="sng">
                      <a:noFill/>
                      <a:prstDash val="solid"/>
                    </a:lnR>
                    <a:lnT w="38100" cmpd="sng">
                      <a:noFill/>
                    </a:lnT>
                    <a:lnB w="12700" cmpd="sng">
                      <a:noFill/>
                      <a:prstDash val="solid"/>
                    </a:lnB>
                    <a:solidFill>
                      <a:srgbClr val="F7F7F7"/>
                    </a:solidFill>
                  </a:tcPr>
                </a:tc>
                <a:extLst>
                  <a:ext uri="{0D108BD9-81ED-4DB2-BD59-A6C34878D82A}">
                    <a16:rowId xmlns:a16="http://schemas.microsoft.com/office/drawing/2014/main" val="3078891015"/>
                  </a:ext>
                </a:extLst>
              </a:tr>
              <a:tr h="364658">
                <a:tc>
                  <a:txBody>
                    <a:bodyPr/>
                    <a:lstStyle/>
                    <a:p>
                      <a:pPr marL="0" marR="0">
                        <a:lnSpc>
                          <a:spcPct val="200000"/>
                        </a:lnSpc>
                        <a:spcAft>
                          <a:spcPts val="800"/>
                        </a:spcAft>
                      </a:pPr>
                      <a:r>
                        <a:rPr lang="en-US" sz="1200" b="1" kern="100" cap="none" spc="0" dirty="0">
                          <a:solidFill>
                            <a:schemeClr val="tx1"/>
                          </a:solidFill>
                          <a:effectLst/>
                        </a:rPr>
                        <a:t>Nouns have gender when something is male or female.</a:t>
                      </a:r>
                      <a:endParaRPr lang="en-US" sz="1200" b="1"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21649" marR="21649" marT="0" marB="47757">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marL="0" marR="0">
                        <a:lnSpc>
                          <a:spcPct val="200000"/>
                        </a:lnSpc>
                        <a:spcAft>
                          <a:spcPts val="800"/>
                        </a:spcAft>
                      </a:pPr>
                      <a:r>
                        <a:rPr lang="en-US" sz="1200" kern="100" cap="none" spc="0" dirty="0">
                          <a:solidFill>
                            <a:schemeClr val="tx1"/>
                          </a:solidFill>
                          <a:effectLst/>
                        </a:rPr>
                        <a:t>Nouns are masculine or feminine.</a:t>
                      </a:r>
                      <a:endParaRPr lang="en-US" sz="1200"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21649" marR="21649" marT="0" marB="47757">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extLst>
                  <a:ext uri="{0D108BD9-81ED-4DB2-BD59-A6C34878D82A}">
                    <a16:rowId xmlns:a16="http://schemas.microsoft.com/office/drawing/2014/main" val="3224238622"/>
                  </a:ext>
                </a:extLst>
              </a:tr>
              <a:tr h="364658">
                <a:tc>
                  <a:txBody>
                    <a:bodyPr/>
                    <a:lstStyle/>
                    <a:p>
                      <a:pPr marL="0" marR="0">
                        <a:lnSpc>
                          <a:spcPct val="200000"/>
                        </a:lnSpc>
                        <a:spcAft>
                          <a:spcPts val="800"/>
                        </a:spcAft>
                      </a:pPr>
                      <a:r>
                        <a:rPr lang="en-US" sz="1200" b="1" kern="100" cap="none" spc="0">
                          <a:solidFill>
                            <a:schemeClr val="tx1"/>
                          </a:solidFill>
                          <a:effectLst/>
                        </a:rPr>
                        <a:t>Subject dropping is not allowed.</a:t>
                      </a:r>
                      <a:endParaRPr lang="en-US" sz="1200" b="1" kern="100" cap="none" spc="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21649" marR="21649" marT="0" marB="47757">
                    <a:lnL w="12700" cmpd="sng">
                      <a:noFill/>
                      <a:prstDash val="solid"/>
                    </a:lnL>
                    <a:lnR w="12700" cmpd="sng">
                      <a:noFill/>
                      <a:prstDash val="solid"/>
                    </a:lnR>
                    <a:lnT w="12700" cmpd="sng">
                      <a:noFill/>
                      <a:prstDash val="solid"/>
                    </a:lnT>
                    <a:lnB w="12700" cmpd="sng">
                      <a:noFill/>
                      <a:prstDash val="solid"/>
                    </a:lnB>
                    <a:solidFill>
                      <a:srgbClr val="F7F7F7"/>
                    </a:solidFill>
                  </a:tcPr>
                </a:tc>
                <a:tc>
                  <a:txBody>
                    <a:bodyPr/>
                    <a:lstStyle/>
                    <a:p>
                      <a:pPr marL="0" marR="0">
                        <a:lnSpc>
                          <a:spcPct val="200000"/>
                        </a:lnSpc>
                        <a:spcAft>
                          <a:spcPts val="800"/>
                        </a:spcAft>
                      </a:pPr>
                      <a:r>
                        <a:rPr lang="en-US" sz="1200" kern="100" cap="none" spc="0" dirty="0">
                          <a:solidFill>
                            <a:schemeClr val="tx1"/>
                          </a:solidFill>
                          <a:effectLst/>
                        </a:rPr>
                        <a:t>Subject dropping is allowed.</a:t>
                      </a:r>
                      <a:endParaRPr lang="en-US" sz="1200"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21649" marR="21649" marT="0" marB="47757">
                    <a:lnL w="12700" cmpd="sng">
                      <a:noFill/>
                      <a:prstDash val="solid"/>
                    </a:lnL>
                    <a:lnR w="12700" cmpd="sng">
                      <a:noFill/>
                      <a:prstDash val="solid"/>
                    </a:lnR>
                    <a:lnT w="12700" cmpd="sng">
                      <a:noFill/>
                      <a:prstDash val="solid"/>
                    </a:lnT>
                    <a:lnB w="12700" cmpd="sng">
                      <a:noFill/>
                      <a:prstDash val="solid"/>
                    </a:lnB>
                    <a:solidFill>
                      <a:srgbClr val="F7F7F7"/>
                    </a:solidFill>
                  </a:tcPr>
                </a:tc>
                <a:extLst>
                  <a:ext uri="{0D108BD9-81ED-4DB2-BD59-A6C34878D82A}">
                    <a16:rowId xmlns:a16="http://schemas.microsoft.com/office/drawing/2014/main" val="1564942447"/>
                  </a:ext>
                </a:extLst>
              </a:tr>
              <a:tr h="722233">
                <a:tc>
                  <a:txBody>
                    <a:bodyPr/>
                    <a:lstStyle/>
                    <a:p>
                      <a:pPr marL="0" marR="0">
                        <a:lnSpc>
                          <a:spcPct val="200000"/>
                        </a:lnSpc>
                        <a:spcAft>
                          <a:spcPts val="800"/>
                        </a:spcAft>
                      </a:pPr>
                      <a:r>
                        <a:rPr lang="en-US" sz="1200" b="1" kern="100" cap="none" spc="0">
                          <a:solidFill>
                            <a:schemeClr val="tx1"/>
                          </a:solidFill>
                          <a:effectLst/>
                        </a:rPr>
                        <a:t>Proper nouns are capitalized.</a:t>
                      </a:r>
                      <a:endParaRPr lang="en-US" sz="1200" b="1" kern="100" cap="none" spc="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21649" marR="21649" marT="0" marB="47757">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marL="0" marR="0">
                        <a:lnSpc>
                          <a:spcPct val="200000"/>
                        </a:lnSpc>
                        <a:spcAft>
                          <a:spcPts val="800"/>
                        </a:spcAft>
                      </a:pPr>
                      <a:r>
                        <a:rPr lang="en-US" sz="1200" kern="100" cap="none" spc="0" dirty="0">
                          <a:solidFill>
                            <a:schemeClr val="tx1"/>
                          </a:solidFill>
                          <a:effectLst/>
                        </a:rPr>
                        <a:t>Proper nouns are capitalized except common nouns such as days of the week and months of the year. </a:t>
                      </a:r>
                      <a:endParaRPr lang="en-US" sz="1200"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21649" marR="21649" marT="0" marB="47757">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extLst>
                  <a:ext uri="{0D108BD9-81ED-4DB2-BD59-A6C34878D82A}">
                    <a16:rowId xmlns:a16="http://schemas.microsoft.com/office/drawing/2014/main" val="3843952137"/>
                  </a:ext>
                </a:extLst>
              </a:tr>
              <a:tr h="364658">
                <a:tc>
                  <a:txBody>
                    <a:bodyPr/>
                    <a:lstStyle/>
                    <a:p>
                      <a:pPr marL="0" marR="0">
                        <a:lnSpc>
                          <a:spcPct val="200000"/>
                        </a:lnSpc>
                        <a:spcAft>
                          <a:spcPts val="800"/>
                        </a:spcAft>
                      </a:pPr>
                      <a:r>
                        <a:rPr lang="en-US" sz="1200" b="1" kern="100" cap="none" spc="0">
                          <a:solidFill>
                            <a:schemeClr val="tx1"/>
                          </a:solidFill>
                          <a:effectLst/>
                        </a:rPr>
                        <a:t>Verbs are words used to describe action.</a:t>
                      </a:r>
                      <a:endParaRPr lang="en-US" sz="1200" b="1" kern="100" cap="none" spc="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21649" marR="21649" marT="0" marB="47757">
                    <a:lnL w="12700" cmpd="sng">
                      <a:noFill/>
                      <a:prstDash val="solid"/>
                    </a:lnL>
                    <a:lnR w="12700" cmpd="sng">
                      <a:noFill/>
                      <a:prstDash val="solid"/>
                    </a:lnR>
                    <a:lnT w="12700" cmpd="sng">
                      <a:noFill/>
                      <a:prstDash val="solid"/>
                    </a:lnT>
                    <a:lnB w="12700" cmpd="sng">
                      <a:noFill/>
                      <a:prstDash val="solid"/>
                    </a:lnB>
                    <a:solidFill>
                      <a:srgbClr val="F7F7F7"/>
                    </a:solidFill>
                  </a:tcPr>
                </a:tc>
                <a:tc>
                  <a:txBody>
                    <a:bodyPr/>
                    <a:lstStyle/>
                    <a:p>
                      <a:pPr marL="0" marR="0">
                        <a:lnSpc>
                          <a:spcPct val="200000"/>
                        </a:lnSpc>
                        <a:spcAft>
                          <a:spcPts val="800"/>
                        </a:spcAft>
                      </a:pPr>
                      <a:r>
                        <a:rPr lang="en-US" sz="1200" kern="100" cap="none" spc="0" dirty="0">
                          <a:solidFill>
                            <a:schemeClr val="tx1"/>
                          </a:solidFill>
                          <a:effectLst/>
                        </a:rPr>
                        <a:t>Verbs are words used to describe action.</a:t>
                      </a:r>
                      <a:endParaRPr lang="en-US" sz="1200"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21649" marR="21649" marT="0" marB="47757">
                    <a:lnL w="12700" cmpd="sng">
                      <a:noFill/>
                      <a:prstDash val="solid"/>
                    </a:lnL>
                    <a:lnR w="12700" cmpd="sng">
                      <a:noFill/>
                      <a:prstDash val="solid"/>
                    </a:lnR>
                    <a:lnT w="12700" cmpd="sng">
                      <a:noFill/>
                      <a:prstDash val="solid"/>
                    </a:lnT>
                    <a:lnB w="12700" cmpd="sng">
                      <a:noFill/>
                      <a:prstDash val="solid"/>
                    </a:lnB>
                    <a:solidFill>
                      <a:srgbClr val="F7F7F7"/>
                    </a:solidFill>
                  </a:tcPr>
                </a:tc>
                <a:extLst>
                  <a:ext uri="{0D108BD9-81ED-4DB2-BD59-A6C34878D82A}">
                    <a16:rowId xmlns:a16="http://schemas.microsoft.com/office/drawing/2014/main" val="1559732547"/>
                  </a:ext>
                </a:extLst>
              </a:tr>
              <a:tr h="364658">
                <a:tc>
                  <a:txBody>
                    <a:bodyPr/>
                    <a:lstStyle/>
                    <a:p>
                      <a:pPr marL="0" marR="0">
                        <a:lnSpc>
                          <a:spcPct val="200000"/>
                        </a:lnSpc>
                        <a:spcAft>
                          <a:spcPts val="800"/>
                        </a:spcAft>
                      </a:pPr>
                      <a:r>
                        <a:rPr lang="en-US" sz="1200" b="1" kern="100" cap="none" spc="0">
                          <a:solidFill>
                            <a:schemeClr val="tx1"/>
                          </a:solidFill>
                          <a:effectLst/>
                        </a:rPr>
                        <a:t>Verbs have a present and past tense.</a:t>
                      </a:r>
                      <a:endParaRPr lang="en-US" sz="1200" b="1" kern="100" cap="none" spc="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21649" marR="21649" marT="0" marB="47757">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marL="0" marR="0">
                        <a:lnSpc>
                          <a:spcPct val="200000"/>
                        </a:lnSpc>
                        <a:spcAft>
                          <a:spcPts val="800"/>
                        </a:spcAft>
                      </a:pPr>
                      <a:r>
                        <a:rPr lang="en-US" sz="1200" kern="100" cap="none" spc="0" dirty="0">
                          <a:solidFill>
                            <a:schemeClr val="tx1"/>
                          </a:solidFill>
                          <a:effectLst/>
                        </a:rPr>
                        <a:t>Verbs have present tense, but past tense has six forms.</a:t>
                      </a:r>
                      <a:endParaRPr lang="en-US" sz="1200"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21649" marR="21649" marT="0" marB="47757">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extLst>
                  <a:ext uri="{0D108BD9-81ED-4DB2-BD59-A6C34878D82A}">
                    <a16:rowId xmlns:a16="http://schemas.microsoft.com/office/drawing/2014/main" val="266710388"/>
                  </a:ext>
                </a:extLst>
              </a:tr>
              <a:tr h="364658">
                <a:tc>
                  <a:txBody>
                    <a:bodyPr/>
                    <a:lstStyle/>
                    <a:p>
                      <a:pPr marL="0" marR="0">
                        <a:lnSpc>
                          <a:spcPct val="200000"/>
                        </a:lnSpc>
                        <a:spcAft>
                          <a:spcPts val="800"/>
                        </a:spcAft>
                      </a:pPr>
                      <a:r>
                        <a:rPr lang="en-US" sz="1200" b="1" kern="100" cap="none" spc="0">
                          <a:solidFill>
                            <a:schemeClr val="tx1"/>
                          </a:solidFill>
                          <a:effectLst/>
                        </a:rPr>
                        <a:t>Adverbs are word that modify verbs.</a:t>
                      </a:r>
                      <a:endParaRPr lang="en-US" sz="1200" b="1" kern="100" cap="none" spc="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21649" marR="21649" marT="0" marB="47757">
                    <a:lnL w="12700" cmpd="sng">
                      <a:noFill/>
                      <a:prstDash val="solid"/>
                    </a:lnL>
                    <a:lnR w="12700" cmpd="sng">
                      <a:noFill/>
                      <a:prstDash val="solid"/>
                    </a:lnR>
                    <a:lnT w="12700" cmpd="sng">
                      <a:noFill/>
                      <a:prstDash val="solid"/>
                    </a:lnT>
                    <a:lnB w="12700" cmpd="sng">
                      <a:noFill/>
                      <a:prstDash val="solid"/>
                    </a:lnB>
                    <a:solidFill>
                      <a:srgbClr val="F7F7F7"/>
                    </a:solidFill>
                  </a:tcPr>
                </a:tc>
                <a:tc>
                  <a:txBody>
                    <a:bodyPr/>
                    <a:lstStyle/>
                    <a:p>
                      <a:pPr marL="0" marR="0">
                        <a:lnSpc>
                          <a:spcPct val="200000"/>
                        </a:lnSpc>
                        <a:spcAft>
                          <a:spcPts val="800"/>
                        </a:spcAft>
                      </a:pPr>
                      <a:r>
                        <a:rPr lang="en-US" sz="1200" kern="100" cap="none" spc="0">
                          <a:solidFill>
                            <a:schemeClr val="tx1"/>
                          </a:solidFill>
                          <a:effectLst/>
                        </a:rPr>
                        <a:t>Adverbs are words that modify verbs.</a:t>
                      </a:r>
                      <a:endParaRPr lang="en-US" sz="1200" kern="100" cap="none" spc="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21649" marR="21649" marT="0" marB="47757">
                    <a:lnL w="12700" cmpd="sng">
                      <a:noFill/>
                      <a:prstDash val="solid"/>
                    </a:lnL>
                    <a:lnR w="12700" cmpd="sng">
                      <a:noFill/>
                      <a:prstDash val="solid"/>
                    </a:lnR>
                    <a:lnT w="12700" cmpd="sng">
                      <a:noFill/>
                      <a:prstDash val="solid"/>
                    </a:lnT>
                    <a:lnB w="12700" cmpd="sng">
                      <a:noFill/>
                      <a:prstDash val="solid"/>
                    </a:lnB>
                    <a:solidFill>
                      <a:srgbClr val="F7F7F7"/>
                    </a:solidFill>
                  </a:tcPr>
                </a:tc>
                <a:extLst>
                  <a:ext uri="{0D108BD9-81ED-4DB2-BD59-A6C34878D82A}">
                    <a16:rowId xmlns:a16="http://schemas.microsoft.com/office/drawing/2014/main" val="3480582356"/>
                  </a:ext>
                </a:extLst>
              </a:tr>
              <a:tr h="364658">
                <a:tc>
                  <a:txBody>
                    <a:bodyPr/>
                    <a:lstStyle/>
                    <a:p>
                      <a:pPr marL="0" marR="0">
                        <a:lnSpc>
                          <a:spcPct val="200000"/>
                        </a:lnSpc>
                        <a:spcAft>
                          <a:spcPts val="800"/>
                        </a:spcAft>
                      </a:pPr>
                      <a:r>
                        <a:rPr lang="en-US" sz="1200" b="1" kern="100" cap="none" spc="0">
                          <a:solidFill>
                            <a:schemeClr val="tx1"/>
                          </a:solidFill>
                          <a:effectLst/>
                        </a:rPr>
                        <a:t>Adverbs are comparative superlative.</a:t>
                      </a:r>
                      <a:endParaRPr lang="en-US" sz="1200" b="1" kern="100" cap="none" spc="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21649" marR="21649" marT="0" marB="47757">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marL="0" marR="0">
                        <a:lnSpc>
                          <a:spcPct val="200000"/>
                        </a:lnSpc>
                        <a:spcAft>
                          <a:spcPts val="800"/>
                        </a:spcAft>
                      </a:pPr>
                      <a:r>
                        <a:rPr lang="en-US" sz="1200" kern="100" cap="none" spc="0">
                          <a:solidFill>
                            <a:schemeClr val="tx1"/>
                          </a:solidFill>
                          <a:effectLst/>
                        </a:rPr>
                        <a:t>Adverbs are comparative superlatives.</a:t>
                      </a:r>
                      <a:endParaRPr lang="en-US" sz="1200" kern="100" cap="none" spc="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21649" marR="21649" marT="0" marB="47757">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extLst>
                  <a:ext uri="{0D108BD9-81ED-4DB2-BD59-A6C34878D82A}">
                    <a16:rowId xmlns:a16="http://schemas.microsoft.com/office/drawing/2014/main" val="1547891842"/>
                  </a:ext>
                </a:extLst>
              </a:tr>
              <a:tr h="364658">
                <a:tc>
                  <a:txBody>
                    <a:bodyPr/>
                    <a:lstStyle/>
                    <a:p>
                      <a:pPr marL="0" marR="0">
                        <a:lnSpc>
                          <a:spcPct val="200000"/>
                        </a:lnSpc>
                        <a:spcAft>
                          <a:spcPts val="800"/>
                        </a:spcAft>
                      </a:pPr>
                      <a:r>
                        <a:rPr lang="en-US" sz="1200" b="1" kern="100" cap="none" spc="0">
                          <a:solidFill>
                            <a:schemeClr val="tx1"/>
                          </a:solidFill>
                          <a:effectLst/>
                        </a:rPr>
                        <a:t>Adjectives are words that modify a noun.</a:t>
                      </a:r>
                      <a:endParaRPr lang="en-US" sz="1200" b="1" kern="100" cap="none" spc="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21649" marR="21649" marT="0" marB="47757">
                    <a:lnL w="12700" cmpd="sng">
                      <a:noFill/>
                      <a:prstDash val="solid"/>
                    </a:lnL>
                    <a:lnR w="12700" cmpd="sng">
                      <a:noFill/>
                      <a:prstDash val="solid"/>
                    </a:lnR>
                    <a:lnT w="12700" cmpd="sng">
                      <a:noFill/>
                      <a:prstDash val="solid"/>
                    </a:lnT>
                    <a:lnB w="12700" cmpd="sng">
                      <a:noFill/>
                      <a:prstDash val="solid"/>
                    </a:lnB>
                    <a:solidFill>
                      <a:srgbClr val="F7F7F7"/>
                    </a:solidFill>
                  </a:tcPr>
                </a:tc>
                <a:tc>
                  <a:txBody>
                    <a:bodyPr/>
                    <a:lstStyle/>
                    <a:p>
                      <a:pPr marL="0" marR="0">
                        <a:lnSpc>
                          <a:spcPct val="200000"/>
                        </a:lnSpc>
                        <a:spcAft>
                          <a:spcPts val="800"/>
                        </a:spcAft>
                      </a:pPr>
                      <a:r>
                        <a:rPr lang="en-US" sz="1200" kern="100" cap="none" spc="0" dirty="0">
                          <a:solidFill>
                            <a:schemeClr val="tx1"/>
                          </a:solidFill>
                          <a:effectLst/>
                        </a:rPr>
                        <a:t>Adjectives are words that modify a noun.</a:t>
                      </a:r>
                      <a:endParaRPr lang="en-US" sz="1200"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21649" marR="21649" marT="0" marB="47757">
                    <a:lnL w="12700" cmpd="sng">
                      <a:noFill/>
                      <a:prstDash val="solid"/>
                    </a:lnL>
                    <a:lnR w="12700" cmpd="sng">
                      <a:noFill/>
                      <a:prstDash val="solid"/>
                    </a:lnR>
                    <a:lnT w="12700" cmpd="sng">
                      <a:noFill/>
                      <a:prstDash val="solid"/>
                    </a:lnT>
                    <a:lnB w="12700" cmpd="sng">
                      <a:noFill/>
                      <a:prstDash val="solid"/>
                    </a:lnB>
                    <a:solidFill>
                      <a:srgbClr val="F7F7F7"/>
                    </a:solidFill>
                  </a:tcPr>
                </a:tc>
                <a:extLst>
                  <a:ext uri="{0D108BD9-81ED-4DB2-BD59-A6C34878D82A}">
                    <a16:rowId xmlns:a16="http://schemas.microsoft.com/office/drawing/2014/main" val="436490428"/>
                  </a:ext>
                </a:extLst>
              </a:tr>
              <a:tr h="364658">
                <a:tc>
                  <a:txBody>
                    <a:bodyPr/>
                    <a:lstStyle/>
                    <a:p>
                      <a:pPr marL="0" marR="0">
                        <a:lnSpc>
                          <a:spcPct val="200000"/>
                        </a:lnSpc>
                        <a:spcAft>
                          <a:spcPts val="800"/>
                        </a:spcAft>
                      </a:pPr>
                      <a:r>
                        <a:rPr lang="en-US" sz="1200" b="1" kern="100" cap="none" spc="0">
                          <a:solidFill>
                            <a:schemeClr val="tx1"/>
                          </a:solidFill>
                          <a:effectLst/>
                        </a:rPr>
                        <a:t>Adjectives appear before the noun.</a:t>
                      </a:r>
                      <a:endParaRPr lang="en-US" sz="1200" b="1" kern="100" cap="none" spc="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21649" marR="21649" marT="0" marB="47757">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marL="0" marR="0">
                        <a:lnSpc>
                          <a:spcPct val="200000"/>
                        </a:lnSpc>
                        <a:spcAft>
                          <a:spcPts val="800"/>
                        </a:spcAft>
                      </a:pPr>
                      <a:r>
                        <a:rPr lang="en-US" sz="1200" kern="100" cap="none" spc="0" dirty="0">
                          <a:solidFill>
                            <a:schemeClr val="tx1"/>
                          </a:solidFill>
                          <a:effectLst/>
                        </a:rPr>
                        <a:t>Adjectives appear after the noun.</a:t>
                      </a:r>
                      <a:endParaRPr lang="en-US" sz="1200"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21649" marR="21649" marT="0" marB="47757">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extLst>
                  <a:ext uri="{0D108BD9-81ED-4DB2-BD59-A6C34878D82A}">
                    <a16:rowId xmlns:a16="http://schemas.microsoft.com/office/drawing/2014/main" val="874680734"/>
                  </a:ext>
                </a:extLst>
              </a:tr>
              <a:tr h="1084131">
                <a:tc>
                  <a:txBody>
                    <a:bodyPr/>
                    <a:lstStyle/>
                    <a:p>
                      <a:pPr marL="0" marR="0">
                        <a:lnSpc>
                          <a:spcPct val="200000"/>
                        </a:lnSpc>
                        <a:spcAft>
                          <a:spcPts val="800"/>
                        </a:spcAft>
                      </a:pPr>
                      <a:r>
                        <a:rPr lang="en-US" sz="1200" b="1" kern="100" cap="none" spc="0">
                          <a:solidFill>
                            <a:schemeClr val="tx1"/>
                          </a:solidFill>
                          <a:effectLst/>
                        </a:rPr>
                        <a:t>Exclamation point is used at the end of a sentence to alert the reader that something exciting has been stated.</a:t>
                      </a:r>
                      <a:endParaRPr lang="en-US" sz="1200" b="1" kern="100" cap="none" spc="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21649" marR="21649" marT="0" marB="47757">
                    <a:lnL w="12700" cmpd="sng">
                      <a:noFill/>
                      <a:prstDash val="solid"/>
                    </a:lnL>
                    <a:lnR w="12700" cmpd="sng">
                      <a:noFill/>
                      <a:prstDash val="solid"/>
                    </a:lnR>
                    <a:lnT w="12700" cmpd="sng">
                      <a:noFill/>
                      <a:prstDash val="solid"/>
                    </a:lnT>
                    <a:lnB w="12700" cmpd="sng">
                      <a:noFill/>
                      <a:prstDash val="solid"/>
                    </a:lnB>
                    <a:solidFill>
                      <a:srgbClr val="F7F7F7"/>
                    </a:solidFill>
                  </a:tcPr>
                </a:tc>
                <a:tc>
                  <a:txBody>
                    <a:bodyPr/>
                    <a:lstStyle/>
                    <a:p>
                      <a:pPr marL="0" marR="0">
                        <a:lnSpc>
                          <a:spcPct val="200000"/>
                        </a:lnSpc>
                        <a:spcAft>
                          <a:spcPts val="800"/>
                        </a:spcAft>
                      </a:pPr>
                      <a:r>
                        <a:rPr lang="en-US" sz="1200" kern="100" cap="none" spc="0" dirty="0">
                          <a:solidFill>
                            <a:schemeClr val="tx1"/>
                          </a:solidFill>
                          <a:effectLst/>
                        </a:rPr>
                        <a:t>Exclamation point is used at the beginning and the end of a sentence to alert the reader that something exciting has been stated.</a:t>
                      </a:r>
                      <a:endParaRPr lang="en-US" sz="1200"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21649" marR="21649" marT="0" marB="47757">
                    <a:lnL w="12700" cmpd="sng">
                      <a:noFill/>
                      <a:prstDash val="solid"/>
                    </a:lnL>
                    <a:lnR w="12700" cmpd="sng">
                      <a:noFill/>
                      <a:prstDash val="solid"/>
                    </a:lnR>
                    <a:lnT w="12700" cmpd="sng">
                      <a:noFill/>
                      <a:prstDash val="solid"/>
                    </a:lnT>
                    <a:lnB w="12700" cmpd="sng">
                      <a:noFill/>
                      <a:prstDash val="solid"/>
                    </a:lnB>
                    <a:solidFill>
                      <a:srgbClr val="F7F7F7"/>
                    </a:solidFill>
                  </a:tcPr>
                </a:tc>
                <a:extLst>
                  <a:ext uri="{0D108BD9-81ED-4DB2-BD59-A6C34878D82A}">
                    <a16:rowId xmlns:a16="http://schemas.microsoft.com/office/drawing/2014/main" val="2533023785"/>
                  </a:ext>
                </a:extLst>
              </a:tr>
              <a:tr h="722233">
                <a:tc>
                  <a:txBody>
                    <a:bodyPr/>
                    <a:lstStyle/>
                    <a:p>
                      <a:pPr marL="0" marR="0">
                        <a:lnSpc>
                          <a:spcPct val="200000"/>
                        </a:lnSpc>
                        <a:spcAft>
                          <a:spcPts val="800"/>
                        </a:spcAft>
                      </a:pPr>
                      <a:r>
                        <a:rPr lang="en-US" sz="1200" b="1" kern="100" cap="none" spc="0" dirty="0">
                          <a:solidFill>
                            <a:schemeClr val="tx1"/>
                          </a:solidFill>
                          <a:effectLst/>
                        </a:rPr>
                        <a:t>Question mark is used at the end of questions.</a:t>
                      </a:r>
                      <a:endParaRPr lang="en-US" sz="1200" b="1"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21649" marR="21649" marT="0" marB="47757">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marL="0" marR="0">
                        <a:lnSpc>
                          <a:spcPct val="200000"/>
                        </a:lnSpc>
                        <a:spcAft>
                          <a:spcPts val="800"/>
                        </a:spcAft>
                      </a:pPr>
                      <a:r>
                        <a:rPr lang="en-US" sz="1200" kern="100" cap="none" spc="0" dirty="0">
                          <a:solidFill>
                            <a:schemeClr val="tx1"/>
                          </a:solidFill>
                          <a:effectLst/>
                        </a:rPr>
                        <a:t>Question mark is used at the beginning and at the end of questions.</a:t>
                      </a:r>
                      <a:endParaRPr lang="en-US" sz="1200"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21649" marR="21649" marT="0" marB="47757">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extLst>
                  <a:ext uri="{0D108BD9-81ED-4DB2-BD59-A6C34878D82A}">
                    <a16:rowId xmlns:a16="http://schemas.microsoft.com/office/drawing/2014/main" val="3589913210"/>
                  </a:ext>
                </a:extLst>
              </a:tr>
            </a:tbl>
          </a:graphicData>
        </a:graphic>
      </p:graphicFrame>
      <p:sp>
        <p:nvSpPr>
          <p:cNvPr id="4" name="Rectangle 1">
            <a:extLst>
              <a:ext uri="{FF2B5EF4-FFF2-40B4-BE49-F238E27FC236}">
                <a16:creationId xmlns:a16="http://schemas.microsoft.com/office/drawing/2014/main" id="{95441AAA-727D-B959-D9EB-3907EBEB4429}"/>
              </a:ext>
            </a:extLst>
          </p:cNvPr>
          <p:cNvSpPr>
            <a:spLocks noChangeArrowheads="1"/>
          </p:cNvSpPr>
          <p:nvPr/>
        </p:nvSpPr>
        <p:spPr bwMode="auto">
          <a:xfrm>
            <a:off x="8141110" y="639097"/>
            <a:ext cx="3401961" cy="424019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b" anchorCtr="0" compatLnSpc="1">
            <a:prstTxWarp prst="textNoShape">
              <a:avLst/>
            </a:prstTxWarp>
            <a:normAutofit/>
          </a:bodyPr>
          <a:lstStyle/>
          <a:p>
            <a:pPr marL="0" marR="0" lvl="0" indent="0" fontAlgn="base">
              <a:lnSpc>
                <a:spcPct val="85000"/>
              </a:lnSpc>
              <a:spcBef>
                <a:spcPct val="0"/>
              </a:spcBef>
              <a:spcAft>
                <a:spcPts val="600"/>
              </a:spcAft>
              <a:buClrTx/>
              <a:buSzTx/>
              <a:tabLst/>
            </a:pPr>
            <a:r>
              <a:rPr kumimoji="0" lang="en-US" altLang="en-US" sz="3600" b="1" i="0" u="none" strike="noStrike" cap="none" spc="-50" normalizeH="0" dirty="0">
                <a:ln>
                  <a:noFill/>
                </a:ln>
                <a:solidFill>
                  <a:srgbClr val="002060"/>
                </a:solidFill>
                <a:effectLst/>
                <a:latin typeface="+mj-lt"/>
                <a:ea typeface="+mj-ea"/>
                <a:cs typeface="+mj-cs"/>
              </a:rPr>
              <a:t>Similarities and Differences between English and Spanish Capitalization, Punctuation, and Syntax</a:t>
            </a:r>
            <a:endParaRPr kumimoji="0" lang="en-US" altLang="en-US" sz="3600" b="0" i="0" u="none" strike="noStrike" cap="none" spc="-50" normalizeH="0" dirty="0">
              <a:ln>
                <a:noFill/>
              </a:ln>
              <a:solidFill>
                <a:srgbClr val="002060"/>
              </a:solidFill>
              <a:effectLst/>
              <a:latin typeface="+mj-lt"/>
              <a:ea typeface="+mj-ea"/>
              <a:cs typeface="+mj-cs"/>
            </a:endParaRPr>
          </a:p>
          <a:p>
            <a:pPr marL="0" marR="0" lvl="0" indent="0" fontAlgn="base">
              <a:lnSpc>
                <a:spcPct val="85000"/>
              </a:lnSpc>
              <a:spcBef>
                <a:spcPct val="0"/>
              </a:spcBef>
              <a:spcAft>
                <a:spcPts val="600"/>
              </a:spcAft>
              <a:buClrTx/>
              <a:buSzTx/>
              <a:tabLst/>
            </a:pPr>
            <a:endParaRPr kumimoji="0" lang="en-US" altLang="en-US" sz="3600" b="0" i="0" u="none" strike="noStrike" cap="none" spc="-50" normalizeH="0" dirty="0">
              <a:ln>
                <a:noFill/>
              </a:ln>
              <a:solidFill>
                <a:schemeClr val="tx1">
                  <a:lumMod val="85000"/>
                  <a:lumOff val="15000"/>
                </a:schemeClr>
              </a:solidFill>
              <a:effectLst/>
              <a:latin typeface="+mj-lt"/>
              <a:ea typeface="+mj-ea"/>
              <a:cs typeface="+mj-cs"/>
            </a:endParaRPr>
          </a:p>
        </p:txBody>
      </p:sp>
      <p:sp>
        <p:nvSpPr>
          <p:cNvPr id="2" name="TextBox 1">
            <a:extLst>
              <a:ext uri="{FF2B5EF4-FFF2-40B4-BE49-F238E27FC236}">
                <a16:creationId xmlns:a16="http://schemas.microsoft.com/office/drawing/2014/main" id="{19D2A265-4CC3-740F-1ABA-55551C1D5273}"/>
              </a:ext>
            </a:extLst>
          </p:cNvPr>
          <p:cNvSpPr txBox="1"/>
          <p:nvPr/>
        </p:nvSpPr>
        <p:spPr>
          <a:xfrm>
            <a:off x="9768517" y="6397775"/>
            <a:ext cx="2556742" cy="369332"/>
          </a:xfrm>
          <a:prstGeom prst="rect">
            <a:avLst/>
          </a:prstGeom>
          <a:noFill/>
        </p:spPr>
        <p:txBody>
          <a:bodyPr wrap="square" rtlCol="0">
            <a:spAutoFit/>
          </a:bodyPr>
          <a:lstStyle/>
          <a:p>
            <a:r>
              <a:rPr lang="en-US" dirty="0"/>
              <a:t>Cárdenas-Hagan 2020</a:t>
            </a:r>
          </a:p>
        </p:txBody>
      </p:sp>
    </p:spTree>
    <p:extLst>
      <p:ext uri="{BB962C8B-B14F-4D97-AF65-F5344CB8AC3E}">
        <p14:creationId xmlns:p14="http://schemas.microsoft.com/office/powerpoint/2010/main" val="553712181"/>
      </p:ext>
    </p:extLst>
  </p:cSld>
  <p:clrMapOvr>
    <a:masterClrMapping/>
  </p:clrMapOvr>
  <p:extLst>
    <p:ext uri="{6950BFC3-D8DA-4A85-94F7-54DA5524770B}">
      <p188:commentRel xmlns:p188="http://schemas.microsoft.com/office/powerpoint/2018/8/main" r:id="rId2"/>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2ED2C1-68E2-7A34-56E2-EB9B65220C87}"/>
              </a:ext>
            </a:extLst>
          </p:cNvPr>
          <p:cNvSpPr>
            <a:spLocks noGrp="1"/>
          </p:cNvSpPr>
          <p:nvPr>
            <p:ph type="title" idx="4294967295"/>
          </p:nvPr>
        </p:nvSpPr>
        <p:spPr>
          <a:xfrm>
            <a:off x="381000" y="-982861"/>
            <a:ext cx="11430000" cy="982861"/>
          </a:xfrm>
        </p:spPr>
        <p:txBody>
          <a:bodyPr vert="horz" lIns="91440" tIns="45720" rIns="91440" bIns="45720" rtlCol="0" anchor="b">
            <a:normAutofit fontScale="90000"/>
          </a:bodyPr>
          <a:lstStyle/>
          <a:p>
            <a:r>
              <a:rPr lang="en-US" dirty="0"/>
              <a:t>Be Diagnostic and prescriptive with writing instruction</a:t>
            </a:r>
          </a:p>
        </p:txBody>
      </p:sp>
      <p:pic>
        <p:nvPicPr>
          <p:cNvPr id="1026" name="Picture 2" descr="Beautiful young dark skinned woman looking trough the magnifying glass ...">
            <a:extLst>
              <a:ext uri="{FF2B5EF4-FFF2-40B4-BE49-F238E27FC236}">
                <a16:creationId xmlns:a16="http://schemas.microsoft.com/office/drawing/2014/main" id="{E679A868-17DD-10E5-AE8B-4972C9F7CB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88"/>
          <a:stretch/>
        </p:blipFill>
        <p:spPr bwMode="auto">
          <a:xfrm>
            <a:off x="861134" y="1128141"/>
            <a:ext cx="6283682" cy="43459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6F634F4-CFEA-75F3-28F5-8BCD24F80605}"/>
              </a:ext>
            </a:extLst>
          </p:cNvPr>
          <p:cNvSpPr txBox="1"/>
          <p:nvPr/>
        </p:nvSpPr>
        <p:spPr>
          <a:xfrm>
            <a:off x="7762738" y="657385"/>
            <a:ext cx="3401961" cy="3686015"/>
          </a:xfrm>
          <a:prstGeom prst="rect">
            <a:avLst/>
          </a:prstGeom>
        </p:spPr>
        <p:txBody>
          <a:bodyPr vert="horz" lIns="91440" tIns="45720" rIns="91440" bIns="45720" rtlCol="0" anchor="b">
            <a:normAutofit/>
          </a:bodyPr>
          <a:lstStyle/>
          <a:p>
            <a:pPr algn="ctr">
              <a:lnSpc>
                <a:spcPct val="85000"/>
              </a:lnSpc>
              <a:spcBef>
                <a:spcPct val="0"/>
              </a:spcBef>
              <a:spcAft>
                <a:spcPts val="600"/>
              </a:spcAft>
            </a:pPr>
            <a:r>
              <a:rPr lang="en-US" sz="4600" spc="-50" dirty="0">
                <a:solidFill>
                  <a:srgbClr val="002060"/>
                </a:solidFill>
                <a:latin typeface="+mj-lt"/>
                <a:ea typeface="+mj-ea"/>
                <a:cs typeface="+mj-cs"/>
              </a:rPr>
              <a:t>Be diagnostic and prescriptive with writing instruction</a:t>
            </a:r>
          </a:p>
        </p:txBody>
      </p:sp>
      <p:cxnSp>
        <p:nvCxnSpPr>
          <p:cNvPr id="1035" name="Straight Connector 1034">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39" name="Straight Connector 1038">
            <a:extLst>
              <a:ext uri="{FF2B5EF4-FFF2-40B4-BE49-F238E27FC236}">
                <a16:creationId xmlns:a16="http://schemas.microsoft.com/office/drawing/2014/main" id="{5C6A2BAE-B461-4B55-8E1F-0722ABDD13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79609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941FF2-ABB8-4E82-A7CB-6B5B20076D59}"/>
              </a:ext>
              <a:ext uri="{C183D7F6-B498-43B3-948B-1728B52AA6E4}">
                <adec:decorative xmlns:adec="http://schemas.microsoft.com/office/drawing/2017/decorative" val="1"/>
              </a:ext>
            </a:extLst>
          </p:cNvPr>
          <p:cNvPicPr>
            <a:picLocks noChangeAspect="1"/>
          </p:cNvPicPr>
          <p:nvPr/>
        </p:nvPicPr>
        <p:blipFill rotWithShape="1">
          <a:blip r:embed="rId2"/>
          <a:srcRect l="24000" t="14148" r="24857" b="12709"/>
          <a:stretch/>
        </p:blipFill>
        <p:spPr>
          <a:xfrm>
            <a:off x="1809059" y="396985"/>
            <a:ext cx="9080225" cy="5701973"/>
          </a:xfrm>
          <a:prstGeom prst="rect">
            <a:avLst/>
          </a:prstGeom>
        </p:spPr>
      </p:pic>
      <p:sp>
        <p:nvSpPr>
          <p:cNvPr id="3" name="Title 2">
            <a:extLst>
              <a:ext uri="{FF2B5EF4-FFF2-40B4-BE49-F238E27FC236}">
                <a16:creationId xmlns:a16="http://schemas.microsoft.com/office/drawing/2014/main" id="{052FB310-EF4D-BACB-EA8E-0081E4A538FC}"/>
              </a:ext>
            </a:extLst>
          </p:cNvPr>
          <p:cNvSpPr>
            <a:spLocks noGrp="1"/>
          </p:cNvSpPr>
          <p:nvPr>
            <p:ph type="title" idx="4294967295"/>
          </p:nvPr>
        </p:nvSpPr>
        <p:spPr>
          <a:xfrm>
            <a:off x="381000" y="-982861"/>
            <a:ext cx="11430000" cy="982861"/>
          </a:xfrm>
        </p:spPr>
        <p:txBody>
          <a:bodyPr vert="horz" lIns="91440" tIns="45720" rIns="91440" bIns="45720" rtlCol="0" anchor="b">
            <a:normAutofit/>
          </a:bodyPr>
          <a:lstStyle/>
          <a:p>
            <a:r>
              <a:rPr lang="en-US" dirty="0" err="1"/>
              <a:t>storytime</a:t>
            </a:r>
            <a:endParaRPr lang="en-US" dirty="0"/>
          </a:p>
        </p:txBody>
      </p:sp>
    </p:spTree>
    <p:extLst>
      <p:ext uri="{BB962C8B-B14F-4D97-AF65-F5344CB8AC3E}">
        <p14:creationId xmlns:p14="http://schemas.microsoft.com/office/powerpoint/2010/main" val="23798129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595D9-B06F-4538-ABD5-661D7EEA8E29}"/>
              </a:ext>
            </a:extLst>
          </p:cNvPr>
          <p:cNvSpPr>
            <a:spLocks noGrp="1"/>
          </p:cNvSpPr>
          <p:nvPr>
            <p:ph type="title" idx="4294967295"/>
          </p:nvPr>
        </p:nvSpPr>
        <p:spPr>
          <a:xfrm>
            <a:off x="0" y="365125"/>
            <a:ext cx="11430000" cy="1325563"/>
          </a:xfrm>
        </p:spPr>
        <p:txBody>
          <a:bodyPr>
            <a:noAutofit/>
          </a:bodyPr>
          <a:lstStyle/>
          <a:p>
            <a:pPr marL="54864" algn="ctr">
              <a:defRPr/>
            </a:pPr>
            <a:r>
              <a:rPr lang="en-US" sz="4000" b="1" dirty="0">
                <a:solidFill>
                  <a:schemeClr val="tx2">
                    <a:tint val="100000"/>
                    <a:shade val="90000"/>
                    <a:satMod val="250000"/>
                    <a:alpha val="100000"/>
                  </a:schemeClr>
                </a:solidFill>
              </a:rPr>
              <a:t> English Learner Writing Sample</a:t>
            </a:r>
          </a:p>
        </p:txBody>
      </p:sp>
      <p:sp>
        <p:nvSpPr>
          <p:cNvPr id="3" name="Content Placeholder 2">
            <a:extLst>
              <a:ext uri="{FF2B5EF4-FFF2-40B4-BE49-F238E27FC236}">
                <a16:creationId xmlns:a16="http://schemas.microsoft.com/office/drawing/2014/main" id="{D1D981D1-38C4-4359-ACC2-BB84F86E5FD1}"/>
              </a:ext>
            </a:extLst>
          </p:cNvPr>
          <p:cNvSpPr>
            <a:spLocks noGrp="1"/>
          </p:cNvSpPr>
          <p:nvPr>
            <p:ph idx="4294967295"/>
          </p:nvPr>
        </p:nvSpPr>
        <p:spPr>
          <a:xfrm>
            <a:off x="0" y="1825625"/>
            <a:ext cx="10515600" cy="4125913"/>
          </a:xfrm>
        </p:spPr>
        <p:txBody>
          <a:bodyPr rtlCol="0">
            <a:normAutofit/>
          </a:bodyPr>
          <a:lstStyle/>
          <a:p>
            <a:pPr marL="548640" indent="-411480">
              <a:lnSpc>
                <a:spcPct val="150000"/>
              </a:lnSpc>
              <a:spcBef>
                <a:spcPts val="0"/>
              </a:spcBef>
              <a:spcAft>
                <a:spcPts val="0"/>
              </a:spcAft>
              <a:buClr>
                <a:schemeClr val="tx1">
                  <a:shade val="95000"/>
                </a:schemeClr>
              </a:buClr>
              <a:buFont typeface="Wingdings 2"/>
              <a:buChar char=""/>
              <a:defRPr/>
            </a:pPr>
            <a:r>
              <a:rPr lang="en-US" sz="2600" b="1" dirty="0">
                <a:latin typeface="+mj-lt"/>
              </a:rPr>
              <a:t>It was a </a:t>
            </a:r>
            <a:r>
              <a:rPr lang="en-US" sz="2600" b="1" dirty="0" err="1">
                <a:solidFill>
                  <a:srgbClr val="FF0000"/>
                </a:solidFill>
                <a:latin typeface="+mj-lt"/>
              </a:rPr>
              <a:t>stormi</a:t>
            </a:r>
            <a:r>
              <a:rPr lang="en-US" sz="2600" b="1" dirty="0">
                <a:solidFill>
                  <a:srgbClr val="FF0000"/>
                </a:solidFill>
                <a:latin typeface="+mj-lt"/>
              </a:rPr>
              <a:t> </a:t>
            </a:r>
            <a:r>
              <a:rPr lang="en-US" sz="2600" b="1" dirty="0">
                <a:latin typeface="+mj-lt"/>
              </a:rPr>
              <a:t>day.      </a:t>
            </a:r>
            <a:r>
              <a:rPr lang="en-US" sz="2600" b="1" dirty="0">
                <a:solidFill>
                  <a:srgbClr val="FF0000"/>
                </a:solidFill>
                <a:latin typeface="+mj-lt"/>
              </a:rPr>
              <a:t>           </a:t>
            </a:r>
          </a:p>
          <a:p>
            <a:pPr marL="548640" indent="-411480">
              <a:lnSpc>
                <a:spcPct val="150000"/>
              </a:lnSpc>
              <a:spcBef>
                <a:spcPts val="0"/>
              </a:spcBef>
              <a:spcAft>
                <a:spcPts val="0"/>
              </a:spcAft>
              <a:buClr>
                <a:schemeClr val="tx1">
                  <a:shade val="95000"/>
                </a:schemeClr>
              </a:buClr>
              <a:buFont typeface="Wingdings 2"/>
              <a:buChar char=""/>
              <a:defRPr/>
            </a:pPr>
            <a:r>
              <a:rPr lang="en-US" sz="2600" b="1" dirty="0">
                <a:latin typeface="+mj-lt"/>
              </a:rPr>
              <a:t>The</a:t>
            </a:r>
            <a:r>
              <a:rPr lang="en-US" sz="2600" b="1" dirty="0">
                <a:solidFill>
                  <a:srgbClr val="FF0000"/>
                </a:solidFill>
                <a:latin typeface="+mj-lt"/>
              </a:rPr>
              <a:t> </a:t>
            </a:r>
            <a:r>
              <a:rPr lang="en-US" sz="2600" b="1" dirty="0" err="1">
                <a:solidFill>
                  <a:srgbClr val="FF0000"/>
                </a:solidFill>
                <a:latin typeface="+mj-lt"/>
              </a:rPr>
              <a:t>litll</a:t>
            </a:r>
            <a:r>
              <a:rPr lang="en-US" sz="2600" b="1" dirty="0">
                <a:solidFill>
                  <a:srgbClr val="FF0000"/>
                </a:solidFill>
                <a:latin typeface="+mj-lt"/>
              </a:rPr>
              <a:t> </a:t>
            </a:r>
            <a:r>
              <a:rPr lang="en-US" sz="2600" b="1" dirty="0">
                <a:latin typeface="+mj-lt"/>
              </a:rPr>
              <a:t>girl name is Sandi.  </a:t>
            </a:r>
            <a:r>
              <a:rPr lang="en-US" sz="2600" b="1" dirty="0">
                <a:solidFill>
                  <a:srgbClr val="FF0000"/>
                </a:solidFill>
                <a:latin typeface="+mj-lt"/>
              </a:rPr>
              <a:t> </a:t>
            </a:r>
          </a:p>
          <a:p>
            <a:pPr marL="548640" indent="-411480">
              <a:lnSpc>
                <a:spcPct val="150000"/>
              </a:lnSpc>
              <a:spcBef>
                <a:spcPts val="0"/>
              </a:spcBef>
              <a:spcAft>
                <a:spcPts val="0"/>
              </a:spcAft>
              <a:buClr>
                <a:schemeClr val="tx1">
                  <a:shade val="95000"/>
                </a:schemeClr>
              </a:buClr>
              <a:buFont typeface="Wingdings 2"/>
              <a:buChar char=""/>
              <a:defRPr/>
            </a:pPr>
            <a:r>
              <a:rPr lang="en-US" sz="2600" b="1" dirty="0">
                <a:latin typeface="+mj-lt"/>
              </a:rPr>
              <a:t>The tree is on fire </a:t>
            </a:r>
            <a:r>
              <a:rPr lang="en-US" sz="2600" b="1" dirty="0" err="1">
                <a:solidFill>
                  <a:srgbClr val="FF0000"/>
                </a:solidFill>
                <a:latin typeface="+mj-lt"/>
              </a:rPr>
              <a:t>en</a:t>
            </a:r>
            <a:r>
              <a:rPr lang="en-US" sz="2600" b="1" dirty="0">
                <a:solidFill>
                  <a:srgbClr val="FF0000"/>
                </a:solidFill>
                <a:latin typeface="+mj-lt"/>
              </a:rPr>
              <a:t> </a:t>
            </a:r>
            <a:r>
              <a:rPr lang="en-US" sz="2600" b="1" dirty="0">
                <a:latin typeface="+mj-lt"/>
              </a:rPr>
              <a:t>the men has a </a:t>
            </a:r>
            <a:r>
              <a:rPr lang="en-US" sz="2600" b="1" dirty="0" err="1">
                <a:solidFill>
                  <a:srgbClr val="FF0000"/>
                </a:solidFill>
                <a:latin typeface="+mj-lt"/>
              </a:rPr>
              <a:t>holl</a:t>
            </a:r>
            <a:r>
              <a:rPr lang="en-US" sz="2600" b="1" dirty="0">
                <a:solidFill>
                  <a:srgbClr val="FF0000"/>
                </a:solidFill>
                <a:latin typeface="+mj-lt"/>
              </a:rPr>
              <a:t> </a:t>
            </a:r>
            <a:r>
              <a:rPr lang="en-US" sz="2600" b="1" dirty="0">
                <a:latin typeface="+mj-lt"/>
              </a:rPr>
              <a:t>to put the </a:t>
            </a:r>
            <a:r>
              <a:rPr lang="en-US" sz="2600" b="1" dirty="0">
                <a:solidFill>
                  <a:srgbClr val="FF0000"/>
                </a:solidFill>
                <a:latin typeface="+mj-lt"/>
              </a:rPr>
              <a:t>faire</a:t>
            </a:r>
            <a:r>
              <a:rPr lang="en-US" sz="2600" b="1" dirty="0">
                <a:latin typeface="+mj-lt"/>
              </a:rPr>
              <a:t> out.</a:t>
            </a:r>
          </a:p>
          <a:p>
            <a:pPr marL="548640" indent="-411480">
              <a:lnSpc>
                <a:spcPct val="150000"/>
              </a:lnSpc>
              <a:spcBef>
                <a:spcPts val="0"/>
              </a:spcBef>
              <a:spcAft>
                <a:spcPts val="0"/>
              </a:spcAft>
              <a:buClr>
                <a:schemeClr val="tx1">
                  <a:shade val="95000"/>
                </a:schemeClr>
              </a:buClr>
              <a:buFont typeface="Wingdings 2"/>
              <a:buChar char=""/>
              <a:defRPr/>
            </a:pPr>
            <a:r>
              <a:rPr lang="en-US" sz="2600" b="1" dirty="0" err="1">
                <a:solidFill>
                  <a:srgbClr val="FF0000"/>
                </a:solidFill>
                <a:latin typeface="+mj-lt"/>
              </a:rPr>
              <a:t>Bikus</a:t>
            </a:r>
            <a:r>
              <a:rPr lang="en-US" sz="2600" b="1" dirty="0">
                <a:latin typeface="+mj-lt"/>
              </a:rPr>
              <a:t> the </a:t>
            </a:r>
            <a:r>
              <a:rPr lang="en-US" sz="2600" b="1" dirty="0" err="1">
                <a:solidFill>
                  <a:srgbClr val="FF0000"/>
                </a:solidFill>
                <a:latin typeface="+mj-lt"/>
              </a:rPr>
              <a:t>haus</a:t>
            </a:r>
            <a:r>
              <a:rPr lang="en-US" sz="2600" b="1" dirty="0">
                <a:solidFill>
                  <a:srgbClr val="FF0000"/>
                </a:solidFill>
                <a:latin typeface="+mj-lt"/>
              </a:rPr>
              <a:t> </a:t>
            </a:r>
            <a:r>
              <a:rPr lang="en-US" sz="2600" b="1" dirty="0" err="1">
                <a:solidFill>
                  <a:srgbClr val="FF0000"/>
                </a:solidFill>
                <a:latin typeface="+mj-lt"/>
              </a:rPr>
              <a:t>kut</a:t>
            </a:r>
            <a:r>
              <a:rPr lang="en-US" sz="2600" b="1" dirty="0">
                <a:solidFill>
                  <a:srgbClr val="FF0000"/>
                </a:solidFill>
                <a:latin typeface="+mj-lt"/>
              </a:rPr>
              <a:t> </a:t>
            </a:r>
            <a:r>
              <a:rPr lang="en-US" sz="2600" b="1" dirty="0">
                <a:latin typeface="+mj-lt"/>
              </a:rPr>
              <a:t>burn and </a:t>
            </a:r>
            <a:r>
              <a:rPr lang="en-US" sz="2600" b="1" dirty="0" err="1">
                <a:solidFill>
                  <a:srgbClr val="FF0000"/>
                </a:solidFill>
                <a:latin typeface="+mj-lt"/>
              </a:rPr>
              <a:t>thers</a:t>
            </a:r>
            <a:r>
              <a:rPr lang="en-US" sz="2600" b="1" dirty="0">
                <a:solidFill>
                  <a:srgbClr val="FF0000"/>
                </a:solidFill>
                <a:latin typeface="+mj-lt"/>
              </a:rPr>
              <a:t> </a:t>
            </a:r>
            <a:r>
              <a:rPr lang="en-US" sz="2600" b="1" dirty="0">
                <a:latin typeface="+mj-lt"/>
              </a:rPr>
              <a:t>a storm </a:t>
            </a:r>
            <a:r>
              <a:rPr lang="en-US" sz="2600" b="1" dirty="0" err="1">
                <a:solidFill>
                  <a:srgbClr val="FF0000"/>
                </a:solidFill>
                <a:latin typeface="+mj-lt"/>
              </a:rPr>
              <a:t>heting</a:t>
            </a:r>
            <a:r>
              <a:rPr lang="en-US" sz="2600" b="1" dirty="0">
                <a:solidFill>
                  <a:srgbClr val="FF0000"/>
                </a:solidFill>
                <a:latin typeface="+mj-lt"/>
              </a:rPr>
              <a:t> </a:t>
            </a:r>
            <a:r>
              <a:rPr lang="en-US" sz="2600" b="1" dirty="0">
                <a:latin typeface="+mj-lt"/>
              </a:rPr>
              <a:t>to the </a:t>
            </a:r>
            <a:r>
              <a:rPr lang="en-US" sz="2600" b="1" dirty="0" err="1">
                <a:solidFill>
                  <a:srgbClr val="FF0000"/>
                </a:solidFill>
                <a:latin typeface="+mj-lt"/>
              </a:rPr>
              <a:t>toun</a:t>
            </a:r>
            <a:r>
              <a:rPr lang="en-US" sz="2600" b="1" dirty="0">
                <a:latin typeface="+mj-lt"/>
              </a:rPr>
              <a:t>.</a:t>
            </a:r>
            <a:endParaRPr lang="en-US" sz="2600" b="1" dirty="0">
              <a:solidFill>
                <a:srgbClr val="FF0000"/>
              </a:solidFill>
              <a:latin typeface="+mj-lt"/>
            </a:endParaRPr>
          </a:p>
          <a:p>
            <a:pPr marL="548640" indent="-411480">
              <a:lnSpc>
                <a:spcPct val="150000"/>
              </a:lnSpc>
              <a:spcBef>
                <a:spcPts val="0"/>
              </a:spcBef>
              <a:spcAft>
                <a:spcPts val="0"/>
              </a:spcAft>
              <a:buClr>
                <a:schemeClr val="tx1">
                  <a:shade val="95000"/>
                </a:schemeClr>
              </a:buClr>
              <a:buFont typeface="Wingdings 2"/>
              <a:buChar char=""/>
              <a:defRPr/>
            </a:pPr>
            <a:r>
              <a:rPr lang="en-US" sz="2600" b="1" dirty="0" err="1">
                <a:solidFill>
                  <a:srgbClr val="FF0000"/>
                </a:solidFill>
                <a:latin typeface="+mj-lt"/>
              </a:rPr>
              <a:t>Pipll</a:t>
            </a:r>
            <a:r>
              <a:rPr lang="en-US" sz="2600" b="1" dirty="0">
                <a:latin typeface="+mj-lt"/>
              </a:rPr>
              <a:t> </a:t>
            </a:r>
            <a:r>
              <a:rPr lang="en-US" sz="2600" b="1" dirty="0">
                <a:solidFill>
                  <a:srgbClr val="FF0000"/>
                </a:solidFill>
                <a:latin typeface="+mj-lt"/>
              </a:rPr>
              <a:t>or </a:t>
            </a:r>
            <a:r>
              <a:rPr lang="en-US" sz="2600" b="1" dirty="0">
                <a:latin typeface="+mj-lt"/>
              </a:rPr>
              <a:t>going to </a:t>
            </a:r>
            <a:r>
              <a:rPr lang="en-US" sz="2600" b="1" dirty="0" err="1">
                <a:solidFill>
                  <a:srgbClr val="FF0000"/>
                </a:solidFill>
                <a:latin typeface="+mj-lt"/>
              </a:rPr>
              <a:t>ther</a:t>
            </a:r>
            <a:r>
              <a:rPr lang="en-US" sz="2600" b="1" dirty="0">
                <a:latin typeface="+mj-lt"/>
              </a:rPr>
              <a:t> </a:t>
            </a:r>
            <a:r>
              <a:rPr lang="en-US" sz="2600" b="1" dirty="0" err="1">
                <a:solidFill>
                  <a:srgbClr val="FF0000"/>
                </a:solidFill>
                <a:latin typeface="+mj-lt"/>
              </a:rPr>
              <a:t>hom</a:t>
            </a:r>
            <a:r>
              <a:rPr lang="en-US" sz="2600" b="1" dirty="0">
                <a:latin typeface="+mj-lt"/>
              </a:rPr>
              <a:t> </a:t>
            </a:r>
            <a:r>
              <a:rPr lang="en-US" sz="2600" b="1" dirty="0" err="1">
                <a:solidFill>
                  <a:srgbClr val="FF0000"/>
                </a:solidFill>
                <a:latin typeface="+mj-lt"/>
              </a:rPr>
              <a:t>bikus</a:t>
            </a:r>
            <a:r>
              <a:rPr lang="en-US" sz="2600" b="1" dirty="0">
                <a:latin typeface="+mj-lt"/>
              </a:rPr>
              <a:t> the children </a:t>
            </a:r>
            <a:r>
              <a:rPr lang="en-US" sz="2600" b="1" dirty="0">
                <a:solidFill>
                  <a:srgbClr val="FF0000"/>
                </a:solidFill>
                <a:latin typeface="+mj-lt"/>
              </a:rPr>
              <a:t>cut</a:t>
            </a:r>
            <a:r>
              <a:rPr lang="en-US" sz="2600" b="1" dirty="0">
                <a:latin typeface="+mj-lt"/>
              </a:rPr>
              <a:t> get </a:t>
            </a:r>
            <a:r>
              <a:rPr lang="en-US" sz="2600" b="1" dirty="0" err="1">
                <a:solidFill>
                  <a:srgbClr val="FF0000"/>
                </a:solidFill>
                <a:latin typeface="+mj-lt"/>
              </a:rPr>
              <a:t>sik</a:t>
            </a:r>
            <a:r>
              <a:rPr lang="en-US" sz="2600" b="1" dirty="0">
                <a:solidFill>
                  <a:srgbClr val="FF0000"/>
                </a:solidFill>
                <a:latin typeface="+mj-lt"/>
              </a:rPr>
              <a:t>. </a:t>
            </a:r>
          </a:p>
          <a:p>
            <a:pPr marL="548640" indent="-411480">
              <a:lnSpc>
                <a:spcPct val="150000"/>
              </a:lnSpc>
              <a:spcBef>
                <a:spcPts val="0"/>
              </a:spcBef>
              <a:spcAft>
                <a:spcPts val="0"/>
              </a:spcAft>
              <a:buClr>
                <a:schemeClr val="tx1">
                  <a:shade val="95000"/>
                </a:schemeClr>
              </a:buClr>
              <a:buFont typeface="Wingdings 2"/>
              <a:buChar char=""/>
              <a:defRPr/>
            </a:pPr>
            <a:endParaRPr lang="en-US" sz="2400" b="1" dirty="0">
              <a:latin typeface="+mj-lt"/>
            </a:endParaRPr>
          </a:p>
        </p:txBody>
      </p:sp>
    </p:spTree>
    <p:extLst>
      <p:ext uri="{BB962C8B-B14F-4D97-AF65-F5344CB8AC3E}">
        <p14:creationId xmlns:p14="http://schemas.microsoft.com/office/powerpoint/2010/main" val="2446961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AA9B3A9-7C9F-B8E4-75AF-E4B0518BBD0C}"/>
              </a:ext>
            </a:extLst>
          </p:cNvPr>
          <p:cNvSpPr>
            <a:spLocks noGrp="1"/>
          </p:cNvSpPr>
          <p:nvPr>
            <p:ph type="title"/>
          </p:nvPr>
        </p:nvSpPr>
        <p:spPr>
          <a:xfrm>
            <a:off x="148014" y="-1768475"/>
            <a:ext cx="11430000" cy="1325563"/>
          </a:xfrm>
        </p:spPr>
        <p:txBody>
          <a:bodyPr/>
          <a:lstStyle/>
          <a:p>
            <a:r>
              <a:rPr lang="en-US" dirty="0"/>
              <a:t>Disclaimer</a:t>
            </a:r>
          </a:p>
        </p:txBody>
      </p:sp>
      <p:sp>
        <p:nvSpPr>
          <p:cNvPr id="4" name="TextBox 3">
            <a:extLst>
              <a:ext uri="{FF2B5EF4-FFF2-40B4-BE49-F238E27FC236}">
                <a16:creationId xmlns:a16="http://schemas.microsoft.com/office/drawing/2014/main" id="{211D1D72-A59C-AC76-45F3-E29FDF1E820F}"/>
              </a:ext>
            </a:extLst>
          </p:cNvPr>
          <p:cNvSpPr txBox="1"/>
          <p:nvPr/>
        </p:nvSpPr>
        <p:spPr>
          <a:xfrm>
            <a:off x="690734" y="1124909"/>
            <a:ext cx="10887280" cy="4893647"/>
          </a:xfrm>
          <a:prstGeom prst="rect">
            <a:avLst/>
          </a:prstGeom>
          <a:noFill/>
        </p:spPr>
        <p:txBody>
          <a:bodyPr wrap="square" rtlCol="0">
            <a:spAutoFit/>
          </a:bodyPr>
          <a:lstStyle/>
          <a:p>
            <a:r>
              <a:rPr lang="en-US" sz="2400" b="0" i="1" dirty="0">
                <a:solidFill>
                  <a:srgbClr val="000000"/>
                </a:solidFill>
                <a:effectLst/>
                <a:latin typeface="Source Sans Pro" panose="020B0503030403020204" pitchFamily="34" charset="0"/>
              </a:rPr>
              <a:t>This presentation contains examples and resource materials that are provided for the user’s convenience. The inclusion of any material is not intended to reflect its importance, nor is it intended to endorse any views expressed, or products or services. These materials may contain the views and recommendations of the presenter as well as hypertext links, contact addresses and websites to information created and maintained by other public and private organizations. The opinions expressed in any of these materials do not necessarily reflect the positions or policies of the U.S. Department of Education or Ohio Department of Education and Workforce. The U.S. Department of Education and Ohio Department of Education and Workforce do not control or guarantee the accuracy, relevance, timeliness, or completeness of any outside information included in these materials. Mentions of specific programs or products in these examples are designed to provide clearer understanding and are not meant as endorsements. </a:t>
            </a:r>
            <a:r>
              <a:rPr lang="en-US" sz="2400" b="0" i="0" dirty="0">
                <a:solidFill>
                  <a:srgbClr val="000000"/>
                </a:solidFill>
                <a:effectLst/>
                <a:latin typeface="Source Sans Pro" panose="020B0503030403020204" pitchFamily="34" charset="0"/>
              </a:rPr>
              <a:t>  </a:t>
            </a:r>
            <a:endParaRPr lang="en-US" sz="2400" dirty="0"/>
          </a:p>
        </p:txBody>
      </p:sp>
    </p:spTree>
    <p:extLst>
      <p:ext uri="{BB962C8B-B14F-4D97-AF65-F5344CB8AC3E}">
        <p14:creationId xmlns:p14="http://schemas.microsoft.com/office/powerpoint/2010/main" val="4890981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6"/>
          <p:cNvSpPr txBox="1">
            <a:spLocks noGrp="1"/>
          </p:cNvSpPr>
          <p:nvPr>
            <p:ph type="title" idx="4294967295"/>
          </p:nvPr>
        </p:nvSpPr>
        <p:spPr>
          <a:xfrm>
            <a:off x="0" y="-84925"/>
            <a:ext cx="11430000" cy="1325563"/>
          </a:xfrm>
          <a:prstGeom prst="rect">
            <a:avLst/>
          </a:prstGeom>
          <a:noFill/>
          <a:ln>
            <a:noFill/>
          </a:ln>
        </p:spPr>
        <p:txBody>
          <a:bodyPr spcFirstLastPara="1" vert="horz" wrap="square" lIns="91433" tIns="45700" rIns="91433" bIns="45700" rtlCol="0" anchor="b" anchorCtr="0">
            <a:normAutofit/>
          </a:bodyPr>
          <a:lstStyle/>
          <a:p>
            <a:pPr>
              <a:spcBef>
                <a:spcPts val="0"/>
              </a:spcBef>
              <a:buClr>
                <a:srgbClr val="3F3F3F"/>
              </a:buClr>
              <a:buSzPts val="3600"/>
            </a:pPr>
            <a:r>
              <a:rPr lang="en" dirty="0"/>
              <a:t>Kinds of Errors</a:t>
            </a:r>
            <a:endParaRPr dirty="0"/>
          </a:p>
        </p:txBody>
      </p:sp>
      <p:grpSp>
        <p:nvGrpSpPr>
          <p:cNvPr id="212" name="Google Shape;212;p36" descr="List of kinds of errors with grammar"/>
          <p:cNvGrpSpPr/>
          <p:nvPr/>
        </p:nvGrpSpPr>
        <p:grpSpPr>
          <a:xfrm>
            <a:off x="2287236" y="1465495"/>
            <a:ext cx="7592416" cy="4862131"/>
            <a:chOff x="-126" y="475"/>
            <a:chExt cx="7592416" cy="4862131"/>
          </a:xfrm>
        </p:grpSpPr>
        <p:sp>
          <p:nvSpPr>
            <p:cNvPr id="213" name="Google Shape;213;p36"/>
            <p:cNvSpPr/>
            <p:nvPr/>
          </p:nvSpPr>
          <p:spPr>
            <a:xfrm rot="5400000">
              <a:off x="-198876" y="199225"/>
              <a:ext cx="1325100" cy="927600"/>
            </a:xfrm>
            <a:prstGeom prst="chevron">
              <a:avLst>
                <a:gd name="adj" fmla="val 50000"/>
              </a:avLst>
            </a:prstGeom>
            <a:solidFill>
              <a:srgbClr val="D55813"/>
            </a:solidFill>
            <a:ln w="15875" cap="flat" cmpd="sng">
              <a:solidFill>
                <a:srgbClr val="D55813"/>
              </a:solidFill>
              <a:prstDash val="solid"/>
              <a:round/>
              <a:headEnd type="none" w="sm" len="sm"/>
              <a:tailEnd type="none" w="sm" len="sm"/>
            </a:ln>
          </p:spPr>
          <p:txBody>
            <a:bodyPr spcFirstLastPara="1" wrap="square" lIns="91433" tIns="91433" rIns="91433" bIns="91433" anchor="ctr" anchorCtr="0">
              <a:noAutofit/>
            </a:bodyPr>
            <a:lstStyle/>
            <a:p>
              <a:pPr>
                <a:buClr>
                  <a:schemeClr val="dk1"/>
                </a:buClr>
                <a:buSzPts val="1400"/>
              </a:pPr>
              <a:endParaRPr sz="1867">
                <a:solidFill>
                  <a:schemeClr val="dk1"/>
                </a:solidFill>
                <a:latin typeface="Arial"/>
                <a:ea typeface="Arial"/>
                <a:cs typeface="Arial"/>
                <a:sym typeface="Arial"/>
              </a:endParaRPr>
            </a:p>
          </p:txBody>
        </p:sp>
        <p:sp>
          <p:nvSpPr>
            <p:cNvPr id="214" name="Google Shape;214;p36"/>
            <p:cNvSpPr txBox="1"/>
            <p:nvPr/>
          </p:nvSpPr>
          <p:spPr>
            <a:xfrm>
              <a:off x="1" y="464212"/>
              <a:ext cx="927600" cy="397500"/>
            </a:xfrm>
            <a:prstGeom prst="rect">
              <a:avLst/>
            </a:prstGeom>
            <a:noFill/>
            <a:ln>
              <a:noFill/>
            </a:ln>
          </p:spPr>
          <p:txBody>
            <a:bodyPr spcFirstLastPara="1" wrap="square" lIns="16500" tIns="16500" rIns="16500" bIns="16500" anchor="ctr" anchorCtr="0">
              <a:noAutofit/>
            </a:bodyPr>
            <a:lstStyle/>
            <a:p>
              <a:pPr algn="ctr">
                <a:lnSpc>
                  <a:spcPct val="90000"/>
                </a:lnSpc>
                <a:buClr>
                  <a:schemeClr val="lt1"/>
                </a:buClr>
                <a:buSzPts val="2000"/>
              </a:pPr>
              <a:r>
                <a:rPr lang="en" sz="2667">
                  <a:solidFill>
                    <a:schemeClr val="lt1"/>
                  </a:solidFill>
                  <a:latin typeface="Calibri"/>
                  <a:ea typeface="Calibri"/>
                  <a:cs typeface="Calibri"/>
                  <a:sym typeface="Calibri"/>
                </a:rPr>
                <a:t>1</a:t>
              </a:r>
              <a:endParaRPr sz="1867">
                <a:solidFill>
                  <a:schemeClr val="dk1"/>
                </a:solidFill>
                <a:latin typeface="Arial"/>
                <a:ea typeface="Arial"/>
                <a:cs typeface="Arial"/>
                <a:sym typeface="Arial"/>
              </a:endParaRPr>
            </a:p>
          </p:txBody>
        </p:sp>
        <p:sp>
          <p:nvSpPr>
            <p:cNvPr id="215" name="Google Shape;215;p36"/>
            <p:cNvSpPr/>
            <p:nvPr/>
          </p:nvSpPr>
          <p:spPr>
            <a:xfrm rot="5400000">
              <a:off x="3829240" y="-2888596"/>
              <a:ext cx="861300" cy="6664800"/>
            </a:xfrm>
            <a:prstGeom prst="round2SameRect">
              <a:avLst>
                <a:gd name="adj1" fmla="val 16667"/>
                <a:gd name="adj2" fmla="val 0"/>
              </a:avLst>
            </a:prstGeom>
            <a:solidFill>
              <a:schemeClr val="lt1">
                <a:alpha val="89410"/>
              </a:schemeClr>
            </a:solidFill>
            <a:ln w="15875" cap="flat" cmpd="sng">
              <a:solidFill>
                <a:srgbClr val="D55813"/>
              </a:solidFill>
              <a:prstDash val="solid"/>
              <a:round/>
              <a:headEnd type="none" w="sm" len="sm"/>
              <a:tailEnd type="none" w="sm" len="sm"/>
            </a:ln>
          </p:spPr>
          <p:txBody>
            <a:bodyPr spcFirstLastPara="1" wrap="square" lIns="91433" tIns="91433" rIns="91433" bIns="91433" anchor="ctr" anchorCtr="0">
              <a:noAutofit/>
            </a:bodyPr>
            <a:lstStyle/>
            <a:p>
              <a:pPr>
                <a:buClr>
                  <a:schemeClr val="dk1"/>
                </a:buClr>
                <a:buSzPts val="1400"/>
              </a:pPr>
              <a:endParaRPr sz="1867">
                <a:solidFill>
                  <a:schemeClr val="dk1"/>
                </a:solidFill>
                <a:latin typeface="Arial"/>
                <a:ea typeface="Arial"/>
                <a:cs typeface="Arial"/>
                <a:sym typeface="Arial"/>
              </a:endParaRPr>
            </a:p>
          </p:txBody>
        </p:sp>
        <p:sp>
          <p:nvSpPr>
            <p:cNvPr id="216" name="Google Shape;216;p36"/>
            <p:cNvSpPr txBox="1"/>
            <p:nvPr/>
          </p:nvSpPr>
          <p:spPr>
            <a:xfrm>
              <a:off x="927474" y="55195"/>
              <a:ext cx="6622800" cy="777000"/>
            </a:xfrm>
            <a:prstGeom prst="rect">
              <a:avLst/>
            </a:prstGeom>
            <a:noFill/>
            <a:ln>
              <a:noFill/>
            </a:ln>
          </p:spPr>
          <p:txBody>
            <a:bodyPr spcFirstLastPara="1" wrap="square" lIns="113767" tIns="10167" rIns="10167" bIns="10167" anchor="ctr" anchorCtr="0">
              <a:noAutofit/>
            </a:bodyPr>
            <a:lstStyle/>
            <a:p>
              <a:pPr marL="169329" lvl="1" indent="-169329">
                <a:lnSpc>
                  <a:spcPct val="90000"/>
                </a:lnSpc>
                <a:buClr>
                  <a:schemeClr val="dk1"/>
                </a:buClr>
                <a:buSzPts val="1200"/>
                <a:buFont typeface="Calibri"/>
                <a:buChar char="•"/>
              </a:pPr>
              <a:r>
                <a:rPr lang="en" sz="1600">
                  <a:solidFill>
                    <a:schemeClr val="dk1"/>
                  </a:solidFill>
                  <a:latin typeface="Calibri"/>
                  <a:ea typeface="Calibri"/>
                  <a:cs typeface="Calibri"/>
                  <a:sym typeface="Calibri"/>
                </a:rPr>
                <a:t>Use of native language syntax structure</a:t>
              </a:r>
              <a:endParaRPr sz="1600">
                <a:solidFill>
                  <a:schemeClr val="dk1"/>
                </a:solidFill>
                <a:latin typeface="Calibri"/>
                <a:ea typeface="Calibri"/>
                <a:cs typeface="Calibri"/>
                <a:sym typeface="Calibri"/>
              </a:endParaRPr>
            </a:p>
            <a:p>
              <a:pPr marL="169329" lvl="1" indent="-169329">
                <a:lnSpc>
                  <a:spcPct val="90000"/>
                </a:lnSpc>
                <a:spcBef>
                  <a:spcPts val="267"/>
                </a:spcBef>
                <a:buClr>
                  <a:schemeClr val="dk1"/>
                </a:buClr>
                <a:buSzPts val="1200"/>
                <a:buFont typeface="Calibri"/>
                <a:buChar char="•"/>
              </a:pPr>
              <a:r>
                <a:rPr lang="en" sz="1600">
                  <a:solidFill>
                    <a:schemeClr val="dk1"/>
                  </a:solidFill>
                  <a:latin typeface="Calibri"/>
                  <a:ea typeface="Calibri"/>
                  <a:cs typeface="Calibri"/>
                  <a:sym typeface="Calibri"/>
                </a:rPr>
                <a:t>Use of native language word choice</a:t>
              </a:r>
              <a:endParaRPr sz="1600">
                <a:solidFill>
                  <a:schemeClr val="dk1"/>
                </a:solidFill>
                <a:latin typeface="Calibri"/>
                <a:ea typeface="Calibri"/>
                <a:cs typeface="Calibri"/>
                <a:sym typeface="Calibri"/>
              </a:endParaRPr>
            </a:p>
            <a:p>
              <a:pPr marL="169329" lvl="1" indent="-169329">
                <a:lnSpc>
                  <a:spcPct val="90000"/>
                </a:lnSpc>
                <a:spcBef>
                  <a:spcPts val="267"/>
                </a:spcBef>
                <a:buClr>
                  <a:schemeClr val="dk1"/>
                </a:buClr>
                <a:buSzPts val="1200"/>
                <a:buFont typeface="Calibri"/>
                <a:buChar char="•"/>
              </a:pPr>
              <a:r>
                <a:rPr lang="en" sz="1600">
                  <a:solidFill>
                    <a:schemeClr val="dk1"/>
                  </a:solidFill>
                  <a:latin typeface="Calibri"/>
                  <a:ea typeface="Calibri"/>
                  <a:cs typeface="Calibri"/>
                  <a:sym typeface="Calibri"/>
                </a:rPr>
                <a:t>Use of native language spelling pattern</a:t>
              </a:r>
              <a:endParaRPr sz="1867">
                <a:solidFill>
                  <a:schemeClr val="dk1"/>
                </a:solidFill>
                <a:latin typeface="Arial"/>
                <a:ea typeface="Arial"/>
                <a:cs typeface="Arial"/>
                <a:sym typeface="Arial"/>
              </a:endParaRPr>
            </a:p>
          </p:txBody>
        </p:sp>
        <p:sp>
          <p:nvSpPr>
            <p:cNvPr id="217" name="Google Shape;217;p36"/>
            <p:cNvSpPr/>
            <p:nvPr/>
          </p:nvSpPr>
          <p:spPr>
            <a:xfrm rot="5400000">
              <a:off x="-198877" y="1378235"/>
              <a:ext cx="1325100" cy="927600"/>
            </a:xfrm>
            <a:prstGeom prst="chevron">
              <a:avLst>
                <a:gd name="adj" fmla="val 50000"/>
              </a:avLst>
            </a:prstGeom>
            <a:solidFill>
              <a:schemeClr val="accent3"/>
            </a:solidFill>
            <a:ln w="15875" cap="flat" cmpd="sng">
              <a:solidFill>
                <a:schemeClr val="accent3"/>
              </a:solidFill>
              <a:prstDash val="solid"/>
              <a:round/>
              <a:headEnd type="none" w="sm" len="sm"/>
              <a:tailEnd type="none" w="sm" len="sm"/>
            </a:ln>
          </p:spPr>
          <p:txBody>
            <a:bodyPr spcFirstLastPara="1" wrap="square" lIns="91433" tIns="91433" rIns="91433" bIns="91433" anchor="ctr" anchorCtr="0">
              <a:noAutofit/>
            </a:bodyPr>
            <a:lstStyle/>
            <a:p>
              <a:pPr>
                <a:buClr>
                  <a:schemeClr val="dk1"/>
                </a:buClr>
                <a:buSzPts val="1400"/>
              </a:pPr>
              <a:endParaRPr sz="1867">
                <a:solidFill>
                  <a:schemeClr val="dk1"/>
                </a:solidFill>
                <a:latin typeface="Arial"/>
                <a:ea typeface="Arial"/>
                <a:cs typeface="Arial"/>
                <a:sym typeface="Arial"/>
              </a:endParaRPr>
            </a:p>
          </p:txBody>
        </p:sp>
        <p:sp>
          <p:nvSpPr>
            <p:cNvPr id="218" name="Google Shape;218;p36"/>
            <p:cNvSpPr txBox="1"/>
            <p:nvPr/>
          </p:nvSpPr>
          <p:spPr>
            <a:xfrm>
              <a:off x="1" y="1643222"/>
              <a:ext cx="927600" cy="397500"/>
            </a:xfrm>
            <a:prstGeom prst="rect">
              <a:avLst/>
            </a:prstGeom>
            <a:noFill/>
            <a:ln>
              <a:noFill/>
            </a:ln>
          </p:spPr>
          <p:txBody>
            <a:bodyPr spcFirstLastPara="1" wrap="square" lIns="16500" tIns="16500" rIns="16500" bIns="16500" anchor="ctr" anchorCtr="0">
              <a:noAutofit/>
            </a:bodyPr>
            <a:lstStyle/>
            <a:p>
              <a:pPr algn="ctr">
                <a:lnSpc>
                  <a:spcPct val="90000"/>
                </a:lnSpc>
                <a:buClr>
                  <a:schemeClr val="lt1"/>
                </a:buClr>
                <a:buSzPts val="2000"/>
              </a:pPr>
              <a:r>
                <a:rPr lang="en" sz="2667">
                  <a:solidFill>
                    <a:schemeClr val="lt1"/>
                  </a:solidFill>
                  <a:latin typeface="Calibri"/>
                  <a:ea typeface="Calibri"/>
                  <a:cs typeface="Calibri"/>
                  <a:sym typeface="Calibri"/>
                </a:rPr>
                <a:t>2</a:t>
              </a:r>
              <a:endParaRPr sz="1867">
                <a:solidFill>
                  <a:schemeClr val="dk1"/>
                </a:solidFill>
                <a:latin typeface="Arial"/>
                <a:ea typeface="Arial"/>
                <a:cs typeface="Arial"/>
                <a:sym typeface="Arial"/>
              </a:endParaRPr>
            </a:p>
          </p:txBody>
        </p:sp>
        <p:sp>
          <p:nvSpPr>
            <p:cNvPr id="219" name="Google Shape;219;p36"/>
            <p:cNvSpPr/>
            <p:nvPr/>
          </p:nvSpPr>
          <p:spPr>
            <a:xfrm rot="5400000">
              <a:off x="3829240" y="-1722264"/>
              <a:ext cx="861300" cy="6664800"/>
            </a:xfrm>
            <a:prstGeom prst="round2SameRect">
              <a:avLst>
                <a:gd name="adj1" fmla="val 16667"/>
                <a:gd name="adj2" fmla="val 0"/>
              </a:avLst>
            </a:prstGeom>
            <a:solidFill>
              <a:schemeClr val="lt1">
                <a:alpha val="89410"/>
              </a:schemeClr>
            </a:solidFill>
            <a:ln w="15875" cap="flat" cmpd="sng">
              <a:solidFill>
                <a:schemeClr val="accent3"/>
              </a:solidFill>
              <a:prstDash val="solid"/>
              <a:round/>
              <a:headEnd type="none" w="sm" len="sm"/>
              <a:tailEnd type="none" w="sm" len="sm"/>
            </a:ln>
          </p:spPr>
          <p:txBody>
            <a:bodyPr spcFirstLastPara="1" wrap="square" lIns="91433" tIns="91433" rIns="91433" bIns="91433" anchor="ctr" anchorCtr="0">
              <a:noAutofit/>
            </a:bodyPr>
            <a:lstStyle/>
            <a:p>
              <a:pPr>
                <a:buClr>
                  <a:schemeClr val="dk1"/>
                </a:buClr>
                <a:buSzPts val="1400"/>
              </a:pPr>
              <a:endParaRPr sz="1867">
                <a:solidFill>
                  <a:schemeClr val="dk1"/>
                </a:solidFill>
                <a:latin typeface="Arial"/>
                <a:ea typeface="Arial"/>
                <a:cs typeface="Arial"/>
                <a:sym typeface="Arial"/>
              </a:endParaRPr>
            </a:p>
          </p:txBody>
        </p:sp>
        <p:sp>
          <p:nvSpPr>
            <p:cNvPr id="220" name="Google Shape;220;p36"/>
            <p:cNvSpPr txBox="1"/>
            <p:nvPr/>
          </p:nvSpPr>
          <p:spPr>
            <a:xfrm>
              <a:off x="927474" y="1221528"/>
              <a:ext cx="6622800" cy="777000"/>
            </a:xfrm>
            <a:prstGeom prst="rect">
              <a:avLst/>
            </a:prstGeom>
            <a:noFill/>
            <a:ln>
              <a:noFill/>
            </a:ln>
          </p:spPr>
          <p:txBody>
            <a:bodyPr spcFirstLastPara="1" wrap="square" lIns="113767" tIns="10167" rIns="10167" bIns="10167" anchor="ctr" anchorCtr="0">
              <a:noAutofit/>
            </a:bodyPr>
            <a:lstStyle/>
            <a:p>
              <a:pPr marL="169329" lvl="1" indent="-169329">
                <a:lnSpc>
                  <a:spcPct val="90000"/>
                </a:lnSpc>
                <a:buClr>
                  <a:schemeClr val="dk1"/>
                </a:buClr>
                <a:buSzPts val="1200"/>
                <a:buFont typeface="Calibri"/>
                <a:buChar char="•"/>
              </a:pPr>
              <a:r>
                <a:rPr lang="en" sz="1600">
                  <a:solidFill>
                    <a:schemeClr val="dk1"/>
                  </a:solidFill>
                  <a:latin typeface="Calibri"/>
                  <a:ea typeface="Calibri"/>
                  <a:cs typeface="Calibri"/>
                  <a:sym typeface="Calibri"/>
                </a:rPr>
                <a:t>Run-on sentences </a:t>
              </a:r>
              <a:endParaRPr sz="1600">
                <a:solidFill>
                  <a:schemeClr val="dk1"/>
                </a:solidFill>
                <a:latin typeface="Calibri"/>
                <a:ea typeface="Calibri"/>
                <a:cs typeface="Calibri"/>
                <a:sym typeface="Calibri"/>
              </a:endParaRPr>
            </a:p>
            <a:p>
              <a:pPr marL="169329" lvl="1" indent="-169329">
                <a:lnSpc>
                  <a:spcPct val="90000"/>
                </a:lnSpc>
                <a:spcBef>
                  <a:spcPts val="267"/>
                </a:spcBef>
                <a:buClr>
                  <a:schemeClr val="dk1"/>
                </a:buClr>
                <a:buSzPts val="1200"/>
                <a:buFont typeface="Calibri"/>
                <a:buChar char="•"/>
              </a:pPr>
              <a:r>
                <a:rPr lang="en" sz="1600">
                  <a:solidFill>
                    <a:schemeClr val="dk1"/>
                  </a:solidFill>
                  <a:latin typeface="Calibri"/>
                  <a:ea typeface="Calibri"/>
                  <a:cs typeface="Calibri"/>
                  <a:sym typeface="Calibri"/>
                </a:rPr>
                <a:t>Phrases used in place of specific vocabulary</a:t>
              </a:r>
              <a:endParaRPr sz="1867">
                <a:solidFill>
                  <a:schemeClr val="dk1"/>
                </a:solidFill>
                <a:latin typeface="Arial"/>
                <a:ea typeface="Arial"/>
                <a:cs typeface="Arial"/>
                <a:sym typeface="Arial"/>
              </a:endParaRPr>
            </a:p>
          </p:txBody>
        </p:sp>
        <p:sp>
          <p:nvSpPr>
            <p:cNvPr id="221" name="Google Shape;221;p36"/>
            <p:cNvSpPr/>
            <p:nvPr/>
          </p:nvSpPr>
          <p:spPr>
            <a:xfrm rot="5400000">
              <a:off x="-198876" y="2557246"/>
              <a:ext cx="1325100" cy="927600"/>
            </a:xfrm>
            <a:prstGeom prst="chevron">
              <a:avLst>
                <a:gd name="adj" fmla="val 50000"/>
              </a:avLst>
            </a:prstGeom>
            <a:solidFill>
              <a:schemeClr val="accent4"/>
            </a:solidFill>
            <a:ln w="15875" cap="flat" cmpd="sng">
              <a:solidFill>
                <a:schemeClr val="accent4"/>
              </a:solidFill>
              <a:prstDash val="solid"/>
              <a:round/>
              <a:headEnd type="none" w="sm" len="sm"/>
              <a:tailEnd type="none" w="sm" len="sm"/>
            </a:ln>
          </p:spPr>
          <p:txBody>
            <a:bodyPr spcFirstLastPara="1" wrap="square" lIns="91433" tIns="91433" rIns="91433" bIns="91433" anchor="ctr" anchorCtr="0">
              <a:noAutofit/>
            </a:bodyPr>
            <a:lstStyle/>
            <a:p>
              <a:pPr>
                <a:buClr>
                  <a:schemeClr val="dk1"/>
                </a:buClr>
                <a:buSzPts val="1400"/>
              </a:pPr>
              <a:endParaRPr sz="1867">
                <a:solidFill>
                  <a:schemeClr val="dk1"/>
                </a:solidFill>
                <a:latin typeface="Arial"/>
                <a:ea typeface="Arial"/>
                <a:cs typeface="Arial"/>
                <a:sym typeface="Arial"/>
              </a:endParaRPr>
            </a:p>
          </p:txBody>
        </p:sp>
        <p:sp>
          <p:nvSpPr>
            <p:cNvPr id="222" name="Google Shape;222;p36"/>
            <p:cNvSpPr txBox="1"/>
            <p:nvPr/>
          </p:nvSpPr>
          <p:spPr>
            <a:xfrm>
              <a:off x="1" y="2822233"/>
              <a:ext cx="927600" cy="397500"/>
            </a:xfrm>
            <a:prstGeom prst="rect">
              <a:avLst/>
            </a:prstGeom>
            <a:noFill/>
            <a:ln>
              <a:noFill/>
            </a:ln>
          </p:spPr>
          <p:txBody>
            <a:bodyPr spcFirstLastPara="1" wrap="square" lIns="16500" tIns="16500" rIns="16500" bIns="16500" anchor="ctr" anchorCtr="0">
              <a:noAutofit/>
            </a:bodyPr>
            <a:lstStyle/>
            <a:p>
              <a:pPr algn="ctr">
                <a:lnSpc>
                  <a:spcPct val="90000"/>
                </a:lnSpc>
                <a:buClr>
                  <a:schemeClr val="lt1"/>
                </a:buClr>
                <a:buSzPts val="2000"/>
              </a:pPr>
              <a:r>
                <a:rPr lang="en" sz="2667">
                  <a:solidFill>
                    <a:schemeClr val="lt1"/>
                  </a:solidFill>
                  <a:latin typeface="Calibri"/>
                  <a:ea typeface="Calibri"/>
                  <a:cs typeface="Calibri"/>
                  <a:sym typeface="Calibri"/>
                </a:rPr>
                <a:t>3</a:t>
              </a:r>
              <a:endParaRPr sz="1867">
                <a:solidFill>
                  <a:schemeClr val="dk1"/>
                </a:solidFill>
                <a:latin typeface="Arial"/>
                <a:ea typeface="Arial"/>
                <a:cs typeface="Arial"/>
                <a:sym typeface="Arial"/>
              </a:endParaRPr>
            </a:p>
          </p:txBody>
        </p:sp>
        <p:sp>
          <p:nvSpPr>
            <p:cNvPr id="223" name="Google Shape;223;p36"/>
            <p:cNvSpPr/>
            <p:nvPr/>
          </p:nvSpPr>
          <p:spPr>
            <a:xfrm rot="5400000">
              <a:off x="3829240" y="-543253"/>
              <a:ext cx="861300" cy="6664800"/>
            </a:xfrm>
            <a:prstGeom prst="round2SameRect">
              <a:avLst>
                <a:gd name="adj1" fmla="val 16667"/>
                <a:gd name="adj2" fmla="val 0"/>
              </a:avLst>
            </a:prstGeom>
            <a:solidFill>
              <a:schemeClr val="lt1">
                <a:alpha val="89410"/>
              </a:schemeClr>
            </a:solidFill>
            <a:ln w="15875" cap="flat" cmpd="sng">
              <a:solidFill>
                <a:schemeClr val="accent4"/>
              </a:solidFill>
              <a:prstDash val="solid"/>
              <a:round/>
              <a:headEnd type="none" w="sm" len="sm"/>
              <a:tailEnd type="none" w="sm" len="sm"/>
            </a:ln>
          </p:spPr>
          <p:txBody>
            <a:bodyPr spcFirstLastPara="1" wrap="square" lIns="91433" tIns="91433" rIns="91433" bIns="91433" anchor="ctr" anchorCtr="0">
              <a:noAutofit/>
            </a:bodyPr>
            <a:lstStyle/>
            <a:p>
              <a:pPr>
                <a:buClr>
                  <a:schemeClr val="dk1"/>
                </a:buClr>
                <a:buSzPts val="1400"/>
              </a:pPr>
              <a:endParaRPr sz="1867">
                <a:solidFill>
                  <a:schemeClr val="dk1"/>
                </a:solidFill>
                <a:latin typeface="Arial"/>
                <a:ea typeface="Arial"/>
                <a:cs typeface="Arial"/>
                <a:sym typeface="Arial"/>
              </a:endParaRPr>
            </a:p>
          </p:txBody>
        </p:sp>
        <p:sp>
          <p:nvSpPr>
            <p:cNvPr id="224" name="Google Shape;224;p36"/>
            <p:cNvSpPr txBox="1"/>
            <p:nvPr/>
          </p:nvSpPr>
          <p:spPr>
            <a:xfrm>
              <a:off x="927474" y="2400538"/>
              <a:ext cx="6622800" cy="777000"/>
            </a:xfrm>
            <a:prstGeom prst="rect">
              <a:avLst/>
            </a:prstGeom>
            <a:noFill/>
            <a:ln>
              <a:noFill/>
            </a:ln>
          </p:spPr>
          <p:txBody>
            <a:bodyPr spcFirstLastPara="1" wrap="square" lIns="113767" tIns="10167" rIns="10167" bIns="10167" anchor="ctr" anchorCtr="0">
              <a:noAutofit/>
            </a:bodyPr>
            <a:lstStyle/>
            <a:p>
              <a:pPr marL="169329" lvl="1" indent="-169329">
                <a:lnSpc>
                  <a:spcPct val="90000"/>
                </a:lnSpc>
                <a:buClr>
                  <a:schemeClr val="dk1"/>
                </a:buClr>
                <a:buSzPts val="1200"/>
                <a:buFont typeface="Calibri"/>
                <a:buChar char="•"/>
              </a:pPr>
              <a:r>
                <a:rPr lang="en" sz="1600">
                  <a:solidFill>
                    <a:schemeClr val="dk1"/>
                  </a:solidFill>
                  <a:latin typeface="Calibri"/>
                  <a:ea typeface="Calibri"/>
                  <a:cs typeface="Calibri"/>
                  <a:sym typeface="Calibri"/>
                </a:rPr>
                <a:t>Complete thoughts in English</a:t>
              </a:r>
              <a:endParaRPr sz="1600">
                <a:solidFill>
                  <a:schemeClr val="dk1"/>
                </a:solidFill>
                <a:latin typeface="Calibri"/>
                <a:ea typeface="Calibri"/>
                <a:cs typeface="Calibri"/>
                <a:sym typeface="Calibri"/>
              </a:endParaRPr>
            </a:p>
            <a:p>
              <a:pPr marL="169329" lvl="1" indent="-169329">
                <a:lnSpc>
                  <a:spcPct val="90000"/>
                </a:lnSpc>
                <a:spcBef>
                  <a:spcPts val="267"/>
                </a:spcBef>
                <a:buClr>
                  <a:schemeClr val="dk1"/>
                </a:buClr>
                <a:buSzPts val="1200"/>
                <a:buFont typeface="Calibri"/>
                <a:buChar char="•"/>
              </a:pPr>
              <a:r>
                <a:rPr lang="en" sz="1600">
                  <a:solidFill>
                    <a:schemeClr val="dk1"/>
                  </a:solidFill>
                  <a:latin typeface="Calibri"/>
                  <a:ea typeface="Calibri"/>
                  <a:cs typeface="Calibri"/>
                  <a:sym typeface="Calibri"/>
                </a:rPr>
                <a:t>Incorrect usage of punctuation and capitalization</a:t>
              </a:r>
              <a:endParaRPr sz="1867">
                <a:solidFill>
                  <a:schemeClr val="dk1"/>
                </a:solidFill>
                <a:latin typeface="Arial"/>
                <a:ea typeface="Arial"/>
                <a:cs typeface="Arial"/>
                <a:sym typeface="Arial"/>
              </a:endParaRPr>
            </a:p>
          </p:txBody>
        </p:sp>
        <p:sp>
          <p:nvSpPr>
            <p:cNvPr id="225" name="Google Shape;225;p36"/>
            <p:cNvSpPr/>
            <p:nvPr/>
          </p:nvSpPr>
          <p:spPr>
            <a:xfrm rot="5400000">
              <a:off x="-198876" y="3736256"/>
              <a:ext cx="1325100" cy="927600"/>
            </a:xfrm>
            <a:prstGeom prst="chevron">
              <a:avLst>
                <a:gd name="adj" fmla="val 50000"/>
              </a:avLst>
            </a:prstGeom>
            <a:solidFill>
              <a:srgbClr val="7F5F51"/>
            </a:solidFill>
            <a:ln w="15875" cap="flat" cmpd="sng">
              <a:solidFill>
                <a:srgbClr val="7F5F51"/>
              </a:solidFill>
              <a:prstDash val="solid"/>
              <a:round/>
              <a:headEnd type="none" w="sm" len="sm"/>
              <a:tailEnd type="none" w="sm" len="sm"/>
            </a:ln>
          </p:spPr>
          <p:txBody>
            <a:bodyPr spcFirstLastPara="1" wrap="square" lIns="91433" tIns="91433" rIns="91433" bIns="91433" anchor="ctr" anchorCtr="0">
              <a:noAutofit/>
            </a:bodyPr>
            <a:lstStyle/>
            <a:p>
              <a:pPr>
                <a:buClr>
                  <a:schemeClr val="dk1"/>
                </a:buClr>
                <a:buSzPts val="1400"/>
              </a:pPr>
              <a:endParaRPr sz="1867">
                <a:solidFill>
                  <a:schemeClr val="dk1"/>
                </a:solidFill>
                <a:latin typeface="Arial"/>
                <a:ea typeface="Arial"/>
                <a:cs typeface="Arial"/>
                <a:sym typeface="Arial"/>
              </a:endParaRPr>
            </a:p>
          </p:txBody>
        </p:sp>
        <p:sp>
          <p:nvSpPr>
            <p:cNvPr id="226" name="Google Shape;226;p36"/>
            <p:cNvSpPr txBox="1"/>
            <p:nvPr/>
          </p:nvSpPr>
          <p:spPr>
            <a:xfrm>
              <a:off x="1" y="4001243"/>
              <a:ext cx="927600" cy="397500"/>
            </a:xfrm>
            <a:prstGeom prst="rect">
              <a:avLst/>
            </a:prstGeom>
            <a:noFill/>
            <a:ln>
              <a:noFill/>
            </a:ln>
          </p:spPr>
          <p:txBody>
            <a:bodyPr spcFirstLastPara="1" wrap="square" lIns="16500" tIns="16500" rIns="16500" bIns="16500" anchor="ctr" anchorCtr="0">
              <a:noAutofit/>
            </a:bodyPr>
            <a:lstStyle/>
            <a:p>
              <a:pPr algn="ctr">
                <a:lnSpc>
                  <a:spcPct val="90000"/>
                </a:lnSpc>
                <a:buClr>
                  <a:schemeClr val="lt1"/>
                </a:buClr>
                <a:buSzPts val="2000"/>
              </a:pPr>
              <a:r>
                <a:rPr lang="en" sz="2667">
                  <a:solidFill>
                    <a:schemeClr val="lt1"/>
                  </a:solidFill>
                  <a:latin typeface="Calibri"/>
                  <a:ea typeface="Calibri"/>
                  <a:cs typeface="Calibri"/>
                  <a:sym typeface="Calibri"/>
                </a:rPr>
                <a:t>4</a:t>
              </a:r>
              <a:endParaRPr sz="1867">
                <a:solidFill>
                  <a:schemeClr val="dk1"/>
                </a:solidFill>
                <a:latin typeface="Arial"/>
                <a:ea typeface="Arial"/>
                <a:cs typeface="Arial"/>
                <a:sym typeface="Arial"/>
              </a:endParaRPr>
            </a:p>
          </p:txBody>
        </p:sp>
        <p:sp>
          <p:nvSpPr>
            <p:cNvPr id="227" name="Google Shape;227;p36"/>
            <p:cNvSpPr/>
            <p:nvPr/>
          </p:nvSpPr>
          <p:spPr>
            <a:xfrm rot="5400000">
              <a:off x="3829240" y="691175"/>
              <a:ext cx="861300" cy="6664800"/>
            </a:xfrm>
            <a:prstGeom prst="round2SameRect">
              <a:avLst>
                <a:gd name="adj1" fmla="val 16667"/>
                <a:gd name="adj2" fmla="val 0"/>
              </a:avLst>
            </a:prstGeom>
            <a:solidFill>
              <a:schemeClr val="lt1">
                <a:alpha val="89410"/>
              </a:schemeClr>
            </a:solidFill>
            <a:ln w="15875" cap="flat" cmpd="sng">
              <a:solidFill>
                <a:srgbClr val="7F5F51"/>
              </a:solidFill>
              <a:prstDash val="solid"/>
              <a:round/>
              <a:headEnd type="none" w="sm" len="sm"/>
              <a:tailEnd type="none" w="sm" len="sm"/>
            </a:ln>
          </p:spPr>
          <p:txBody>
            <a:bodyPr spcFirstLastPara="1" wrap="square" lIns="91433" tIns="91433" rIns="91433" bIns="91433" anchor="ctr" anchorCtr="0">
              <a:noAutofit/>
            </a:bodyPr>
            <a:lstStyle/>
            <a:p>
              <a:pPr>
                <a:buClr>
                  <a:schemeClr val="dk1"/>
                </a:buClr>
                <a:buSzPts val="1400"/>
              </a:pPr>
              <a:endParaRPr sz="1867">
                <a:solidFill>
                  <a:schemeClr val="dk1"/>
                </a:solidFill>
                <a:latin typeface="Arial"/>
                <a:ea typeface="Arial"/>
                <a:cs typeface="Arial"/>
                <a:sym typeface="Arial"/>
              </a:endParaRPr>
            </a:p>
          </p:txBody>
        </p:sp>
        <p:sp>
          <p:nvSpPr>
            <p:cNvPr id="228" name="Google Shape;228;p36"/>
            <p:cNvSpPr txBox="1"/>
            <p:nvPr/>
          </p:nvSpPr>
          <p:spPr>
            <a:xfrm>
              <a:off x="927474" y="3634967"/>
              <a:ext cx="6622800" cy="777000"/>
            </a:xfrm>
            <a:prstGeom prst="rect">
              <a:avLst/>
            </a:prstGeom>
            <a:noFill/>
            <a:ln>
              <a:noFill/>
            </a:ln>
          </p:spPr>
          <p:txBody>
            <a:bodyPr spcFirstLastPara="1" wrap="square" lIns="113767" tIns="10167" rIns="10167" bIns="10167" anchor="ctr" anchorCtr="0">
              <a:noAutofit/>
            </a:bodyPr>
            <a:lstStyle/>
            <a:p>
              <a:pPr marL="169329" lvl="1" indent="-169329">
                <a:lnSpc>
                  <a:spcPct val="90000"/>
                </a:lnSpc>
                <a:buClr>
                  <a:schemeClr val="dk1"/>
                </a:buClr>
                <a:buSzPts val="1200"/>
                <a:buFont typeface="Calibri"/>
                <a:buChar char="•"/>
              </a:pPr>
              <a:r>
                <a:rPr lang="en" sz="1600">
                  <a:solidFill>
                    <a:schemeClr val="dk1"/>
                  </a:solidFill>
                  <a:latin typeface="Calibri"/>
                  <a:ea typeface="Calibri"/>
                  <a:cs typeface="Calibri"/>
                  <a:sym typeface="Calibri"/>
                </a:rPr>
                <a:t>Overgeneralization of spelling and/or syntax rules</a:t>
              </a:r>
              <a:endParaRPr sz="1600">
                <a:solidFill>
                  <a:schemeClr val="dk1"/>
                </a:solidFill>
                <a:latin typeface="Calibri"/>
                <a:ea typeface="Calibri"/>
                <a:cs typeface="Calibri"/>
                <a:sym typeface="Calibri"/>
              </a:endParaRPr>
            </a:p>
          </p:txBody>
        </p:sp>
      </p:grpSp>
      <p:sp>
        <p:nvSpPr>
          <p:cNvPr id="229" name="Google Shape;229;p36"/>
          <p:cNvSpPr txBox="1"/>
          <p:nvPr/>
        </p:nvSpPr>
        <p:spPr>
          <a:xfrm>
            <a:off x="7463237" y="6478400"/>
            <a:ext cx="4567200" cy="379615"/>
          </a:xfrm>
          <a:prstGeom prst="rect">
            <a:avLst/>
          </a:prstGeom>
          <a:noFill/>
          <a:ln>
            <a:noFill/>
          </a:ln>
        </p:spPr>
        <p:txBody>
          <a:bodyPr spcFirstLastPara="1" wrap="square" lIns="91433" tIns="45700" rIns="91433" bIns="45700" anchor="t" anchorCtr="0">
            <a:spAutoFit/>
          </a:bodyPr>
          <a:lstStyle/>
          <a:p>
            <a:pPr algn="r"/>
            <a:r>
              <a:rPr lang="en" sz="1867" dirty="0">
                <a:solidFill>
                  <a:schemeClr val="dk1"/>
                </a:solidFill>
                <a:latin typeface="Arial"/>
                <a:ea typeface="Arial"/>
                <a:cs typeface="Arial"/>
                <a:sym typeface="Arial"/>
              </a:rPr>
              <a:t>Cárdenas-Hagan (2017, 2024)</a:t>
            </a:r>
            <a:endParaRPr sz="1467" dirty="0"/>
          </a:p>
        </p:txBody>
      </p:sp>
    </p:spTree>
    <p:extLst>
      <p:ext uri="{BB962C8B-B14F-4D97-AF65-F5344CB8AC3E}">
        <p14:creationId xmlns:p14="http://schemas.microsoft.com/office/powerpoint/2010/main" val="28885166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33D10-1DC6-46FB-8A28-B2ACB9C93A78}"/>
              </a:ext>
            </a:extLst>
          </p:cNvPr>
          <p:cNvSpPr>
            <a:spLocks noGrp="1"/>
          </p:cNvSpPr>
          <p:nvPr>
            <p:ph type="title" idx="4294967295"/>
          </p:nvPr>
        </p:nvSpPr>
        <p:spPr>
          <a:xfrm>
            <a:off x="0" y="365125"/>
            <a:ext cx="11430000" cy="1325563"/>
          </a:xfrm>
        </p:spPr>
        <p:txBody>
          <a:bodyPr>
            <a:noAutofit/>
          </a:bodyPr>
          <a:lstStyle/>
          <a:p>
            <a:pPr marL="54864" algn="ctr">
              <a:defRPr/>
            </a:pPr>
            <a:r>
              <a:rPr lang="en-US" sz="4000" b="1" dirty="0">
                <a:solidFill>
                  <a:schemeClr val="tx2">
                    <a:tint val="100000"/>
                    <a:shade val="90000"/>
                    <a:satMod val="250000"/>
                    <a:alpha val="100000"/>
                  </a:schemeClr>
                </a:solidFill>
              </a:rPr>
              <a:t> Instruction for Student</a:t>
            </a:r>
          </a:p>
        </p:txBody>
      </p:sp>
      <p:sp>
        <p:nvSpPr>
          <p:cNvPr id="3" name="Content Placeholder 2">
            <a:extLst>
              <a:ext uri="{FF2B5EF4-FFF2-40B4-BE49-F238E27FC236}">
                <a16:creationId xmlns:a16="http://schemas.microsoft.com/office/drawing/2014/main" id="{71BAAFD4-BACA-4D04-B02F-A76F1691D553}"/>
              </a:ext>
            </a:extLst>
          </p:cNvPr>
          <p:cNvSpPr>
            <a:spLocks noGrp="1"/>
          </p:cNvSpPr>
          <p:nvPr>
            <p:ph idx="4294967295"/>
          </p:nvPr>
        </p:nvSpPr>
        <p:spPr>
          <a:xfrm>
            <a:off x="0" y="1825625"/>
            <a:ext cx="10515600" cy="4125913"/>
          </a:xfrm>
        </p:spPr>
        <p:txBody>
          <a:bodyPr rtlCol="0">
            <a:normAutofit/>
          </a:bodyPr>
          <a:lstStyle/>
          <a:p>
            <a:pPr marL="548640" indent="-411480">
              <a:lnSpc>
                <a:spcPct val="150000"/>
              </a:lnSpc>
              <a:spcBef>
                <a:spcPts val="0"/>
              </a:spcBef>
              <a:spcAft>
                <a:spcPts val="0"/>
              </a:spcAft>
              <a:buClr>
                <a:schemeClr val="tx1">
                  <a:shade val="95000"/>
                </a:schemeClr>
              </a:buClr>
              <a:buFont typeface="Wingdings 2"/>
              <a:buChar char=""/>
              <a:defRPr/>
            </a:pPr>
            <a:r>
              <a:rPr lang="en-US" sz="2400" b="1" dirty="0">
                <a:latin typeface="+mj-lt"/>
              </a:rPr>
              <a:t>It was a </a:t>
            </a:r>
            <a:r>
              <a:rPr lang="en-US" sz="2400" b="1" dirty="0" err="1">
                <a:solidFill>
                  <a:srgbClr val="FF0000"/>
                </a:solidFill>
                <a:latin typeface="+mj-lt"/>
              </a:rPr>
              <a:t>stormi</a:t>
            </a:r>
            <a:r>
              <a:rPr lang="en-US" sz="2400" b="1" dirty="0">
                <a:solidFill>
                  <a:srgbClr val="FF0000"/>
                </a:solidFill>
                <a:latin typeface="+mj-lt"/>
              </a:rPr>
              <a:t> </a:t>
            </a:r>
            <a:r>
              <a:rPr lang="en-US" sz="2400" b="1" dirty="0">
                <a:latin typeface="+mj-lt"/>
              </a:rPr>
              <a:t>day.   </a:t>
            </a:r>
            <a:endParaRPr lang="en-US" sz="2400" b="1" dirty="0">
              <a:solidFill>
                <a:srgbClr val="FF0000"/>
              </a:solidFill>
              <a:latin typeface="+mj-lt"/>
            </a:endParaRPr>
          </a:p>
          <a:p>
            <a:pPr marL="137160" indent="0">
              <a:lnSpc>
                <a:spcPct val="150000"/>
              </a:lnSpc>
              <a:spcBef>
                <a:spcPts val="0"/>
              </a:spcBef>
              <a:spcAft>
                <a:spcPts val="0"/>
              </a:spcAft>
              <a:buClr>
                <a:schemeClr val="tx1">
                  <a:shade val="95000"/>
                </a:schemeClr>
              </a:buClr>
              <a:buNone/>
              <a:defRPr/>
            </a:pPr>
            <a:endParaRPr lang="en-US" sz="2400" b="1" dirty="0">
              <a:latin typeface="+mj-lt"/>
            </a:endParaRPr>
          </a:p>
        </p:txBody>
      </p:sp>
    </p:spTree>
    <p:extLst>
      <p:ext uri="{BB962C8B-B14F-4D97-AF65-F5344CB8AC3E}">
        <p14:creationId xmlns:p14="http://schemas.microsoft.com/office/powerpoint/2010/main" val="6625728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33D10-1DC6-46FB-8A28-B2ACB9C93A78}"/>
              </a:ext>
            </a:extLst>
          </p:cNvPr>
          <p:cNvSpPr>
            <a:spLocks noGrp="1"/>
          </p:cNvSpPr>
          <p:nvPr>
            <p:ph type="title" idx="4294967295"/>
          </p:nvPr>
        </p:nvSpPr>
        <p:spPr>
          <a:xfrm>
            <a:off x="0" y="365125"/>
            <a:ext cx="11430000" cy="1325563"/>
          </a:xfrm>
        </p:spPr>
        <p:txBody>
          <a:bodyPr>
            <a:noAutofit/>
          </a:bodyPr>
          <a:lstStyle/>
          <a:p>
            <a:pPr marL="54864" algn="ctr">
              <a:defRPr/>
            </a:pPr>
            <a:r>
              <a:rPr lang="en-US" sz="4000" b="1" dirty="0">
                <a:solidFill>
                  <a:schemeClr val="tx2">
                    <a:tint val="100000"/>
                    <a:shade val="90000"/>
                    <a:satMod val="250000"/>
                    <a:alpha val="100000"/>
                  </a:schemeClr>
                </a:solidFill>
              </a:rPr>
              <a:t> Instruction for Student</a:t>
            </a:r>
          </a:p>
        </p:txBody>
      </p:sp>
      <p:sp>
        <p:nvSpPr>
          <p:cNvPr id="3" name="Content Placeholder 2">
            <a:extLst>
              <a:ext uri="{FF2B5EF4-FFF2-40B4-BE49-F238E27FC236}">
                <a16:creationId xmlns:a16="http://schemas.microsoft.com/office/drawing/2014/main" id="{71BAAFD4-BACA-4D04-B02F-A76F1691D553}"/>
              </a:ext>
            </a:extLst>
          </p:cNvPr>
          <p:cNvSpPr>
            <a:spLocks noGrp="1"/>
          </p:cNvSpPr>
          <p:nvPr>
            <p:ph idx="4294967295"/>
          </p:nvPr>
        </p:nvSpPr>
        <p:spPr>
          <a:xfrm>
            <a:off x="0" y="1825625"/>
            <a:ext cx="10515600" cy="4125913"/>
          </a:xfrm>
        </p:spPr>
        <p:txBody>
          <a:bodyPr rtlCol="0">
            <a:normAutofit/>
          </a:bodyPr>
          <a:lstStyle/>
          <a:p>
            <a:pPr marL="548640" indent="-411480">
              <a:lnSpc>
                <a:spcPct val="150000"/>
              </a:lnSpc>
              <a:spcBef>
                <a:spcPts val="0"/>
              </a:spcBef>
              <a:spcAft>
                <a:spcPts val="0"/>
              </a:spcAft>
              <a:buClr>
                <a:schemeClr val="tx1">
                  <a:shade val="95000"/>
                </a:schemeClr>
              </a:buClr>
              <a:buFont typeface="Wingdings 2"/>
              <a:buChar char=""/>
              <a:defRPr/>
            </a:pPr>
            <a:r>
              <a:rPr lang="en-US" sz="2400" b="1" dirty="0">
                <a:latin typeface="+mj-lt"/>
              </a:rPr>
              <a:t>It was a </a:t>
            </a:r>
            <a:r>
              <a:rPr lang="en-US" sz="2400" b="1" dirty="0" err="1">
                <a:solidFill>
                  <a:srgbClr val="FF0000"/>
                </a:solidFill>
                <a:latin typeface="+mj-lt"/>
              </a:rPr>
              <a:t>stormi</a:t>
            </a:r>
            <a:r>
              <a:rPr lang="en-US" sz="2400" b="1" dirty="0">
                <a:solidFill>
                  <a:srgbClr val="FF0000"/>
                </a:solidFill>
                <a:latin typeface="+mj-lt"/>
              </a:rPr>
              <a:t> </a:t>
            </a:r>
            <a:r>
              <a:rPr lang="en-US" sz="2400" b="1" dirty="0">
                <a:latin typeface="+mj-lt"/>
              </a:rPr>
              <a:t>day.   </a:t>
            </a:r>
            <a:r>
              <a:rPr lang="en-US" sz="2400" b="1" dirty="0">
                <a:solidFill>
                  <a:srgbClr val="FF0000"/>
                </a:solidFill>
                <a:latin typeface="+mj-lt"/>
              </a:rPr>
              <a:t>3 </a:t>
            </a:r>
          </a:p>
          <a:p>
            <a:pPr marL="548640" indent="-411480">
              <a:lnSpc>
                <a:spcPct val="150000"/>
              </a:lnSpc>
              <a:spcBef>
                <a:spcPts val="0"/>
              </a:spcBef>
              <a:spcAft>
                <a:spcPts val="0"/>
              </a:spcAft>
              <a:buClr>
                <a:schemeClr val="tx1">
                  <a:shade val="95000"/>
                </a:schemeClr>
              </a:buClr>
              <a:buFont typeface="Wingdings 2"/>
              <a:buChar char=""/>
              <a:defRPr/>
            </a:pPr>
            <a:r>
              <a:rPr lang="en-US" sz="2400" b="1" dirty="0">
                <a:solidFill>
                  <a:schemeClr val="tx1"/>
                </a:solidFill>
                <a:latin typeface="+mj-lt"/>
              </a:rPr>
              <a:t>Teach English words don’t end in </a:t>
            </a:r>
            <a:r>
              <a:rPr lang="en-US" sz="2400" b="1" dirty="0" err="1">
                <a:solidFill>
                  <a:srgbClr val="FF0000"/>
                </a:solidFill>
                <a:latin typeface="+mj-lt"/>
              </a:rPr>
              <a:t>i</a:t>
            </a:r>
            <a:r>
              <a:rPr lang="en-US" sz="2400" b="1" dirty="0">
                <a:solidFill>
                  <a:srgbClr val="FF0000"/>
                </a:solidFill>
                <a:latin typeface="+mj-lt"/>
              </a:rPr>
              <a:t>, </a:t>
            </a:r>
            <a:r>
              <a:rPr lang="en-US" sz="2400" b="1" dirty="0">
                <a:solidFill>
                  <a:schemeClr val="tx1"/>
                </a:solidFill>
                <a:latin typeface="+mj-lt"/>
              </a:rPr>
              <a:t>they end in </a:t>
            </a:r>
            <a:r>
              <a:rPr lang="en-US" sz="2400" b="1" dirty="0">
                <a:solidFill>
                  <a:srgbClr val="FF0000"/>
                </a:solidFill>
                <a:latin typeface="+mj-lt"/>
              </a:rPr>
              <a:t>y        </a:t>
            </a:r>
          </a:p>
          <a:p>
            <a:pPr marL="137160" indent="0">
              <a:lnSpc>
                <a:spcPct val="150000"/>
              </a:lnSpc>
              <a:spcBef>
                <a:spcPts val="0"/>
              </a:spcBef>
              <a:spcAft>
                <a:spcPts val="0"/>
              </a:spcAft>
              <a:buClr>
                <a:schemeClr val="tx1">
                  <a:shade val="95000"/>
                </a:schemeClr>
              </a:buClr>
              <a:buNone/>
              <a:defRPr/>
            </a:pPr>
            <a:endParaRPr lang="en-US" sz="2400" b="1" dirty="0">
              <a:latin typeface="+mj-lt"/>
            </a:endParaRPr>
          </a:p>
        </p:txBody>
      </p:sp>
    </p:spTree>
    <p:extLst>
      <p:ext uri="{BB962C8B-B14F-4D97-AF65-F5344CB8AC3E}">
        <p14:creationId xmlns:p14="http://schemas.microsoft.com/office/powerpoint/2010/main" val="25491757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33D10-1DC6-46FB-8A28-B2ACB9C93A78}"/>
              </a:ext>
            </a:extLst>
          </p:cNvPr>
          <p:cNvSpPr>
            <a:spLocks noGrp="1"/>
          </p:cNvSpPr>
          <p:nvPr>
            <p:ph type="title" idx="4294967295"/>
          </p:nvPr>
        </p:nvSpPr>
        <p:spPr>
          <a:xfrm>
            <a:off x="0" y="365125"/>
            <a:ext cx="11430000" cy="1325563"/>
          </a:xfrm>
        </p:spPr>
        <p:txBody>
          <a:bodyPr>
            <a:noAutofit/>
          </a:bodyPr>
          <a:lstStyle/>
          <a:p>
            <a:pPr marL="54864" algn="ctr">
              <a:defRPr/>
            </a:pPr>
            <a:r>
              <a:rPr lang="en-US" sz="4000" b="1" dirty="0">
                <a:solidFill>
                  <a:schemeClr val="tx2">
                    <a:tint val="100000"/>
                    <a:shade val="90000"/>
                    <a:satMod val="250000"/>
                    <a:alpha val="100000"/>
                  </a:schemeClr>
                </a:solidFill>
              </a:rPr>
              <a:t> Instruction for Student</a:t>
            </a:r>
          </a:p>
        </p:txBody>
      </p:sp>
      <p:sp>
        <p:nvSpPr>
          <p:cNvPr id="3" name="Content Placeholder 2">
            <a:extLst>
              <a:ext uri="{FF2B5EF4-FFF2-40B4-BE49-F238E27FC236}">
                <a16:creationId xmlns:a16="http://schemas.microsoft.com/office/drawing/2014/main" id="{71BAAFD4-BACA-4D04-B02F-A76F1691D553}"/>
              </a:ext>
            </a:extLst>
          </p:cNvPr>
          <p:cNvSpPr>
            <a:spLocks noGrp="1"/>
          </p:cNvSpPr>
          <p:nvPr>
            <p:ph idx="4294967295"/>
          </p:nvPr>
        </p:nvSpPr>
        <p:spPr>
          <a:xfrm>
            <a:off x="0" y="1825625"/>
            <a:ext cx="10515600" cy="4125913"/>
          </a:xfrm>
        </p:spPr>
        <p:txBody>
          <a:bodyPr rtlCol="0">
            <a:normAutofit/>
          </a:bodyPr>
          <a:lstStyle/>
          <a:p>
            <a:pPr marL="548640" indent="-411480">
              <a:lnSpc>
                <a:spcPct val="150000"/>
              </a:lnSpc>
              <a:spcBef>
                <a:spcPts val="0"/>
              </a:spcBef>
              <a:spcAft>
                <a:spcPts val="0"/>
              </a:spcAft>
              <a:buClr>
                <a:schemeClr val="tx1">
                  <a:shade val="95000"/>
                </a:schemeClr>
              </a:buClr>
              <a:buFont typeface="Wingdings 2"/>
              <a:buChar char=""/>
              <a:defRPr/>
            </a:pPr>
            <a:r>
              <a:rPr lang="en-US" sz="2400" b="1" dirty="0">
                <a:latin typeface="+mj-lt"/>
              </a:rPr>
              <a:t>The</a:t>
            </a:r>
            <a:r>
              <a:rPr lang="en-US" sz="2400" b="1" dirty="0">
                <a:solidFill>
                  <a:srgbClr val="FF0000"/>
                </a:solidFill>
                <a:latin typeface="+mj-lt"/>
              </a:rPr>
              <a:t> </a:t>
            </a:r>
            <a:r>
              <a:rPr lang="en-US" sz="2400" b="1" dirty="0" err="1">
                <a:solidFill>
                  <a:srgbClr val="FF0000"/>
                </a:solidFill>
                <a:latin typeface="+mj-lt"/>
              </a:rPr>
              <a:t>litll</a:t>
            </a:r>
            <a:r>
              <a:rPr lang="en-US" sz="2400" b="1" dirty="0">
                <a:solidFill>
                  <a:srgbClr val="FF0000"/>
                </a:solidFill>
                <a:latin typeface="+mj-lt"/>
              </a:rPr>
              <a:t> </a:t>
            </a:r>
            <a:r>
              <a:rPr lang="en-US" sz="2400" b="1" dirty="0">
                <a:latin typeface="+mj-lt"/>
              </a:rPr>
              <a:t>girl name is Sandi.  </a:t>
            </a:r>
            <a:r>
              <a:rPr lang="en-US" sz="2400" b="1" dirty="0">
                <a:solidFill>
                  <a:srgbClr val="C00000"/>
                </a:solidFill>
                <a:latin typeface="+mj-lt"/>
              </a:rPr>
              <a:t> </a:t>
            </a:r>
            <a:endParaRPr lang="en-US" sz="2400" b="1" dirty="0">
              <a:latin typeface="+mj-lt"/>
            </a:endParaRPr>
          </a:p>
        </p:txBody>
      </p:sp>
    </p:spTree>
    <p:extLst>
      <p:ext uri="{BB962C8B-B14F-4D97-AF65-F5344CB8AC3E}">
        <p14:creationId xmlns:p14="http://schemas.microsoft.com/office/powerpoint/2010/main" val="12840522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33D10-1DC6-46FB-8A28-B2ACB9C93A78}"/>
              </a:ext>
            </a:extLst>
          </p:cNvPr>
          <p:cNvSpPr>
            <a:spLocks noGrp="1"/>
          </p:cNvSpPr>
          <p:nvPr>
            <p:ph type="title" idx="4294967295"/>
          </p:nvPr>
        </p:nvSpPr>
        <p:spPr>
          <a:xfrm>
            <a:off x="0" y="365125"/>
            <a:ext cx="11430000" cy="1325563"/>
          </a:xfrm>
        </p:spPr>
        <p:txBody>
          <a:bodyPr>
            <a:noAutofit/>
          </a:bodyPr>
          <a:lstStyle/>
          <a:p>
            <a:pPr marL="54864" algn="ctr">
              <a:defRPr/>
            </a:pPr>
            <a:r>
              <a:rPr lang="en-US" sz="4000" b="1" dirty="0">
                <a:solidFill>
                  <a:schemeClr val="tx2">
                    <a:tint val="100000"/>
                    <a:shade val="90000"/>
                    <a:satMod val="250000"/>
                    <a:alpha val="100000"/>
                  </a:schemeClr>
                </a:solidFill>
              </a:rPr>
              <a:t> Instruction for Student</a:t>
            </a:r>
          </a:p>
        </p:txBody>
      </p:sp>
      <p:sp>
        <p:nvSpPr>
          <p:cNvPr id="3" name="Content Placeholder 2">
            <a:extLst>
              <a:ext uri="{FF2B5EF4-FFF2-40B4-BE49-F238E27FC236}">
                <a16:creationId xmlns:a16="http://schemas.microsoft.com/office/drawing/2014/main" id="{71BAAFD4-BACA-4D04-B02F-A76F1691D553}"/>
              </a:ext>
            </a:extLst>
          </p:cNvPr>
          <p:cNvSpPr>
            <a:spLocks noGrp="1"/>
          </p:cNvSpPr>
          <p:nvPr>
            <p:ph idx="4294967295"/>
          </p:nvPr>
        </p:nvSpPr>
        <p:spPr>
          <a:xfrm>
            <a:off x="0" y="1825625"/>
            <a:ext cx="10515600" cy="4125913"/>
          </a:xfrm>
        </p:spPr>
        <p:txBody>
          <a:bodyPr rtlCol="0">
            <a:normAutofit/>
          </a:bodyPr>
          <a:lstStyle/>
          <a:p>
            <a:pPr marL="548640" indent="-411480">
              <a:lnSpc>
                <a:spcPct val="150000"/>
              </a:lnSpc>
              <a:spcBef>
                <a:spcPts val="0"/>
              </a:spcBef>
              <a:spcAft>
                <a:spcPts val="0"/>
              </a:spcAft>
              <a:buClr>
                <a:schemeClr val="tx1">
                  <a:shade val="95000"/>
                </a:schemeClr>
              </a:buClr>
              <a:buFont typeface="Wingdings 2"/>
              <a:buChar char=""/>
              <a:defRPr/>
            </a:pPr>
            <a:r>
              <a:rPr lang="en-US" sz="2400" b="1" dirty="0">
                <a:latin typeface="+mj-lt"/>
              </a:rPr>
              <a:t>The</a:t>
            </a:r>
            <a:r>
              <a:rPr lang="en-US" sz="2400" b="1" dirty="0">
                <a:solidFill>
                  <a:srgbClr val="FF0000"/>
                </a:solidFill>
                <a:latin typeface="+mj-lt"/>
              </a:rPr>
              <a:t> </a:t>
            </a:r>
            <a:r>
              <a:rPr lang="en-US" sz="2400" b="1" dirty="0" err="1">
                <a:solidFill>
                  <a:srgbClr val="FF0000"/>
                </a:solidFill>
                <a:latin typeface="+mj-lt"/>
              </a:rPr>
              <a:t>litll</a:t>
            </a:r>
            <a:r>
              <a:rPr lang="en-US" sz="2400" b="1" dirty="0">
                <a:solidFill>
                  <a:srgbClr val="FF0000"/>
                </a:solidFill>
                <a:latin typeface="+mj-lt"/>
              </a:rPr>
              <a:t> </a:t>
            </a:r>
            <a:r>
              <a:rPr lang="en-US" sz="2400" b="1" dirty="0">
                <a:latin typeface="+mj-lt"/>
              </a:rPr>
              <a:t>girl name is Sandi.  </a:t>
            </a:r>
            <a:r>
              <a:rPr lang="en-US" sz="2400" b="1" dirty="0">
                <a:solidFill>
                  <a:srgbClr val="C00000"/>
                </a:solidFill>
                <a:latin typeface="+mj-lt"/>
              </a:rPr>
              <a:t> </a:t>
            </a:r>
            <a:r>
              <a:rPr lang="en-US" sz="2400" b="1" dirty="0">
                <a:solidFill>
                  <a:srgbClr val="FF0000"/>
                </a:solidFill>
                <a:latin typeface="+mj-lt"/>
              </a:rPr>
              <a:t>3 </a:t>
            </a:r>
          </a:p>
          <a:p>
            <a:pPr marL="548640" indent="-411480">
              <a:lnSpc>
                <a:spcPct val="150000"/>
              </a:lnSpc>
              <a:spcBef>
                <a:spcPts val="0"/>
              </a:spcBef>
              <a:spcAft>
                <a:spcPts val="0"/>
              </a:spcAft>
              <a:buClr>
                <a:schemeClr val="tx1">
                  <a:shade val="95000"/>
                </a:schemeClr>
              </a:buClr>
              <a:buFont typeface="Wingdings 2"/>
              <a:buChar char=""/>
              <a:defRPr/>
            </a:pPr>
            <a:r>
              <a:rPr lang="en-US" sz="2400" b="1" dirty="0">
                <a:solidFill>
                  <a:schemeClr val="tx1"/>
                </a:solidFill>
                <a:latin typeface="+mj-lt"/>
              </a:rPr>
              <a:t>Teach doubling medial consonant,</a:t>
            </a:r>
            <a:r>
              <a:rPr lang="en-US" sz="2400" b="1" dirty="0">
                <a:solidFill>
                  <a:srgbClr val="FF0000"/>
                </a:solidFill>
                <a:latin typeface="+mj-lt"/>
              </a:rPr>
              <a:t> -le</a:t>
            </a:r>
          </a:p>
          <a:p>
            <a:pPr marL="137160" indent="0">
              <a:lnSpc>
                <a:spcPct val="150000"/>
              </a:lnSpc>
              <a:spcBef>
                <a:spcPts val="0"/>
              </a:spcBef>
              <a:spcAft>
                <a:spcPts val="0"/>
              </a:spcAft>
              <a:buClr>
                <a:schemeClr val="tx1">
                  <a:shade val="95000"/>
                </a:schemeClr>
              </a:buClr>
              <a:buNone/>
              <a:defRPr/>
            </a:pPr>
            <a:endParaRPr lang="en-US" sz="2400" b="1" dirty="0">
              <a:latin typeface="+mj-lt"/>
            </a:endParaRPr>
          </a:p>
        </p:txBody>
      </p:sp>
    </p:spTree>
    <p:extLst>
      <p:ext uri="{BB962C8B-B14F-4D97-AF65-F5344CB8AC3E}">
        <p14:creationId xmlns:p14="http://schemas.microsoft.com/office/powerpoint/2010/main" val="21583356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33D10-1DC6-46FB-8A28-B2ACB9C93A78}"/>
              </a:ext>
            </a:extLst>
          </p:cNvPr>
          <p:cNvSpPr>
            <a:spLocks noGrp="1"/>
          </p:cNvSpPr>
          <p:nvPr>
            <p:ph type="title" idx="4294967295"/>
          </p:nvPr>
        </p:nvSpPr>
        <p:spPr>
          <a:xfrm>
            <a:off x="0" y="365125"/>
            <a:ext cx="11430000" cy="1325563"/>
          </a:xfrm>
        </p:spPr>
        <p:txBody>
          <a:bodyPr>
            <a:noAutofit/>
          </a:bodyPr>
          <a:lstStyle/>
          <a:p>
            <a:pPr marL="54864" algn="ctr">
              <a:defRPr/>
            </a:pPr>
            <a:r>
              <a:rPr lang="en-US" sz="4000" b="1" dirty="0">
                <a:solidFill>
                  <a:schemeClr val="tx2">
                    <a:tint val="100000"/>
                    <a:shade val="90000"/>
                    <a:satMod val="250000"/>
                    <a:alpha val="100000"/>
                  </a:schemeClr>
                </a:solidFill>
              </a:rPr>
              <a:t> Instruction for Student</a:t>
            </a:r>
          </a:p>
        </p:txBody>
      </p:sp>
      <p:sp>
        <p:nvSpPr>
          <p:cNvPr id="3" name="Content Placeholder 2">
            <a:extLst>
              <a:ext uri="{FF2B5EF4-FFF2-40B4-BE49-F238E27FC236}">
                <a16:creationId xmlns:a16="http://schemas.microsoft.com/office/drawing/2014/main" id="{71BAAFD4-BACA-4D04-B02F-A76F1691D553}"/>
              </a:ext>
            </a:extLst>
          </p:cNvPr>
          <p:cNvSpPr>
            <a:spLocks noGrp="1"/>
          </p:cNvSpPr>
          <p:nvPr>
            <p:ph idx="4294967295"/>
          </p:nvPr>
        </p:nvSpPr>
        <p:spPr>
          <a:xfrm>
            <a:off x="0" y="1825625"/>
            <a:ext cx="10515600" cy="4125913"/>
          </a:xfrm>
        </p:spPr>
        <p:txBody>
          <a:bodyPr rtlCol="0">
            <a:normAutofit/>
          </a:bodyPr>
          <a:lstStyle/>
          <a:p>
            <a:pPr marL="548640" indent="-411480">
              <a:lnSpc>
                <a:spcPct val="150000"/>
              </a:lnSpc>
              <a:spcBef>
                <a:spcPts val="0"/>
              </a:spcBef>
              <a:spcAft>
                <a:spcPts val="0"/>
              </a:spcAft>
              <a:buClr>
                <a:schemeClr val="tx1">
                  <a:shade val="95000"/>
                </a:schemeClr>
              </a:buClr>
              <a:buFont typeface="Wingdings 2"/>
              <a:buChar char=""/>
              <a:defRPr/>
            </a:pPr>
            <a:r>
              <a:rPr lang="en-US" sz="2400" b="1" dirty="0">
                <a:latin typeface="+mj-lt"/>
              </a:rPr>
              <a:t>The tree is on fire </a:t>
            </a:r>
            <a:r>
              <a:rPr lang="en-US" sz="2400" b="1" dirty="0" err="1">
                <a:solidFill>
                  <a:srgbClr val="FF0000"/>
                </a:solidFill>
                <a:latin typeface="+mj-lt"/>
              </a:rPr>
              <a:t>en</a:t>
            </a:r>
            <a:r>
              <a:rPr lang="en-US" sz="2400" b="1" dirty="0">
                <a:solidFill>
                  <a:srgbClr val="FF0000"/>
                </a:solidFill>
                <a:latin typeface="+mj-lt"/>
              </a:rPr>
              <a:t> </a:t>
            </a:r>
            <a:r>
              <a:rPr lang="en-US" sz="2400" b="1" dirty="0">
                <a:latin typeface="+mj-lt"/>
              </a:rPr>
              <a:t>the men has a </a:t>
            </a:r>
            <a:r>
              <a:rPr lang="en-US" sz="2400" b="1" dirty="0" err="1">
                <a:solidFill>
                  <a:srgbClr val="FF0000"/>
                </a:solidFill>
                <a:latin typeface="+mj-lt"/>
              </a:rPr>
              <a:t>holl</a:t>
            </a:r>
            <a:r>
              <a:rPr lang="en-US" sz="2400" b="1" dirty="0">
                <a:solidFill>
                  <a:srgbClr val="FF0000"/>
                </a:solidFill>
                <a:latin typeface="+mj-lt"/>
              </a:rPr>
              <a:t> </a:t>
            </a:r>
            <a:r>
              <a:rPr lang="en-US" sz="2400" b="1" dirty="0">
                <a:latin typeface="+mj-lt"/>
              </a:rPr>
              <a:t>to put the </a:t>
            </a:r>
            <a:r>
              <a:rPr lang="en-US" sz="2400" b="1" dirty="0">
                <a:solidFill>
                  <a:srgbClr val="FF0000"/>
                </a:solidFill>
                <a:latin typeface="+mj-lt"/>
              </a:rPr>
              <a:t>faire</a:t>
            </a:r>
            <a:r>
              <a:rPr lang="en-US" sz="2400" b="1" dirty="0">
                <a:solidFill>
                  <a:srgbClr val="C00000"/>
                </a:solidFill>
                <a:latin typeface="+mj-lt"/>
              </a:rPr>
              <a:t> </a:t>
            </a:r>
            <a:r>
              <a:rPr lang="en-US" sz="2400" b="1" dirty="0">
                <a:latin typeface="+mj-lt"/>
              </a:rPr>
              <a:t>out.</a:t>
            </a:r>
          </a:p>
          <a:p>
            <a:pPr marL="137160" indent="0">
              <a:lnSpc>
                <a:spcPct val="150000"/>
              </a:lnSpc>
              <a:spcBef>
                <a:spcPts val="0"/>
              </a:spcBef>
              <a:spcAft>
                <a:spcPts val="0"/>
              </a:spcAft>
              <a:buClr>
                <a:schemeClr val="tx1">
                  <a:shade val="95000"/>
                </a:schemeClr>
              </a:buClr>
              <a:buNone/>
              <a:defRPr/>
            </a:pPr>
            <a:endParaRPr lang="en-US" sz="2400" b="1" dirty="0">
              <a:solidFill>
                <a:srgbClr val="FF0000"/>
              </a:solidFill>
              <a:latin typeface="+mj-lt"/>
            </a:endParaRPr>
          </a:p>
          <a:p>
            <a:pPr marL="548640" indent="-411480">
              <a:lnSpc>
                <a:spcPct val="150000"/>
              </a:lnSpc>
              <a:spcBef>
                <a:spcPts val="0"/>
              </a:spcBef>
              <a:spcAft>
                <a:spcPts val="0"/>
              </a:spcAft>
              <a:buClr>
                <a:schemeClr val="tx1">
                  <a:shade val="95000"/>
                </a:schemeClr>
              </a:buClr>
              <a:buFont typeface="Wingdings 2"/>
              <a:buChar char=""/>
              <a:defRPr/>
            </a:pPr>
            <a:endParaRPr lang="en-US" sz="2400" b="1" dirty="0">
              <a:latin typeface="+mj-lt"/>
            </a:endParaRPr>
          </a:p>
        </p:txBody>
      </p:sp>
    </p:spTree>
    <p:extLst>
      <p:ext uri="{BB962C8B-B14F-4D97-AF65-F5344CB8AC3E}">
        <p14:creationId xmlns:p14="http://schemas.microsoft.com/office/powerpoint/2010/main" val="9506276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33D10-1DC6-46FB-8A28-B2ACB9C93A78}"/>
              </a:ext>
            </a:extLst>
          </p:cNvPr>
          <p:cNvSpPr>
            <a:spLocks noGrp="1"/>
          </p:cNvSpPr>
          <p:nvPr>
            <p:ph type="title" idx="4294967295"/>
          </p:nvPr>
        </p:nvSpPr>
        <p:spPr>
          <a:xfrm>
            <a:off x="0" y="365125"/>
            <a:ext cx="11430000" cy="1325563"/>
          </a:xfrm>
        </p:spPr>
        <p:txBody>
          <a:bodyPr>
            <a:noAutofit/>
          </a:bodyPr>
          <a:lstStyle/>
          <a:p>
            <a:pPr marL="54864" algn="ctr">
              <a:defRPr/>
            </a:pPr>
            <a:r>
              <a:rPr lang="en-US" sz="4000" b="1" dirty="0">
                <a:solidFill>
                  <a:schemeClr val="tx2">
                    <a:tint val="100000"/>
                    <a:shade val="90000"/>
                    <a:satMod val="250000"/>
                    <a:alpha val="100000"/>
                  </a:schemeClr>
                </a:solidFill>
              </a:rPr>
              <a:t> Instruction for Student</a:t>
            </a:r>
          </a:p>
        </p:txBody>
      </p:sp>
      <p:sp>
        <p:nvSpPr>
          <p:cNvPr id="3" name="Content Placeholder 2">
            <a:extLst>
              <a:ext uri="{FF2B5EF4-FFF2-40B4-BE49-F238E27FC236}">
                <a16:creationId xmlns:a16="http://schemas.microsoft.com/office/drawing/2014/main" id="{71BAAFD4-BACA-4D04-B02F-A76F1691D553}"/>
              </a:ext>
            </a:extLst>
          </p:cNvPr>
          <p:cNvSpPr>
            <a:spLocks noGrp="1"/>
          </p:cNvSpPr>
          <p:nvPr>
            <p:ph idx="4294967295"/>
          </p:nvPr>
        </p:nvSpPr>
        <p:spPr>
          <a:xfrm>
            <a:off x="0" y="1825625"/>
            <a:ext cx="10515600" cy="4125913"/>
          </a:xfrm>
        </p:spPr>
        <p:txBody>
          <a:bodyPr rtlCol="0">
            <a:normAutofit/>
          </a:bodyPr>
          <a:lstStyle/>
          <a:p>
            <a:pPr marL="548640" indent="-411480">
              <a:lnSpc>
                <a:spcPct val="150000"/>
              </a:lnSpc>
              <a:spcBef>
                <a:spcPts val="0"/>
              </a:spcBef>
              <a:spcAft>
                <a:spcPts val="0"/>
              </a:spcAft>
              <a:buClr>
                <a:schemeClr val="tx1">
                  <a:shade val="95000"/>
                </a:schemeClr>
              </a:buClr>
              <a:buFont typeface="Wingdings 2"/>
              <a:buChar char=""/>
              <a:defRPr/>
            </a:pPr>
            <a:r>
              <a:rPr lang="en-US" sz="2400" b="1" dirty="0">
                <a:latin typeface="+mj-lt"/>
              </a:rPr>
              <a:t>The tree is on fire </a:t>
            </a:r>
            <a:r>
              <a:rPr lang="en-US" sz="2400" b="1" dirty="0" err="1">
                <a:solidFill>
                  <a:srgbClr val="FF0000"/>
                </a:solidFill>
                <a:latin typeface="+mj-lt"/>
              </a:rPr>
              <a:t>en</a:t>
            </a:r>
            <a:r>
              <a:rPr lang="en-US" sz="2400" b="1" dirty="0">
                <a:solidFill>
                  <a:srgbClr val="FF0000"/>
                </a:solidFill>
                <a:latin typeface="+mj-lt"/>
              </a:rPr>
              <a:t> 1</a:t>
            </a:r>
            <a:r>
              <a:rPr lang="en-US" sz="2400" b="1" dirty="0">
                <a:latin typeface="+mj-lt"/>
              </a:rPr>
              <a:t> the men has a </a:t>
            </a:r>
            <a:r>
              <a:rPr lang="en-US" sz="2400" b="1" dirty="0" err="1">
                <a:solidFill>
                  <a:srgbClr val="FF0000"/>
                </a:solidFill>
                <a:latin typeface="+mj-lt"/>
              </a:rPr>
              <a:t>holl</a:t>
            </a:r>
            <a:r>
              <a:rPr lang="en-US" sz="2400" b="1" dirty="0">
                <a:solidFill>
                  <a:srgbClr val="FF0000"/>
                </a:solidFill>
                <a:latin typeface="+mj-lt"/>
              </a:rPr>
              <a:t> 1</a:t>
            </a:r>
            <a:r>
              <a:rPr lang="en-US" sz="2400" b="1" dirty="0">
                <a:latin typeface="+mj-lt"/>
              </a:rPr>
              <a:t> to put the </a:t>
            </a:r>
            <a:r>
              <a:rPr lang="en-US" sz="2400" b="1" dirty="0">
                <a:solidFill>
                  <a:srgbClr val="FF0000"/>
                </a:solidFill>
                <a:latin typeface="+mj-lt"/>
              </a:rPr>
              <a:t>faire</a:t>
            </a:r>
            <a:r>
              <a:rPr lang="en-US" sz="2400" b="1" dirty="0">
                <a:latin typeface="+mj-lt"/>
              </a:rPr>
              <a:t> </a:t>
            </a:r>
            <a:r>
              <a:rPr lang="en-US" sz="2400" b="1" dirty="0">
                <a:solidFill>
                  <a:srgbClr val="FF0000"/>
                </a:solidFill>
                <a:latin typeface="+mj-lt"/>
              </a:rPr>
              <a:t>3</a:t>
            </a:r>
            <a:r>
              <a:rPr lang="en-US" sz="2400" b="1" dirty="0">
                <a:solidFill>
                  <a:srgbClr val="C00000"/>
                </a:solidFill>
                <a:latin typeface="+mj-lt"/>
              </a:rPr>
              <a:t> </a:t>
            </a:r>
            <a:r>
              <a:rPr lang="en-US" sz="2400" b="1" dirty="0">
                <a:latin typeface="+mj-lt"/>
              </a:rPr>
              <a:t>out.</a:t>
            </a:r>
          </a:p>
          <a:p>
            <a:pPr marL="548640" indent="-411480">
              <a:lnSpc>
                <a:spcPct val="150000"/>
              </a:lnSpc>
              <a:spcBef>
                <a:spcPts val="0"/>
              </a:spcBef>
              <a:spcAft>
                <a:spcPts val="0"/>
              </a:spcAft>
              <a:buClr>
                <a:schemeClr val="tx1">
                  <a:shade val="95000"/>
                </a:schemeClr>
              </a:buClr>
              <a:buFont typeface="Wingdings 2"/>
              <a:buChar char=""/>
              <a:defRPr/>
            </a:pPr>
            <a:r>
              <a:rPr lang="en-US" sz="2400" b="1" dirty="0">
                <a:solidFill>
                  <a:srgbClr val="FF0000"/>
                </a:solidFill>
                <a:latin typeface="+mj-lt"/>
              </a:rPr>
              <a:t>Teach discrimination of vowels, vocabulary word with ending of /z/ and vowel-consonant-e syllable for long I sound</a:t>
            </a:r>
          </a:p>
          <a:p>
            <a:pPr marL="137160" indent="0">
              <a:lnSpc>
                <a:spcPct val="150000"/>
              </a:lnSpc>
              <a:spcBef>
                <a:spcPts val="0"/>
              </a:spcBef>
              <a:spcAft>
                <a:spcPts val="0"/>
              </a:spcAft>
              <a:buClr>
                <a:schemeClr val="tx1">
                  <a:shade val="95000"/>
                </a:schemeClr>
              </a:buClr>
              <a:buNone/>
              <a:defRPr/>
            </a:pPr>
            <a:endParaRPr lang="en-US" sz="2400" b="1" dirty="0">
              <a:solidFill>
                <a:srgbClr val="FF0000"/>
              </a:solidFill>
              <a:latin typeface="+mj-lt"/>
            </a:endParaRPr>
          </a:p>
          <a:p>
            <a:pPr marL="548640" indent="-411480">
              <a:lnSpc>
                <a:spcPct val="150000"/>
              </a:lnSpc>
              <a:spcBef>
                <a:spcPts val="0"/>
              </a:spcBef>
              <a:spcAft>
                <a:spcPts val="0"/>
              </a:spcAft>
              <a:buClr>
                <a:schemeClr val="tx1">
                  <a:shade val="95000"/>
                </a:schemeClr>
              </a:buClr>
              <a:buFont typeface="Wingdings 2"/>
              <a:buChar char=""/>
              <a:defRPr/>
            </a:pPr>
            <a:endParaRPr lang="en-US" sz="2400" b="1" dirty="0">
              <a:latin typeface="+mj-lt"/>
            </a:endParaRPr>
          </a:p>
        </p:txBody>
      </p:sp>
    </p:spTree>
    <p:extLst>
      <p:ext uri="{BB962C8B-B14F-4D97-AF65-F5344CB8AC3E}">
        <p14:creationId xmlns:p14="http://schemas.microsoft.com/office/powerpoint/2010/main" val="26875791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33D10-1DC6-46FB-8A28-B2ACB9C93A78}"/>
              </a:ext>
            </a:extLst>
          </p:cNvPr>
          <p:cNvSpPr>
            <a:spLocks noGrp="1"/>
          </p:cNvSpPr>
          <p:nvPr>
            <p:ph type="title" idx="4294967295"/>
          </p:nvPr>
        </p:nvSpPr>
        <p:spPr>
          <a:xfrm>
            <a:off x="0" y="365125"/>
            <a:ext cx="11430000" cy="1325563"/>
          </a:xfrm>
        </p:spPr>
        <p:txBody>
          <a:bodyPr>
            <a:noAutofit/>
          </a:bodyPr>
          <a:lstStyle/>
          <a:p>
            <a:pPr marL="54864" algn="ctr">
              <a:defRPr/>
            </a:pPr>
            <a:r>
              <a:rPr lang="en-US" sz="4000" b="1" dirty="0">
                <a:solidFill>
                  <a:schemeClr val="tx2">
                    <a:tint val="100000"/>
                    <a:shade val="90000"/>
                    <a:satMod val="250000"/>
                    <a:alpha val="100000"/>
                  </a:schemeClr>
                </a:solidFill>
              </a:rPr>
              <a:t> Instruction for Student</a:t>
            </a:r>
          </a:p>
        </p:txBody>
      </p:sp>
      <p:sp>
        <p:nvSpPr>
          <p:cNvPr id="3" name="Content Placeholder 2">
            <a:extLst>
              <a:ext uri="{FF2B5EF4-FFF2-40B4-BE49-F238E27FC236}">
                <a16:creationId xmlns:a16="http://schemas.microsoft.com/office/drawing/2014/main" id="{71BAAFD4-BACA-4D04-B02F-A76F1691D553}"/>
              </a:ext>
            </a:extLst>
          </p:cNvPr>
          <p:cNvSpPr>
            <a:spLocks noGrp="1"/>
          </p:cNvSpPr>
          <p:nvPr>
            <p:ph idx="4294967295"/>
          </p:nvPr>
        </p:nvSpPr>
        <p:spPr>
          <a:xfrm>
            <a:off x="0" y="1825625"/>
            <a:ext cx="10515600" cy="4125913"/>
          </a:xfrm>
        </p:spPr>
        <p:txBody>
          <a:bodyPr rtlCol="0">
            <a:normAutofit/>
          </a:bodyPr>
          <a:lstStyle/>
          <a:p>
            <a:pPr marL="548640" indent="-411480">
              <a:lnSpc>
                <a:spcPct val="150000"/>
              </a:lnSpc>
              <a:spcBef>
                <a:spcPts val="0"/>
              </a:spcBef>
              <a:spcAft>
                <a:spcPts val="0"/>
              </a:spcAft>
              <a:buClr>
                <a:schemeClr val="tx1">
                  <a:shade val="95000"/>
                </a:schemeClr>
              </a:buClr>
              <a:buFont typeface="Wingdings 2"/>
              <a:buChar char=""/>
              <a:defRPr/>
            </a:pPr>
            <a:r>
              <a:rPr lang="en-US" sz="2400" b="1" dirty="0" err="1">
                <a:solidFill>
                  <a:srgbClr val="FF0000"/>
                </a:solidFill>
                <a:latin typeface="+mj-lt"/>
              </a:rPr>
              <a:t>Bikus</a:t>
            </a:r>
            <a:r>
              <a:rPr lang="en-US" sz="2400" b="1" dirty="0">
                <a:solidFill>
                  <a:srgbClr val="FF0000"/>
                </a:solidFill>
                <a:latin typeface="+mj-lt"/>
              </a:rPr>
              <a:t> </a:t>
            </a:r>
            <a:r>
              <a:rPr lang="en-US" sz="2400" b="1" dirty="0">
                <a:latin typeface="+mj-lt"/>
              </a:rPr>
              <a:t>the </a:t>
            </a:r>
            <a:r>
              <a:rPr lang="en-US" sz="2400" b="1" dirty="0" err="1">
                <a:solidFill>
                  <a:srgbClr val="FF0000"/>
                </a:solidFill>
                <a:latin typeface="+mj-lt"/>
              </a:rPr>
              <a:t>haus</a:t>
            </a:r>
            <a:r>
              <a:rPr lang="en-US" sz="2400" b="1" dirty="0">
                <a:solidFill>
                  <a:srgbClr val="FF0000"/>
                </a:solidFill>
                <a:latin typeface="+mj-lt"/>
              </a:rPr>
              <a:t> </a:t>
            </a:r>
            <a:r>
              <a:rPr lang="en-US" sz="2400" b="1" dirty="0" err="1">
                <a:solidFill>
                  <a:srgbClr val="FF0000"/>
                </a:solidFill>
                <a:latin typeface="+mj-lt"/>
              </a:rPr>
              <a:t>kut</a:t>
            </a:r>
            <a:r>
              <a:rPr lang="en-US" sz="2400" b="1" dirty="0">
                <a:solidFill>
                  <a:srgbClr val="FF0000"/>
                </a:solidFill>
                <a:latin typeface="+mj-lt"/>
              </a:rPr>
              <a:t> </a:t>
            </a:r>
            <a:r>
              <a:rPr lang="en-US" sz="2400" b="1" dirty="0">
                <a:latin typeface="+mj-lt"/>
              </a:rPr>
              <a:t>burn and </a:t>
            </a:r>
            <a:r>
              <a:rPr lang="en-US" sz="2400" b="1" dirty="0" err="1">
                <a:solidFill>
                  <a:srgbClr val="FF0000"/>
                </a:solidFill>
                <a:latin typeface="+mj-lt"/>
              </a:rPr>
              <a:t>thers</a:t>
            </a:r>
            <a:r>
              <a:rPr lang="en-US" sz="2400" b="1" dirty="0">
                <a:solidFill>
                  <a:srgbClr val="FF0000"/>
                </a:solidFill>
                <a:latin typeface="+mj-lt"/>
              </a:rPr>
              <a:t> </a:t>
            </a:r>
            <a:r>
              <a:rPr lang="en-US" sz="2400" b="1" dirty="0">
                <a:latin typeface="+mj-lt"/>
              </a:rPr>
              <a:t>a storm </a:t>
            </a:r>
            <a:r>
              <a:rPr lang="en-US" sz="2400" b="1" dirty="0" err="1">
                <a:solidFill>
                  <a:srgbClr val="FF0000"/>
                </a:solidFill>
                <a:latin typeface="+mj-lt"/>
              </a:rPr>
              <a:t>heting</a:t>
            </a:r>
            <a:r>
              <a:rPr lang="en-US" sz="2400" b="1" dirty="0">
                <a:solidFill>
                  <a:srgbClr val="FF0000"/>
                </a:solidFill>
                <a:latin typeface="+mj-lt"/>
              </a:rPr>
              <a:t> </a:t>
            </a:r>
            <a:r>
              <a:rPr lang="en-US" sz="2400" b="1" dirty="0">
                <a:latin typeface="+mj-lt"/>
              </a:rPr>
              <a:t>to the </a:t>
            </a:r>
            <a:r>
              <a:rPr lang="en-US" sz="2400" b="1" dirty="0" err="1">
                <a:solidFill>
                  <a:srgbClr val="FF0000"/>
                </a:solidFill>
                <a:latin typeface="+mj-lt"/>
              </a:rPr>
              <a:t>toun</a:t>
            </a:r>
            <a:r>
              <a:rPr lang="en-US" sz="2400" b="1" dirty="0">
                <a:latin typeface="+mj-lt"/>
              </a:rPr>
              <a:t>.</a:t>
            </a:r>
            <a:endParaRPr lang="en-US" sz="2400" b="1" dirty="0">
              <a:solidFill>
                <a:srgbClr val="FF0000"/>
              </a:solidFill>
              <a:latin typeface="+mj-lt"/>
            </a:endParaRPr>
          </a:p>
        </p:txBody>
      </p:sp>
    </p:spTree>
    <p:extLst>
      <p:ext uri="{BB962C8B-B14F-4D97-AF65-F5344CB8AC3E}">
        <p14:creationId xmlns:p14="http://schemas.microsoft.com/office/powerpoint/2010/main" val="3520354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33D10-1DC6-46FB-8A28-B2ACB9C93A78}"/>
              </a:ext>
            </a:extLst>
          </p:cNvPr>
          <p:cNvSpPr>
            <a:spLocks noGrp="1"/>
          </p:cNvSpPr>
          <p:nvPr>
            <p:ph type="title" idx="4294967295"/>
          </p:nvPr>
        </p:nvSpPr>
        <p:spPr>
          <a:xfrm>
            <a:off x="0" y="365125"/>
            <a:ext cx="11430000" cy="1325563"/>
          </a:xfrm>
        </p:spPr>
        <p:txBody>
          <a:bodyPr>
            <a:noAutofit/>
          </a:bodyPr>
          <a:lstStyle/>
          <a:p>
            <a:pPr marL="54864" algn="ctr">
              <a:defRPr/>
            </a:pPr>
            <a:r>
              <a:rPr lang="en-US" sz="4000" b="1" dirty="0">
                <a:solidFill>
                  <a:schemeClr val="tx2">
                    <a:tint val="100000"/>
                    <a:shade val="90000"/>
                    <a:satMod val="250000"/>
                    <a:alpha val="100000"/>
                  </a:schemeClr>
                </a:solidFill>
              </a:rPr>
              <a:t> Instruction for Student</a:t>
            </a:r>
          </a:p>
        </p:txBody>
      </p:sp>
      <p:sp>
        <p:nvSpPr>
          <p:cNvPr id="3" name="Content Placeholder 2">
            <a:extLst>
              <a:ext uri="{FF2B5EF4-FFF2-40B4-BE49-F238E27FC236}">
                <a16:creationId xmlns:a16="http://schemas.microsoft.com/office/drawing/2014/main" id="{71BAAFD4-BACA-4D04-B02F-A76F1691D553}"/>
              </a:ext>
            </a:extLst>
          </p:cNvPr>
          <p:cNvSpPr>
            <a:spLocks noGrp="1"/>
          </p:cNvSpPr>
          <p:nvPr>
            <p:ph idx="4294967295"/>
          </p:nvPr>
        </p:nvSpPr>
        <p:spPr>
          <a:xfrm>
            <a:off x="0" y="1825625"/>
            <a:ext cx="10515600" cy="4125913"/>
          </a:xfrm>
        </p:spPr>
        <p:txBody>
          <a:bodyPr rtlCol="0">
            <a:normAutofit/>
          </a:bodyPr>
          <a:lstStyle/>
          <a:p>
            <a:pPr marL="548640" indent="-411480">
              <a:lnSpc>
                <a:spcPct val="150000"/>
              </a:lnSpc>
              <a:spcBef>
                <a:spcPts val="0"/>
              </a:spcBef>
              <a:spcAft>
                <a:spcPts val="0"/>
              </a:spcAft>
              <a:buClr>
                <a:schemeClr val="tx1">
                  <a:shade val="95000"/>
                </a:schemeClr>
              </a:buClr>
              <a:buFont typeface="Wingdings 2"/>
              <a:buChar char=""/>
              <a:defRPr/>
            </a:pPr>
            <a:r>
              <a:rPr lang="en-US" sz="2400" b="1" dirty="0" err="1">
                <a:solidFill>
                  <a:srgbClr val="FF0000"/>
                </a:solidFill>
                <a:latin typeface="+mj-lt"/>
              </a:rPr>
              <a:t>Bikus</a:t>
            </a:r>
            <a:r>
              <a:rPr lang="en-US" sz="2400" b="1" dirty="0">
                <a:latin typeface="+mj-lt"/>
              </a:rPr>
              <a:t> </a:t>
            </a:r>
            <a:r>
              <a:rPr lang="en-US" sz="2400" b="1" dirty="0">
                <a:solidFill>
                  <a:srgbClr val="FF0000"/>
                </a:solidFill>
                <a:latin typeface="+mj-lt"/>
              </a:rPr>
              <a:t>2 </a:t>
            </a:r>
            <a:r>
              <a:rPr lang="en-US" sz="2400" b="1" dirty="0">
                <a:latin typeface="+mj-lt"/>
              </a:rPr>
              <a:t>the </a:t>
            </a:r>
            <a:r>
              <a:rPr lang="en-US" sz="2400" b="1" dirty="0" err="1">
                <a:solidFill>
                  <a:srgbClr val="FF0000"/>
                </a:solidFill>
                <a:latin typeface="+mj-lt"/>
              </a:rPr>
              <a:t>haus</a:t>
            </a:r>
            <a:r>
              <a:rPr lang="en-US" sz="2400" b="1" dirty="0">
                <a:solidFill>
                  <a:srgbClr val="FF0000"/>
                </a:solidFill>
                <a:latin typeface="+mj-lt"/>
              </a:rPr>
              <a:t> 3 </a:t>
            </a:r>
            <a:r>
              <a:rPr lang="en-US" sz="2400" b="1" dirty="0" err="1">
                <a:solidFill>
                  <a:srgbClr val="FF0000"/>
                </a:solidFill>
                <a:latin typeface="+mj-lt"/>
              </a:rPr>
              <a:t>kut</a:t>
            </a:r>
            <a:r>
              <a:rPr lang="en-US" sz="2400" b="1" dirty="0">
                <a:solidFill>
                  <a:srgbClr val="FF0000"/>
                </a:solidFill>
                <a:latin typeface="+mj-lt"/>
              </a:rPr>
              <a:t> 1 </a:t>
            </a:r>
            <a:r>
              <a:rPr lang="en-US" sz="2400" b="1" dirty="0">
                <a:latin typeface="+mj-lt"/>
              </a:rPr>
              <a:t>burn and </a:t>
            </a:r>
            <a:r>
              <a:rPr lang="en-US" sz="2400" b="1" dirty="0" err="1">
                <a:solidFill>
                  <a:srgbClr val="FF0000"/>
                </a:solidFill>
                <a:latin typeface="+mj-lt"/>
              </a:rPr>
              <a:t>thers</a:t>
            </a:r>
            <a:r>
              <a:rPr lang="en-US" sz="2400" b="1" dirty="0">
                <a:solidFill>
                  <a:srgbClr val="FF0000"/>
                </a:solidFill>
                <a:latin typeface="+mj-lt"/>
              </a:rPr>
              <a:t> 3 </a:t>
            </a:r>
            <a:r>
              <a:rPr lang="en-US" sz="2400" b="1" dirty="0">
                <a:latin typeface="+mj-lt"/>
              </a:rPr>
              <a:t>a storm </a:t>
            </a:r>
            <a:r>
              <a:rPr lang="en-US" sz="2400" b="1" dirty="0" err="1">
                <a:solidFill>
                  <a:srgbClr val="FF0000"/>
                </a:solidFill>
                <a:latin typeface="+mj-lt"/>
              </a:rPr>
              <a:t>heting</a:t>
            </a:r>
            <a:r>
              <a:rPr lang="en-US" sz="2400" b="1" dirty="0">
                <a:solidFill>
                  <a:srgbClr val="FF0000"/>
                </a:solidFill>
                <a:latin typeface="+mj-lt"/>
              </a:rPr>
              <a:t> 1</a:t>
            </a:r>
            <a:r>
              <a:rPr lang="en-US" sz="2400" b="1" dirty="0">
                <a:latin typeface="+mj-lt"/>
              </a:rPr>
              <a:t> to the </a:t>
            </a:r>
            <a:r>
              <a:rPr lang="en-US" sz="2400" b="1" dirty="0" err="1">
                <a:solidFill>
                  <a:srgbClr val="FF0000"/>
                </a:solidFill>
                <a:latin typeface="+mj-lt"/>
              </a:rPr>
              <a:t>toun</a:t>
            </a:r>
            <a:r>
              <a:rPr lang="en-US" sz="2400" b="1" dirty="0">
                <a:latin typeface="+mj-lt"/>
              </a:rPr>
              <a:t>. </a:t>
            </a:r>
            <a:r>
              <a:rPr lang="en-US" sz="2400" b="1" dirty="0">
                <a:solidFill>
                  <a:srgbClr val="FF0000"/>
                </a:solidFill>
                <a:latin typeface="+mj-lt"/>
              </a:rPr>
              <a:t>3</a:t>
            </a:r>
          </a:p>
          <a:p>
            <a:pPr marL="548640" indent="-411480">
              <a:lnSpc>
                <a:spcPct val="150000"/>
              </a:lnSpc>
              <a:spcBef>
                <a:spcPts val="0"/>
              </a:spcBef>
              <a:spcAft>
                <a:spcPts val="0"/>
              </a:spcAft>
              <a:buClr>
                <a:schemeClr val="tx1">
                  <a:shade val="95000"/>
                </a:schemeClr>
              </a:buClr>
              <a:buFont typeface="Wingdings 2"/>
              <a:buChar char=""/>
              <a:defRPr/>
            </a:pPr>
            <a:r>
              <a:rPr lang="en-US" sz="2400" b="1" dirty="0">
                <a:solidFill>
                  <a:schemeClr val="tx1"/>
                </a:solidFill>
                <a:latin typeface="+mj-lt"/>
              </a:rPr>
              <a:t>Teach the irregular word </a:t>
            </a:r>
            <a:r>
              <a:rPr lang="en-US" sz="2400" b="1" i="1" dirty="0">
                <a:solidFill>
                  <a:srgbClr val="FF0000"/>
                </a:solidFill>
                <a:latin typeface="+mj-lt"/>
              </a:rPr>
              <a:t>because.</a:t>
            </a:r>
          </a:p>
          <a:p>
            <a:pPr marL="548640" indent="-411480">
              <a:lnSpc>
                <a:spcPct val="150000"/>
              </a:lnSpc>
              <a:spcBef>
                <a:spcPts val="0"/>
              </a:spcBef>
              <a:spcAft>
                <a:spcPts val="0"/>
              </a:spcAft>
              <a:buClr>
                <a:schemeClr val="tx1">
                  <a:shade val="95000"/>
                </a:schemeClr>
              </a:buClr>
              <a:buFont typeface="Wingdings 2"/>
              <a:buChar char=""/>
              <a:defRPr/>
            </a:pPr>
            <a:r>
              <a:rPr lang="en-US" sz="2400" b="1" dirty="0">
                <a:solidFill>
                  <a:schemeClr val="tx1"/>
                </a:solidFill>
                <a:latin typeface="+mj-lt"/>
              </a:rPr>
              <a:t>Teach the </a:t>
            </a:r>
            <a:r>
              <a:rPr lang="en-US" sz="2400" b="1" i="1" dirty="0" err="1">
                <a:solidFill>
                  <a:srgbClr val="FF0000"/>
                </a:solidFill>
                <a:latin typeface="+mj-lt"/>
              </a:rPr>
              <a:t>ou</a:t>
            </a:r>
            <a:r>
              <a:rPr lang="en-US" sz="2400" b="1" i="1" dirty="0">
                <a:solidFill>
                  <a:srgbClr val="FF0000"/>
                </a:solidFill>
                <a:latin typeface="+mj-lt"/>
              </a:rPr>
              <a:t> </a:t>
            </a:r>
            <a:r>
              <a:rPr lang="en-US" sz="2400" b="1" dirty="0">
                <a:solidFill>
                  <a:schemeClr val="tx1"/>
                </a:solidFill>
                <a:latin typeface="+mj-lt"/>
              </a:rPr>
              <a:t>vowel pair and final </a:t>
            </a:r>
            <a:r>
              <a:rPr lang="en-US" sz="2400" b="1" i="1" dirty="0">
                <a:solidFill>
                  <a:srgbClr val="FF0000"/>
                </a:solidFill>
                <a:latin typeface="+mj-lt"/>
              </a:rPr>
              <a:t>se.</a:t>
            </a:r>
          </a:p>
          <a:p>
            <a:pPr marL="548640" indent="-411480">
              <a:lnSpc>
                <a:spcPct val="150000"/>
              </a:lnSpc>
              <a:spcBef>
                <a:spcPts val="0"/>
              </a:spcBef>
              <a:spcAft>
                <a:spcPts val="0"/>
              </a:spcAft>
              <a:buClr>
                <a:schemeClr val="tx1">
                  <a:shade val="95000"/>
                </a:schemeClr>
              </a:buClr>
              <a:buFont typeface="Wingdings 2"/>
              <a:buChar char=""/>
              <a:defRPr/>
            </a:pPr>
            <a:r>
              <a:rPr lang="en-US" sz="2400" b="1" dirty="0">
                <a:solidFill>
                  <a:schemeClr val="tx1"/>
                </a:solidFill>
                <a:latin typeface="+mj-lt"/>
              </a:rPr>
              <a:t>Teach contraction for </a:t>
            </a:r>
            <a:r>
              <a:rPr lang="en-US" sz="2400" b="1" i="1" dirty="0">
                <a:solidFill>
                  <a:srgbClr val="FF0000"/>
                </a:solidFill>
                <a:latin typeface="+mj-lt"/>
              </a:rPr>
              <a:t>there is.</a:t>
            </a:r>
          </a:p>
          <a:p>
            <a:pPr marL="548640" indent="-411480">
              <a:lnSpc>
                <a:spcPct val="150000"/>
              </a:lnSpc>
              <a:spcBef>
                <a:spcPts val="0"/>
              </a:spcBef>
              <a:spcAft>
                <a:spcPts val="0"/>
              </a:spcAft>
              <a:buClr>
                <a:schemeClr val="tx1">
                  <a:shade val="95000"/>
                </a:schemeClr>
              </a:buClr>
              <a:buFont typeface="Wingdings 2"/>
              <a:buChar char=""/>
              <a:defRPr/>
            </a:pPr>
            <a:r>
              <a:rPr lang="en-US" sz="2400" b="1" dirty="0">
                <a:solidFill>
                  <a:schemeClr val="tx1"/>
                </a:solidFill>
                <a:latin typeface="+mj-lt"/>
              </a:rPr>
              <a:t>Teach the difference between </a:t>
            </a:r>
            <a:r>
              <a:rPr lang="en-US" sz="2400" b="1" dirty="0">
                <a:solidFill>
                  <a:srgbClr val="FF0000"/>
                </a:solidFill>
                <a:latin typeface="+mj-lt"/>
              </a:rPr>
              <a:t>/d/ </a:t>
            </a:r>
            <a:r>
              <a:rPr lang="en-US" sz="2400" b="1" dirty="0">
                <a:solidFill>
                  <a:schemeClr val="tx1"/>
                </a:solidFill>
                <a:latin typeface="+mj-lt"/>
              </a:rPr>
              <a:t>and</a:t>
            </a:r>
            <a:r>
              <a:rPr lang="en-US" sz="2400" b="1" dirty="0">
                <a:solidFill>
                  <a:srgbClr val="FF0000"/>
                </a:solidFill>
                <a:latin typeface="+mj-lt"/>
              </a:rPr>
              <a:t> /t/</a:t>
            </a:r>
          </a:p>
        </p:txBody>
      </p:sp>
    </p:spTree>
    <p:extLst>
      <p:ext uri="{BB962C8B-B14F-4D97-AF65-F5344CB8AC3E}">
        <p14:creationId xmlns:p14="http://schemas.microsoft.com/office/powerpoint/2010/main" val="7125199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33D10-1DC6-46FB-8A28-B2ACB9C93A78}"/>
              </a:ext>
            </a:extLst>
          </p:cNvPr>
          <p:cNvSpPr>
            <a:spLocks noGrp="1"/>
          </p:cNvSpPr>
          <p:nvPr>
            <p:ph type="title" idx="4294967295"/>
          </p:nvPr>
        </p:nvSpPr>
        <p:spPr>
          <a:xfrm>
            <a:off x="0" y="365125"/>
            <a:ext cx="11430000" cy="1325563"/>
          </a:xfrm>
        </p:spPr>
        <p:txBody>
          <a:bodyPr>
            <a:noAutofit/>
          </a:bodyPr>
          <a:lstStyle/>
          <a:p>
            <a:pPr marL="54864" algn="ctr">
              <a:defRPr/>
            </a:pPr>
            <a:r>
              <a:rPr lang="en-US" sz="4000" b="1" dirty="0">
                <a:solidFill>
                  <a:schemeClr val="tx2">
                    <a:tint val="100000"/>
                    <a:shade val="90000"/>
                    <a:satMod val="250000"/>
                    <a:alpha val="100000"/>
                  </a:schemeClr>
                </a:solidFill>
              </a:rPr>
              <a:t>Spelling Instruction for Student</a:t>
            </a:r>
          </a:p>
        </p:txBody>
      </p:sp>
      <p:sp>
        <p:nvSpPr>
          <p:cNvPr id="3" name="Content Placeholder 2">
            <a:extLst>
              <a:ext uri="{FF2B5EF4-FFF2-40B4-BE49-F238E27FC236}">
                <a16:creationId xmlns:a16="http://schemas.microsoft.com/office/drawing/2014/main" id="{71BAAFD4-BACA-4D04-B02F-A76F1691D553}"/>
              </a:ext>
            </a:extLst>
          </p:cNvPr>
          <p:cNvSpPr>
            <a:spLocks noGrp="1"/>
          </p:cNvSpPr>
          <p:nvPr>
            <p:ph idx="4294967295"/>
          </p:nvPr>
        </p:nvSpPr>
        <p:spPr>
          <a:xfrm>
            <a:off x="0" y="1825625"/>
            <a:ext cx="10515600" cy="4125913"/>
          </a:xfrm>
        </p:spPr>
        <p:txBody>
          <a:bodyPr rtlCol="0">
            <a:normAutofit/>
          </a:bodyPr>
          <a:lstStyle/>
          <a:p>
            <a:pPr marL="548640" indent="-411480">
              <a:lnSpc>
                <a:spcPct val="150000"/>
              </a:lnSpc>
              <a:spcBef>
                <a:spcPts val="0"/>
              </a:spcBef>
              <a:spcAft>
                <a:spcPts val="0"/>
              </a:spcAft>
              <a:buClr>
                <a:schemeClr val="tx1">
                  <a:shade val="95000"/>
                </a:schemeClr>
              </a:buClr>
              <a:buFont typeface="Wingdings 2"/>
              <a:buChar char=""/>
              <a:defRPr/>
            </a:pPr>
            <a:r>
              <a:rPr lang="en-US" sz="2400" b="1" dirty="0" err="1">
                <a:solidFill>
                  <a:srgbClr val="FF0000"/>
                </a:solidFill>
                <a:latin typeface="+mj-lt"/>
              </a:rPr>
              <a:t>Pipll</a:t>
            </a:r>
            <a:r>
              <a:rPr lang="en-US" sz="2400" b="1" dirty="0">
                <a:solidFill>
                  <a:srgbClr val="FF0000"/>
                </a:solidFill>
                <a:latin typeface="+mj-lt"/>
              </a:rPr>
              <a:t> or  </a:t>
            </a:r>
            <a:r>
              <a:rPr lang="en-US" sz="2400" b="1" dirty="0">
                <a:latin typeface="+mj-lt"/>
              </a:rPr>
              <a:t>going to </a:t>
            </a:r>
            <a:r>
              <a:rPr lang="en-US" sz="2400" b="1" dirty="0" err="1">
                <a:solidFill>
                  <a:srgbClr val="FF0000"/>
                </a:solidFill>
                <a:latin typeface="+mj-lt"/>
              </a:rPr>
              <a:t>ther</a:t>
            </a:r>
            <a:r>
              <a:rPr lang="en-US" sz="2400" b="1" dirty="0">
                <a:latin typeface="+mj-lt"/>
              </a:rPr>
              <a:t> </a:t>
            </a:r>
            <a:r>
              <a:rPr lang="en-US" sz="2400" b="1" dirty="0" err="1">
                <a:solidFill>
                  <a:srgbClr val="FF0000"/>
                </a:solidFill>
                <a:latin typeface="+mj-lt"/>
              </a:rPr>
              <a:t>hom</a:t>
            </a:r>
            <a:r>
              <a:rPr lang="en-US" sz="2400" b="1" dirty="0">
                <a:latin typeface="+mj-lt"/>
              </a:rPr>
              <a:t> </a:t>
            </a:r>
            <a:r>
              <a:rPr lang="en-US" sz="2400" b="1" dirty="0" err="1">
                <a:solidFill>
                  <a:srgbClr val="FF0000"/>
                </a:solidFill>
                <a:latin typeface="+mj-lt"/>
              </a:rPr>
              <a:t>bikus</a:t>
            </a:r>
            <a:r>
              <a:rPr lang="en-US" sz="2400" b="1" dirty="0">
                <a:latin typeface="+mj-lt"/>
              </a:rPr>
              <a:t> the children </a:t>
            </a:r>
            <a:r>
              <a:rPr lang="en-US" sz="2400" b="1" dirty="0">
                <a:solidFill>
                  <a:srgbClr val="FF0000"/>
                </a:solidFill>
                <a:latin typeface="+mj-lt"/>
              </a:rPr>
              <a:t>cut</a:t>
            </a:r>
            <a:r>
              <a:rPr lang="en-US" sz="2400" b="1" dirty="0">
                <a:latin typeface="+mj-lt"/>
              </a:rPr>
              <a:t> get </a:t>
            </a:r>
            <a:r>
              <a:rPr lang="en-US" sz="2400" b="1" dirty="0" err="1">
                <a:solidFill>
                  <a:srgbClr val="FF0000"/>
                </a:solidFill>
                <a:latin typeface="+mj-lt"/>
              </a:rPr>
              <a:t>sik</a:t>
            </a:r>
            <a:r>
              <a:rPr lang="en-US" sz="2400" b="1" dirty="0">
                <a:solidFill>
                  <a:srgbClr val="FF0000"/>
                </a:solidFill>
                <a:latin typeface="+mj-lt"/>
              </a:rPr>
              <a:t>.</a:t>
            </a:r>
          </a:p>
          <a:p>
            <a:pPr marL="548640" indent="-411480">
              <a:lnSpc>
                <a:spcPct val="150000"/>
              </a:lnSpc>
              <a:spcBef>
                <a:spcPts val="0"/>
              </a:spcBef>
              <a:spcAft>
                <a:spcPts val="0"/>
              </a:spcAft>
              <a:buClr>
                <a:schemeClr val="tx1">
                  <a:shade val="95000"/>
                </a:schemeClr>
              </a:buClr>
              <a:buFont typeface="Wingdings 2"/>
              <a:buChar char=""/>
              <a:defRPr/>
            </a:pPr>
            <a:endParaRPr lang="en-US" sz="2400" b="1" dirty="0">
              <a:latin typeface="+mj-lt"/>
            </a:endParaRPr>
          </a:p>
        </p:txBody>
      </p:sp>
    </p:spTree>
    <p:extLst>
      <p:ext uri="{BB962C8B-B14F-4D97-AF65-F5344CB8AC3E}">
        <p14:creationId xmlns:p14="http://schemas.microsoft.com/office/powerpoint/2010/main" val="184436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193" y="1613023"/>
            <a:ext cx="11086475" cy="889427"/>
          </a:xfrm>
        </p:spPr>
        <p:txBody>
          <a:bodyPr>
            <a:normAutofit fontScale="90000"/>
          </a:bodyPr>
          <a:lstStyle/>
          <a:p>
            <a:pPr algn="ctr"/>
            <a:r>
              <a:rPr lang="en-US" b="1" dirty="0"/>
              <a:t>Writing Development for Multilingual Students</a:t>
            </a:r>
            <a:endParaRPr lang="en-US" dirty="0"/>
          </a:p>
        </p:txBody>
      </p:sp>
      <p:sp>
        <p:nvSpPr>
          <p:cNvPr id="3" name="Subtitle 2"/>
          <p:cNvSpPr>
            <a:spLocks noGrp="1"/>
          </p:cNvSpPr>
          <p:nvPr>
            <p:ph type="body" sz="quarter" idx="4294967295"/>
          </p:nvPr>
        </p:nvSpPr>
        <p:spPr>
          <a:xfrm>
            <a:off x="1843594" y="3958546"/>
            <a:ext cx="8646851" cy="479425"/>
          </a:xfrm>
        </p:spPr>
        <p:txBody>
          <a:bodyPr>
            <a:noAutofit/>
          </a:bodyPr>
          <a:lstStyle/>
          <a:p>
            <a:pPr marL="0" indent="0" algn="ctr">
              <a:buNone/>
            </a:pPr>
            <a:r>
              <a:rPr lang="en-US" sz="2500" b="1" dirty="0"/>
              <a:t>Elsa Cárdenas-Hagan, Ed.D.</a:t>
            </a:r>
          </a:p>
          <a:p>
            <a:pPr marL="0" indent="0" algn="ctr">
              <a:buNone/>
            </a:pPr>
            <a:r>
              <a:rPr lang="en-US" sz="2500" b="1" dirty="0"/>
              <a:t>Valley Speech Language and Learning Center</a:t>
            </a:r>
          </a:p>
        </p:txBody>
      </p:sp>
      <p:sp>
        <p:nvSpPr>
          <p:cNvPr id="4" name="TextBox 3">
            <a:extLst>
              <a:ext uri="{FF2B5EF4-FFF2-40B4-BE49-F238E27FC236}">
                <a16:creationId xmlns:a16="http://schemas.microsoft.com/office/drawing/2014/main" id="{6777CA57-4C13-128C-6001-5F100F777F57}"/>
              </a:ext>
            </a:extLst>
          </p:cNvPr>
          <p:cNvSpPr txBox="1"/>
          <p:nvPr/>
        </p:nvSpPr>
        <p:spPr>
          <a:xfrm>
            <a:off x="4129715" y="5088434"/>
            <a:ext cx="3738689" cy="523220"/>
          </a:xfrm>
          <a:prstGeom prst="rect">
            <a:avLst/>
          </a:prstGeom>
          <a:noFill/>
        </p:spPr>
        <p:txBody>
          <a:bodyPr wrap="square" rtlCol="0">
            <a:spAutoFit/>
          </a:bodyPr>
          <a:lstStyle/>
          <a:p>
            <a:r>
              <a:rPr lang="en-US" sz="2800" dirty="0"/>
              <a:t>info@valleyspeech.org</a:t>
            </a:r>
          </a:p>
        </p:txBody>
      </p:sp>
    </p:spTree>
    <p:extLst>
      <p:ext uri="{BB962C8B-B14F-4D97-AF65-F5344CB8AC3E}">
        <p14:creationId xmlns:p14="http://schemas.microsoft.com/office/powerpoint/2010/main" val="32085697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33D10-1DC6-46FB-8A28-B2ACB9C93A78}"/>
              </a:ext>
            </a:extLst>
          </p:cNvPr>
          <p:cNvSpPr>
            <a:spLocks noGrp="1"/>
          </p:cNvSpPr>
          <p:nvPr>
            <p:ph type="title" idx="4294967295"/>
          </p:nvPr>
        </p:nvSpPr>
        <p:spPr>
          <a:xfrm>
            <a:off x="0" y="365125"/>
            <a:ext cx="11430000" cy="1325563"/>
          </a:xfrm>
        </p:spPr>
        <p:txBody>
          <a:bodyPr>
            <a:noAutofit/>
          </a:bodyPr>
          <a:lstStyle/>
          <a:p>
            <a:pPr marL="54864" algn="ctr">
              <a:defRPr/>
            </a:pPr>
            <a:r>
              <a:rPr lang="en-US" sz="4000" b="1" dirty="0">
                <a:solidFill>
                  <a:schemeClr val="tx2">
                    <a:tint val="100000"/>
                    <a:shade val="90000"/>
                    <a:satMod val="250000"/>
                    <a:alpha val="100000"/>
                  </a:schemeClr>
                </a:solidFill>
              </a:rPr>
              <a:t> Instruction for Student</a:t>
            </a:r>
          </a:p>
        </p:txBody>
      </p:sp>
      <p:sp>
        <p:nvSpPr>
          <p:cNvPr id="3" name="Content Placeholder 2">
            <a:extLst>
              <a:ext uri="{FF2B5EF4-FFF2-40B4-BE49-F238E27FC236}">
                <a16:creationId xmlns:a16="http://schemas.microsoft.com/office/drawing/2014/main" id="{71BAAFD4-BACA-4D04-B02F-A76F1691D553}"/>
              </a:ext>
            </a:extLst>
          </p:cNvPr>
          <p:cNvSpPr>
            <a:spLocks noGrp="1"/>
          </p:cNvSpPr>
          <p:nvPr>
            <p:ph idx="4294967295"/>
          </p:nvPr>
        </p:nvSpPr>
        <p:spPr>
          <a:xfrm>
            <a:off x="0" y="1825625"/>
            <a:ext cx="10515600" cy="4125913"/>
          </a:xfrm>
        </p:spPr>
        <p:txBody>
          <a:bodyPr rtlCol="0">
            <a:normAutofit fontScale="92500"/>
          </a:bodyPr>
          <a:lstStyle/>
          <a:p>
            <a:pPr marL="548640" indent="-411480">
              <a:lnSpc>
                <a:spcPct val="150000"/>
              </a:lnSpc>
              <a:spcBef>
                <a:spcPts val="0"/>
              </a:spcBef>
              <a:spcAft>
                <a:spcPts val="0"/>
              </a:spcAft>
              <a:buClr>
                <a:schemeClr val="tx1">
                  <a:shade val="95000"/>
                </a:schemeClr>
              </a:buClr>
              <a:buFont typeface="Wingdings 2"/>
              <a:buChar char=""/>
              <a:defRPr/>
            </a:pPr>
            <a:r>
              <a:rPr lang="en-US" sz="2400" b="1" dirty="0" err="1">
                <a:solidFill>
                  <a:srgbClr val="FF0000"/>
                </a:solidFill>
                <a:latin typeface="+mj-lt"/>
              </a:rPr>
              <a:t>Pipll</a:t>
            </a:r>
            <a:r>
              <a:rPr lang="en-US" sz="2400" b="1" dirty="0">
                <a:latin typeface="+mj-lt"/>
              </a:rPr>
              <a:t> </a:t>
            </a:r>
            <a:r>
              <a:rPr lang="en-US" sz="2400" b="1" dirty="0">
                <a:solidFill>
                  <a:srgbClr val="FF0000"/>
                </a:solidFill>
                <a:latin typeface="+mj-lt"/>
              </a:rPr>
              <a:t>3 or 2 </a:t>
            </a:r>
            <a:r>
              <a:rPr lang="en-US" sz="2400" b="1" dirty="0">
                <a:latin typeface="+mj-lt"/>
              </a:rPr>
              <a:t>going to </a:t>
            </a:r>
            <a:r>
              <a:rPr lang="en-US" sz="2400" b="1" dirty="0" err="1">
                <a:solidFill>
                  <a:srgbClr val="FF0000"/>
                </a:solidFill>
                <a:latin typeface="+mj-lt"/>
              </a:rPr>
              <a:t>ther</a:t>
            </a:r>
            <a:r>
              <a:rPr lang="en-US" sz="2400" b="1" dirty="0">
                <a:latin typeface="+mj-lt"/>
              </a:rPr>
              <a:t> </a:t>
            </a:r>
            <a:r>
              <a:rPr lang="en-US" sz="2400" b="1" dirty="0">
                <a:solidFill>
                  <a:srgbClr val="FF0000"/>
                </a:solidFill>
                <a:latin typeface="+mj-lt"/>
              </a:rPr>
              <a:t>2</a:t>
            </a:r>
            <a:r>
              <a:rPr lang="en-US" sz="2400" b="1" dirty="0">
                <a:latin typeface="+mj-lt"/>
              </a:rPr>
              <a:t> </a:t>
            </a:r>
            <a:r>
              <a:rPr lang="en-US" sz="2400" b="1" dirty="0" err="1">
                <a:solidFill>
                  <a:srgbClr val="FF0000"/>
                </a:solidFill>
                <a:latin typeface="+mj-lt"/>
              </a:rPr>
              <a:t>hom</a:t>
            </a:r>
            <a:r>
              <a:rPr lang="en-US" sz="2400" b="1" dirty="0">
                <a:latin typeface="+mj-lt"/>
              </a:rPr>
              <a:t> </a:t>
            </a:r>
            <a:r>
              <a:rPr lang="en-US" sz="2400" b="1" dirty="0">
                <a:solidFill>
                  <a:srgbClr val="FF0000"/>
                </a:solidFill>
                <a:latin typeface="+mj-lt"/>
              </a:rPr>
              <a:t>3</a:t>
            </a:r>
            <a:r>
              <a:rPr lang="en-US" sz="2400" b="1" dirty="0">
                <a:latin typeface="+mj-lt"/>
              </a:rPr>
              <a:t> </a:t>
            </a:r>
            <a:r>
              <a:rPr lang="en-US" sz="2400" b="1" dirty="0" err="1">
                <a:solidFill>
                  <a:srgbClr val="FF0000"/>
                </a:solidFill>
                <a:latin typeface="+mj-lt"/>
              </a:rPr>
              <a:t>bikus</a:t>
            </a:r>
            <a:r>
              <a:rPr lang="en-US" sz="2400" b="1" dirty="0">
                <a:latin typeface="+mj-lt"/>
              </a:rPr>
              <a:t> </a:t>
            </a:r>
            <a:r>
              <a:rPr lang="en-US" sz="2400" b="1" dirty="0">
                <a:solidFill>
                  <a:srgbClr val="FF0000"/>
                </a:solidFill>
                <a:latin typeface="+mj-lt"/>
              </a:rPr>
              <a:t>2</a:t>
            </a:r>
            <a:r>
              <a:rPr lang="en-US" sz="2400" b="1" dirty="0">
                <a:latin typeface="+mj-lt"/>
              </a:rPr>
              <a:t> the children </a:t>
            </a:r>
            <a:r>
              <a:rPr lang="en-US" sz="2400" b="1" dirty="0">
                <a:solidFill>
                  <a:srgbClr val="FF0000"/>
                </a:solidFill>
                <a:latin typeface="+mj-lt"/>
              </a:rPr>
              <a:t>cut</a:t>
            </a:r>
            <a:r>
              <a:rPr lang="en-US" sz="2400" b="1" dirty="0">
                <a:latin typeface="+mj-lt"/>
              </a:rPr>
              <a:t> </a:t>
            </a:r>
            <a:r>
              <a:rPr lang="en-US" sz="2400" b="1" dirty="0">
                <a:solidFill>
                  <a:srgbClr val="FF0000"/>
                </a:solidFill>
                <a:latin typeface="+mj-lt"/>
              </a:rPr>
              <a:t>2</a:t>
            </a:r>
            <a:r>
              <a:rPr lang="en-US" sz="2400" b="1" dirty="0">
                <a:latin typeface="+mj-lt"/>
              </a:rPr>
              <a:t> get </a:t>
            </a:r>
            <a:r>
              <a:rPr lang="en-US" sz="2400" b="1" dirty="0" err="1">
                <a:solidFill>
                  <a:srgbClr val="FF0000"/>
                </a:solidFill>
                <a:latin typeface="+mj-lt"/>
              </a:rPr>
              <a:t>sik</a:t>
            </a:r>
            <a:r>
              <a:rPr lang="en-US" sz="2400" b="1" dirty="0">
                <a:solidFill>
                  <a:srgbClr val="FF0000"/>
                </a:solidFill>
                <a:latin typeface="+mj-lt"/>
              </a:rPr>
              <a:t>. 3</a:t>
            </a:r>
          </a:p>
          <a:p>
            <a:pPr marL="548640" indent="-411480">
              <a:lnSpc>
                <a:spcPct val="150000"/>
              </a:lnSpc>
              <a:spcBef>
                <a:spcPts val="0"/>
              </a:spcBef>
              <a:spcAft>
                <a:spcPts val="0"/>
              </a:spcAft>
              <a:buClr>
                <a:schemeClr val="tx1">
                  <a:shade val="95000"/>
                </a:schemeClr>
              </a:buClr>
              <a:buFont typeface="Wingdings 2"/>
              <a:buChar char=""/>
              <a:defRPr/>
            </a:pPr>
            <a:r>
              <a:rPr lang="en-US" sz="2400" b="1" dirty="0">
                <a:solidFill>
                  <a:schemeClr val="tx1"/>
                </a:solidFill>
                <a:latin typeface="+mj-lt"/>
              </a:rPr>
              <a:t>Teach irregular word </a:t>
            </a:r>
            <a:r>
              <a:rPr lang="en-US" sz="2400" b="1" dirty="0">
                <a:solidFill>
                  <a:srgbClr val="FF0000"/>
                </a:solidFill>
                <a:latin typeface="+mj-lt"/>
              </a:rPr>
              <a:t>people</a:t>
            </a:r>
          </a:p>
          <a:p>
            <a:pPr marL="548640" indent="-411480">
              <a:lnSpc>
                <a:spcPct val="150000"/>
              </a:lnSpc>
              <a:spcBef>
                <a:spcPts val="0"/>
              </a:spcBef>
              <a:spcAft>
                <a:spcPts val="0"/>
              </a:spcAft>
              <a:buClr>
                <a:schemeClr val="tx1">
                  <a:shade val="95000"/>
                </a:schemeClr>
              </a:buClr>
              <a:buFont typeface="Wingdings 2"/>
              <a:buChar char=""/>
              <a:defRPr/>
            </a:pPr>
            <a:r>
              <a:rPr lang="en-US" sz="2400" b="1" dirty="0">
                <a:solidFill>
                  <a:schemeClr val="tx1"/>
                </a:solidFill>
                <a:latin typeface="+mj-lt"/>
              </a:rPr>
              <a:t>Teach high frequency word </a:t>
            </a:r>
            <a:r>
              <a:rPr lang="en-US" sz="2400" b="1" dirty="0">
                <a:solidFill>
                  <a:srgbClr val="FF0000"/>
                </a:solidFill>
                <a:latin typeface="+mj-lt"/>
              </a:rPr>
              <a:t>are</a:t>
            </a:r>
          </a:p>
          <a:p>
            <a:pPr marL="548640" indent="-411480">
              <a:lnSpc>
                <a:spcPct val="150000"/>
              </a:lnSpc>
              <a:spcBef>
                <a:spcPts val="0"/>
              </a:spcBef>
              <a:spcAft>
                <a:spcPts val="0"/>
              </a:spcAft>
              <a:buClr>
                <a:schemeClr val="tx1">
                  <a:shade val="95000"/>
                </a:schemeClr>
              </a:buClr>
              <a:buFont typeface="Wingdings 2"/>
              <a:buChar char=""/>
              <a:defRPr/>
            </a:pPr>
            <a:r>
              <a:rPr lang="en-US" sz="2400" b="1" dirty="0">
                <a:solidFill>
                  <a:schemeClr val="tx1"/>
                </a:solidFill>
                <a:latin typeface="+mj-lt"/>
              </a:rPr>
              <a:t>Teach possessive word </a:t>
            </a:r>
            <a:r>
              <a:rPr lang="en-US" sz="2400" b="1" dirty="0">
                <a:solidFill>
                  <a:srgbClr val="FF0000"/>
                </a:solidFill>
                <a:latin typeface="+mj-lt"/>
              </a:rPr>
              <a:t>their</a:t>
            </a:r>
          </a:p>
          <a:p>
            <a:pPr marL="548640" indent="-411480">
              <a:lnSpc>
                <a:spcPct val="150000"/>
              </a:lnSpc>
              <a:spcBef>
                <a:spcPts val="0"/>
              </a:spcBef>
              <a:spcAft>
                <a:spcPts val="0"/>
              </a:spcAft>
              <a:buClr>
                <a:schemeClr val="tx1">
                  <a:shade val="95000"/>
                </a:schemeClr>
              </a:buClr>
              <a:buFont typeface="Wingdings 2"/>
              <a:buChar char=""/>
              <a:defRPr/>
            </a:pPr>
            <a:r>
              <a:rPr lang="en-US" sz="2400" b="1" dirty="0">
                <a:solidFill>
                  <a:schemeClr val="tx1"/>
                </a:solidFill>
                <a:latin typeface="+mj-lt"/>
              </a:rPr>
              <a:t>Teach</a:t>
            </a:r>
            <a:r>
              <a:rPr lang="en-US" sz="2400" b="1" dirty="0">
                <a:solidFill>
                  <a:srgbClr val="FF0000"/>
                </a:solidFill>
                <a:latin typeface="+mj-lt"/>
              </a:rPr>
              <a:t> vowel- consonant – e </a:t>
            </a:r>
            <a:r>
              <a:rPr lang="en-US" sz="2400" b="1" dirty="0">
                <a:solidFill>
                  <a:schemeClr val="tx1"/>
                </a:solidFill>
                <a:latin typeface="+mj-lt"/>
              </a:rPr>
              <a:t>pattern</a:t>
            </a:r>
          </a:p>
          <a:p>
            <a:pPr marL="548640" indent="-411480">
              <a:lnSpc>
                <a:spcPct val="150000"/>
              </a:lnSpc>
              <a:spcBef>
                <a:spcPts val="0"/>
              </a:spcBef>
              <a:spcAft>
                <a:spcPts val="0"/>
              </a:spcAft>
              <a:buClr>
                <a:schemeClr val="tx1">
                  <a:shade val="95000"/>
                </a:schemeClr>
              </a:buClr>
              <a:buFont typeface="Wingdings 2"/>
              <a:buChar char=""/>
              <a:defRPr/>
            </a:pPr>
            <a:r>
              <a:rPr lang="en-US" sz="2400" b="1" dirty="0">
                <a:solidFill>
                  <a:schemeClr val="tx1"/>
                </a:solidFill>
                <a:latin typeface="+mj-lt"/>
              </a:rPr>
              <a:t>Teach irregular word </a:t>
            </a:r>
            <a:r>
              <a:rPr lang="en-US" sz="2400" b="1" dirty="0">
                <a:solidFill>
                  <a:srgbClr val="FF0000"/>
                </a:solidFill>
                <a:latin typeface="+mj-lt"/>
              </a:rPr>
              <a:t>because</a:t>
            </a:r>
          </a:p>
          <a:p>
            <a:pPr marL="548640" indent="-411480">
              <a:lnSpc>
                <a:spcPct val="150000"/>
              </a:lnSpc>
              <a:spcBef>
                <a:spcPts val="0"/>
              </a:spcBef>
              <a:spcAft>
                <a:spcPts val="0"/>
              </a:spcAft>
              <a:buClr>
                <a:schemeClr val="tx1">
                  <a:shade val="95000"/>
                </a:schemeClr>
              </a:buClr>
              <a:buFont typeface="Wingdings 2"/>
              <a:buChar char=""/>
              <a:defRPr/>
            </a:pPr>
            <a:r>
              <a:rPr lang="en-US" sz="2400" b="1" dirty="0">
                <a:solidFill>
                  <a:schemeClr val="tx1"/>
                </a:solidFill>
                <a:latin typeface="+mj-lt"/>
              </a:rPr>
              <a:t>Teach high frequency word </a:t>
            </a:r>
            <a:r>
              <a:rPr lang="en-US" sz="2400" b="1" dirty="0">
                <a:solidFill>
                  <a:srgbClr val="FF0000"/>
                </a:solidFill>
                <a:latin typeface="+mj-lt"/>
              </a:rPr>
              <a:t>could </a:t>
            </a:r>
            <a:r>
              <a:rPr lang="en-US" sz="2400" b="1" dirty="0">
                <a:solidFill>
                  <a:schemeClr val="tx1"/>
                </a:solidFill>
                <a:latin typeface="+mj-lt"/>
              </a:rPr>
              <a:t>and discrimination of</a:t>
            </a:r>
            <a:r>
              <a:rPr lang="en-US" sz="2400" b="1" dirty="0">
                <a:solidFill>
                  <a:srgbClr val="FF0000"/>
                </a:solidFill>
                <a:latin typeface="+mj-lt"/>
              </a:rPr>
              <a:t> /d/ </a:t>
            </a:r>
            <a:r>
              <a:rPr lang="en-US" sz="2400" b="1" dirty="0">
                <a:solidFill>
                  <a:schemeClr val="tx1"/>
                </a:solidFill>
                <a:latin typeface="+mj-lt"/>
              </a:rPr>
              <a:t>and</a:t>
            </a:r>
            <a:r>
              <a:rPr lang="en-US" sz="2400" b="1" dirty="0">
                <a:solidFill>
                  <a:srgbClr val="FF0000"/>
                </a:solidFill>
                <a:latin typeface="+mj-lt"/>
              </a:rPr>
              <a:t> /t/</a:t>
            </a:r>
          </a:p>
          <a:p>
            <a:pPr marL="548640" indent="-411480">
              <a:lnSpc>
                <a:spcPct val="150000"/>
              </a:lnSpc>
              <a:spcBef>
                <a:spcPts val="0"/>
              </a:spcBef>
              <a:spcAft>
                <a:spcPts val="0"/>
              </a:spcAft>
              <a:buClr>
                <a:schemeClr val="tx1">
                  <a:shade val="95000"/>
                </a:schemeClr>
              </a:buClr>
              <a:buFont typeface="Wingdings 2"/>
              <a:buChar char=""/>
              <a:defRPr/>
            </a:pPr>
            <a:r>
              <a:rPr lang="en-US" sz="2400" b="1" dirty="0">
                <a:solidFill>
                  <a:schemeClr val="tx1"/>
                </a:solidFill>
                <a:latin typeface="+mj-lt"/>
              </a:rPr>
              <a:t>Teach</a:t>
            </a:r>
            <a:r>
              <a:rPr lang="en-US" sz="2400" b="1" dirty="0">
                <a:solidFill>
                  <a:srgbClr val="FF0000"/>
                </a:solidFill>
                <a:latin typeface="+mj-lt"/>
              </a:rPr>
              <a:t> final /k/ as ck </a:t>
            </a:r>
            <a:r>
              <a:rPr lang="en-US" sz="2400" b="1" dirty="0">
                <a:solidFill>
                  <a:schemeClr val="tx1"/>
                </a:solidFill>
                <a:latin typeface="+mj-lt"/>
              </a:rPr>
              <a:t>in a one syllable word after the short vowel</a:t>
            </a:r>
            <a:r>
              <a:rPr lang="en-US" sz="2400" b="1" dirty="0">
                <a:solidFill>
                  <a:srgbClr val="FF0000"/>
                </a:solidFill>
                <a:latin typeface="+mj-lt"/>
              </a:rPr>
              <a:t>.</a:t>
            </a:r>
          </a:p>
          <a:p>
            <a:pPr marL="548640" indent="-411480">
              <a:lnSpc>
                <a:spcPct val="150000"/>
              </a:lnSpc>
              <a:spcBef>
                <a:spcPts val="0"/>
              </a:spcBef>
              <a:spcAft>
                <a:spcPts val="0"/>
              </a:spcAft>
              <a:buClr>
                <a:schemeClr val="tx1">
                  <a:shade val="95000"/>
                </a:schemeClr>
              </a:buClr>
              <a:buFont typeface="Wingdings 2"/>
              <a:buChar char=""/>
              <a:defRPr/>
            </a:pPr>
            <a:endParaRPr lang="en-US" sz="2400" b="1" dirty="0">
              <a:latin typeface="+mj-lt"/>
            </a:endParaRPr>
          </a:p>
        </p:txBody>
      </p:sp>
    </p:spTree>
    <p:extLst>
      <p:ext uri="{BB962C8B-B14F-4D97-AF65-F5344CB8AC3E}">
        <p14:creationId xmlns:p14="http://schemas.microsoft.com/office/powerpoint/2010/main" val="1530001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625CBB-CBE3-D01D-E21F-C35823CBBBC7}"/>
              </a:ext>
            </a:extLst>
          </p:cNvPr>
          <p:cNvSpPr>
            <a:spLocks noGrp="1"/>
          </p:cNvSpPr>
          <p:nvPr>
            <p:ph type="title" idx="4294967295"/>
          </p:nvPr>
        </p:nvSpPr>
        <p:spPr>
          <a:xfrm>
            <a:off x="381000" y="-982861"/>
            <a:ext cx="11430000" cy="982861"/>
          </a:xfrm>
        </p:spPr>
        <p:txBody>
          <a:bodyPr vert="horz" lIns="91440" tIns="45720" rIns="91440" bIns="45720" rtlCol="0" anchor="b">
            <a:normAutofit/>
          </a:bodyPr>
          <a:lstStyle/>
          <a:p>
            <a:r>
              <a:rPr lang="en-US" dirty="0"/>
              <a:t>treatment</a:t>
            </a: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464" y="640082"/>
            <a:ext cx="4947456" cy="4947456"/>
          </a:xfrm>
          <a:prstGeom prst="rect">
            <a:avLst/>
          </a:prstGeom>
        </p:spPr>
      </p:pic>
      <p:sp>
        <p:nvSpPr>
          <p:cNvPr id="3" name="TextBox 2"/>
          <p:cNvSpPr txBox="1"/>
          <p:nvPr/>
        </p:nvSpPr>
        <p:spPr>
          <a:xfrm>
            <a:off x="9429705" y="6505601"/>
            <a:ext cx="2762295" cy="246221"/>
          </a:xfrm>
          <a:prstGeom prst="rect">
            <a:avLst/>
          </a:prstGeom>
          <a:noFill/>
        </p:spPr>
        <p:txBody>
          <a:bodyPr wrap="none" rtlCol="0">
            <a:spAutoFit/>
          </a:bodyPr>
          <a:lstStyle/>
          <a:p>
            <a:r>
              <a:rPr lang="en-US" sz="1000" i="1" dirty="0"/>
              <a:t>An AI-generated image of  small group instruction</a:t>
            </a:r>
            <a:endParaRPr lang="en-US" sz="1000" dirty="0"/>
          </a:p>
        </p:txBody>
      </p:sp>
    </p:spTree>
    <p:extLst>
      <p:ext uri="{BB962C8B-B14F-4D97-AF65-F5344CB8AC3E}">
        <p14:creationId xmlns:p14="http://schemas.microsoft.com/office/powerpoint/2010/main" val="27853856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FF96E2B-4A15-4A8F-914A-C731D914EFBD}"/>
              </a:ext>
            </a:extLst>
          </p:cNvPr>
          <p:cNvSpPr txBox="1"/>
          <p:nvPr/>
        </p:nvSpPr>
        <p:spPr>
          <a:xfrm rot="20156836">
            <a:off x="2952751" y="2135189"/>
            <a:ext cx="1711325" cy="954087"/>
          </a:xfrm>
          <a:prstGeom prst="rect">
            <a:avLst/>
          </a:prstGeom>
          <a:noFill/>
        </p:spPr>
        <p:txBody>
          <a:bodyPr wrap="none">
            <a:spAutoFit/>
          </a:bodyPr>
          <a:lstStyle/>
          <a:p>
            <a:pPr>
              <a:defRPr/>
            </a:pPr>
            <a:r>
              <a:rPr lang="en-US" sz="2800" dirty="0">
                <a:latin typeface="+mj-lt"/>
                <a:cs typeface="Aharoni" pitchFamily="2" charset="-79"/>
              </a:rPr>
              <a:t>/d/ and /t/</a:t>
            </a:r>
          </a:p>
          <a:p>
            <a:pPr>
              <a:defRPr/>
            </a:pPr>
            <a:endParaRPr lang="en-US" sz="2800" dirty="0">
              <a:latin typeface="+mj-lt"/>
              <a:cs typeface="Aharoni" pitchFamily="2" charset="-79"/>
            </a:endParaRPr>
          </a:p>
        </p:txBody>
      </p:sp>
      <p:sp>
        <p:nvSpPr>
          <p:cNvPr id="6" name="TextBox 5">
            <a:extLst>
              <a:ext uri="{FF2B5EF4-FFF2-40B4-BE49-F238E27FC236}">
                <a16:creationId xmlns:a16="http://schemas.microsoft.com/office/drawing/2014/main" id="{667A4BCD-7613-4F6C-8452-2A6851927F4E}"/>
              </a:ext>
            </a:extLst>
          </p:cNvPr>
          <p:cNvSpPr txBox="1">
            <a:spLocks noChangeArrowheads="1"/>
          </p:cNvSpPr>
          <p:nvPr/>
        </p:nvSpPr>
        <p:spPr bwMode="auto">
          <a:xfrm rot="733702">
            <a:off x="7624763" y="1997075"/>
            <a:ext cx="174466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800">
                <a:latin typeface="Calibri Light" panose="020F0302020204030204" pitchFamily="34" charset="0"/>
                <a:cs typeface="Aharoni" panose="02010803020104030203" pitchFamily="2" charset="-79"/>
              </a:rPr>
              <a:t>/</a:t>
            </a:r>
            <a:r>
              <a:rPr lang="en-US" altLang="en-US" sz="2800">
                <a:latin typeface="Times New Roman" panose="02020603050405020304" pitchFamily="18" charset="0"/>
                <a:cs typeface="Times New Roman" panose="02020603050405020304" pitchFamily="18" charset="0"/>
              </a:rPr>
              <a:t>ă</a:t>
            </a:r>
            <a:r>
              <a:rPr lang="en-US" altLang="en-US" sz="2800">
                <a:latin typeface="Calibri Light" panose="020F0302020204030204" pitchFamily="34" charset="0"/>
                <a:cs typeface="Aharoni" panose="02010803020104030203" pitchFamily="2" charset="-79"/>
              </a:rPr>
              <a:t>/ and /ě/</a:t>
            </a:r>
          </a:p>
          <a:p>
            <a:endParaRPr lang="en-US" altLang="en-US" sz="2800">
              <a:latin typeface="Calibri Light" panose="020F0302020204030204" pitchFamily="34" charset="0"/>
              <a:cs typeface="Aharoni" panose="02010803020104030203" pitchFamily="2" charset="-79"/>
            </a:endParaRPr>
          </a:p>
        </p:txBody>
      </p:sp>
      <p:sp>
        <p:nvSpPr>
          <p:cNvPr id="7" name="TextBox 6">
            <a:extLst>
              <a:ext uri="{FF2B5EF4-FFF2-40B4-BE49-F238E27FC236}">
                <a16:creationId xmlns:a16="http://schemas.microsoft.com/office/drawing/2014/main" id="{0B3EB907-EF64-46BC-883F-5A8C8870E126}"/>
              </a:ext>
            </a:extLst>
          </p:cNvPr>
          <p:cNvSpPr txBox="1">
            <a:spLocks noChangeArrowheads="1"/>
          </p:cNvSpPr>
          <p:nvPr/>
        </p:nvSpPr>
        <p:spPr bwMode="auto">
          <a:xfrm>
            <a:off x="5130801" y="2170114"/>
            <a:ext cx="19272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800">
                <a:latin typeface="Calibri Light" panose="020F0302020204030204" pitchFamily="34" charset="0"/>
                <a:cs typeface="Aharoni" panose="02010803020104030203" pitchFamily="2" charset="-79"/>
              </a:rPr>
              <a:t>/ē/ and /</a:t>
            </a:r>
            <a:r>
              <a:rPr lang="en-US" altLang="en-US" sz="2800">
                <a:cs typeface="Aharoni" panose="02010803020104030203" pitchFamily="2" charset="-79"/>
              </a:rPr>
              <a:t> ě </a:t>
            </a:r>
            <a:r>
              <a:rPr lang="en-US" altLang="en-US" sz="2800">
                <a:latin typeface="Calibri Light" panose="020F0302020204030204" pitchFamily="34" charset="0"/>
                <a:cs typeface="Aharoni" panose="02010803020104030203" pitchFamily="2" charset="-79"/>
              </a:rPr>
              <a:t>/</a:t>
            </a:r>
          </a:p>
          <a:p>
            <a:endParaRPr lang="en-US" altLang="en-US" sz="2800">
              <a:latin typeface="Calibri Light" panose="020F0302020204030204" pitchFamily="34" charset="0"/>
              <a:cs typeface="Aharoni" panose="02010803020104030203" pitchFamily="2" charset="-79"/>
            </a:endParaRPr>
          </a:p>
        </p:txBody>
      </p:sp>
      <p:pic>
        <p:nvPicPr>
          <p:cNvPr id="134149" name="Picture 8">
            <a:extLst>
              <a:ext uri="{FF2B5EF4-FFF2-40B4-BE49-F238E27FC236}">
                <a16:creationId xmlns:a16="http://schemas.microsoft.com/office/drawing/2014/main" id="{711637CF-C6C5-4F58-B566-E3312062835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1" y="3135314"/>
            <a:ext cx="1820863" cy="273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17F9C8D1-A64F-43FE-BEE4-A310668C88AD}"/>
              </a:ext>
            </a:extLst>
          </p:cNvPr>
          <p:cNvSpPr txBox="1"/>
          <p:nvPr/>
        </p:nvSpPr>
        <p:spPr>
          <a:xfrm>
            <a:off x="590984" y="516386"/>
            <a:ext cx="1673225" cy="1508125"/>
          </a:xfrm>
          <a:prstGeom prst="rect">
            <a:avLst/>
          </a:prstGeom>
          <a:noFill/>
          <a:ln>
            <a:solidFill>
              <a:schemeClr val="tx1"/>
            </a:solidFill>
          </a:ln>
        </p:spPr>
        <p:txBody>
          <a:bodyPr wrap="none">
            <a:spAutoFit/>
          </a:bodyPr>
          <a:lstStyle/>
          <a:p>
            <a:pPr algn="ctr">
              <a:defRPr/>
            </a:pPr>
            <a:r>
              <a:rPr lang="en-US" sz="3600" i="1" dirty="0" err="1">
                <a:latin typeface="+mj-lt"/>
              </a:rPr>
              <a:t>heting</a:t>
            </a:r>
            <a:endParaRPr lang="en-US" sz="3600" i="1" dirty="0">
              <a:latin typeface="+mj-lt"/>
            </a:endParaRPr>
          </a:p>
          <a:p>
            <a:pPr algn="ctr">
              <a:defRPr/>
            </a:pPr>
            <a:r>
              <a:rPr lang="en-US" sz="2000" dirty="0">
                <a:latin typeface="+mj-lt"/>
              </a:rPr>
              <a:t>for</a:t>
            </a:r>
          </a:p>
          <a:p>
            <a:pPr algn="ctr">
              <a:defRPr/>
            </a:pPr>
            <a:r>
              <a:rPr lang="en-US" sz="3600" i="1" dirty="0">
                <a:latin typeface="+mj-lt"/>
              </a:rPr>
              <a:t>heading</a:t>
            </a:r>
          </a:p>
        </p:txBody>
      </p:sp>
      <p:sp>
        <p:nvSpPr>
          <p:cNvPr id="2" name="TextBox 1">
            <a:extLst>
              <a:ext uri="{FF2B5EF4-FFF2-40B4-BE49-F238E27FC236}">
                <a16:creationId xmlns:a16="http://schemas.microsoft.com/office/drawing/2014/main" id="{F3343D5D-D8C8-4E89-8E11-39B3B21D2564}"/>
              </a:ext>
            </a:extLst>
          </p:cNvPr>
          <p:cNvSpPr txBox="1"/>
          <p:nvPr/>
        </p:nvSpPr>
        <p:spPr>
          <a:xfrm>
            <a:off x="5539581" y="5867401"/>
            <a:ext cx="1257301" cy="369332"/>
          </a:xfrm>
          <a:prstGeom prst="rect">
            <a:avLst/>
          </a:prstGeom>
          <a:noFill/>
        </p:spPr>
        <p:txBody>
          <a:bodyPr wrap="square" rtlCol="0">
            <a:spAutoFit/>
          </a:bodyPr>
          <a:lstStyle/>
          <a:p>
            <a:pPr algn="ctr"/>
            <a:r>
              <a:rPr lang="en-US" dirty="0"/>
              <a:t>D or T</a:t>
            </a:r>
          </a:p>
        </p:txBody>
      </p:sp>
      <p:sp>
        <p:nvSpPr>
          <p:cNvPr id="4" name="Title 3">
            <a:extLst>
              <a:ext uri="{FF2B5EF4-FFF2-40B4-BE49-F238E27FC236}">
                <a16:creationId xmlns:a16="http://schemas.microsoft.com/office/drawing/2014/main" id="{FBDB15A3-49AE-DACD-CC2D-BADF2C34173F}"/>
              </a:ext>
            </a:extLst>
          </p:cNvPr>
          <p:cNvSpPr>
            <a:spLocks noGrp="1"/>
          </p:cNvSpPr>
          <p:nvPr>
            <p:ph type="title" idx="4294967295"/>
          </p:nvPr>
        </p:nvSpPr>
        <p:spPr>
          <a:xfrm>
            <a:off x="381000" y="-982861"/>
            <a:ext cx="11430000" cy="982861"/>
          </a:xfrm>
        </p:spPr>
        <p:txBody>
          <a:bodyPr vert="horz" lIns="91440" tIns="45720" rIns="91440" bIns="45720" rtlCol="0" anchor="b">
            <a:normAutofit/>
          </a:bodyPr>
          <a:lstStyle/>
          <a:p>
            <a:r>
              <a:rPr lang="en-US" dirty="0"/>
              <a:t>Language example</a:t>
            </a:r>
          </a:p>
        </p:txBody>
      </p:sp>
    </p:spTree>
    <p:extLst>
      <p:ext uri="{BB962C8B-B14F-4D97-AF65-F5344CB8AC3E}">
        <p14:creationId xmlns:p14="http://schemas.microsoft.com/office/powerpoint/2010/main" val="30368971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A1679E-089B-EE03-D414-28A9C77FAFD7}"/>
              </a:ext>
            </a:extLst>
          </p:cNvPr>
          <p:cNvSpPr>
            <a:spLocks noGrp="1"/>
          </p:cNvSpPr>
          <p:nvPr>
            <p:ph type="title" idx="4294967295"/>
          </p:nvPr>
        </p:nvSpPr>
        <p:spPr>
          <a:xfrm>
            <a:off x="381000" y="-982861"/>
            <a:ext cx="11430000" cy="982861"/>
          </a:xfrm>
        </p:spPr>
        <p:txBody>
          <a:bodyPr vert="horz" lIns="91440" tIns="45720" rIns="91440" bIns="45720" rtlCol="0" anchor="b">
            <a:normAutofit/>
          </a:bodyPr>
          <a:lstStyle/>
          <a:p>
            <a:r>
              <a:rPr lang="en-US" dirty="0"/>
              <a:t>example between Spanish and </a:t>
            </a:r>
            <a:r>
              <a:rPr lang="en-US" dirty="0" err="1"/>
              <a:t>english</a:t>
            </a:r>
            <a:endParaRPr lang="en-US" dirty="0"/>
          </a:p>
        </p:txBody>
      </p:sp>
      <p:sp>
        <p:nvSpPr>
          <p:cNvPr id="6" name="TextBox 5">
            <a:extLst>
              <a:ext uri="{FF2B5EF4-FFF2-40B4-BE49-F238E27FC236}">
                <a16:creationId xmlns:a16="http://schemas.microsoft.com/office/drawing/2014/main" id="{D682F91E-88BC-4004-8293-B50822A879F8}"/>
              </a:ext>
            </a:extLst>
          </p:cNvPr>
          <p:cNvSpPr txBox="1"/>
          <p:nvPr/>
        </p:nvSpPr>
        <p:spPr>
          <a:xfrm>
            <a:off x="866944" y="622321"/>
            <a:ext cx="1723856" cy="1508105"/>
          </a:xfrm>
          <a:prstGeom prst="rect">
            <a:avLst/>
          </a:prstGeom>
          <a:noFill/>
          <a:ln>
            <a:solidFill>
              <a:schemeClr val="tx1"/>
            </a:solidFill>
          </a:ln>
        </p:spPr>
        <p:txBody>
          <a:bodyPr wrap="square">
            <a:spAutoFit/>
          </a:bodyPr>
          <a:lstStyle/>
          <a:p>
            <a:pPr algn="ctr">
              <a:defRPr/>
            </a:pPr>
            <a:r>
              <a:rPr lang="en-US" sz="3600" dirty="0" err="1">
                <a:latin typeface="+mj-lt"/>
              </a:rPr>
              <a:t>litll</a:t>
            </a:r>
            <a:endParaRPr lang="en-US" sz="3600" dirty="0">
              <a:latin typeface="+mj-lt"/>
            </a:endParaRPr>
          </a:p>
          <a:p>
            <a:pPr algn="ctr">
              <a:defRPr/>
            </a:pPr>
            <a:r>
              <a:rPr lang="en-US" sz="2000" dirty="0">
                <a:latin typeface="+mj-lt"/>
              </a:rPr>
              <a:t>for</a:t>
            </a:r>
          </a:p>
          <a:p>
            <a:pPr algn="ctr">
              <a:defRPr/>
            </a:pPr>
            <a:r>
              <a:rPr lang="en-US" sz="3600" dirty="0">
                <a:latin typeface="+mj-lt"/>
              </a:rPr>
              <a:t>little</a:t>
            </a:r>
          </a:p>
        </p:txBody>
      </p:sp>
      <p:sp>
        <p:nvSpPr>
          <p:cNvPr id="248924" name="Rectangle 92">
            <a:extLst>
              <a:ext uri="{FF2B5EF4-FFF2-40B4-BE49-F238E27FC236}">
                <a16:creationId xmlns:a16="http://schemas.microsoft.com/office/drawing/2014/main" id="{54C72595-8F57-44DA-AA04-6DB9C39A1EE9}"/>
              </a:ext>
            </a:extLst>
          </p:cNvPr>
          <p:cNvSpPr>
            <a:spLocks noChangeArrowheads="1"/>
          </p:cNvSpPr>
          <p:nvPr/>
        </p:nvSpPr>
        <p:spPr bwMode="auto">
          <a:xfrm>
            <a:off x="3276600" y="2130426"/>
            <a:ext cx="1373188" cy="2670175"/>
          </a:xfrm>
          <a:prstGeom prst="rect">
            <a:avLst/>
          </a:prstGeom>
          <a:noFill/>
          <a:ln w="9525">
            <a:noFill/>
            <a:miter lim="800000"/>
            <a:headEnd/>
            <a:tailEnd/>
          </a:ln>
        </p:spPr>
        <p:txBody>
          <a:bodyPr lIns="91407" tIns="45704" rIns="91407" bIns="45704"/>
          <a:lstStyle/>
          <a:p>
            <a:pPr algn="r" defTabSz="912813">
              <a:lnSpc>
                <a:spcPts val="4313"/>
              </a:lnSpc>
              <a:spcBef>
                <a:spcPts val="1075"/>
              </a:spcBef>
              <a:tabLst>
                <a:tab pos="969963" algn="r"/>
                <a:tab pos="1144588" algn="l"/>
                <a:tab pos="1541463" algn="l"/>
              </a:tabLst>
              <a:defRPr/>
            </a:pPr>
            <a:r>
              <a:rPr lang="en-US" sz="3600" dirty="0" err="1">
                <a:latin typeface="+mj-lt"/>
                <a:cs typeface="Arial" pitchFamily="34" charset="0"/>
              </a:rPr>
              <a:t>rab</a:t>
            </a:r>
            <a:endParaRPr lang="en-US" sz="3600" dirty="0">
              <a:latin typeface="+mj-lt"/>
              <a:cs typeface="Arial" pitchFamily="34" charset="0"/>
            </a:endParaRPr>
          </a:p>
          <a:p>
            <a:pPr algn="r" defTabSz="912813">
              <a:lnSpc>
                <a:spcPts val="4313"/>
              </a:lnSpc>
              <a:spcBef>
                <a:spcPts val="1075"/>
              </a:spcBef>
              <a:tabLst>
                <a:tab pos="969963" algn="r"/>
                <a:tab pos="1144588" algn="l"/>
                <a:tab pos="1541463" algn="l"/>
              </a:tabLst>
              <a:defRPr/>
            </a:pPr>
            <a:r>
              <a:rPr lang="en-US" sz="3600" dirty="0">
                <a:latin typeface="+mj-lt"/>
                <a:cs typeface="Arial" pitchFamily="34" charset="0"/>
              </a:rPr>
              <a:t>lit</a:t>
            </a:r>
          </a:p>
          <a:p>
            <a:pPr algn="r" defTabSz="912813">
              <a:lnSpc>
                <a:spcPts val="4313"/>
              </a:lnSpc>
              <a:spcBef>
                <a:spcPts val="1075"/>
              </a:spcBef>
              <a:tabLst>
                <a:tab pos="969963" algn="r"/>
                <a:tab pos="1144588" algn="l"/>
                <a:tab pos="1541463" algn="l"/>
              </a:tabLst>
              <a:defRPr/>
            </a:pPr>
            <a:r>
              <a:rPr lang="en-US" sz="3600" dirty="0" err="1">
                <a:latin typeface="+mj-lt"/>
                <a:cs typeface="Arial" pitchFamily="34" charset="0"/>
              </a:rPr>
              <a:t>muf</a:t>
            </a:r>
            <a:r>
              <a:rPr lang="en-US" sz="3600" dirty="0">
                <a:latin typeface="+mj-lt"/>
                <a:cs typeface="Arial" pitchFamily="34" charset="0"/>
              </a:rPr>
              <a:t> </a:t>
            </a:r>
          </a:p>
          <a:p>
            <a:pPr algn="r" defTabSz="912813">
              <a:lnSpc>
                <a:spcPts val="4313"/>
              </a:lnSpc>
              <a:spcBef>
                <a:spcPts val="1075"/>
              </a:spcBef>
              <a:tabLst>
                <a:tab pos="969963" algn="r"/>
                <a:tab pos="1144588" algn="l"/>
                <a:tab pos="1541463" algn="l"/>
              </a:tabLst>
              <a:defRPr/>
            </a:pPr>
            <a:r>
              <a:rPr lang="en-US" sz="3600" dirty="0" err="1">
                <a:latin typeface="+mj-lt"/>
                <a:cs typeface="Arial" pitchFamily="34" charset="0"/>
              </a:rPr>
              <a:t>stif</a:t>
            </a:r>
            <a:endParaRPr lang="en-US" sz="3600" dirty="0">
              <a:latin typeface="+mj-lt"/>
              <a:cs typeface="Arial" pitchFamily="34" charset="0"/>
            </a:endParaRPr>
          </a:p>
        </p:txBody>
      </p:sp>
      <p:sp>
        <p:nvSpPr>
          <p:cNvPr id="248925" name="Rectangle 93">
            <a:extLst>
              <a:ext uri="{FF2B5EF4-FFF2-40B4-BE49-F238E27FC236}">
                <a16:creationId xmlns:a16="http://schemas.microsoft.com/office/drawing/2014/main" id="{60B14169-64C6-470B-A88A-A204711571C3}"/>
              </a:ext>
            </a:extLst>
          </p:cNvPr>
          <p:cNvSpPr>
            <a:spLocks noChangeArrowheads="1"/>
          </p:cNvSpPr>
          <p:nvPr/>
        </p:nvSpPr>
        <p:spPr bwMode="auto">
          <a:xfrm>
            <a:off x="4648201" y="2130426"/>
            <a:ext cx="1800225" cy="2441575"/>
          </a:xfrm>
          <a:prstGeom prst="rect">
            <a:avLst/>
          </a:prstGeom>
          <a:noFill/>
          <a:ln w="9525">
            <a:noFill/>
            <a:miter lim="800000"/>
            <a:headEnd/>
            <a:tailEnd/>
          </a:ln>
        </p:spPr>
        <p:txBody>
          <a:bodyPr lIns="91407" tIns="45704" rIns="91407" bIns="45704"/>
          <a:lstStyle/>
          <a:p>
            <a:pPr defTabSz="912813">
              <a:lnSpc>
                <a:spcPts val="4313"/>
              </a:lnSpc>
              <a:spcBef>
                <a:spcPts val="1075"/>
              </a:spcBef>
              <a:tabLst>
                <a:tab pos="457200" algn="l"/>
              </a:tabLst>
              <a:defRPr/>
            </a:pPr>
            <a:r>
              <a:rPr lang="en-US" sz="3600" dirty="0">
                <a:latin typeface="+mj-lt"/>
              </a:rPr>
              <a:t>+	it</a:t>
            </a:r>
          </a:p>
          <a:p>
            <a:pPr defTabSz="912813">
              <a:lnSpc>
                <a:spcPts val="4313"/>
              </a:lnSpc>
              <a:spcBef>
                <a:spcPts val="1075"/>
              </a:spcBef>
              <a:tabLst>
                <a:tab pos="457200" algn="l"/>
              </a:tabLst>
              <a:defRPr/>
            </a:pPr>
            <a:r>
              <a:rPr lang="en-US" sz="3600" dirty="0">
                <a:latin typeface="+mj-lt"/>
              </a:rPr>
              <a:t>+	-le</a:t>
            </a:r>
          </a:p>
          <a:p>
            <a:pPr defTabSz="912813">
              <a:lnSpc>
                <a:spcPts val="4313"/>
              </a:lnSpc>
              <a:spcBef>
                <a:spcPts val="1075"/>
              </a:spcBef>
              <a:tabLst>
                <a:tab pos="457200" algn="l"/>
              </a:tabLst>
              <a:defRPr/>
            </a:pPr>
            <a:r>
              <a:rPr lang="en-US" sz="3600" dirty="0">
                <a:latin typeface="+mj-lt"/>
              </a:rPr>
              <a:t>+	in</a:t>
            </a:r>
          </a:p>
          <a:p>
            <a:pPr defTabSz="912813">
              <a:lnSpc>
                <a:spcPts val="4313"/>
              </a:lnSpc>
              <a:spcBef>
                <a:spcPts val="1075"/>
              </a:spcBef>
              <a:tabLst>
                <a:tab pos="457200" algn="l"/>
              </a:tabLst>
              <a:defRPr/>
            </a:pPr>
            <a:r>
              <a:rPr lang="en-US" sz="3600" dirty="0">
                <a:latin typeface="+mj-lt"/>
              </a:rPr>
              <a:t>+	</a:t>
            </a:r>
            <a:r>
              <a:rPr lang="en-US" sz="3600" dirty="0" err="1">
                <a:latin typeface="+mj-lt"/>
              </a:rPr>
              <a:t>en</a:t>
            </a:r>
            <a:endParaRPr lang="en-US" sz="3600" dirty="0">
              <a:latin typeface="+mj-lt"/>
            </a:endParaRPr>
          </a:p>
        </p:txBody>
      </p:sp>
      <p:sp>
        <p:nvSpPr>
          <p:cNvPr id="248834" name="Rectangle 2">
            <a:extLst>
              <a:ext uri="{FF2B5EF4-FFF2-40B4-BE49-F238E27FC236}">
                <a16:creationId xmlns:a16="http://schemas.microsoft.com/office/drawing/2014/main" id="{B47BD35E-C307-40B9-B3FC-BAAF9AA7036C}"/>
              </a:ext>
            </a:extLst>
          </p:cNvPr>
          <p:cNvSpPr>
            <a:spLocks noChangeArrowheads="1"/>
          </p:cNvSpPr>
          <p:nvPr/>
        </p:nvSpPr>
        <p:spPr bwMode="auto">
          <a:xfrm>
            <a:off x="6324600" y="2130426"/>
            <a:ext cx="3200400" cy="2974975"/>
          </a:xfrm>
          <a:prstGeom prst="rect">
            <a:avLst/>
          </a:prstGeom>
          <a:noFill/>
          <a:ln w="9525">
            <a:noFill/>
            <a:miter lim="800000"/>
            <a:headEnd/>
            <a:tailEnd/>
          </a:ln>
        </p:spPr>
        <p:txBody>
          <a:bodyPr lIns="91407" tIns="45704" rIns="91407" bIns="45704"/>
          <a:lstStyle/>
          <a:p>
            <a:pPr defTabSz="912813">
              <a:lnSpc>
                <a:spcPts val="4313"/>
              </a:lnSpc>
              <a:spcBef>
                <a:spcPts val="1075"/>
              </a:spcBef>
              <a:tabLst>
                <a:tab pos="1144588" algn="l"/>
                <a:tab pos="1649413" algn="l"/>
              </a:tabLst>
              <a:defRPr/>
            </a:pPr>
            <a:r>
              <a:rPr lang="en-US" sz="3600" dirty="0">
                <a:latin typeface="+mj-lt"/>
                <a:cs typeface="Arial" pitchFamily="34" charset="0"/>
              </a:rPr>
              <a:t>= rabbit</a:t>
            </a:r>
          </a:p>
          <a:p>
            <a:pPr defTabSz="912813">
              <a:lnSpc>
                <a:spcPts val="4313"/>
              </a:lnSpc>
              <a:spcBef>
                <a:spcPts val="1075"/>
              </a:spcBef>
              <a:tabLst>
                <a:tab pos="1144588" algn="l"/>
                <a:tab pos="1649413" algn="l"/>
              </a:tabLst>
              <a:defRPr/>
            </a:pPr>
            <a:r>
              <a:rPr lang="en-US" sz="3600" dirty="0">
                <a:latin typeface="+mj-lt"/>
                <a:cs typeface="Arial" pitchFamily="34" charset="0"/>
              </a:rPr>
              <a:t>= little</a:t>
            </a:r>
          </a:p>
          <a:p>
            <a:pPr defTabSz="912813">
              <a:lnSpc>
                <a:spcPts val="4313"/>
              </a:lnSpc>
              <a:spcBef>
                <a:spcPts val="1075"/>
              </a:spcBef>
              <a:tabLst>
                <a:tab pos="1144588" algn="l"/>
                <a:tab pos="1649413" algn="l"/>
              </a:tabLst>
              <a:defRPr/>
            </a:pPr>
            <a:r>
              <a:rPr lang="en-US" sz="3600" dirty="0">
                <a:latin typeface="+mj-lt"/>
                <a:cs typeface="Arial" pitchFamily="34" charset="0"/>
              </a:rPr>
              <a:t>= muffin</a:t>
            </a:r>
          </a:p>
          <a:p>
            <a:pPr defTabSz="912813">
              <a:lnSpc>
                <a:spcPts val="4313"/>
              </a:lnSpc>
              <a:spcBef>
                <a:spcPts val="1075"/>
              </a:spcBef>
              <a:tabLst>
                <a:tab pos="1144588" algn="l"/>
                <a:tab pos="1649413" algn="l"/>
              </a:tabLst>
              <a:defRPr/>
            </a:pPr>
            <a:r>
              <a:rPr lang="en-US" sz="3600" dirty="0">
                <a:latin typeface="+mj-lt"/>
                <a:cs typeface="Arial" pitchFamily="34" charset="0"/>
              </a:rPr>
              <a:t>= stiffen</a:t>
            </a:r>
          </a:p>
          <a:p>
            <a:pPr defTabSz="912813">
              <a:spcBef>
                <a:spcPct val="20000"/>
              </a:spcBef>
              <a:tabLst>
                <a:tab pos="1144588" algn="l"/>
                <a:tab pos="1649413" algn="l"/>
              </a:tabLst>
              <a:defRPr/>
            </a:pPr>
            <a:endParaRPr lang="en-US" sz="3600" dirty="0">
              <a:latin typeface="+mj-lt"/>
            </a:endParaRPr>
          </a:p>
        </p:txBody>
      </p:sp>
      <p:sp>
        <p:nvSpPr>
          <p:cNvPr id="248895" name="Line 63">
            <a:extLst>
              <a:ext uri="{FF2B5EF4-FFF2-40B4-BE49-F238E27FC236}">
                <a16:creationId xmlns:a16="http://schemas.microsoft.com/office/drawing/2014/main" id="{92E43A53-E993-4C0E-AFE5-3809BBEBA03C}"/>
              </a:ext>
              <a:ext uri="{C183D7F6-B498-43B3-948B-1728B52AA6E4}">
                <adec:decorative xmlns:adec="http://schemas.microsoft.com/office/drawing/2017/decorative" val="1"/>
              </a:ext>
            </a:extLst>
          </p:cNvPr>
          <p:cNvSpPr>
            <a:spLocks noChangeShapeType="1"/>
          </p:cNvSpPr>
          <p:nvPr/>
        </p:nvSpPr>
        <p:spPr bwMode="auto">
          <a:xfrm>
            <a:off x="4343400" y="4724400"/>
            <a:ext cx="228600" cy="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lIns="125579" tIns="62789" rIns="125579" bIns="62789"/>
          <a:lstStyle/>
          <a:p>
            <a:endParaRPr lang="en-US"/>
          </a:p>
        </p:txBody>
      </p:sp>
    </p:spTree>
    <p:extLst>
      <p:ext uri="{BB962C8B-B14F-4D97-AF65-F5344CB8AC3E}">
        <p14:creationId xmlns:p14="http://schemas.microsoft.com/office/powerpoint/2010/main" val="39292609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8834">
                                            <p:txEl>
                                              <p:pRg st="0" end="0"/>
                                            </p:txEl>
                                          </p:spTgt>
                                        </p:tgtEl>
                                        <p:attrNameLst>
                                          <p:attrName>style.visibility</p:attrName>
                                        </p:attrNameLst>
                                      </p:cBhvr>
                                      <p:to>
                                        <p:strVal val="visible"/>
                                      </p:to>
                                    </p:set>
                                    <p:animEffect transition="in" filter="fade">
                                      <p:cBhvr>
                                        <p:cTn id="7" dur="500"/>
                                        <p:tgtEl>
                                          <p:spTgt spid="2488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8834">
                                            <p:txEl>
                                              <p:pRg st="1" end="1"/>
                                            </p:txEl>
                                          </p:spTgt>
                                        </p:tgtEl>
                                        <p:attrNameLst>
                                          <p:attrName>style.visibility</p:attrName>
                                        </p:attrNameLst>
                                      </p:cBhvr>
                                      <p:to>
                                        <p:strVal val="visible"/>
                                      </p:to>
                                    </p:set>
                                    <p:animEffect transition="in" filter="fade">
                                      <p:cBhvr>
                                        <p:cTn id="12" dur="500"/>
                                        <p:tgtEl>
                                          <p:spTgt spid="24883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8834">
                                            <p:txEl>
                                              <p:pRg st="2" end="2"/>
                                            </p:txEl>
                                          </p:spTgt>
                                        </p:tgtEl>
                                        <p:attrNameLst>
                                          <p:attrName>style.visibility</p:attrName>
                                        </p:attrNameLst>
                                      </p:cBhvr>
                                      <p:to>
                                        <p:strVal val="visible"/>
                                      </p:to>
                                    </p:set>
                                    <p:animEffect transition="in" filter="fade">
                                      <p:cBhvr>
                                        <p:cTn id="17" dur="500"/>
                                        <p:tgtEl>
                                          <p:spTgt spid="24883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48895"/>
                                        </p:tgtEl>
                                        <p:attrNameLst>
                                          <p:attrName>style.visibility</p:attrName>
                                        </p:attrNameLst>
                                      </p:cBhvr>
                                      <p:to>
                                        <p:strVal val="visible"/>
                                      </p:to>
                                    </p:set>
                                    <p:animEffect transition="in" filter="fade">
                                      <p:cBhvr>
                                        <p:cTn id="22" dur="500"/>
                                        <p:tgtEl>
                                          <p:spTgt spid="24889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8834">
                                            <p:txEl>
                                              <p:pRg st="3" end="3"/>
                                            </p:txEl>
                                          </p:spTgt>
                                        </p:tgtEl>
                                        <p:attrNameLst>
                                          <p:attrName>style.visibility</p:attrName>
                                        </p:attrNameLst>
                                      </p:cBhvr>
                                      <p:to>
                                        <p:strVal val="visible"/>
                                      </p:to>
                                    </p:set>
                                    <p:animEffect transition="in" filter="fade">
                                      <p:cBhvr>
                                        <p:cTn id="27" dur="500"/>
                                        <p:tgtEl>
                                          <p:spTgt spid="24883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4"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4">
            <a:extLst>
              <a:ext uri="{FF2B5EF4-FFF2-40B4-BE49-F238E27FC236}">
                <a16:creationId xmlns:a16="http://schemas.microsoft.com/office/drawing/2014/main" id="{5EEEB70C-2F1C-4668-A43F-CFF1ADF98284}"/>
              </a:ext>
            </a:extLst>
          </p:cNvPr>
          <p:cNvSpPr>
            <a:spLocks noGrp="1"/>
          </p:cNvSpPr>
          <p:nvPr>
            <p:ph type="title" idx="4294967295"/>
          </p:nvPr>
        </p:nvSpPr>
        <p:spPr>
          <a:xfrm>
            <a:off x="773112" y="500062"/>
            <a:ext cx="11430000" cy="1325563"/>
          </a:xfrm>
        </p:spPr>
        <p:txBody>
          <a:bodyPr/>
          <a:lstStyle/>
          <a:p>
            <a:pPr marL="53975" algn="ctr"/>
            <a:r>
              <a:rPr lang="en-US" altLang="en-US" sz="4000" b="1" dirty="0"/>
              <a:t>Six Types of Syllables</a:t>
            </a:r>
            <a:br>
              <a:rPr lang="en-US" altLang="en-US" sz="4000" b="1" dirty="0"/>
            </a:br>
            <a:r>
              <a:rPr lang="en-US" altLang="en-US" sz="4000" b="1" dirty="0"/>
              <a:t>in the English Language</a:t>
            </a:r>
          </a:p>
        </p:txBody>
      </p:sp>
      <p:sp>
        <p:nvSpPr>
          <p:cNvPr id="1101826" name="Rectangle 2">
            <a:extLst>
              <a:ext uri="{FF2B5EF4-FFF2-40B4-BE49-F238E27FC236}">
                <a16:creationId xmlns:a16="http://schemas.microsoft.com/office/drawing/2014/main" id="{1396FB51-1D6D-4AB0-8674-074D3E85BD58}"/>
              </a:ext>
            </a:extLst>
          </p:cNvPr>
          <p:cNvSpPr>
            <a:spLocks noGrp="1" noChangeArrowheads="1"/>
          </p:cNvSpPr>
          <p:nvPr>
            <p:ph idx="4294967295"/>
          </p:nvPr>
        </p:nvSpPr>
        <p:spPr>
          <a:xfrm>
            <a:off x="0" y="1825625"/>
            <a:ext cx="2991775" cy="4125913"/>
          </a:xfrm>
        </p:spPr>
        <p:txBody>
          <a:bodyPr vert="horz" lIns="91440" tIns="45720" rIns="91440" bIns="45720" rtlCol="0" anchor="t">
            <a:normAutofit/>
          </a:bodyPr>
          <a:lstStyle/>
          <a:p>
            <a:pPr marL="547370" indent="-410845">
              <a:spcBef>
                <a:spcPct val="0"/>
              </a:spcBef>
              <a:buClr>
                <a:schemeClr val="tx1"/>
              </a:buClr>
              <a:buFontTx/>
              <a:buChar char="•"/>
              <a:defRPr/>
            </a:pPr>
            <a:endParaRPr lang="en-US" sz="2500" dirty="0"/>
          </a:p>
          <a:p>
            <a:pPr marL="547370" indent="-410845" algn="ctr">
              <a:spcBef>
                <a:spcPct val="0"/>
              </a:spcBef>
              <a:buClr>
                <a:schemeClr val="tx1"/>
              </a:buClr>
              <a:buNone/>
              <a:defRPr/>
            </a:pPr>
            <a:r>
              <a:rPr lang="en-US" sz="2500" dirty="0">
                <a:effectLst>
                  <a:outerShdw blurRad="38100" dist="38100" dir="2700000" algn="tl">
                    <a:srgbClr val="C0C0C0"/>
                  </a:outerShdw>
                </a:effectLst>
                <a:latin typeface="Source Sans Pro"/>
                <a:ea typeface="Open Sans"/>
                <a:cs typeface="Open Sans"/>
              </a:rPr>
              <a:t>name</a:t>
            </a:r>
          </a:p>
          <a:p>
            <a:pPr marL="547370" indent="-410845" algn="ctr">
              <a:spcBef>
                <a:spcPct val="0"/>
              </a:spcBef>
              <a:buClr>
                <a:schemeClr val="tx1"/>
              </a:buClr>
              <a:buNone/>
              <a:defRPr/>
            </a:pPr>
            <a:r>
              <a:rPr lang="en-US" sz="2500" dirty="0">
                <a:effectLst>
                  <a:outerShdw blurRad="38100" dist="38100" dir="2700000" algn="tl">
                    <a:srgbClr val="C0C0C0"/>
                  </a:outerShdw>
                </a:effectLst>
                <a:latin typeface="Source Sans Pro"/>
                <a:ea typeface="Open Sans"/>
                <a:cs typeface="Open Sans"/>
              </a:rPr>
              <a:t>theme</a:t>
            </a:r>
          </a:p>
          <a:p>
            <a:pPr marL="547370" indent="-410845" algn="ctr">
              <a:spcBef>
                <a:spcPct val="0"/>
              </a:spcBef>
              <a:buClr>
                <a:schemeClr val="tx1"/>
              </a:buClr>
              <a:buNone/>
              <a:defRPr/>
            </a:pPr>
            <a:r>
              <a:rPr lang="en-US" sz="2500" dirty="0">
                <a:effectLst>
                  <a:outerShdw blurRad="38100" dist="38100" dir="2700000" algn="tl">
                    <a:srgbClr val="C0C0C0"/>
                  </a:outerShdw>
                </a:effectLst>
                <a:latin typeface="Source Sans Pro"/>
                <a:ea typeface="Open Sans"/>
                <a:cs typeface="Open Sans"/>
              </a:rPr>
              <a:t>five</a:t>
            </a:r>
          </a:p>
          <a:p>
            <a:pPr marL="547370" indent="-410845" algn="ctr">
              <a:spcBef>
                <a:spcPct val="0"/>
              </a:spcBef>
              <a:buClr>
                <a:schemeClr val="tx1"/>
              </a:buClr>
              <a:buNone/>
              <a:defRPr/>
            </a:pPr>
            <a:r>
              <a:rPr lang="en-US" sz="2500" dirty="0">
                <a:effectLst>
                  <a:outerShdw blurRad="38100" dist="38100" dir="2700000" algn="tl">
                    <a:srgbClr val="C0C0C0"/>
                  </a:outerShdw>
                </a:effectLst>
                <a:latin typeface="Source Sans Pro"/>
                <a:ea typeface="Open Sans"/>
                <a:cs typeface="Open Sans"/>
              </a:rPr>
              <a:t>rope</a:t>
            </a:r>
          </a:p>
          <a:p>
            <a:pPr marL="547370" indent="-410845" algn="ctr">
              <a:spcBef>
                <a:spcPct val="0"/>
              </a:spcBef>
              <a:buClr>
                <a:schemeClr val="tx1"/>
              </a:buClr>
              <a:buNone/>
              <a:defRPr/>
            </a:pPr>
            <a:r>
              <a:rPr lang="en-US" sz="2500" dirty="0">
                <a:effectLst>
                  <a:outerShdw blurRad="38100" dist="38100" dir="2700000" algn="tl">
                    <a:srgbClr val="C0C0C0"/>
                  </a:outerShdw>
                </a:effectLst>
                <a:latin typeface="Source Sans Pro"/>
                <a:ea typeface="Open Sans"/>
                <a:cs typeface="Open Sans"/>
              </a:rPr>
              <a:t>cube</a:t>
            </a:r>
          </a:p>
        </p:txBody>
      </p:sp>
      <p:sp>
        <p:nvSpPr>
          <p:cNvPr id="1101829" name="Rectangle 5">
            <a:extLst>
              <a:ext uri="{FF2B5EF4-FFF2-40B4-BE49-F238E27FC236}">
                <a16:creationId xmlns:a16="http://schemas.microsoft.com/office/drawing/2014/main" id="{F1C8D99D-C833-41B7-97D5-77CF5E40C3D8}"/>
              </a:ext>
            </a:extLst>
          </p:cNvPr>
          <p:cNvSpPr>
            <a:spLocks noChangeArrowheads="1"/>
          </p:cNvSpPr>
          <p:nvPr/>
        </p:nvSpPr>
        <p:spPr bwMode="auto">
          <a:xfrm>
            <a:off x="4312328" y="2122502"/>
            <a:ext cx="6629400" cy="4953000"/>
          </a:xfrm>
          <a:prstGeom prst="rect">
            <a:avLst/>
          </a:prstGeom>
          <a:noFill/>
          <a:ln w="9525">
            <a:noFill/>
            <a:miter lim="800000"/>
            <a:headEnd/>
            <a:tailEnd/>
          </a:ln>
        </p:spPr>
        <p:txBody>
          <a:bodyPr lIns="91440" tIns="45720" rIns="91440" bIns="45720" anchor="t"/>
          <a:lstStyle/>
          <a:p>
            <a:pPr marL="342900" indent="-342900" algn="ctr">
              <a:spcBef>
                <a:spcPct val="20000"/>
              </a:spcBef>
              <a:buClr>
                <a:schemeClr val="tx1"/>
              </a:buClr>
              <a:defRPr/>
            </a:pPr>
            <a:r>
              <a:rPr lang="en-US" sz="2500" dirty="0">
                <a:effectLst>
                  <a:outerShdw blurRad="38100" dist="38100" dir="2700000" algn="tl">
                    <a:srgbClr val="C0C0C0"/>
                  </a:outerShdw>
                </a:effectLst>
                <a:latin typeface="Source Sans Pro"/>
                <a:ea typeface="Source Sans Pro"/>
              </a:rPr>
              <a:t>Vowel-Consonant-e Syllable</a:t>
            </a:r>
          </a:p>
          <a:p>
            <a:pPr marL="342900" indent="-342900">
              <a:spcBef>
                <a:spcPct val="20000"/>
              </a:spcBef>
              <a:buClr>
                <a:schemeClr val="tx1"/>
              </a:buClr>
              <a:buFontTx/>
              <a:buChar char="•"/>
              <a:defRPr/>
            </a:pPr>
            <a:endParaRPr lang="en-US" sz="2500" dirty="0">
              <a:solidFill>
                <a:schemeClr val="hlink"/>
              </a:solidFill>
              <a:effectLst>
                <a:outerShdw blurRad="38100" dist="38100" dir="2700000" algn="tl">
                  <a:srgbClr val="C0C0C0"/>
                </a:outerShdw>
              </a:effectLst>
              <a:latin typeface="Source Sans Pro"/>
              <a:ea typeface="Source Sans Pro"/>
            </a:endParaRPr>
          </a:p>
          <a:p>
            <a:pPr marL="342900" indent="-342900" algn="ctr">
              <a:spcBef>
                <a:spcPct val="20000"/>
              </a:spcBef>
              <a:buClr>
                <a:schemeClr val="tx1"/>
              </a:buClr>
              <a:buFontTx/>
              <a:buChar char="•"/>
              <a:defRPr/>
            </a:pPr>
            <a:r>
              <a:rPr lang="en-US" sz="2500" dirty="0">
                <a:effectLst>
                  <a:outerShdw blurRad="38100" dist="38100" dir="2700000" algn="tl">
                    <a:srgbClr val="C0C0C0"/>
                  </a:outerShdw>
                </a:effectLst>
                <a:latin typeface="Source Sans Pro"/>
                <a:ea typeface="Source Sans Pro"/>
              </a:rPr>
              <a:t>A vowel-consonant-e syllable ends in one vowel, one consonant, and a final e.</a:t>
            </a:r>
          </a:p>
          <a:p>
            <a:pPr marL="342900" indent="-342900">
              <a:spcBef>
                <a:spcPct val="20000"/>
              </a:spcBef>
              <a:buClr>
                <a:schemeClr val="tx1"/>
              </a:buClr>
              <a:buFontTx/>
              <a:buChar char="•"/>
              <a:defRPr/>
            </a:pPr>
            <a:endParaRPr lang="en-US" sz="2500" dirty="0">
              <a:solidFill>
                <a:schemeClr val="hlink"/>
              </a:solidFill>
              <a:effectLst>
                <a:outerShdw blurRad="38100" dist="38100" dir="2700000" algn="tl">
                  <a:srgbClr val="C0C0C0"/>
                </a:outerShdw>
              </a:effectLst>
              <a:latin typeface="Source Sans Pro"/>
              <a:ea typeface="Source Sans Pro"/>
            </a:endParaRPr>
          </a:p>
          <a:p>
            <a:pPr marL="342900" indent="-342900" algn="ctr">
              <a:spcBef>
                <a:spcPct val="20000"/>
              </a:spcBef>
              <a:buClr>
                <a:schemeClr val="tx1"/>
              </a:buClr>
              <a:buFontTx/>
              <a:buChar char="•"/>
              <a:defRPr/>
            </a:pPr>
            <a:r>
              <a:rPr lang="en-US" sz="2500" dirty="0">
                <a:effectLst>
                  <a:outerShdw blurRad="38100" dist="38100" dir="2700000" algn="tl">
                    <a:srgbClr val="C0C0C0"/>
                  </a:outerShdw>
                </a:effectLst>
                <a:latin typeface="Source Sans Pro"/>
                <a:ea typeface="Source Sans Pro"/>
              </a:rPr>
              <a:t>The e is silent.</a:t>
            </a:r>
          </a:p>
          <a:p>
            <a:pPr marL="342900" indent="-342900" algn="ctr">
              <a:spcBef>
                <a:spcPct val="20000"/>
              </a:spcBef>
              <a:buClr>
                <a:schemeClr val="tx1"/>
              </a:buClr>
              <a:buFontTx/>
              <a:buChar char="•"/>
              <a:defRPr/>
            </a:pPr>
            <a:endParaRPr lang="en-US" sz="2500" dirty="0">
              <a:effectLst>
                <a:outerShdw blurRad="38100" dist="38100" dir="2700000" algn="tl">
                  <a:srgbClr val="C0C0C0"/>
                </a:outerShdw>
              </a:effectLst>
              <a:latin typeface="Source Sans Pro"/>
              <a:ea typeface="Source Sans Pro"/>
            </a:endParaRPr>
          </a:p>
          <a:p>
            <a:pPr marL="342900" indent="-342900" algn="ctr">
              <a:spcBef>
                <a:spcPct val="20000"/>
              </a:spcBef>
              <a:buClr>
                <a:schemeClr val="tx1"/>
              </a:buClr>
              <a:buFontTx/>
              <a:buChar char="•"/>
              <a:defRPr/>
            </a:pPr>
            <a:r>
              <a:rPr lang="en-US" sz="2500" dirty="0">
                <a:effectLst>
                  <a:outerShdw blurRad="38100" dist="38100" dir="2700000" algn="tl">
                    <a:srgbClr val="C0C0C0"/>
                  </a:outerShdw>
                </a:effectLst>
                <a:latin typeface="Source Sans Pro"/>
                <a:ea typeface="Source Sans Pro"/>
              </a:rPr>
              <a:t>The vowel is long.</a:t>
            </a:r>
          </a:p>
        </p:txBody>
      </p:sp>
      <p:pic>
        <p:nvPicPr>
          <p:cNvPr id="237576" name="Picture 7">
            <a:extLst>
              <a:ext uri="{FF2B5EF4-FFF2-40B4-BE49-F238E27FC236}">
                <a16:creationId xmlns:a16="http://schemas.microsoft.com/office/drawing/2014/main" id="{5110103F-2A44-4543-BB14-2725FBF366A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3112" y="317500"/>
            <a:ext cx="1654175"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35451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0182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01826">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01826">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01826">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01826">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018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1826" grpId="0" build="p"/>
      <p:bldP spid="110182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3CD88-915C-4C49-8958-0BC8C333232D}"/>
              </a:ext>
            </a:extLst>
          </p:cNvPr>
          <p:cNvSpPr>
            <a:spLocks noGrp="1"/>
          </p:cNvSpPr>
          <p:nvPr>
            <p:ph type="title" idx="4294967295"/>
          </p:nvPr>
        </p:nvSpPr>
        <p:spPr>
          <a:xfrm>
            <a:off x="0" y="365125"/>
            <a:ext cx="11430000" cy="1325563"/>
          </a:xfrm>
        </p:spPr>
        <p:txBody>
          <a:bodyPr/>
          <a:lstStyle/>
          <a:p>
            <a:pPr algn="ctr"/>
            <a:r>
              <a:rPr lang="en-US" b="1" dirty="0"/>
              <a:t>Words with final /k/ as </a:t>
            </a:r>
            <a:r>
              <a:rPr lang="en-US" b="1" u="sng" dirty="0"/>
              <a:t>ck</a:t>
            </a:r>
          </a:p>
        </p:txBody>
      </p:sp>
      <p:sp>
        <p:nvSpPr>
          <p:cNvPr id="3" name="Content Placeholder 2">
            <a:extLst>
              <a:ext uri="{FF2B5EF4-FFF2-40B4-BE49-F238E27FC236}">
                <a16:creationId xmlns:a16="http://schemas.microsoft.com/office/drawing/2014/main" id="{F4AEA604-3C70-43E6-A16D-0C1CAA67FCC3}"/>
              </a:ext>
            </a:extLst>
          </p:cNvPr>
          <p:cNvSpPr>
            <a:spLocks noGrp="1"/>
          </p:cNvSpPr>
          <p:nvPr>
            <p:ph idx="4294967295"/>
          </p:nvPr>
        </p:nvSpPr>
        <p:spPr>
          <a:xfrm>
            <a:off x="0" y="1825625"/>
            <a:ext cx="10515600" cy="4125913"/>
          </a:xfrm>
        </p:spPr>
        <p:txBody>
          <a:bodyPr>
            <a:normAutofit fontScale="77500" lnSpcReduction="20000"/>
          </a:bodyPr>
          <a:lstStyle/>
          <a:p>
            <a:pPr algn="ctr"/>
            <a:r>
              <a:rPr lang="en-US" sz="4400" dirty="0"/>
              <a:t>back</a:t>
            </a:r>
          </a:p>
          <a:p>
            <a:pPr algn="ctr"/>
            <a:r>
              <a:rPr lang="en-US" sz="4400" dirty="0"/>
              <a:t>deck</a:t>
            </a:r>
          </a:p>
          <a:p>
            <a:pPr algn="ctr"/>
            <a:r>
              <a:rPr lang="en-US" sz="4400" dirty="0"/>
              <a:t>sick</a:t>
            </a:r>
          </a:p>
          <a:p>
            <a:pPr algn="ctr"/>
            <a:r>
              <a:rPr lang="en-US" sz="4400" dirty="0"/>
              <a:t>rock</a:t>
            </a:r>
          </a:p>
          <a:p>
            <a:pPr algn="ctr"/>
            <a:r>
              <a:rPr lang="en-US" sz="4400" dirty="0"/>
              <a:t>luck</a:t>
            </a:r>
          </a:p>
          <a:p>
            <a:pPr algn="ctr"/>
            <a:endParaRPr lang="en-US" sz="4400" dirty="0"/>
          </a:p>
          <a:p>
            <a:pPr algn="ctr"/>
            <a:r>
              <a:rPr lang="en-US" sz="4400" dirty="0"/>
              <a:t>Final /k/ in a 1-syllable word after the short vowel is </a:t>
            </a:r>
            <a:r>
              <a:rPr lang="en-US" sz="4400" u="sng" dirty="0"/>
              <a:t>ck</a:t>
            </a:r>
          </a:p>
        </p:txBody>
      </p:sp>
    </p:spTree>
    <p:extLst>
      <p:ext uri="{BB962C8B-B14F-4D97-AF65-F5344CB8AC3E}">
        <p14:creationId xmlns:p14="http://schemas.microsoft.com/office/powerpoint/2010/main" val="6938553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2D993727-A9FC-4C97-8DB2-411EE1F0A233}"/>
              </a:ext>
            </a:extLst>
          </p:cNvPr>
          <p:cNvSpPr>
            <a:spLocks noGrp="1"/>
          </p:cNvSpPr>
          <p:nvPr>
            <p:ph type="title" idx="4294967295"/>
          </p:nvPr>
        </p:nvSpPr>
        <p:spPr>
          <a:xfrm>
            <a:off x="0" y="365125"/>
            <a:ext cx="11430000" cy="1325563"/>
          </a:xfrm>
        </p:spPr>
        <p:txBody>
          <a:bodyPr/>
          <a:lstStyle/>
          <a:p>
            <a:pPr eaLnBrk="1" hangingPunct="1">
              <a:defRPr/>
            </a:pPr>
            <a:r>
              <a:rPr lang="en-US" altLang="en-US" sz="3500" b="1" dirty="0">
                <a:solidFill>
                  <a:srgbClr val="CC0000"/>
                </a:solidFill>
                <a:ea typeface="ＭＳ Ｐゴシック" panose="020B0600070205080204" pitchFamily="34" charset="-128"/>
              </a:rPr>
              <a:t>Irregular Words</a:t>
            </a:r>
          </a:p>
        </p:txBody>
      </p:sp>
      <p:sp>
        <p:nvSpPr>
          <p:cNvPr id="138243" name="Rectangle 3" descr="because and phonetic spelling of because">
            <a:extLst>
              <a:ext uri="{FF2B5EF4-FFF2-40B4-BE49-F238E27FC236}">
                <a16:creationId xmlns:a16="http://schemas.microsoft.com/office/drawing/2014/main" id="{DC5956C6-7FE1-4F93-AA95-0B47B8C984E9}"/>
              </a:ext>
            </a:extLst>
          </p:cNvPr>
          <p:cNvSpPr>
            <a:spLocks noChangeArrowheads="1"/>
          </p:cNvSpPr>
          <p:nvPr/>
        </p:nvSpPr>
        <p:spPr bwMode="auto">
          <a:xfrm>
            <a:off x="1828800" y="1524000"/>
            <a:ext cx="8686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20000"/>
              </a:spcBef>
              <a:buClr>
                <a:schemeClr val="bg2"/>
              </a:buClr>
              <a:buSzPct val="75000"/>
              <a:buFont typeface="Wingdings" panose="05000000000000000000" pitchFamily="2" charset="2"/>
              <a:buChar char="n"/>
            </a:pPr>
            <a:endParaRPr lang="en-US" altLang="en-US" sz="3000">
              <a:latin typeface="Arial" panose="020B0604020202020204" pitchFamily="34" charset="0"/>
              <a:ea typeface="ＭＳ Ｐゴシック" panose="020B0600070205080204" pitchFamily="34" charset="-128"/>
            </a:endParaRPr>
          </a:p>
        </p:txBody>
      </p:sp>
      <p:sp>
        <p:nvSpPr>
          <p:cNvPr id="138244" name="Rectangle 4">
            <a:extLst>
              <a:ext uri="{FF2B5EF4-FFF2-40B4-BE49-F238E27FC236}">
                <a16:creationId xmlns:a16="http://schemas.microsoft.com/office/drawing/2014/main" id="{BA594C5F-914C-4622-AA03-835C9EBF102A}"/>
              </a:ext>
            </a:extLst>
          </p:cNvPr>
          <p:cNvSpPr>
            <a:spLocks noChangeArrowheads="1"/>
          </p:cNvSpPr>
          <p:nvPr/>
        </p:nvSpPr>
        <p:spPr bwMode="auto">
          <a:xfrm>
            <a:off x="2038350" y="1871662"/>
            <a:ext cx="7943850" cy="407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indent="0" eaLnBrk="1" hangingPunct="1">
              <a:lnSpc>
                <a:spcPct val="80000"/>
              </a:lnSpc>
              <a:spcBef>
                <a:spcPct val="20000"/>
              </a:spcBef>
              <a:buClr>
                <a:schemeClr val="tx1"/>
              </a:buClr>
            </a:pPr>
            <a:r>
              <a:rPr lang="en-US" altLang="en-US" sz="2400" dirty="0">
                <a:solidFill>
                  <a:schemeClr val="bg1"/>
                </a:solidFill>
                <a:latin typeface="Arial" panose="020B0604020202020204" pitchFamily="34" charset="0"/>
                <a:ea typeface="ＭＳ Ｐゴシック" panose="020B0600070205080204" pitchFamily="34" charset="-128"/>
              </a:rPr>
              <a:t>           </a:t>
            </a:r>
          </a:p>
          <a:p>
            <a:pPr eaLnBrk="1" hangingPunct="1">
              <a:lnSpc>
                <a:spcPct val="80000"/>
              </a:lnSpc>
              <a:spcBef>
                <a:spcPct val="20000"/>
              </a:spcBef>
              <a:buClr>
                <a:schemeClr val="tx1"/>
              </a:buClr>
              <a:buFontTx/>
              <a:buChar char="•"/>
            </a:pPr>
            <a:endParaRPr lang="en-US" altLang="en-US" sz="2400" dirty="0">
              <a:solidFill>
                <a:schemeClr val="bg1"/>
              </a:solidFill>
              <a:latin typeface="Arial" panose="020B0604020202020204" pitchFamily="34" charset="0"/>
              <a:ea typeface="ＭＳ Ｐゴシック" panose="020B0600070205080204" pitchFamily="34" charset="-128"/>
            </a:endParaRPr>
          </a:p>
          <a:p>
            <a:pPr eaLnBrk="1" hangingPunct="1">
              <a:lnSpc>
                <a:spcPct val="80000"/>
              </a:lnSpc>
              <a:spcBef>
                <a:spcPct val="20000"/>
              </a:spcBef>
              <a:buClr>
                <a:schemeClr val="tx1"/>
              </a:buClr>
              <a:buFontTx/>
              <a:buChar char="•"/>
            </a:pPr>
            <a:endParaRPr lang="en-US" altLang="en-US" sz="2400" dirty="0">
              <a:solidFill>
                <a:schemeClr val="bg1"/>
              </a:solidFill>
              <a:latin typeface="Arial" panose="020B0604020202020204" pitchFamily="34" charset="0"/>
              <a:ea typeface="ＭＳ Ｐゴシック" panose="020B0600070205080204" pitchFamily="34" charset="-128"/>
            </a:endParaRPr>
          </a:p>
          <a:p>
            <a:pPr eaLnBrk="1" hangingPunct="1">
              <a:lnSpc>
                <a:spcPct val="80000"/>
              </a:lnSpc>
              <a:spcBef>
                <a:spcPct val="20000"/>
              </a:spcBef>
              <a:buClr>
                <a:schemeClr val="tx1"/>
              </a:buClr>
            </a:pPr>
            <a:r>
              <a:rPr lang="en-US" altLang="en-US" sz="2400" dirty="0">
                <a:solidFill>
                  <a:schemeClr val="bg1"/>
                </a:solidFill>
                <a:latin typeface="Arial" panose="020B0604020202020204" pitchFamily="34" charset="0"/>
                <a:ea typeface="ＭＳ Ｐゴシック" panose="020B0600070205080204" pitchFamily="34" charset="-128"/>
              </a:rPr>
              <a:t>                      </a:t>
            </a:r>
            <a:r>
              <a:rPr lang="en-US" altLang="en-US" sz="9600" dirty="0">
                <a:solidFill>
                  <a:srgbClr val="00B050"/>
                </a:solidFill>
                <a:latin typeface="Arial" panose="020B0604020202020204" pitchFamily="34" charset="0"/>
                <a:ea typeface="ＭＳ Ｐゴシック" panose="020B0600070205080204" pitchFamily="34" charset="-128"/>
              </a:rPr>
              <a:t>bec</a:t>
            </a:r>
            <a:r>
              <a:rPr lang="en-US" altLang="en-US" sz="9600" dirty="0">
                <a:solidFill>
                  <a:srgbClr val="FF0000"/>
                </a:solidFill>
                <a:latin typeface="Arial" panose="020B0604020202020204" pitchFamily="34" charset="0"/>
                <a:ea typeface="ＭＳ Ｐゴシック" panose="020B0600070205080204" pitchFamily="34" charset="-128"/>
              </a:rPr>
              <a:t>au</a:t>
            </a:r>
            <a:r>
              <a:rPr lang="en-US" altLang="en-US" sz="9600" dirty="0">
                <a:solidFill>
                  <a:srgbClr val="00B050"/>
                </a:solidFill>
                <a:latin typeface="Arial" panose="020B0604020202020204" pitchFamily="34" charset="0"/>
                <a:ea typeface="ＭＳ Ｐゴシック" panose="020B0600070205080204" pitchFamily="34" charset="-128"/>
              </a:rPr>
              <a:t>se</a:t>
            </a:r>
          </a:p>
          <a:p>
            <a:pPr eaLnBrk="1" hangingPunct="1">
              <a:lnSpc>
                <a:spcPct val="80000"/>
              </a:lnSpc>
              <a:spcBef>
                <a:spcPct val="20000"/>
              </a:spcBef>
              <a:buClr>
                <a:schemeClr val="tx1"/>
              </a:buClr>
            </a:pPr>
            <a:r>
              <a:rPr lang="en-US" altLang="en-US" sz="4800" dirty="0">
                <a:solidFill>
                  <a:schemeClr val="bg1"/>
                </a:solidFill>
                <a:latin typeface="Arial" panose="020B0604020202020204" pitchFamily="34" charset="0"/>
                <a:ea typeface="ＭＳ Ｐゴシック" panose="020B0600070205080204" pitchFamily="34" charset="-128"/>
              </a:rPr>
              <a:t>                              </a:t>
            </a:r>
            <a:r>
              <a:rPr lang="en-US" altLang="en-US" sz="4800" dirty="0">
                <a:solidFill>
                  <a:srgbClr val="92D050"/>
                </a:solidFill>
                <a:latin typeface="Arial" panose="020B0604020202020204" pitchFamily="34" charset="0"/>
                <a:ea typeface="ＭＳ Ｐゴシック" panose="020B0600070205080204" pitchFamily="34" charset="-128"/>
              </a:rPr>
              <a:t>(</a:t>
            </a:r>
            <a:r>
              <a:rPr lang="en-US" altLang="en-US" sz="4800" dirty="0" err="1">
                <a:solidFill>
                  <a:srgbClr val="92D050"/>
                </a:solidFill>
                <a:latin typeface="Arial" panose="020B0604020202020204" pitchFamily="34" charset="0"/>
                <a:ea typeface="ＭＳ Ｐゴシック" panose="020B0600070205080204" pitchFamily="34" charset="-128"/>
              </a:rPr>
              <a:t>becuz</a:t>
            </a:r>
            <a:r>
              <a:rPr lang="en-US" altLang="en-US" sz="4800" dirty="0">
                <a:solidFill>
                  <a:srgbClr val="92D050"/>
                </a:solidFill>
                <a:latin typeface="Arial" panose="020B0604020202020204" pitchFamily="34" charset="0"/>
                <a:ea typeface="ＭＳ Ｐゴシック" panose="020B0600070205080204" pitchFamily="34" charset="-128"/>
              </a:rPr>
              <a:t>) </a:t>
            </a:r>
          </a:p>
          <a:p>
            <a:pPr eaLnBrk="1" hangingPunct="1">
              <a:lnSpc>
                <a:spcPct val="80000"/>
              </a:lnSpc>
              <a:spcBef>
                <a:spcPct val="20000"/>
              </a:spcBef>
              <a:buClr>
                <a:schemeClr val="tx1"/>
              </a:buClr>
            </a:pPr>
            <a:r>
              <a:rPr lang="en-US" altLang="en-US" sz="4800" dirty="0">
                <a:solidFill>
                  <a:srgbClr val="C00000"/>
                </a:solidFill>
                <a:latin typeface="Arial" panose="020B0604020202020204" pitchFamily="34" charset="0"/>
                <a:ea typeface="ＭＳ Ｐゴシック" panose="020B0600070205080204" pitchFamily="34" charset="-128"/>
              </a:rPr>
              <a:t>    </a:t>
            </a:r>
            <a:r>
              <a:rPr lang="en-US" altLang="en-US" sz="1600" dirty="0">
                <a:solidFill>
                  <a:srgbClr val="C00000"/>
                </a:solidFill>
                <a:latin typeface="Arial" panose="020B0604020202020204" pitchFamily="34" charset="0"/>
                <a:ea typeface="ＭＳ Ｐゴシック" panose="020B0600070205080204" pitchFamily="34" charset="-128"/>
              </a:rPr>
              <a:t>English- the reason that, since            Part of speech-conjunction         </a:t>
            </a:r>
          </a:p>
          <a:p>
            <a:pPr eaLnBrk="1" hangingPunct="1">
              <a:lnSpc>
                <a:spcPct val="80000"/>
              </a:lnSpc>
              <a:spcBef>
                <a:spcPct val="20000"/>
              </a:spcBef>
              <a:buClr>
                <a:schemeClr val="tx1"/>
              </a:buClr>
            </a:pPr>
            <a:r>
              <a:rPr lang="en-US" altLang="en-US" sz="1600" dirty="0">
                <a:solidFill>
                  <a:srgbClr val="C00000"/>
                </a:solidFill>
                <a:latin typeface="Arial" panose="020B0604020202020204" pitchFamily="34" charset="0"/>
                <a:ea typeface="ＭＳ Ｐゴシック" panose="020B0600070205080204" pitchFamily="34" charset="-128"/>
              </a:rPr>
              <a:t>            Spanish </a:t>
            </a:r>
            <a:r>
              <a:rPr lang="en-US" altLang="en-US" sz="1600" dirty="0" err="1">
                <a:solidFill>
                  <a:srgbClr val="C00000"/>
                </a:solidFill>
                <a:latin typeface="Arial" panose="020B0604020202020204" pitchFamily="34" charset="0"/>
                <a:ea typeface="ＭＳ Ｐゴシック" panose="020B0600070205080204" pitchFamily="34" charset="-128"/>
              </a:rPr>
              <a:t>porque</a:t>
            </a:r>
            <a:endParaRPr lang="en-US" altLang="en-US" sz="1600" dirty="0">
              <a:solidFill>
                <a:srgbClr val="C00000"/>
              </a:solidFill>
              <a:latin typeface="Arial" panose="020B0604020202020204" pitchFamily="34" charset="0"/>
              <a:ea typeface="ＭＳ Ｐゴシック" panose="020B0600070205080204" pitchFamily="34" charset="-128"/>
            </a:endParaRPr>
          </a:p>
          <a:p>
            <a:pPr eaLnBrk="1" hangingPunct="1">
              <a:lnSpc>
                <a:spcPct val="80000"/>
              </a:lnSpc>
              <a:spcBef>
                <a:spcPct val="20000"/>
              </a:spcBef>
              <a:buClr>
                <a:schemeClr val="tx1"/>
              </a:buClr>
            </a:pPr>
            <a:r>
              <a:rPr lang="en-US" altLang="en-US" sz="1600" dirty="0">
                <a:solidFill>
                  <a:srgbClr val="C00000"/>
                </a:solidFill>
                <a:latin typeface="Arial" panose="020B0604020202020204" pitchFamily="34" charset="0"/>
                <a:ea typeface="ＭＳ Ｐゴシック" panose="020B0600070205080204" pitchFamily="34" charset="-128"/>
              </a:rPr>
              <a:t> </a:t>
            </a:r>
          </a:p>
        </p:txBody>
      </p:sp>
    </p:spTree>
    <p:extLst>
      <p:ext uri="{BB962C8B-B14F-4D97-AF65-F5344CB8AC3E}">
        <p14:creationId xmlns:p14="http://schemas.microsoft.com/office/powerpoint/2010/main" val="2608601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graphicFrame>
        <p:nvGraphicFramePr>
          <p:cNvPr id="510" name="Google Shape;510;g3319926c46c_0_7"/>
          <p:cNvGraphicFramePr/>
          <p:nvPr>
            <p:extLst>
              <p:ext uri="{D42A27DB-BD31-4B8C-83A1-F6EECF244321}">
                <p14:modId xmlns:p14="http://schemas.microsoft.com/office/powerpoint/2010/main" val="1346326709"/>
              </p:ext>
            </p:extLst>
          </p:nvPr>
        </p:nvGraphicFramePr>
        <p:xfrm>
          <a:off x="1524000" y="1410468"/>
          <a:ext cx="9144000" cy="4863733"/>
        </p:xfrm>
        <a:graphic>
          <a:graphicData uri="http://schemas.openxmlformats.org/drawingml/2006/table">
            <a:tbl>
              <a:tblPr firstRow="1">
                <a:noFill/>
              </a:tblPr>
              <a:tblGrid>
                <a:gridCol w="5607000">
                  <a:extLst>
                    <a:ext uri="{9D8B030D-6E8A-4147-A177-3AD203B41FA5}">
                      <a16:colId xmlns:a16="http://schemas.microsoft.com/office/drawing/2014/main" val="20000"/>
                    </a:ext>
                  </a:extLst>
                </a:gridCol>
                <a:gridCol w="3537000">
                  <a:extLst>
                    <a:ext uri="{9D8B030D-6E8A-4147-A177-3AD203B41FA5}">
                      <a16:colId xmlns:a16="http://schemas.microsoft.com/office/drawing/2014/main" val="20001"/>
                    </a:ext>
                  </a:extLst>
                </a:gridCol>
              </a:tblGrid>
              <a:tr h="381000">
                <a:tc>
                  <a:txBody>
                    <a:bodyPr/>
                    <a:lstStyle/>
                    <a:p>
                      <a:pPr marL="0" lvl="0" indent="0" algn="l" rtl="0">
                        <a:lnSpc>
                          <a:spcPct val="97222"/>
                        </a:lnSpc>
                        <a:spcBef>
                          <a:spcPts val="0"/>
                        </a:spcBef>
                        <a:spcAft>
                          <a:spcPts val="0"/>
                        </a:spcAft>
                        <a:buNone/>
                      </a:pPr>
                      <a:r>
                        <a:rPr lang="en" sz="1400" b="1" dirty="0">
                          <a:solidFill>
                            <a:schemeClr val="dk1"/>
                          </a:solidFill>
                          <a:latin typeface="Helvetica Neue"/>
                          <a:ea typeface="Helvetica Neue"/>
                          <a:cs typeface="Helvetica Neue"/>
                          <a:sym typeface="Helvetica Neue"/>
                        </a:rPr>
                        <a:t>Multitiered System of Supports for English Learners</a:t>
                      </a:r>
                      <a:br>
                        <a:rPr lang="en" sz="1400" b="1" dirty="0">
                          <a:solidFill>
                            <a:schemeClr val="dk1"/>
                          </a:solidFill>
                          <a:latin typeface="Helvetica Neue"/>
                          <a:ea typeface="Helvetica Neue"/>
                          <a:cs typeface="Helvetica Neue"/>
                          <a:sym typeface="Helvetica Neue"/>
                        </a:rPr>
                      </a:br>
                      <a:r>
                        <a:rPr lang="en-US" sz="1400" b="0" dirty="0">
                          <a:solidFill>
                            <a:schemeClr val="dk1"/>
                          </a:solidFill>
                          <a:latin typeface="Helvetica Neue"/>
                          <a:ea typeface="Helvetica Neue"/>
                          <a:cs typeface="Helvetica Neue"/>
                          <a:sym typeface="Helvetica Neue"/>
                          <a:hlinkClick r:id="rId3"/>
                        </a:rPr>
                        <a:t>https://www.mtss4els.org/</a:t>
                      </a:r>
                      <a:r>
                        <a:rPr lang="en-US" sz="1400" b="0" dirty="0">
                          <a:solidFill>
                            <a:schemeClr val="dk1"/>
                          </a:solidFill>
                          <a:latin typeface="Helvetica Neue"/>
                          <a:ea typeface="Helvetica Neue"/>
                          <a:cs typeface="Helvetica Neue"/>
                          <a:sym typeface="Helvetica Neue"/>
                        </a:rPr>
                        <a:t> </a:t>
                      </a:r>
                      <a:endParaRPr sz="1400" b="0" dirty="0">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100" u="none" strike="noStrike" cap="none" dirty="0">
                        <a:solidFill>
                          <a:schemeClr val="dk1"/>
                        </a:solidFill>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400" b="1" dirty="0">
                          <a:solidFill>
                            <a:schemeClr val="dk1"/>
                          </a:solidFill>
                        </a:rPr>
                        <a:t>National Center for Improving Literacy</a:t>
                      </a:r>
                      <a:br>
                        <a:rPr lang="en" sz="1400" b="1" dirty="0">
                          <a:solidFill>
                            <a:schemeClr val="dk1"/>
                          </a:solidFill>
                        </a:rPr>
                      </a:br>
                      <a:r>
                        <a:rPr lang="en-US" sz="1400" b="0" dirty="0">
                          <a:solidFill>
                            <a:schemeClr val="dk1"/>
                          </a:solidFill>
                          <a:hlinkClick r:id="rId4"/>
                        </a:rPr>
                        <a:t>https://www.improvingliteracy.org/</a:t>
                      </a:r>
                      <a:r>
                        <a:rPr lang="en-US" sz="1400" b="0" dirty="0">
                          <a:solidFill>
                            <a:schemeClr val="dk1"/>
                          </a:solidFill>
                        </a:rPr>
                        <a:t> </a:t>
                      </a:r>
                      <a:endParaRPr sz="1400" b="0" dirty="0">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100" u="none" strike="noStrike" cap="none">
                        <a:solidFill>
                          <a:schemeClr val="dk1"/>
                        </a:solidFill>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400" b="1" dirty="0">
                          <a:solidFill>
                            <a:schemeClr val="dk1"/>
                          </a:solidFill>
                        </a:rPr>
                        <a:t>The Meadows Center</a:t>
                      </a:r>
                      <a:br>
                        <a:rPr lang="en" sz="1400" b="1" dirty="0">
                          <a:solidFill>
                            <a:schemeClr val="dk1"/>
                          </a:solidFill>
                        </a:rPr>
                      </a:br>
                      <a:r>
                        <a:rPr lang="en-US" sz="1400" b="0" dirty="0">
                          <a:solidFill>
                            <a:schemeClr val="dk1"/>
                          </a:solidFill>
                          <a:hlinkClick r:id="rId5"/>
                        </a:rPr>
                        <a:t>https://meadowscenter.org/</a:t>
                      </a:r>
                      <a:r>
                        <a:rPr lang="en-US" sz="1400" b="0" dirty="0">
                          <a:solidFill>
                            <a:schemeClr val="dk1"/>
                          </a:solidFill>
                        </a:rPr>
                        <a:t> </a:t>
                      </a:r>
                      <a:endParaRPr sz="1400" b="0" dirty="0">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100" u="none" strike="noStrike" cap="none">
                        <a:solidFill>
                          <a:schemeClr val="dk1"/>
                        </a:solidFill>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400" b="1" dirty="0">
                          <a:solidFill>
                            <a:schemeClr val="dk1"/>
                          </a:solidFill>
                        </a:rPr>
                        <a:t>Center for the Success of English Learners</a:t>
                      </a:r>
                      <a:br>
                        <a:rPr lang="en" sz="1400" b="1" dirty="0">
                          <a:solidFill>
                            <a:schemeClr val="dk1"/>
                          </a:solidFill>
                        </a:rPr>
                      </a:br>
                      <a:r>
                        <a:rPr lang="en-US" sz="1400" b="0" dirty="0">
                          <a:solidFill>
                            <a:schemeClr val="dk1"/>
                          </a:solidFill>
                          <a:hlinkClick r:id="rId6"/>
                        </a:rPr>
                        <a:t>https://www.cselcenter.org/</a:t>
                      </a:r>
                      <a:r>
                        <a:rPr lang="en-US" sz="1400" b="0" dirty="0">
                          <a:solidFill>
                            <a:schemeClr val="dk1"/>
                          </a:solidFill>
                        </a:rPr>
                        <a:t> </a:t>
                      </a:r>
                      <a:endParaRPr sz="1400" b="0" dirty="0">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100" u="none" strike="noStrike" cap="none">
                        <a:solidFill>
                          <a:schemeClr val="dk1"/>
                        </a:solidFill>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sz="1400" b="1" dirty="0">
                          <a:solidFill>
                            <a:schemeClr val="dk1"/>
                          </a:solidFill>
                        </a:rPr>
                        <a:t>¡Colorín Colorado!</a:t>
                      </a:r>
                      <a:br>
                        <a:rPr lang="en" sz="1400" b="1" dirty="0">
                          <a:solidFill>
                            <a:schemeClr val="dk1"/>
                          </a:solidFill>
                        </a:rPr>
                      </a:br>
                      <a:r>
                        <a:rPr lang="en-US" sz="1400" b="0" dirty="0">
                          <a:solidFill>
                            <a:schemeClr val="dk1"/>
                          </a:solidFill>
                          <a:hlinkClick r:id="rId7"/>
                        </a:rPr>
                        <a:t>https://www.colorincolorado.org/</a:t>
                      </a:r>
                      <a:r>
                        <a:rPr lang="en-US" sz="1400" b="0" dirty="0">
                          <a:solidFill>
                            <a:schemeClr val="dk1"/>
                          </a:solidFill>
                        </a:rPr>
                        <a:t> </a:t>
                      </a:r>
                      <a:endParaRPr sz="1400" b="0" dirty="0">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100" u="none" strike="noStrike" cap="none" dirty="0">
                        <a:solidFill>
                          <a:schemeClr val="dk1"/>
                        </a:solidFill>
                      </a:endParaRPr>
                    </a:p>
                  </a:txBody>
                  <a:tcPr marL="91425" marR="91425" marT="91425" marB="91425"/>
                </a:tc>
                <a:extLst>
                  <a:ext uri="{0D108BD9-81ED-4DB2-BD59-A6C34878D82A}">
                    <a16:rowId xmlns:a16="http://schemas.microsoft.com/office/drawing/2014/main" val="10004"/>
                  </a:ext>
                </a:extLst>
              </a:tr>
              <a:tr h="381000">
                <a:tc>
                  <a:txBody>
                    <a:bodyPr/>
                    <a:lstStyle/>
                    <a:p>
                      <a:pPr marL="0" marR="0" lvl="0" indent="0" algn="l" rtl="0">
                        <a:lnSpc>
                          <a:spcPct val="100000"/>
                        </a:lnSpc>
                        <a:spcBef>
                          <a:spcPts val="0"/>
                        </a:spcBef>
                        <a:spcAft>
                          <a:spcPts val="0"/>
                        </a:spcAft>
                        <a:buNone/>
                      </a:pPr>
                      <a:r>
                        <a:rPr lang="en" sz="1400" b="1" dirty="0">
                          <a:solidFill>
                            <a:schemeClr val="dk1"/>
                          </a:solidFill>
                        </a:rPr>
                        <a:t>Reading Universe </a:t>
                      </a:r>
                      <a:br>
                        <a:rPr lang="en" sz="1400" b="1" dirty="0">
                          <a:solidFill>
                            <a:schemeClr val="dk1"/>
                          </a:solidFill>
                        </a:rPr>
                      </a:br>
                      <a:r>
                        <a:rPr lang="en-US" sz="1400" b="0" dirty="0">
                          <a:solidFill>
                            <a:schemeClr val="dk1"/>
                          </a:solidFill>
                          <a:hlinkClick r:id="rId8"/>
                        </a:rPr>
                        <a:t>https://readinguniverse.org/</a:t>
                      </a:r>
                      <a:r>
                        <a:rPr lang="en-US" sz="1400" b="0" dirty="0">
                          <a:solidFill>
                            <a:schemeClr val="dk1"/>
                          </a:solidFill>
                        </a:rPr>
                        <a:t> </a:t>
                      </a:r>
                      <a:endParaRPr sz="1400" b="0" dirty="0">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None/>
                      </a:pPr>
                      <a:endParaRPr sz="1100" u="none" strike="noStrike" cap="none">
                        <a:solidFill>
                          <a:schemeClr val="dk1"/>
                        </a:solidFill>
                      </a:endParaRPr>
                    </a:p>
                  </a:txBody>
                  <a:tcPr marL="91425" marR="91425" marT="91425" marB="91425"/>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 sz="1400" b="1" dirty="0">
                          <a:solidFill>
                            <a:schemeClr val="dk1"/>
                          </a:solidFill>
                        </a:rPr>
                        <a:t>Evidence Advocacy Center - Resource Menu</a:t>
                      </a:r>
                      <a:endParaRPr sz="1400" b="1" dirty="0">
                        <a:solidFill>
                          <a:schemeClr val="dk1"/>
                        </a:solidFill>
                      </a:endParaRPr>
                    </a:p>
                    <a:p>
                      <a:pPr marL="0" lvl="0" indent="0" algn="l" rtl="0">
                        <a:spcBef>
                          <a:spcPts val="0"/>
                        </a:spcBef>
                        <a:spcAft>
                          <a:spcPts val="0"/>
                        </a:spcAft>
                        <a:buNone/>
                      </a:pPr>
                      <a:r>
                        <a:rPr lang="en-US" sz="1400" b="0" dirty="0">
                          <a:solidFill>
                            <a:schemeClr val="dk1"/>
                          </a:solidFill>
                          <a:hlinkClick r:id="rId9"/>
                        </a:rPr>
                        <a:t>https://evidenceadvocacycenter.org/</a:t>
                      </a:r>
                      <a:r>
                        <a:rPr lang="en-US" sz="1400" b="0" dirty="0">
                          <a:solidFill>
                            <a:schemeClr val="dk1"/>
                          </a:solidFill>
                        </a:rPr>
                        <a:t> </a:t>
                      </a:r>
                      <a:endParaRPr sz="1400" b="0" dirty="0">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100" u="none" strike="noStrike" cap="none" dirty="0">
                        <a:solidFill>
                          <a:schemeClr val="dk1"/>
                        </a:solidFill>
                      </a:endParaRPr>
                    </a:p>
                  </a:txBody>
                  <a:tcPr marL="91425" marR="91425" marT="91425" marB="91425"/>
                </a:tc>
                <a:extLst>
                  <a:ext uri="{0D108BD9-81ED-4DB2-BD59-A6C34878D82A}">
                    <a16:rowId xmlns:a16="http://schemas.microsoft.com/office/drawing/2014/main" val="10006"/>
                  </a:ext>
                </a:extLst>
              </a:tr>
              <a:tr h="38100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1" dirty="0">
                          <a:solidFill>
                            <a:schemeClr val="dk1"/>
                          </a:solidFill>
                        </a:rPr>
                        <a:t>International Dyslexia Association </a:t>
                      </a:r>
                    </a:p>
                    <a:p>
                      <a:pPr marL="0" lvl="0" indent="0" algn="l" rtl="0">
                        <a:spcBef>
                          <a:spcPts val="0"/>
                        </a:spcBef>
                        <a:spcAft>
                          <a:spcPts val="0"/>
                        </a:spcAft>
                        <a:buNone/>
                      </a:pPr>
                      <a:r>
                        <a:rPr lang="en-US" sz="1400" b="0" dirty="0">
                          <a:solidFill>
                            <a:schemeClr val="dk1"/>
                          </a:solidFill>
                          <a:hlinkClick r:id="rId10"/>
                        </a:rPr>
                        <a:t>https://dyslexiaida.org/</a:t>
                      </a:r>
                      <a:r>
                        <a:rPr lang="en-US" sz="1400" b="0" dirty="0">
                          <a:solidFill>
                            <a:schemeClr val="dk1"/>
                          </a:solidFill>
                        </a:rPr>
                        <a:t> </a:t>
                      </a:r>
                      <a:endParaRPr sz="1400" b="0" dirty="0">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100" u="none" strike="noStrike" cap="none" dirty="0">
                        <a:solidFill>
                          <a:schemeClr val="dk1"/>
                        </a:solidFill>
                      </a:endParaRPr>
                    </a:p>
                  </a:txBody>
                  <a:tcPr marL="91425" marR="91425" marT="91425" marB="91425"/>
                </a:tc>
                <a:extLst>
                  <a:ext uri="{0D108BD9-81ED-4DB2-BD59-A6C34878D82A}">
                    <a16:rowId xmlns:a16="http://schemas.microsoft.com/office/drawing/2014/main" val="10007"/>
                  </a:ext>
                </a:extLst>
              </a:tr>
            </a:tbl>
          </a:graphicData>
        </a:graphic>
      </p:graphicFrame>
      <p:pic>
        <p:nvPicPr>
          <p:cNvPr id="511" name="Google Shape;511;g3319926c46c_0_7">
            <a:extLst>
              <a:ext uri="{C183D7F6-B498-43B3-948B-1728B52AA6E4}">
                <adec:decorative xmlns:adec="http://schemas.microsoft.com/office/drawing/2017/decorative" val="1"/>
              </a:ext>
            </a:extLst>
          </p:cNvPr>
          <p:cNvPicPr preferRelativeResize="0"/>
          <p:nvPr/>
        </p:nvPicPr>
        <p:blipFill rotWithShape="1">
          <a:blip r:embed="rId11">
            <a:alphaModFix/>
          </a:blip>
          <a:srcRect/>
          <a:stretch/>
        </p:blipFill>
        <p:spPr>
          <a:xfrm>
            <a:off x="7281745" y="1585171"/>
            <a:ext cx="1353142" cy="311225"/>
          </a:xfrm>
          <a:prstGeom prst="rect">
            <a:avLst/>
          </a:prstGeom>
          <a:noFill/>
          <a:ln>
            <a:noFill/>
          </a:ln>
        </p:spPr>
      </p:pic>
      <p:pic>
        <p:nvPicPr>
          <p:cNvPr id="512" name="Google Shape;512;g3319926c46c_0_7">
            <a:extLst>
              <a:ext uri="{C183D7F6-B498-43B3-948B-1728B52AA6E4}">
                <adec:decorative xmlns:adec="http://schemas.microsoft.com/office/drawing/2017/decorative" val="1"/>
              </a:ext>
            </a:extLst>
          </p:cNvPr>
          <p:cNvPicPr preferRelativeResize="0"/>
          <p:nvPr/>
        </p:nvPicPr>
        <p:blipFill rotWithShape="1">
          <a:blip r:embed="rId12">
            <a:alphaModFix/>
          </a:blip>
          <a:srcRect l="9258" t="29377" r="8955" b="30733"/>
          <a:stretch/>
        </p:blipFill>
        <p:spPr>
          <a:xfrm>
            <a:off x="7243517" y="5110659"/>
            <a:ext cx="1353125" cy="458470"/>
          </a:xfrm>
          <a:prstGeom prst="rect">
            <a:avLst/>
          </a:prstGeom>
          <a:noFill/>
          <a:ln>
            <a:noFill/>
          </a:ln>
        </p:spPr>
      </p:pic>
      <p:pic>
        <p:nvPicPr>
          <p:cNvPr id="513" name="Google Shape;513;g3319926c46c_0_7">
            <a:extLst>
              <a:ext uri="{C183D7F6-B498-43B3-948B-1728B52AA6E4}">
                <adec:decorative xmlns:adec="http://schemas.microsoft.com/office/drawing/2017/decorative" val="1"/>
              </a:ext>
            </a:extLst>
          </p:cNvPr>
          <p:cNvPicPr preferRelativeResize="0"/>
          <p:nvPr/>
        </p:nvPicPr>
        <p:blipFill rotWithShape="1">
          <a:blip r:embed="rId13">
            <a:alphaModFix/>
          </a:blip>
          <a:srcRect l="7359" t="36126" r="7859" b="36359"/>
          <a:stretch/>
        </p:blipFill>
        <p:spPr>
          <a:xfrm>
            <a:off x="7277675" y="2760334"/>
            <a:ext cx="1828270" cy="311225"/>
          </a:xfrm>
          <a:prstGeom prst="rect">
            <a:avLst/>
          </a:prstGeom>
          <a:noFill/>
          <a:ln>
            <a:noFill/>
          </a:ln>
        </p:spPr>
      </p:pic>
      <p:pic>
        <p:nvPicPr>
          <p:cNvPr id="514" name="Google Shape;514;g3319926c46c_0_7">
            <a:extLst>
              <a:ext uri="{C183D7F6-B498-43B3-948B-1728B52AA6E4}">
                <adec:decorative xmlns:adec="http://schemas.microsoft.com/office/drawing/2017/decorative" val="1"/>
              </a:ext>
            </a:extLst>
          </p:cNvPr>
          <p:cNvPicPr preferRelativeResize="0"/>
          <p:nvPr/>
        </p:nvPicPr>
        <p:blipFill>
          <a:blip r:embed="rId14">
            <a:alphaModFix/>
          </a:blip>
          <a:stretch>
            <a:fillRect/>
          </a:stretch>
        </p:blipFill>
        <p:spPr>
          <a:xfrm>
            <a:off x="7284016" y="3981943"/>
            <a:ext cx="1898900" cy="382075"/>
          </a:xfrm>
          <a:prstGeom prst="rect">
            <a:avLst/>
          </a:prstGeom>
          <a:noFill/>
          <a:ln>
            <a:noFill/>
          </a:ln>
        </p:spPr>
      </p:pic>
      <p:pic>
        <p:nvPicPr>
          <p:cNvPr id="515" name="Google Shape;515;g3319926c46c_0_7">
            <a:extLst>
              <a:ext uri="{C183D7F6-B498-43B3-948B-1728B52AA6E4}">
                <adec:decorative xmlns:adec="http://schemas.microsoft.com/office/drawing/2017/decorative" val="1"/>
              </a:ext>
            </a:extLst>
          </p:cNvPr>
          <p:cNvPicPr preferRelativeResize="0"/>
          <p:nvPr/>
        </p:nvPicPr>
        <p:blipFill>
          <a:blip r:embed="rId15">
            <a:alphaModFix/>
          </a:blip>
          <a:stretch>
            <a:fillRect/>
          </a:stretch>
        </p:blipFill>
        <p:spPr>
          <a:xfrm>
            <a:off x="7277675" y="2141134"/>
            <a:ext cx="781006" cy="382075"/>
          </a:xfrm>
          <a:prstGeom prst="rect">
            <a:avLst/>
          </a:prstGeom>
          <a:noFill/>
          <a:ln>
            <a:noFill/>
          </a:ln>
        </p:spPr>
      </p:pic>
      <p:pic>
        <p:nvPicPr>
          <p:cNvPr id="516" name="Google Shape;516;g3319926c46c_0_7">
            <a:extLst>
              <a:ext uri="{C183D7F6-B498-43B3-948B-1728B52AA6E4}">
                <adec:decorative xmlns:adec="http://schemas.microsoft.com/office/drawing/2017/decorative" val="1"/>
              </a:ext>
            </a:extLst>
          </p:cNvPr>
          <p:cNvPicPr preferRelativeResize="0"/>
          <p:nvPr/>
        </p:nvPicPr>
        <p:blipFill>
          <a:blip r:embed="rId16">
            <a:alphaModFix/>
          </a:blip>
          <a:stretch>
            <a:fillRect/>
          </a:stretch>
        </p:blipFill>
        <p:spPr>
          <a:xfrm>
            <a:off x="7277675" y="3332594"/>
            <a:ext cx="2100250" cy="419498"/>
          </a:xfrm>
          <a:prstGeom prst="rect">
            <a:avLst/>
          </a:prstGeom>
          <a:noFill/>
          <a:ln>
            <a:noFill/>
          </a:ln>
        </p:spPr>
      </p:pic>
      <p:pic>
        <p:nvPicPr>
          <p:cNvPr id="517" name="Google Shape;517;g3319926c46c_0_7">
            <a:extLst>
              <a:ext uri="{C183D7F6-B498-43B3-948B-1728B52AA6E4}">
                <adec:decorative xmlns:adec="http://schemas.microsoft.com/office/drawing/2017/decorative" val="1"/>
              </a:ext>
            </a:extLst>
          </p:cNvPr>
          <p:cNvPicPr preferRelativeResize="0"/>
          <p:nvPr/>
        </p:nvPicPr>
        <p:blipFill rotWithShape="1">
          <a:blip r:embed="rId17">
            <a:alphaModFix/>
          </a:blip>
          <a:srcRect l="8961" t="13753" r="9198" b="14648"/>
          <a:stretch/>
        </p:blipFill>
        <p:spPr>
          <a:xfrm>
            <a:off x="7284017" y="4503311"/>
            <a:ext cx="1144449" cy="361351"/>
          </a:xfrm>
          <a:prstGeom prst="rect">
            <a:avLst/>
          </a:prstGeom>
          <a:noFill/>
          <a:ln>
            <a:noFill/>
          </a:ln>
        </p:spPr>
      </p:pic>
      <p:sp>
        <p:nvSpPr>
          <p:cNvPr id="2" name="Title 1"/>
          <p:cNvSpPr>
            <a:spLocks noGrp="1"/>
          </p:cNvSpPr>
          <p:nvPr>
            <p:ph type="title"/>
          </p:nvPr>
        </p:nvSpPr>
        <p:spPr>
          <a:xfrm>
            <a:off x="838200" y="154517"/>
            <a:ext cx="10515600" cy="1325563"/>
          </a:xfrm>
        </p:spPr>
        <p:txBody>
          <a:bodyPr/>
          <a:lstStyle/>
          <a:p>
            <a:pPr algn="ctr"/>
            <a:r>
              <a:rPr lang="en-US" b="1" dirty="0"/>
              <a:t>Resources</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0862" t="8923" r="10492" b="6615"/>
          <a:stretch/>
        </p:blipFill>
        <p:spPr>
          <a:xfrm>
            <a:off x="7243516" y="5674220"/>
            <a:ext cx="1230924" cy="528777"/>
          </a:xfrm>
          <a:prstGeom prst="rect">
            <a:avLst/>
          </a:prstGeom>
        </p:spPr>
      </p:pic>
    </p:spTree>
    <p:extLst>
      <p:ext uri="{BB962C8B-B14F-4D97-AF65-F5344CB8AC3E}">
        <p14:creationId xmlns:p14="http://schemas.microsoft.com/office/powerpoint/2010/main" val="36984109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23DE1D-7717-E81C-809E-D85B6B068307}"/>
              </a:ext>
            </a:extLst>
          </p:cNvPr>
          <p:cNvSpPr>
            <a:spLocks noGrp="1"/>
          </p:cNvSpPr>
          <p:nvPr>
            <p:ph type="title"/>
          </p:nvPr>
        </p:nvSpPr>
        <p:spPr>
          <a:xfrm>
            <a:off x="552762" y="-889427"/>
            <a:ext cx="11086475" cy="889427"/>
          </a:xfrm>
        </p:spPr>
        <p:txBody>
          <a:bodyPr vert="horz" lIns="91440" tIns="45720" rIns="91440" bIns="45720" rtlCol="0" anchor="b">
            <a:normAutofit/>
          </a:bodyPr>
          <a:lstStyle/>
          <a:p>
            <a:r>
              <a:rPr lang="en-US" dirty="0"/>
              <a:t>summary</a:t>
            </a:r>
          </a:p>
        </p:txBody>
      </p:sp>
      <p:pic>
        <p:nvPicPr>
          <p:cNvPr id="8194" name="Picture 2" descr="See the source image">
            <a:extLst>
              <a:ext uri="{FF2B5EF4-FFF2-40B4-BE49-F238E27FC236}">
                <a16:creationId xmlns:a16="http://schemas.microsoft.com/office/drawing/2014/main" id="{8C944239-1BA0-4888-A9D9-9B147929F7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075" y="710214"/>
            <a:ext cx="5832932" cy="54628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ee the source image">
            <a:extLst>
              <a:ext uri="{FF2B5EF4-FFF2-40B4-BE49-F238E27FC236}">
                <a16:creationId xmlns:a16="http://schemas.microsoft.com/office/drawing/2014/main" id="{28D95E6D-A201-4F50-871B-BB1A977AD5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48411" y="795565"/>
            <a:ext cx="1374108" cy="83898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43BD0A5-FD3D-4190-A9BB-54A1F7378F8A}"/>
              </a:ext>
            </a:extLst>
          </p:cNvPr>
          <p:cNvSpPr txBox="1"/>
          <p:nvPr/>
        </p:nvSpPr>
        <p:spPr>
          <a:xfrm>
            <a:off x="7643989" y="1817922"/>
            <a:ext cx="3982953" cy="2308324"/>
          </a:xfrm>
          <a:prstGeom prst="rect">
            <a:avLst/>
          </a:prstGeom>
          <a:noFill/>
        </p:spPr>
        <p:txBody>
          <a:bodyPr wrap="square" rtlCol="0">
            <a:spAutoFit/>
          </a:bodyPr>
          <a:lstStyle/>
          <a:p>
            <a:pPr algn="ctr"/>
            <a:r>
              <a:rPr lang="en-US" sz="4800" b="1" dirty="0"/>
              <a:t>Errors informs Instruction</a:t>
            </a:r>
          </a:p>
          <a:p>
            <a:pPr algn="ctr"/>
            <a:r>
              <a:rPr lang="en-US" sz="4800" b="1" dirty="0"/>
              <a:t>Now use it!           </a:t>
            </a:r>
          </a:p>
        </p:txBody>
      </p:sp>
      <p:sp>
        <p:nvSpPr>
          <p:cNvPr id="7" name="Content Placeholder 6">
            <a:extLst>
              <a:ext uri="{FF2B5EF4-FFF2-40B4-BE49-F238E27FC236}">
                <a16:creationId xmlns:a16="http://schemas.microsoft.com/office/drawing/2014/main" id="{4B7654C1-68EB-4BE8-B654-037F170F455E}"/>
              </a:ext>
            </a:extLst>
          </p:cNvPr>
          <p:cNvSpPr>
            <a:spLocks noGrp="1"/>
          </p:cNvSpPr>
          <p:nvPr>
            <p:ph idx="4294967295"/>
          </p:nvPr>
        </p:nvSpPr>
        <p:spPr>
          <a:xfrm>
            <a:off x="7799697" y="5088074"/>
            <a:ext cx="3671538" cy="1495391"/>
          </a:xfrm>
        </p:spPr>
        <p:txBody>
          <a:bodyPr>
            <a:normAutofit fontScale="70000" lnSpcReduction="20000"/>
          </a:bodyPr>
          <a:lstStyle/>
          <a:p>
            <a:pPr marL="0" indent="0" algn="ctr">
              <a:buNone/>
            </a:pPr>
            <a:r>
              <a:rPr lang="en-US" sz="2400" b="1" dirty="0"/>
              <a:t>website:</a:t>
            </a:r>
          </a:p>
          <a:p>
            <a:pPr marL="0" indent="0" algn="ctr">
              <a:buNone/>
            </a:pPr>
            <a:r>
              <a:rPr lang="en-US" sz="2400" b="1" dirty="0">
                <a:hlinkClick r:id="rId4"/>
              </a:rPr>
              <a:t>www.valleyspeech.org</a:t>
            </a:r>
            <a:endParaRPr lang="en-US" sz="2400" b="1" dirty="0"/>
          </a:p>
          <a:p>
            <a:pPr marL="0" indent="0" algn="ctr">
              <a:buNone/>
            </a:pPr>
            <a:r>
              <a:rPr lang="en-US" sz="2400" b="1" dirty="0"/>
              <a:t>email:  </a:t>
            </a:r>
          </a:p>
          <a:p>
            <a:pPr marL="0" indent="0" algn="ctr">
              <a:buNone/>
            </a:pPr>
            <a:r>
              <a:rPr lang="en-US" sz="2400" b="1" dirty="0">
                <a:hlinkClick r:id="rId5"/>
              </a:rPr>
              <a:t>info@valleyspeech.org</a:t>
            </a:r>
            <a:r>
              <a:rPr lang="en-US" b="1" dirty="0"/>
              <a:t>               </a:t>
            </a:r>
            <a:endParaRPr lang="en-US" dirty="0"/>
          </a:p>
          <a:p>
            <a:pPr marL="201168" lvl="1" indent="0" algn="ctr">
              <a:buNone/>
            </a:pPr>
            <a:endParaRPr lang="en-US" dirty="0"/>
          </a:p>
          <a:p>
            <a:pPr lvl="1" algn="ctr"/>
            <a:endParaRPr lang="en-US" dirty="0"/>
          </a:p>
        </p:txBody>
      </p:sp>
    </p:spTree>
    <p:extLst>
      <p:ext uri="{BB962C8B-B14F-4D97-AF65-F5344CB8AC3E}">
        <p14:creationId xmlns:p14="http://schemas.microsoft.com/office/powerpoint/2010/main" val="1543266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1AA23C-4CD8-C013-3823-535CB811F42F}"/>
              </a:ext>
            </a:extLst>
          </p:cNvPr>
          <p:cNvSpPr>
            <a:spLocks noGrp="1"/>
          </p:cNvSpPr>
          <p:nvPr>
            <p:ph type="title" idx="4294967295"/>
          </p:nvPr>
        </p:nvSpPr>
        <p:spPr>
          <a:xfrm>
            <a:off x="381000" y="-982861"/>
            <a:ext cx="11430000" cy="982861"/>
          </a:xfrm>
        </p:spPr>
        <p:txBody>
          <a:bodyPr vert="horz" lIns="91440" tIns="45720" rIns="91440" bIns="45720" rtlCol="0" anchor="b">
            <a:normAutofit/>
          </a:bodyPr>
          <a:lstStyle/>
          <a:p>
            <a:r>
              <a:rPr lang="en-US" dirty="0"/>
              <a:t>questions</a:t>
            </a:r>
          </a:p>
        </p:txBody>
      </p:sp>
    </p:spTree>
    <p:extLst>
      <p:ext uri="{BB962C8B-B14F-4D97-AF65-F5344CB8AC3E}">
        <p14:creationId xmlns:p14="http://schemas.microsoft.com/office/powerpoint/2010/main" val="1506528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Text Placeholder 2"/>
          <p:cNvSpPr>
            <a:spLocks noGrp="1"/>
          </p:cNvSpPr>
          <p:nvPr>
            <p:ph type="body" sz="quarter" idx="12"/>
          </p:nvPr>
        </p:nvSpPr>
        <p:spPr/>
        <p:txBody>
          <a:bodyPr>
            <a:normAutofit fontScale="85000" lnSpcReduction="20000"/>
          </a:bodyPr>
          <a:lstStyle/>
          <a:p>
            <a:pPr fontAlgn="base"/>
            <a:r>
              <a:rPr lang="en-US" dirty="0"/>
              <a:t>Identify the stages of spelling and writing development in multilingual learners.</a:t>
            </a:r>
          </a:p>
          <a:p>
            <a:pPr fontAlgn="base"/>
            <a:r>
              <a:rPr lang="en-US" dirty="0"/>
              <a:t>Understand the role of oral language in the development of written language for multilingual students.</a:t>
            </a:r>
          </a:p>
          <a:p>
            <a:pPr fontAlgn="base"/>
            <a:r>
              <a:rPr lang="en-US" dirty="0"/>
              <a:t>Integrate students' home language knowledge with academic English development.</a:t>
            </a:r>
          </a:p>
          <a:p>
            <a:pPr fontAlgn="base"/>
            <a:r>
              <a:rPr lang="en-US" dirty="0"/>
              <a:t>Apply explicit, systematic strategies for teaching spelling, grammar, and sentence construction to multilingual students.</a:t>
            </a:r>
          </a:p>
          <a:p>
            <a:pPr fontAlgn="base"/>
            <a:r>
              <a:rPr lang="en-US" dirty="0"/>
              <a:t>Implement instructional routines that incorporate cross-linguistic transfer.</a:t>
            </a:r>
          </a:p>
          <a:p>
            <a:pPr fontAlgn="base"/>
            <a:r>
              <a:rPr lang="en-US" dirty="0"/>
              <a:t>Analyze student writing samples to determine developmental spelling stages, language transfer influences, and instructional needs.</a:t>
            </a:r>
          </a:p>
          <a:p>
            <a:pPr fontAlgn="base"/>
            <a:r>
              <a:rPr lang="en-US" dirty="0"/>
              <a:t>Differentiate instruction for multilingual learners based </a:t>
            </a:r>
            <a:r>
              <a:rPr lang="en-US"/>
              <a:t>on language </a:t>
            </a:r>
            <a:r>
              <a:rPr lang="en-US" dirty="0"/>
              <a:t>samples.</a:t>
            </a:r>
          </a:p>
          <a:p>
            <a:endParaRPr lang="en-US" dirty="0"/>
          </a:p>
        </p:txBody>
      </p:sp>
      <p:sp>
        <p:nvSpPr>
          <p:cNvPr id="4" name="Slide Number Placeholder 3"/>
          <p:cNvSpPr>
            <a:spLocks noGrp="1"/>
          </p:cNvSpPr>
          <p:nvPr>
            <p:ph type="sldNum" sz="quarter" idx="14"/>
          </p:nvPr>
        </p:nvSpPr>
        <p:spPr/>
        <p:txBody>
          <a:bodyPr/>
          <a:lstStyle/>
          <a:p>
            <a:fld id="{77F59FA7-9E35-E641-9260-462B0A5FC689}" type="slidenum">
              <a:rPr lang="en-US" smtClean="0"/>
              <a:pPr/>
              <a:t>5</a:t>
            </a:fld>
            <a:endParaRPr lang="en-US"/>
          </a:p>
        </p:txBody>
      </p:sp>
    </p:spTree>
    <p:extLst>
      <p:ext uri="{BB962C8B-B14F-4D97-AF65-F5344CB8AC3E}">
        <p14:creationId xmlns:p14="http://schemas.microsoft.com/office/powerpoint/2010/main" val="24968130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E5921-1414-828A-33A4-78731B029E88}"/>
              </a:ext>
            </a:extLst>
          </p:cNvPr>
          <p:cNvSpPr>
            <a:spLocks noGrp="1"/>
          </p:cNvSpPr>
          <p:nvPr>
            <p:ph type="title" idx="4294967295"/>
          </p:nvPr>
        </p:nvSpPr>
        <p:spPr>
          <a:xfrm>
            <a:off x="838200" y="-1325563"/>
            <a:ext cx="10515600" cy="1325563"/>
          </a:xfrm>
          <a:prstGeom prst="rect">
            <a:avLst/>
          </a:prstGeom>
        </p:spPr>
        <p:txBody>
          <a:bodyPr anchor="b"/>
          <a:lstStyle/>
          <a:p>
            <a:r>
              <a:rPr lang="en-US" dirty="0"/>
              <a:t>Ohio the heart of it all logo</a:t>
            </a:r>
          </a:p>
        </p:txBody>
      </p:sp>
    </p:spTree>
    <p:extLst>
      <p:ext uri="{BB962C8B-B14F-4D97-AF65-F5344CB8AC3E}">
        <p14:creationId xmlns:p14="http://schemas.microsoft.com/office/powerpoint/2010/main" val="41141004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5F5AA-2021-20B0-395D-A2A2BB2D2E28}"/>
              </a:ext>
            </a:extLst>
          </p:cNvPr>
          <p:cNvSpPr>
            <a:spLocks noGrp="1"/>
          </p:cNvSpPr>
          <p:nvPr>
            <p:ph type="title" idx="4294967295"/>
          </p:nvPr>
        </p:nvSpPr>
        <p:spPr>
          <a:xfrm>
            <a:off x="838200" y="-1325563"/>
            <a:ext cx="10515600" cy="1325563"/>
          </a:xfrm>
          <a:prstGeom prst="rect">
            <a:avLst/>
          </a:prstGeom>
        </p:spPr>
        <p:txBody>
          <a:bodyPr anchor="b"/>
          <a:lstStyle/>
          <a:p>
            <a:r>
              <a:rPr lang="en-US" dirty="0"/>
              <a:t>ReadOhio Literacy Academy 2025</a:t>
            </a:r>
          </a:p>
        </p:txBody>
      </p:sp>
    </p:spTree>
    <p:extLst>
      <p:ext uri="{BB962C8B-B14F-4D97-AF65-F5344CB8AC3E}">
        <p14:creationId xmlns:p14="http://schemas.microsoft.com/office/powerpoint/2010/main" val="3889892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3C813-B5D0-4EBA-E72D-7079D0F9F85A}"/>
              </a:ext>
            </a:extLst>
          </p:cNvPr>
          <p:cNvSpPr>
            <a:spLocks noGrp="1"/>
          </p:cNvSpPr>
          <p:nvPr>
            <p:ph type="title"/>
          </p:nvPr>
        </p:nvSpPr>
        <p:spPr/>
        <p:txBody>
          <a:bodyPr/>
          <a:lstStyle/>
          <a:p>
            <a:r>
              <a:rPr lang="en-US" sz="3600" dirty="0"/>
              <a:t>Demographics of English Learners</a:t>
            </a:r>
          </a:p>
        </p:txBody>
      </p:sp>
      <p:sp>
        <p:nvSpPr>
          <p:cNvPr id="3" name="Content Placeholder 2">
            <a:extLst>
              <a:ext uri="{FF2B5EF4-FFF2-40B4-BE49-F238E27FC236}">
                <a16:creationId xmlns:a16="http://schemas.microsoft.com/office/drawing/2014/main" id="{5204016B-8E35-F0B8-294C-8DF982EF3739}"/>
              </a:ext>
            </a:extLst>
          </p:cNvPr>
          <p:cNvSpPr>
            <a:spLocks noGrp="1"/>
          </p:cNvSpPr>
          <p:nvPr>
            <p:ph type="body" sz="quarter" idx="12"/>
          </p:nvPr>
        </p:nvSpPr>
        <p:spPr>
          <a:xfrm>
            <a:off x="1064302" y="1546865"/>
            <a:ext cx="10744245" cy="4530086"/>
          </a:xfrm>
        </p:spPr>
        <p:txBody>
          <a:bodyPr>
            <a:normAutofit fontScale="92500" lnSpcReduction="10000"/>
          </a:bodyPr>
          <a:lstStyle/>
          <a:p>
            <a:pPr marL="192881" indent="-192881">
              <a:buClr>
                <a:srgbClr val="343434"/>
              </a:buClr>
              <a:buSzPts val="2000"/>
            </a:pPr>
            <a:r>
              <a:rPr lang="en-US" dirty="0"/>
              <a:t>English language learners represent 10.6% of the school population</a:t>
            </a:r>
          </a:p>
          <a:p>
            <a:pPr marL="192881" indent="-192881">
              <a:spcBef>
                <a:spcPts val="675"/>
              </a:spcBef>
              <a:buClr>
                <a:srgbClr val="343434"/>
              </a:buClr>
              <a:buSzPts val="2000"/>
            </a:pPr>
            <a:r>
              <a:rPr lang="en-US" dirty="0"/>
              <a:t>There are more than 5.3 million English language learners attending public schools in the United States</a:t>
            </a:r>
          </a:p>
          <a:p>
            <a:pPr marL="192881" indent="-192881">
              <a:spcBef>
                <a:spcPts val="675"/>
              </a:spcBef>
              <a:buClr>
                <a:srgbClr val="343434"/>
              </a:buClr>
              <a:buSzPts val="2000"/>
            </a:pPr>
            <a:r>
              <a:rPr lang="en-US" dirty="0"/>
              <a:t>The majority of these students speak Spanish in their home (76.4%)</a:t>
            </a:r>
          </a:p>
          <a:p>
            <a:pPr marL="192881" indent="-192881">
              <a:spcBef>
                <a:spcPts val="675"/>
              </a:spcBef>
              <a:buClr>
                <a:srgbClr val="343434"/>
              </a:buClr>
              <a:buSzPts val="2000"/>
            </a:pPr>
            <a:r>
              <a:rPr lang="en-US" dirty="0"/>
              <a:t>Other home languages represent less than 2% of the EL population (Arabic, Chinese, Vietnamese, Portuguese)</a:t>
            </a:r>
          </a:p>
          <a:p>
            <a:pPr marL="192881" indent="-192881">
              <a:spcBef>
                <a:spcPts val="675"/>
              </a:spcBef>
              <a:buClr>
                <a:srgbClr val="343434"/>
              </a:buClr>
              <a:buSzPts val="2000"/>
            </a:pPr>
            <a:r>
              <a:rPr lang="en-US" dirty="0"/>
              <a:t>States like California and Texas have more than a million English language learners attending public schools</a:t>
            </a:r>
          </a:p>
          <a:p>
            <a:pPr marL="0" indent="0">
              <a:buNone/>
            </a:pPr>
            <a:br>
              <a:rPr lang="en-US" i="1" dirty="0"/>
            </a:br>
            <a:r>
              <a:rPr lang="en-US" i="1" dirty="0"/>
              <a:t>National Center for Educational Statistics (2024)</a:t>
            </a:r>
          </a:p>
          <a:p>
            <a:endParaRPr lang="en-US" dirty="0"/>
          </a:p>
        </p:txBody>
      </p:sp>
      <p:pic>
        <p:nvPicPr>
          <p:cNvPr id="5" name="Picture 4" descr="A teacher teaching her students&#10;&#10;">
            <a:extLst>
              <a:ext uri="{FF2B5EF4-FFF2-40B4-BE49-F238E27FC236}">
                <a16:creationId xmlns:a16="http://schemas.microsoft.com/office/drawing/2014/main" id="{B56F0A35-4159-CA1E-1B43-07B717742E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55348" y="5015789"/>
            <a:ext cx="2519829" cy="1672189"/>
          </a:xfrm>
          <a:prstGeom prst="rect">
            <a:avLst/>
          </a:prstGeom>
        </p:spPr>
      </p:pic>
    </p:spTree>
    <p:extLst>
      <p:ext uri="{BB962C8B-B14F-4D97-AF65-F5344CB8AC3E}">
        <p14:creationId xmlns:p14="http://schemas.microsoft.com/office/powerpoint/2010/main" val="293980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05EF8-D7D6-431B-9F77-E13000B92A1D}"/>
              </a:ext>
            </a:extLst>
          </p:cNvPr>
          <p:cNvSpPr>
            <a:spLocks noGrp="1"/>
          </p:cNvSpPr>
          <p:nvPr>
            <p:ph type="title"/>
          </p:nvPr>
        </p:nvSpPr>
        <p:spPr>
          <a:xfrm>
            <a:off x="434266" y="696837"/>
            <a:ext cx="11430000" cy="982861"/>
          </a:xfrm>
        </p:spPr>
        <p:txBody>
          <a:bodyPr>
            <a:normAutofit fontScale="90000"/>
          </a:bodyPr>
          <a:lstStyle/>
          <a:p>
            <a:r>
              <a:rPr lang="en-US" b="1" dirty="0"/>
              <a:t>National Academies of Sciences, Engineering and Medicine</a:t>
            </a:r>
            <a:endParaRPr lang="en-US" dirty="0"/>
          </a:p>
        </p:txBody>
      </p:sp>
      <p:pic>
        <p:nvPicPr>
          <p:cNvPr id="5" name="Picture 2" descr="Book cover: Promoting the Educational Success of Children and Youth Learning English">
            <a:extLst>
              <a:ext uri="{FF2B5EF4-FFF2-40B4-BE49-F238E27FC236}">
                <a16:creationId xmlns:a16="http://schemas.microsoft.com/office/drawing/2014/main" id="{5A11E886-F64E-454A-A1CE-B1F89CD585A3}"/>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tretch>
            <a:fillRect/>
          </a:stretch>
        </p:blipFill>
        <p:spPr bwMode="auto">
          <a:xfrm>
            <a:off x="329121" y="1789360"/>
            <a:ext cx="2733675" cy="4125913"/>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0A27CF5A-0AB0-4034-B077-6D37561A5945}"/>
              </a:ext>
            </a:extLst>
          </p:cNvPr>
          <p:cNvSpPr>
            <a:spLocks noGrp="1"/>
          </p:cNvSpPr>
          <p:nvPr>
            <p:ph type="body" sz="quarter" idx="12"/>
          </p:nvPr>
        </p:nvSpPr>
        <p:spPr>
          <a:xfrm>
            <a:off x="3062796" y="2008683"/>
            <a:ext cx="7879842" cy="3687268"/>
          </a:xfrm>
          <a:prstGeom prst="rect">
            <a:avLst/>
          </a:prstGeom>
        </p:spPr>
        <p:txBody>
          <a:bodyPr vert="horz" lIns="91440" tIns="45720" rIns="91440" bIns="45720" rtlCol="0" anchor="t">
            <a:normAutofit/>
          </a:bodyPr>
          <a:lstStyle/>
          <a:p>
            <a:r>
              <a:rPr lang="en-US" sz="2600" b="1" dirty="0"/>
              <a:t>Consensus Study Report</a:t>
            </a:r>
          </a:p>
          <a:p>
            <a:pPr marL="192405" indent="-192405">
              <a:lnSpc>
                <a:spcPct val="100000"/>
              </a:lnSpc>
              <a:spcBef>
                <a:spcPts val="0"/>
              </a:spcBef>
              <a:spcAft>
                <a:spcPts val="338"/>
              </a:spcAft>
              <a:buClrTx/>
              <a:buSzTx/>
              <a:buNone/>
              <a:defRPr/>
            </a:pPr>
            <a:r>
              <a:rPr lang="en-US" sz="2100" b="1" dirty="0">
                <a:solidFill>
                  <a:schemeClr val="accent1"/>
                </a:solidFill>
                <a:latin typeface="Source Sans Pro"/>
                <a:ea typeface="Open Sans"/>
                <a:cs typeface="Open Sans"/>
              </a:rPr>
              <a:t>    </a:t>
            </a:r>
            <a:r>
              <a:rPr lang="en-US" b="1" dirty="0">
                <a:solidFill>
                  <a:schemeClr val="accent1"/>
                </a:solidFill>
                <a:latin typeface="Source Sans Pro"/>
                <a:ea typeface="Open Sans"/>
                <a:cs typeface="Open Sans"/>
              </a:rPr>
              <a:t>Promoting the Educational  Success of Children and Youth Learning English (2017)</a:t>
            </a:r>
          </a:p>
          <a:p>
            <a:pPr marL="449580" lvl="1" indent="-192405">
              <a:lnSpc>
                <a:spcPct val="100000"/>
              </a:lnSpc>
              <a:spcBef>
                <a:spcPts val="0"/>
              </a:spcBef>
              <a:spcAft>
                <a:spcPts val="338"/>
              </a:spcAft>
              <a:buClr>
                <a:srgbClr val="4472C4"/>
              </a:buClr>
              <a:buSzPct val="75000"/>
              <a:buFont typeface="Courier New" panose="02070309020205020404" pitchFamily="49" charset="0"/>
              <a:buChar char="o"/>
              <a:defRPr/>
            </a:pPr>
            <a:r>
              <a:rPr lang="en-US" sz="2400" b="1" dirty="0">
                <a:solidFill>
                  <a:prstClr val="black"/>
                </a:solidFill>
                <a:ea typeface="Open Sans"/>
                <a:cs typeface="Open Sans"/>
              </a:rPr>
              <a:t>Developing literacy among English Learners</a:t>
            </a:r>
          </a:p>
          <a:p>
            <a:pPr marL="449580" lvl="1" indent="-192405">
              <a:lnSpc>
                <a:spcPct val="100000"/>
              </a:lnSpc>
              <a:spcBef>
                <a:spcPts val="0"/>
              </a:spcBef>
              <a:spcAft>
                <a:spcPts val="338"/>
              </a:spcAft>
              <a:buClr>
                <a:srgbClr val="4472C4"/>
              </a:buClr>
              <a:buSzPct val="75000"/>
              <a:buFont typeface="Courier New" panose="02070309020205020404" pitchFamily="49" charset="0"/>
              <a:buChar char="o"/>
              <a:defRPr/>
            </a:pPr>
            <a:r>
              <a:rPr lang="en-US" sz="2400" b="1" dirty="0">
                <a:solidFill>
                  <a:prstClr val="black"/>
                </a:solidFill>
                <a:ea typeface="Open Sans"/>
                <a:cs typeface="Open Sans"/>
              </a:rPr>
              <a:t>Provide explicit instruction in literacy components that include phonemic awareness, phonics, oral reading fluency, vocabulary, reading comprehension and writing</a:t>
            </a:r>
          </a:p>
          <a:p>
            <a:endParaRPr lang="en-US" dirty="0"/>
          </a:p>
        </p:txBody>
      </p:sp>
    </p:spTree>
    <p:extLst>
      <p:ext uri="{BB962C8B-B14F-4D97-AF65-F5344CB8AC3E}">
        <p14:creationId xmlns:p14="http://schemas.microsoft.com/office/powerpoint/2010/main" val="4033273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5547" y="440328"/>
            <a:ext cx="11908798" cy="889427"/>
          </a:xfrm>
        </p:spPr>
        <p:txBody>
          <a:bodyPr>
            <a:noAutofit/>
          </a:bodyPr>
          <a:lstStyle/>
          <a:p>
            <a:pPr algn="ctr"/>
            <a:r>
              <a:rPr lang="en-US" sz="3200" dirty="0"/>
              <a:t>Guidelines for Educating </a:t>
            </a:r>
            <a:br>
              <a:rPr lang="en-US" sz="3200" dirty="0"/>
            </a:br>
            <a:r>
              <a:rPr lang="en-US" sz="3200" dirty="0"/>
              <a:t>Kindergarten – 5</a:t>
            </a:r>
            <a:r>
              <a:rPr lang="en-US" sz="3200" baseline="30000" dirty="0"/>
              <a:t>th</a:t>
            </a:r>
            <a:r>
              <a:rPr lang="en-US" sz="3200" dirty="0"/>
              <a:t> Grade</a:t>
            </a:r>
          </a:p>
        </p:txBody>
      </p:sp>
      <p:pic>
        <p:nvPicPr>
          <p:cNvPr id="5" name="Picture 2" descr="Book cover: Promoting the Educational Success of Children and Youth Learning English">
            <a:extLst>
              <a:ext uri="{FF2B5EF4-FFF2-40B4-BE49-F238E27FC236}">
                <a16:creationId xmlns:a16="http://schemas.microsoft.com/office/drawing/2014/main" id="{E4DB94CD-42C8-43B2-9868-B7D45EF1857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896" y="2392955"/>
            <a:ext cx="2404588" cy="3301553"/>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13">
            <a:extLst>
              <a:ext uri="{FF2B5EF4-FFF2-40B4-BE49-F238E27FC236}">
                <a16:creationId xmlns:a16="http://schemas.microsoft.com/office/drawing/2014/main" id="{5D330F4F-46E8-40DE-AD36-8FE793F6A841}"/>
              </a:ext>
            </a:extLst>
          </p:cNvPr>
          <p:cNvSpPr>
            <a:spLocks noGrp="1"/>
          </p:cNvSpPr>
          <p:nvPr>
            <p:ph idx="4294967295"/>
          </p:nvPr>
        </p:nvSpPr>
        <p:spPr>
          <a:xfrm>
            <a:off x="2945525" y="2529590"/>
            <a:ext cx="8899634" cy="4125913"/>
          </a:xfrm>
        </p:spPr>
        <p:txBody>
          <a:bodyPr>
            <a:noAutofit/>
          </a:bodyPr>
          <a:lstStyle/>
          <a:p>
            <a:r>
              <a:rPr lang="en-US" sz="1800" b="1" dirty="0"/>
              <a:t>Provide explicit instruction in literacy components</a:t>
            </a:r>
          </a:p>
          <a:p>
            <a:r>
              <a:rPr lang="en-US" sz="1800" b="1" dirty="0"/>
              <a:t>Develop academic language during content area instruction </a:t>
            </a:r>
          </a:p>
          <a:p>
            <a:r>
              <a:rPr lang="en-US" sz="1800" b="1" dirty="0"/>
              <a:t>Provide visual and verbal supports to make core content comprehensible</a:t>
            </a:r>
          </a:p>
          <a:p>
            <a:r>
              <a:rPr lang="en-US" sz="1800" b="1" dirty="0"/>
              <a:t>Encourage peer-assisted learning opportunities.</a:t>
            </a:r>
          </a:p>
          <a:p>
            <a:r>
              <a:rPr lang="en-US" sz="1800" b="1" dirty="0"/>
              <a:t>Capitalize on students’ home language, background knowledge, and cultural assets</a:t>
            </a:r>
          </a:p>
          <a:p>
            <a:r>
              <a:rPr lang="en-US" sz="1800" b="1" dirty="0"/>
              <a:t>Screen for language and literacy challenges and monitor progress</a:t>
            </a:r>
          </a:p>
          <a:p>
            <a:r>
              <a:rPr lang="en-US" sz="1800" b="1" dirty="0"/>
              <a:t>Provide small-group academic support in literacy and English language development for students</a:t>
            </a:r>
          </a:p>
          <a:p>
            <a:pPr marL="0" indent="0">
              <a:buNone/>
            </a:pPr>
            <a:r>
              <a:rPr lang="en-US" sz="1200" dirty="0"/>
              <a:t>Promoting the Educational Success of Children and Youth Learning English: Promising Futures.  The National Academy of Sciences (2017)</a:t>
            </a:r>
          </a:p>
          <a:p>
            <a:pPr marL="0" indent="0">
              <a:buNone/>
            </a:pPr>
            <a:endParaRPr lang="en-US" sz="1800" dirty="0"/>
          </a:p>
          <a:p>
            <a:pPr marL="0" indent="0">
              <a:buNone/>
            </a:pPr>
            <a:endParaRPr lang="en-US" sz="1800" dirty="0"/>
          </a:p>
          <a:p>
            <a:endParaRPr lang="en-US" sz="1800" dirty="0"/>
          </a:p>
        </p:txBody>
      </p:sp>
    </p:spTree>
    <p:extLst>
      <p:ext uri="{BB962C8B-B14F-4D97-AF65-F5344CB8AC3E}">
        <p14:creationId xmlns:p14="http://schemas.microsoft.com/office/powerpoint/2010/main" val="3554194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3" name="Title 2">
            <a:extLst>
              <a:ext uri="{FF2B5EF4-FFF2-40B4-BE49-F238E27FC236}">
                <a16:creationId xmlns:a16="http://schemas.microsoft.com/office/drawing/2014/main" id="{53BE85D6-A1A5-45D1-A50E-2DE387BC483D}"/>
              </a:ext>
            </a:extLst>
          </p:cNvPr>
          <p:cNvSpPr>
            <a:spLocks noGrp="1"/>
          </p:cNvSpPr>
          <p:nvPr>
            <p:ph type="title" idx="4294967295"/>
          </p:nvPr>
        </p:nvSpPr>
        <p:spPr>
          <a:xfrm>
            <a:off x="381000" y="-982861"/>
            <a:ext cx="11430000" cy="982861"/>
          </a:xfrm>
        </p:spPr>
        <p:txBody>
          <a:bodyPr vert="horz" lIns="91440" tIns="45720" rIns="91440" bIns="45720" rtlCol="0" anchor="b">
            <a:normAutofit/>
          </a:bodyPr>
          <a:lstStyle/>
          <a:p>
            <a:r>
              <a:rPr lang="en-US" dirty="0"/>
              <a:t>Scarborough’s reading rope</a:t>
            </a:r>
          </a:p>
        </p:txBody>
      </p:sp>
      <p:pic>
        <p:nvPicPr>
          <p:cNvPr id="89" name="Google Shape;89;p19" descr="Scarborough's Reading Rope"/>
          <p:cNvPicPr preferRelativeResize="0"/>
          <p:nvPr/>
        </p:nvPicPr>
        <p:blipFill>
          <a:blip r:embed="rId3">
            <a:alphaModFix/>
          </a:blip>
          <a:stretch>
            <a:fillRect/>
          </a:stretch>
        </p:blipFill>
        <p:spPr>
          <a:xfrm>
            <a:off x="1072341" y="2"/>
            <a:ext cx="10164649" cy="6301046"/>
          </a:xfrm>
          <a:prstGeom prst="rect">
            <a:avLst/>
          </a:prstGeom>
          <a:noFill/>
          <a:ln>
            <a:noFill/>
          </a:ln>
        </p:spPr>
      </p:pic>
      <p:sp>
        <p:nvSpPr>
          <p:cNvPr id="90" name="Google Shape;90;p19"/>
          <p:cNvSpPr txBox="1"/>
          <p:nvPr/>
        </p:nvSpPr>
        <p:spPr>
          <a:xfrm>
            <a:off x="6968667" y="847033"/>
            <a:ext cx="4389200" cy="615513"/>
          </a:xfrm>
          <a:prstGeom prst="rect">
            <a:avLst/>
          </a:prstGeom>
          <a:noFill/>
          <a:ln>
            <a:noFill/>
          </a:ln>
        </p:spPr>
        <p:txBody>
          <a:bodyPr spcFirstLastPara="1" wrap="square" lIns="121900" tIns="121900" rIns="121900" bIns="121900" anchor="t" anchorCtr="0">
            <a:spAutoFit/>
          </a:bodyPr>
          <a:lstStyle/>
          <a:p>
            <a:r>
              <a:rPr lang="en" sz="2400" b="1">
                <a:solidFill>
                  <a:srgbClr val="A7291E"/>
                </a:solidFill>
              </a:rPr>
              <a:t>(2001)</a:t>
            </a:r>
            <a:endParaRPr sz="2400" b="1">
              <a:solidFill>
                <a:srgbClr val="A7291E"/>
              </a:solidFill>
            </a:endParaRPr>
          </a:p>
        </p:txBody>
      </p:sp>
    </p:spTree>
    <p:extLst>
      <p:ext uri="{BB962C8B-B14F-4D97-AF65-F5344CB8AC3E}">
        <p14:creationId xmlns:p14="http://schemas.microsoft.com/office/powerpoint/2010/main" val="215392956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Literacy Academy 2025 Deck">
  <a:themeElements>
    <a:clrScheme name="Custom 5">
      <a:dk1>
        <a:srgbClr val="2A2F36"/>
      </a:dk1>
      <a:lt1>
        <a:srgbClr val="FFFFFF"/>
      </a:lt1>
      <a:dk2>
        <a:srgbClr val="2A2F36"/>
      </a:dk2>
      <a:lt2>
        <a:srgbClr val="FAFAFA"/>
      </a:lt2>
      <a:accent1>
        <a:srgbClr val="C12637"/>
      </a:accent1>
      <a:accent2>
        <a:srgbClr val="C12637"/>
      </a:accent2>
      <a:accent3>
        <a:srgbClr val="8AA87C"/>
      </a:accent3>
      <a:accent4>
        <a:srgbClr val="718B64"/>
      </a:accent4>
      <a:accent5>
        <a:srgbClr val="6BB8E0"/>
      </a:accent5>
      <a:accent6>
        <a:srgbClr val="F3CD55"/>
      </a:accent6>
      <a:hlink>
        <a:srgbClr val="1196D3"/>
      </a:hlink>
      <a:folHlink>
        <a:srgbClr val="00C0EA"/>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Population Power Point" id="{6239F01F-605E-4DF6-9195-54D7C7F60308}" vid="{FC1A0B45-B191-4371-9653-8CC1623D5EDB}"/>
    </a:ext>
  </a:extLst>
</a:theme>
</file>

<file path=ppt/theme/theme2.xml><?xml version="1.0" encoding="utf-8"?>
<a:theme xmlns:a="http://schemas.openxmlformats.org/drawingml/2006/main" name="Opening and Closing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7D06F2EA21C7F41831EF8DF46BBAD39" ma:contentTypeVersion="17" ma:contentTypeDescription="Create a new document." ma:contentTypeScope="" ma:versionID="fe51f45d1cac64ef76a09dad458168f3">
  <xsd:schema xmlns:xsd="http://www.w3.org/2001/XMLSchema" xmlns:xs="http://www.w3.org/2001/XMLSchema" xmlns:p="http://schemas.microsoft.com/office/2006/metadata/properties" xmlns:ns2="060c7add-b8f2-4c7c-97dd-14b00c477754" xmlns:ns3="e0be4bdd-97d5-4737-a636-76f1d70288cf" xmlns:ns4="06a0b0f5-ab3f-4382-8730-459fb424e421" targetNamespace="http://schemas.microsoft.com/office/2006/metadata/properties" ma:root="true" ma:fieldsID="b9db602e64c2949a9c3cb0eabc57ca80" ns2:_="" ns3:_="" ns4:_="">
    <xsd:import namespace="060c7add-b8f2-4c7c-97dd-14b00c477754"/>
    <xsd:import namespace="e0be4bdd-97d5-4737-a636-76f1d70288cf"/>
    <xsd:import namespace="06a0b0f5-ab3f-4382-8730-459fb424e42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4:TaxCatchAll" minOccurs="0"/>
                <xsd:element ref="ns2:MediaServiceLocation" minOccurs="0"/>
                <xsd:element ref="ns2:MediaServiceObjectDetectorVersions" minOccurs="0"/>
                <xsd:element ref="ns2:MediaServiceSearchProperties"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0c7add-b8f2-4c7c-97dd-14b00c4777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7234c9c0-dc82-4bd3-8448-fd5c6ce0fb75"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0be4bdd-97d5-4737-a636-76f1d70288c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6a0b0f5-ab3f-4382-8730-459fb424e421"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d407fa3c-6869-4727-8186-b6f0871dda6b}" ma:internalName="TaxCatchAll" ma:showField="CatchAllData" ma:web="e0be4bdd-97d5-4737-a636-76f1d70288c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6a0b0f5-ab3f-4382-8730-459fb424e421" xsi:nil="true"/>
    <lcf76f155ced4ddcb4097134ff3c332f xmlns="060c7add-b8f2-4c7c-97dd-14b00c47775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6EFF842-2B04-4297-8DE9-53D7C524E7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60c7add-b8f2-4c7c-97dd-14b00c477754"/>
    <ds:schemaRef ds:uri="e0be4bdd-97d5-4737-a636-76f1d70288cf"/>
    <ds:schemaRef ds:uri="06a0b0f5-ab3f-4382-8730-459fb424e4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54F1433-6AC0-492C-8AA2-8515C006EF05}">
  <ds:schemaRefs>
    <ds:schemaRef ds:uri="http://schemas.microsoft.com/sharepoint/v3/contenttype/forms"/>
  </ds:schemaRefs>
</ds:datastoreItem>
</file>

<file path=customXml/itemProps3.xml><?xml version="1.0" encoding="utf-8"?>
<ds:datastoreItem xmlns:ds="http://schemas.openxmlformats.org/officeDocument/2006/customXml" ds:itemID="{8EF2702F-4C9A-4375-B45C-69A4DC5DD06D}">
  <ds:schemaRefs>
    <ds:schemaRef ds:uri="http://schemas.microsoft.com/office/2006/metadata/properties"/>
    <ds:schemaRef ds:uri="http://www.w3.org/XML/1998/namespace"/>
    <ds:schemaRef ds:uri="http://purl.org/dc/elements/1.1/"/>
    <ds:schemaRef ds:uri="http://purl.org/dc/dcmitype/"/>
    <ds:schemaRef ds:uri="06a0b0f5-ab3f-4382-8730-459fb424e421"/>
    <ds:schemaRef ds:uri="http://schemas.openxmlformats.org/package/2006/metadata/core-properties"/>
    <ds:schemaRef ds:uri="http://purl.org/dc/terms/"/>
    <ds:schemaRef ds:uri="e0be4bdd-97d5-4737-a636-76f1d70288cf"/>
    <ds:schemaRef ds:uri="http://schemas.microsoft.com/office/2006/documentManagement/types"/>
    <ds:schemaRef ds:uri="http://schemas.microsoft.com/office/infopath/2007/PartnerControls"/>
    <ds:schemaRef ds:uri="060c7add-b8f2-4c7c-97dd-14b00c477754"/>
  </ds:schemaRefs>
</ds:datastoreItem>
</file>

<file path=docMetadata/LabelInfo.xml><?xml version="1.0" encoding="utf-8"?>
<clbl:labelList xmlns:clbl="http://schemas.microsoft.com/office/2020/mipLabelMetadata">
  <clbl:label id="{50f8fcc4-94d8-4f07-84eb-36ed57c7c8a2}" enabled="0" method="" siteId="{50f8fcc4-94d8-4f07-84eb-36ed57c7c8a2}" removed="1"/>
</clbl:labelList>
</file>

<file path=docProps/app.xml><?xml version="1.0" encoding="utf-8"?>
<Properties xmlns="http://schemas.openxmlformats.org/officeDocument/2006/extended-properties" xmlns:vt="http://schemas.openxmlformats.org/officeDocument/2006/docPropsVTypes">
  <Template/>
  <TotalTime>2291</TotalTime>
  <Words>3439</Words>
  <Application>Microsoft Office PowerPoint</Application>
  <PresentationFormat>Widescreen</PresentationFormat>
  <Paragraphs>406</Paragraphs>
  <Slides>51</Slides>
  <Notes>28</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51</vt:i4>
      </vt:variant>
    </vt:vector>
  </HeadingPairs>
  <TitlesOfParts>
    <vt:vector size="70" baseType="lpstr">
      <vt:lpstr>Noto Sans Symbols</vt:lpstr>
      <vt:lpstr>Source Sans Pro</vt:lpstr>
      <vt:lpstr>Wingdings 2</vt:lpstr>
      <vt:lpstr>Century Schoolbook</vt:lpstr>
      <vt:lpstr>Wingdings</vt:lpstr>
      <vt:lpstr>Calibri</vt:lpstr>
      <vt:lpstr>Source Sans Pro SemiBold</vt:lpstr>
      <vt:lpstr>MS PGothic</vt:lpstr>
      <vt:lpstr>Times</vt:lpstr>
      <vt:lpstr>Calibri Light</vt:lpstr>
      <vt:lpstr>Times New Roman</vt:lpstr>
      <vt:lpstr>Aharoni</vt:lpstr>
      <vt:lpstr>Aptos</vt:lpstr>
      <vt:lpstr>Helvetica Neue</vt:lpstr>
      <vt:lpstr>Courier New</vt:lpstr>
      <vt:lpstr>Open Sans</vt:lpstr>
      <vt:lpstr>Arial</vt:lpstr>
      <vt:lpstr>Literacy Academy 2025 Deck</vt:lpstr>
      <vt:lpstr>Opening and Closing Slides</vt:lpstr>
      <vt:lpstr>Ohio The Heart of It All Logo Placeholder</vt:lpstr>
      <vt:lpstr>Read Ohio Literacy Academy 2025</vt:lpstr>
      <vt:lpstr>Disclaimer</vt:lpstr>
      <vt:lpstr>Writing Development for Multilingual Students</vt:lpstr>
      <vt:lpstr>Learning Objectives</vt:lpstr>
      <vt:lpstr>Demographics of English Learners</vt:lpstr>
      <vt:lpstr>National Academies of Sciences, Engineering and Medicine</vt:lpstr>
      <vt:lpstr>Guidelines for Educating  Kindergarten – 5th Grade</vt:lpstr>
      <vt:lpstr>Scarborough’s reading rope</vt:lpstr>
      <vt:lpstr>The writing rope</vt:lpstr>
      <vt:lpstr>Logo for structured multiliteracy multilanguage foundation</vt:lpstr>
      <vt:lpstr>Oral language considerations for multilingual students</vt:lpstr>
      <vt:lpstr>Authentic Purpose Exposure to Language A formal Language Sample: Model and Practice</vt:lpstr>
      <vt:lpstr>Formal Language Sample</vt:lpstr>
      <vt:lpstr>   Design Instruction</vt:lpstr>
      <vt:lpstr>Design Instruction</vt:lpstr>
      <vt:lpstr>Oral language considerations for multilingual students – second part</vt:lpstr>
      <vt:lpstr>                 Word Learning Connections </vt:lpstr>
      <vt:lpstr>                       Cognate Awareness</vt:lpstr>
      <vt:lpstr> Cross-Linguistic Example</vt:lpstr>
      <vt:lpstr>Sample Lesson</vt:lpstr>
      <vt:lpstr>Teaching writing to multilingual students</vt:lpstr>
      <vt:lpstr>Foundational skills of spelling for multilingual students</vt:lpstr>
      <vt:lpstr>Similarities and differences between English and Spanish spelling</vt:lpstr>
      <vt:lpstr>Foundational skills of grammar for multilingual students</vt:lpstr>
      <vt:lpstr>Similarities and differences between English and Spanish capitalization, punctuation, and syntax</vt:lpstr>
      <vt:lpstr>Be Diagnostic and prescriptive with writing instruction</vt:lpstr>
      <vt:lpstr>storytime</vt:lpstr>
      <vt:lpstr> English Learner Writing Sample</vt:lpstr>
      <vt:lpstr>Kinds of Errors</vt:lpstr>
      <vt:lpstr> Instruction for Student</vt:lpstr>
      <vt:lpstr> Instruction for Student</vt:lpstr>
      <vt:lpstr> Instruction for Student</vt:lpstr>
      <vt:lpstr> Instruction for Student</vt:lpstr>
      <vt:lpstr> Instruction for Student</vt:lpstr>
      <vt:lpstr> Instruction for Student</vt:lpstr>
      <vt:lpstr> Instruction for Student</vt:lpstr>
      <vt:lpstr> Instruction for Student</vt:lpstr>
      <vt:lpstr>Spelling Instruction for Student</vt:lpstr>
      <vt:lpstr> Instruction for Student</vt:lpstr>
      <vt:lpstr>treatment</vt:lpstr>
      <vt:lpstr>Language example</vt:lpstr>
      <vt:lpstr>example between Spanish and english</vt:lpstr>
      <vt:lpstr>Six Types of Syllables in the English Language</vt:lpstr>
      <vt:lpstr>Words with final /k/ as ck</vt:lpstr>
      <vt:lpstr>Irregular Words</vt:lpstr>
      <vt:lpstr>Resources</vt:lpstr>
      <vt:lpstr>summary</vt:lpstr>
      <vt:lpstr>questions</vt:lpstr>
      <vt:lpstr>Ohio the heart of it all logo</vt:lpstr>
      <vt:lpstr>ReadOhio Literacy Academy 2025</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Ohio Department of Education and Workforce</dc:creator>
  <cp:keywords/>
  <dc:description/>
  <cp:lastModifiedBy>Mallory, Andrea</cp:lastModifiedBy>
  <cp:revision>37</cp:revision>
  <cp:lastPrinted>2023-06-01T12:39:21Z</cp:lastPrinted>
  <dcterms:created xsi:type="dcterms:W3CDTF">2019-10-25T18:01:05Z</dcterms:created>
  <dcterms:modified xsi:type="dcterms:W3CDTF">2025-06-11T20:02:45Z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0x010100F7D06F2EA21C7F41831EF8DF46BBAD39</vt:lpwstr>
  </property>
  <property fmtid="{D5CDD505-2E9C-101B-9397-08002B2CF9AE}" pid="3" name="MediaServiceImageTags">
    <vt:lpwstr/>
  </property>
</Properties>
</file>