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7" r:id="rId4"/>
    <p:sldMasterId id="2147483795" r:id="rId5"/>
  </p:sldMasterIdLst>
  <p:notesMasterIdLst>
    <p:notesMasterId r:id="rId83"/>
  </p:notesMasterIdLst>
  <p:sldIdLst>
    <p:sldId id="267" r:id="rId6"/>
    <p:sldId id="268" r:id="rId7"/>
    <p:sldId id="270" r:id="rId8"/>
    <p:sldId id="262" r:id="rId9"/>
    <p:sldId id="263" r:id="rId10"/>
    <p:sldId id="271" r:id="rId11"/>
    <p:sldId id="1629" r:id="rId12"/>
    <p:sldId id="1614" r:id="rId13"/>
    <p:sldId id="289" r:id="rId14"/>
    <p:sldId id="1615" r:id="rId15"/>
    <p:sldId id="1610" r:id="rId16"/>
    <p:sldId id="744" r:id="rId17"/>
    <p:sldId id="1412" r:id="rId18"/>
    <p:sldId id="1417" r:id="rId19"/>
    <p:sldId id="1628" r:id="rId20"/>
    <p:sldId id="1585" r:id="rId21"/>
    <p:sldId id="1424" r:id="rId22"/>
    <p:sldId id="1627" r:id="rId23"/>
    <p:sldId id="1526" r:id="rId24"/>
    <p:sldId id="585" r:id="rId25"/>
    <p:sldId id="586" r:id="rId26"/>
    <p:sldId id="649" r:id="rId27"/>
    <p:sldId id="587" r:id="rId28"/>
    <p:sldId id="1468" r:id="rId29"/>
    <p:sldId id="1469" r:id="rId30"/>
    <p:sldId id="1466" r:id="rId31"/>
    <p:sldId id="1470" r:id="rId32"/>
    <p:sldId id="702" r:id="rId33"/>
    <p:sldId id="1194" r:id="rId34"/>
    <p:sldId id="1471" r:id="rId35"/>
    <p:sldId id="704" r:id="rId36"/>
    <p:sldId id="1265" r:id="rId37"/>
    <p:sldId id="1631" r:id="rId38"/>
    <p:sldId id="1267" r:id="rId39"/>
    <p:sldId id="1495" r:id="rId40"/>
    <p:sldId id="593" r:id="rId41"/>
    <p:sldId id="560" r:id="rId42"/>
    <p:sldId id="733" r:id="rId43"/>
    <p:sldId id="742" r:id="rId44"/>
    <p:sldId id="1626" r:id="rId45"/>
    <p:sldId id="583" r:id="rId46"/>
    <p:sldId id="1536" r:id="rId47"/>
    <p:sldId id="1504" r:id="rId48"/>
    <p:sldId id="1600" r:id="rId49"/>
    <p:sldId id="1630" r:id="rId50"/>
    <p:sldId id="1624" r:id="rId51"/>
    <p:sldId id="1515" r:id="rId52"/>
    <p:sldId id="1516" r:id="rId53"/>
    <p:sldId id="1559" r:id="rId54"/>
    <p:sldId id="1517" r:id="rId55"/>
    <p:sldId id="1575" r:id="rId56"/>
    <p:sldId id="1568" r:id="rId57"/>
    <p:sldId id="1519" r:id="rId58"/>
    <p:sldId id="1566" r:id="rId59"/>
    <p:sldId id="1521" r:id="rId60"/>
    <p:sldId id="1592" r:id="rId61"/>
    <p:sldId id="1591" r:id="rId62"/>
    <p:sldId id="1573" r:id="rId63"/>
    <p:sldId id="1571" r:id="rId64"/>
    <p:sldId id="1587" r:id="rId65"/>
    <p:sldId id="1522" r:id="rId66"/>
    <p:sldId id="1537" r:id="rId67"/>
    <p:sldId id="1622" r:id="rId68"/>
    <p:sldId id="1603" r:id="rId69"/>
    <p:sldId id="1584" r:id="rId70"/>
    <p:sldId id="1593" r:id="rId71"/>
    <p:sldId id="1594" r:id="rId72"/>
    <p:sldId id="1538" r:id="rId73"/>
    <p:sldId id="1619" r:id="rId74"/>
    <p:sldId id="751" r:id="rId75"/>
    <p:sldId id="1620" r:id="rId76"/>
    <p:sldId id="1612" r:id="rId77"/>
    <p:sldId id="1621" r:id="rId78"/>
    <p:sldId id="264" r:id="rId79"/>
    <p:sldId id="265" r:id="rId80"/>
    <p:sldId id="266" r:id="rId81"/>
    <p:sldId id="269" r:id="rId82"/>
  </p:sldIdLst>
  <p:sldSz cx="12192000" cy="6858000"/>
  <p:notesSz cx="7010400" cy="9296400"/>
  <p:embeddedFontLst>
    <p:embeddedFont>
      <p:font typeface="Gill Sans MT" panose="020B0502020104020203" pitchFamily="34" charset="0"/>
      <p:regular r:id="rId84"/>
      <p:bold r:id="rId85"/>
      <p:italic r:id="rId86"/>
      <p:boldItalic r:id="rId87"/>
    </p:embeddedFont>
    <p:embeddedFont>
      <p:font typeface="Open Sans" panose="020B0606030504020204" pitchFamily="34" charset="0"/>
      <p:regular r:id="rId88"/>
      <p:bold r:id="rId89"/>
      <p:italic r:id="rId90"/>
      <p:boldItalic r:id="rId91"/>
    </p:embeddedFont>
    <p:embeddedFont>
      <p:font typeface="Source Sans Pro" panose="020B0503030403020204" pitchFamily="34" charset="0"/>
      <p:regular r:id="rId92"/>
      <p:bold r:id="rId93"/>
      <p:italic r:id="rId94"/>
      <p:boldItalic r:id="rId95"/>
    </p:embeddedFont>
    <p:embeddedFont>
      <p:font typeface="Source Sans Pro SemiBold" panose="020B0603030403020204" pitchFamily="34" charset="0"/>
      <p:regular r:id="rId96"/>
      <p:bold r:id="rId97"/>
      <p:italic r:id="rId98"/>
      <p:boldItalic r:id="rId99"/>
    </p:embeddedFont>
  </p:embeddedFontLst>
  <p:custDataLst>
    <p:tags r:id="rId10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4"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A2A"/>
    <a:srgbClr val="5C5C5C"/>
    <a:srgbClr val="0E3F75"/>
    <a:srgbClr val="008E51"/>
    <a:srgbClr val="007A46"/>
    <a:srgbClr val="F38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B9CF6F-F286-4FE5-94FB-32F0CA39DD55}" v="1" dt="2025-06-03T19:54:15.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894"/>
    <p:restoredTop sz="86370" autoAdjust="0"/>
  </p:normalViewPr>
  <p:slideViewPr>
    <p:cSldViewPr snapToGrid="0">
      <p:cViewPr varScale="1">
        <p:scale>
          <a:sx n="97" d="100"/>
          <a:sy n="97" d="100"/>
        </p:scale>
        <p:origin x="710" y="432"/>
      </p:cViewPr>
      <p:guideLst>
        <p:guide orient="horz" pos="2160"/>
        <p:guide pos="3840"/>
        <p:guide orient="horz" pos="144"/>
      </p:guideLst>
    </p:cSldViewPr>
  </p:slideViewPr>
  <p:outlineViewPr>
    <p:cViewPr>
      <p:scale>
        <a:sx n="33" d="100"/>
        <a:sy n="33" d="100"/>
      </p:scale>
      <p:origin x="0" y="-20656"/>
    </p:cViewPr>
  </p:outlineViewPr>
  <p:notesTextViewPr>
    <p:cViewPr>
      <p:scale>
        <a:sx n="1" d="1"/>
        <a:sy n="1" d="1"/>
      </p:scale>
      <p:origin x="0" y="0"/>
    </p:cViewPr>
  </p:notesTextViewPr>
  <p:sorterViewPr>
    <p:cViewPr varScale="1">
      <p:scale>
        <a:sx n="1" d="1"/>
        <a:sy n="1" d="1"/>
      </p:scale>
      <p:origin x="0" y="-4956"/>
    </p:cViewPr>
  </p:sorterViewPr>
  <p:notesViewPr>
    <p:cSldViewPr snapToGrid="0">
      <p:cViewPr varScale="1">
        <p:scale>
          <a:sx n="66" d="100"/>
          <a:sy n="66" d="100"/>
        </p:scale>
        <p:origin x="0" y="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font" Target="fonts/font2.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4.fntdata"/><Relationship Id="rId10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9.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4.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ags" Target="tags/tag1.xml"/><Relationship Id="rId105"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2DE84D-917F-324E-9596-ABACF6633DA7}"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800AA7C2-C2F9-0742-A348-5298EC3D2817}">
      <dgm:prSet phldrT="[Text]"/>
      <dgm:spPr>
        <a:ln>
          <a:solidFill>
            <a:srgbClr val="15A64A"/>
          </a:solidFill>
        </a:ln>
      </dgm:spPr>
      <dgm:t>
        <a:bodyPr/>
        <a:lstStyle/>
        <a:p>
          <a:r>
            <a:rPr lang="en-US" dirty="0"/>
            <a:t>Critical Reading with Get the Gist</a:t>
          </a:r>
        </a:p>
      </dgm:t>
    </dgm:pt>
    <dgm:pt modelId="{8525DA50-8B24-A84B-A4EE-3BE3F711A0F0}" type="parTrans" cxnId="{A9C43663-B4F4-FB4E-86BB-F66AA65B0526}">
      <dgm:prSet/>
      <dgm:spPr/>
      <dgm:t>
        <a:bodyPr/>
        <a:lstStyle/>
        <a:p>
          <a:endParaRPr lang="en-US"/>
        </a:p>
      </dgm:t>
    </dgm:pt>
    <dgm:pt modelId="{E59660C5-F722-0D4A-BA57-7EC15293411D}" type="sibTrans" cxnId="{A9C43663-B4F4-FB4E-86BB-F66AA65B0526}">
      <dgm:prSet/>
      <dgm:spPr/>
      <dgm:t>
        <a:bodyPr/>
        <a:lstStyle/>
        <a:p>
          <a:endParaRPr lang="en-US"/>
        </a:p>
      </dgm:t>
    </dgm:pt>
    <dgm:pt modelId="{D2A883F0-B474-EC4D-96B3-D41212C1FEA0}">
      <dgm:prSet phldrT="[Text]"/>
      <dgm:spPr>
        <a:ln>
          <a:solidFill>
            <a:srgbClr val="15A64A"/>
          </a:solidFill>
        </a:ln>
      </dgm:spPr>
      <dgm:t>
        <a:bodyPr/>
        <a:lstStyle/>
        <a:p>
          <a:r>
            <a:rPr lang="en-US" dirty="0"/>
            <a:t>Focus on main idea</a:t>
          </a:r>
        </a:p>
      </dgm:t>
    </dgm:pt>
    <dgm:pt modelId="{DBFB2FD5-84CB-324A-83DC-8DD68C1EEB02}" type="parTrans" cxnId="{1683E278-ABE7-0E49-9BAC-01E68C82008F}">
      <dgm:prSet/>
      <dgm:spPr>
        <a:ln>
          <a:solidFill>
            <a:srgbClr val="15A64A"/>
          </a:solidFill>
        </a:ln>
      </dgm:spPr>
      <dgm:t>
        <a:bodyPr/>
        <a:lstStyle/>
        <a:p>
          <a:endParaRPr lang="en-US"/>
        </a:p>
      </dgm:t>
    </dgm:pt>
    <dgm:pt modelId="{A15382C7-0744-A449-B28F-A6786832CDCD}" type="sibTrans" cxnId="{1683E278-ABE7-0E49-9BAC-01E68C82008F}">
      <dgm:prSet/>
      <dgm:spPr/>
      <dgm:t>
        <a:bodyPr/>
        <a:lstStyle/>
        <a:p>
          <a:endParaRPr lang="en-US"/>
        </a:p>
      </dgm:t>
    </dgm:pt>
    <dgm:pt modelId="{AED55F89-2B9C-5B4C-8984-25C6FF237FC2}">
      <dgm:prSet phldrT="[Text]"/>
      <dgm:spPr>
        <a:ln>
          <a:solidFill>
            <a:srgbClr val="15A64A"/>
          </a:solidFill>
        </a:ln>
      </dgm:spPr>
      <dgm:t>
        <a:bodyPr/>
        <a:lstStyle/>
        <a:p>
          <a:r>
            <a:rPr lang="en-US" dirty="0"/>
            <a:t>High support</a:t>
          </a:r>
        </a:p>
      </dgm:t>
    </dgm:pt>
    <dgm:pt modelId="{69D9C4BC-82EC-6A43-A25E-ED37BD885910}" type="parTrans" cxnId="{3D0A1AF5-7F4A-8549-82DE-99197AD5F71F}">
      <dgm:prSet/>
      <dgm:spPr>
        <a:ln>
          <a:solidFill>
            <a:srgbClr val="15A64A"/>
          </a:solidFill>
        </a:ln>
      </dgm:spPr>
      <dgm:t>
        <a:bodyPr/>
        <a:lstStyle/>
        <a:p>
          <a:endParaRPr lang="en-US"/>
        </a:p>
      </dgm:t>
    </dgm:pt>
    <dgm:pt modelId="{7B3FA6B7-93D7-0743-8383-74A76D0698C6}" type="sibTrans" cxnId="{3D0A1AF5-7F4A-8549-82DE-99197AD5F71F}">
      <dgm:prSet/>
      <dgm:spPr/>
      <dgm:t>
        <a:bodyPr/>
        <a:lstStyle/>
        <a:p>
          <a:endParaRPr lang="en-US"/>
        </a:p>
      </dgm:t>
    </dgm:pt>
    <dgm:pt modelId="{8A6F5A8F-4999-B744-948F-F2879376F50C}">
      <dgm:prSet phldrT="[Text]"/>
      <dgm:spPr>
        <a:ln>
          <a:solidFill>
            <a:srgbClr val="15A64A"/>
          </a:solidFill>
        </a:ln>
      </dgm:spPr>
      <dgm:t>
        <a:bodyPr/>
        <a:lstStyle/>
        <a:p>
          <a:r>
            <a:rPr lang="en-US" dirty="0"/>
            <a:t>Peer-Mediated Critical Reading with Comprehension Questions</a:t>
          </a:r>
        </a:p>
      </dgm:t>
    </dgm:pt>
    <dgm:pt modelId="{28E3897B-3B49-BB4B-8AF4-18A71E49C26A}" type="parTrans" cxnId="{63A74560-2D37-0442-AF2A-1A5E58AFF3B5}">
      <dgm:prSet/>
      <dgm:spPr/>
      <dgm:t>
        <a:bodyPr/>
        <a:lstStyle/>
        <a:p>
          <a:endParaRPr lang="en-US"/>
        </a:p>
      </dgm:t>
    </dgm:pt>
    <dgm:pt modelId="{838FFB9A-C154-EF45-9E9B-01B91370F827}" type="sibTrans" cxnId="{63A74560-2D37-0442-AF2A-1A5E58AFF3B5}">
      <dgm:prSet/>
      <dgm:spPr/>
      <dgm:t>
        <a:bodyPr/>
        <a:lstStyle/>
        <a:p>
          <a:endParaRPr lang="en-US"/>
        </a:p>
      </dgm:t>
    </dgm:pt>
    <dgm:pt modelId="{564136D5-E68E-4745-96A2-98DAFA63C97F}">
      <dgm:prSet phldrT="[Text]"/>
      <dgm:spPr>
        <a:ln>
          <a:solidFill>
            <a:srgbClr val="15A64A"/>
          </a:solidFill>
        </a:ln>
      </dgm:spPr>
      <dgm:t>
        <a:bodyPr/>
        <a:lstStyle/>
        <a:p>
          <a:r>
            <a:rPr lang="en-US" dirty="0"/>
            <a:t>Focus on text-dependent questions</a:t>
          </a:r>
        </a:p>
      </dgm:t>
    </dgm:pt>
    <dgm:pt modelId="{57FDC510-01CA-6F4C-9D69-E22C44676A21}" type="parTrans" cxnId="{944F959F-6DAE-8D44-8B54-33BAA4C48910}">
      <dgm:prSet/>
      <dgm:spPr>
        <a:ln>
          <a:solidFill>
            <a:srgbClr val="15A64A"/>
          </a:solidFill>
        </a:ln>
      </dgm:spPr>
      <dgm:t>
        <a:bodyPr/>
        <a:lstStyle/>
        <a:p>
          <a:endParaRPr lang="en-US"/>
        </a:p>
      </dgm:t>
    </dgm:pt>
    <dgm:pt modelId="{F6D5EDAE-2B34-6B48-8526-839DD53CCA0B}" type="sibTrans" cxnId="{944F959F-6DAE-8D44-8B54-33BAA4C48910}">
      <dgm:prSet/>
      <dgm:spPr/>
      <dgm:t>
        <a:bodyPr/>
        <a:lstStyle/>
        <a:p>
          <a:endParaRPr lang="en-US"/>
        </a:p>
      </dgm:t>
    </dgm:pt>
    <dgm:pt modelId="{4191F47C-3857-6042-87FA-EC490AC20297}">
      <dgm:prSet phldrT="[Text]"/>
      <dgm:spPr>
        <a:ln>
          <a:solidFill>
            <a:srgbClr val="15A64A"/>
          </a:solidFill>
        </a:ln>
      </dgm:spPr>
      <dgm:t>
        <a:bodyPr/>
        <a:lstStyle/>
        <a:p>
          <a:r>
            <a:rPr lang="en-US" dirty="0"/>
            <a:t>Low support</a:t>
          </a:r>
        </a:p>
      </dgm:t>
    </dgm:pt>
    <dgm:pt modelId="{4C0CFC9F-9EBD-D34A-BDFA-B33B03915A71}" type="parTrans" cxnId="{EF016039-E1BC-F44A-9E0F-5FA2C7CB7599}">
      <dgm:prSet/>
      <dgm:spPr>
        <a:ln>
          <a:solidFill>
            <a:srgbClr val="15A64A"/>
          </a:solidFill>
        </a:ln>
      </dgm:spPr>
      <dgm:t>
        <a:bodyPr/>
        <a:lstStyle/>
        <a:p>
          <a:endParaRPr lang="en-US"/>
        </a:p>
      </dgm:t>
    </dgm:pt>
    <dgm:pt modelId="{2D5A2109-DB76-3C4B-A0A6-A7B3D8ED770B}" type="sibTrans" cxnId="{EF016039-E1BC-F44A-9E0F-5FA2C7CB7599}">
      <dgm:prSet/>
      <dgm:spPr/>
      <dgm:t>
        <a:bodyPr/>
        <a:lstStyle/>
        <a:p>
          <a:endParaRPr lang="en-US"/>
        </a:p>
      </dgm:t>
    </dgm:pt>
    <dgm:pt modelId="{27B637ED-54DB-3B47-B60A-7951FAC63D08}">
      <dgm:prSet phldrT="[Text]"/>
      <dgm:spPr>
        <a:ln>
          <a:solidFill>
            <a:srgbClr val="15A64A"/>
          </a:solidFill>
        </a:ln>
      </dgm:spPr>
      <dgm:t>
        <a:bodyPr/>
        <a:lstStyle/>
        <a:p>
          <a:r>
            <a:rPr lang="en-US" dirty="0"/>
            <a:t>Can include peer-mediated practice</a:t>
          </a:r>
        </a:p>
      </dgm:t>
    </dgm:pt>
    <dgm:pt modelId="{F2212B34-4504-DE45-A5F0-63523A79B71E}" type="parTrans" cxnId="{5A8D4BED-FB78-C948-B648-43FF3707CE6B}">
      <dgm:prSet/>
      <dgm:spPr>
        <a:ln>
          <a:solidFill>
            <a:srgbClr val="15A64A"/>
          </a:solidFill>
        </a:ln>
      </dgm:spPr>
      <dgm:t>
        <a:bodyPr/>
        <a:lstStyle/>
        <a:p>
          <a:endParaRPr lang="en-US"/>
        </a:p>
      </dgm:t>
    </dgm:pt>
    <dgm:pt modelId="{7379F9CB-10C1-274C-ACD5-9F2CE478E0F5}" type="sibTrans" cxnId="{5A8D4BED-FB78-C948-B648-43FF3707CE6B}">
      <dgm:prSet/>
      <dgm:spPr/>
      <dgm:t>
        <a:bodyPr/>
        <a:lstStyle/>
        <a:p>
          <a:endParaRPr lang="en-US"/>
        </a:p>
      </dgm:t>
    </dgm:pt>
    <dgm:pt modelId="{E7475C15-BFD3-F747-A971-DA454F195EAA}">
      <dgm:prSet phldrT="[Text]"/>
      <dgm:spPr>
        <a:ln>
          <a:solidFill>
            <a:srgbClr val="15A64A"/>
          </a:solidFill>
        </a:ln>
      </dgm:spPr>
      <dgm:t>
        <a:bodyPr/>
        <a:lstStyle/>
        <a:p>
          <a:r>
            <a:rPr lang="en-US" dirty="0"/>
            <a:t>Always includes peer-mediated practice</a:t>
          </a:r>
        </a:p>
      </dgm:t>
    </dgm:pt>
    <dgm:pt modelId="{9B57E1C2-B74C-6B4B-B56B-7895D0788CF4}" type="parTrans" cxnId="{E8A730BB-3A17-FD48-8BA1-56D3EF05B8D2}">
      <dgm:prSet/>
      <dgm:spPr>
        <a:ln>
          <a:solidFill>
            <a:srgbClr val="15A64A"/>
          </a:solidFill>
        </a:ln>
      </dgm:spPr>
      <dgm:t>
        <a:bodyPr/>
        <a:lstStyle/>
        <a:p>
          <a:endParaRPr lang="en-US"/>
        </a:p>
      </dgm:t>
    </dgm:pt>
    <dgm:pt modelId="{AEC4E49F-5B17-2245-B132-9CA178A95D2B}" type="sibTrans" cxnId="{E8A730BB-3A17-FD48-8BA1-56D3EF05B8D2}">
      <dgm:prSet/>
      <dgm:spPr/>
      <dgm:t>
        <a:bodyPr/>
        <a:lstStyle/>
        <a:p>
          <a:endParaRPr lang="en-US"/>
        </a:p>
      </dgm:t>
    </dgm:pt>
    <dgm:pt modelId="{9DE8D1FE-D1E0-2B4B-9C8A-A90EC2B5DDFD}" type="pres">
      <dgm:prSet presAssocID="{E52DE84D-917F-324E-9596-ABACF6633DA7}" presName="diagram" presStyleCnt="0">
        <dgm:presLayoutVars>
          <dgm:chPref val="1"/>
          <dgm:dir/>
          <dgm:animOne val="branch"/>
          <dgm:animLvl val="lvl"/>
          <dgm:resizeHandles/>
        </dgm:presLayoutVars>
      </dgm:prSet>
      <dgm:spPr/>
    </dgm:pt>
    <dgm:pt modelId="{7F9B5640-D8C8-2B4D-86FE-520232FD28F8}" type="pres">
      <dgm:prSet presAssocID="{800AA7C2-C2F9-0742-A348-5298EC3D2817}" presName="root" presStyleCnt="0"/>
      <dgm:spPr/>
    </dgm:pt>
    <dgm:pt modelId="{51C8F28C-9DB9-3F4D-82F2-C1345F4F06DC}" type="pres">
      <dgm:prSet presAssocID="{800AA7C2-C2F9-0742-A348-5298EC3D2817}" presName="rootComposite" presStyleCnt="0"/>
      <dgm:spPr/>
    </dgm:pt>
    <dgm:pt modelId="{ECD16E8A-4527-AE45-A6F4-684BCAFAAF10}" type="pres">
      <dgm:prSet presAssocID="{800AA7C2-C2F9-0742-A348-5298EC3D2817}" presName="rootText" presStyleLbl="node1" presStyleIdx="0" presStyleCnt="2"/>
      <dgm:spPr/>
    </dgm:pt>
    <dgm:pt modelId="{0B689FBB-35C8-554A-9D22-B246E6BBCE30}" type="pres">
      <dgm:prSet presAssocID="{800AA7C2-C2F9-0742-A348-5298EC3D2817}" presName="rootConnector" presStyleLbl="node1" presStyleIdx="0" presStyleCnt="2"/>
      <dgm:spPr/>
    </dgm:pt>
    <dgm:pt modelId="{16018CB1-583B-274F-B797-075AE3FA6E51}" type="pres">
      <dgm:prSet presAssocID="{800AA7C2-C2F9-0742-A348-5298EC3D2817}" presName="childShape" presStyleCnt="0"/>
      <dgm:spPr/>
    </dgm:pt>
    <dgm:pt modelId="{2163C9E9-7754-6841-8CAD-D92CBB3E2191}" type="pres">
      <dgm:prSet presAssocID="{DBFB2FD5-84CB-324A-83DC-8DD68C1EEB02}" presName="Name13" presStyleLbl="parChTrans1D2" presStyleIdx="0" presStyleCnt="6"/>
      <dgm:spPr/>
    </dgm:pt>
    <dgm:pt modelId="{56D73C93-008A-6B45-BD43-0DE99DA92D8F}" type="pres">
      <dgm:prSet presAssocID="{D2A883F0-B474-EC4D-96B3-D41212C1FEA0}" presName="childText" presStyleLbl="bgAcc1" presStyleIdx="0" presStyleCnt="6">
        <dgm:presLayoutVars>
          <dgm:bulletEnabled val="1"/>
        </dgm:presLayoutVars>
      </dgm:prSet>
      <dgm:spPr/>
    </dgm:pt>
    <dgm:pt modelId="{B10F7BD1-8B65-1F44-86CB-E1647424C39C}" type="pres">
      <dgm:prSet presAssocID="{69D9C4BC-82EC-6A43-A25E-ED37BD885910}" presName="Name13" presStyleLbl="parChTrans1D2" presStyleIdx="1" presStyleCnt="6"/>
      <dgm:spPr/>
    </dgm:pt>
    <dgm:pt modelId="{583232B1-4957-A147-BE31-279AB60BC9D9}" type="pres">
      <dgm:prSet presAssocID="{AED55F89-2B9C-5B4C-8984-25C6FF237FC2}" presName="childText" presStyleLbl="bgAcc1" presStyleIdx="1" presStyleCnt="6">
        <dgm:presLayoutVars>
          <dgm:bulletEnabled val="1"/>
        </dgm:presLayoutVars>
      </dgm:prSet>
      <dgm:spPr/>
    </dgm:pt>
    <dgm:pt modelId="{9C4E0375-1C2C-0944-BF7E-9A9D10A47D3C}" type="pres">
      <dgm:prSet presAssocID="{F2212B34-4504-DE45-A5F0-63523A79B71E}" presName="Name13" presStyleLbl="parChTrans1D2" presStyleIdx="2" presStyleCnt="6"/>
      <dgm:spPr/>
    </dgm:pt>
    <dgm:pt modelId="{9204214E-412E-C24D-99D4-1F0F9A483F4F}" type="pres">
      <dgm:prSet presAssocID="{27B637ED-54DB-3B47-B60A-7951FAC63D08}" presName="childText" presStyleLbl="bgAcc1" presStyleIdx="2" presStyleCnt="6">
        <dgm:presLayoutVars>
          <dgm:bulletEnabled val="1"/>
        </dgm:presLayoutVars>
      </dgm:prSet>
      <dgm:spPr/>
    </dgm:pt>
    <dgm:pt modelId="{A6FC4801-9BB2-3C46-BF16-AAA504D5C188}" type="pres">
      <dgm:prSet presAssocID="{8A6F5A8F-4999-B744-948F-F2879376F50C}" presName="root" presStyleCnt="0"/>
      <dgm:spPr/>
    </dgm:pt>
    <dgm:pt modelId="{B8E8FE30-63B2-B143-A7B8-13711290EE80}" type="pres">
      <dgm:prSet presAssocID="{8A6F5A8F-4999-B744-948F-F2879376F50C}" presName="rootComposite" presStyleCnt="0"/>
      <dgm:spPr/>
    </dgm:pt>
    <dgm:pt modelId="{08040E8E-E5F0-3148-9CD9-92B37EB748E4}" type="pres">
      <dgm:prSet presAssocID="{8A6F5A8F-4999-B744-948F-F2879376F50C}" presName="rootText" presStyleLbl="node1" presStyleIdx="1" presStyleCnt="2"/>
      <dgm:spPr/>
    </dgm:pt>
    <dgm:pt modelId="{70D67A73-2BB1-974E-95C6-58D14A630DAB}" type="pres">
      <dgm:prSet presAssocID="{8A6F5A8F-4999-B744-948F-F2879376F50C}" presName="rootConnector" presStyleLbl="node1" presStyleIdx="1" presStyleCnt="2"/>
      <dgm:spPr/>
    </dgm:pt>
    <dgm:pt modelId="{A9A70FC1-87CE-7C47-B2D8-E7BBE6269A84}" type="pres">
      <dgm:prSet presAssocID="{8A6F5A8F-4999-B744-948F-F2879376F50C}" presName="childShape" presStyleCnt="0"/>
      <dgm:spPr/>
    </dgm:pt>
    <dgm:pt modelId="{E5103389-533D-9B4A-A904-2BF317D83209}" type="pres">
      <dgm:prSet presAssocID="{57FDC510-01CA-6F4C-9D69-E22C44676A21}" presName="Name13" presStyleLbl="parChTrans1D2" presStyleIdx="3" presStyleCnt="6"/>
      <dgm:spPr/>
    </dgm:pt>
    <dgm:pt modelId="{225CF53C-9C9C-404B-A9CE-3FEECD8C77A3}" type="pres">
      <dgm:prSet presAssocID="{564136D5-E68E-4745-96A2-98DAFA63C97F}" presName="childText" presStyleLbl="bgAcc1" presStyleIdx="3" presStyleCnt="6">
        <dgm:presLayoutVars>
          <dgm:bulletEnabled val="1"/>
        </dgm:presLayoutVars>
      </dgm:prSet>
      <dgm:spPr/>
    </dgm:pt>
    <dgm:pt modelId="{98A1A75F-66E7-3B42-B15C-31578FB491BB}" type="pres">
      <dgm:prSet presAssocID="{4C0CFC9F-9EBD-D34A-BDFA-B33B03915A71}" presName="Name13" presStyleLbl="parChTrans1D2" presStyleIdx="4" presStyleCnt="6"/>
      <dgm:spPr/>
    </dgm:pt>
    <dgm:pt modelId="{7B6E7863-DD06-0845-92BC-DADE615D9C18}" type="pres">
      <dgm:prSet presAssocID="{4191F47C-3857-6042-87FA-EC490AC20297}" presName="childText" presStyleLbl="bgAcc1" presStyleIdx="4" presStyleCnt="6">
        <dgm:presLayoutVars>
          <dgm:bulletEnabled val="1"/>
        </dgm:presLayoutVars>
      </dgm:prSet>
      <dgm:spPr/>
    </dgm:pt>
    <dgm:pt modelId="{CF3C93C5-BBCC-6D45-B3E1-536EBD8F13C0}" type="pres">
      <dgm:prSet presAssocID="{9B57E1C2-B74C-6B4B-B56B-7895D0788CF4}" presName="Name13" presStyleLbl="parChTrans1D2" presStyleIdx="5" presStyleCnt="6"/>
      <dgm:spPr/>
    </dgm:pt>
    <dgm:pt modelId="{657CE099-16B2-A44E-B5C8-8AC1C1E3B836}" type="pres">
      <dgm:prSet presAssocID="{E7475C15-BFD3-F747-A971-DA454F195EAA}" presName="childText" presStyleLbl="bgAcc1" presStyleIdx="5" presStyleCnt="6">
        <dgm:presLayoutVars>
          <dgm:bulletEnabled val="1"/>
        </dgm:presLayoutVars>
      </dgm:prSet>
      <dgm:spPr/>
    </dgm:pt>
  </dgm:ptLst>
  <dgm:cxnLst>
    <dgm:cxn modelId="{71C61600-AF86-8346-80F3-27124FC214E2}" type="presOf" srcId="{4C0CFC9F-9EBD-D34A-BDFA-B33B03915A71}" destId="{98A1A75F-66E7-3B42-B15C-31578FB491BB}" srcOrd="0" destOrd="0" presId="urn:microsoft.com/office/officeart/2005/8/layout/hierarchy3"/>
    <dgm:cxn modelId="{D7809F09-9A2A-AD4D-AF66-D8BE30F6826E}" type="presOf" srcId="{DBFB2FD5-84CB-324A-83DC-8DD68C1EEB02}" destId="{2163C9E9-7754-6841-8CAD-D92CBB3E2191}" srcOrd="0" destOrd="0" presId="urn:microsoft.com/office/officeart/2005/8/layout/hierarchy3"/>
    <dgm:cxn modelId="{76CBEF1D-D24B-9B43-A018-98B0AC1A86E2}" type="presOf" srcId="{E7475C15-BFD3-F747-A971-DA454F195EAA}" destId="{657CE099-16B2-A44E-B5C8-8AC1C1E3B836}" srcOrd="0" destOrd="0" presId="urn:microsoft.com/office/officeart/2005/8/layout/hierarchy3"/>
    <dgm:cxn modelId="{DE4A4134-8BE1-8047-850E-160A389709F4}" type="presOf" srcId="{69D9C4BC-82EC-6A43-A25E-ED37BD885910}" destId="{B10F7BD1-8B65-1F44-86CB-E1647424C39C}" srcOrd="0" destOrd="0" presId="urn:microsoft.com/office/officeart/2005/8/layout/hierarchy3"/>
    <dgm:cxn modelId="{EF016039-E1BC-F44A-9E0F-5FA2C7CB7599}" srcId="{8A6F5A8F-4999-B744-948F-F2879376F50C}" destId="{4191F47C-3857-6042-87FA-EC490AC20297}" srcOrd="1" destOrd="0" parTransId="{4C0CFC9F-9EBD-D34A-BDFA-B33B03915A71}" sibTransId="{2D5A2109-DB76-3C4B-A0A6-A7B3D8ED770B}"/>
    <dgm:cxn modelId="{7BC7F33D-647B-FD4B-9F66-97D605AAF63E}" type="presOf" srcId="{4191F47C-3857-6042-87FA-EC490AC20297}" destId="{7B6E7863-DD06-0845-92BC-DADE615D9C18}" srcOrd="0" destOrd="0" presId="urn:microsoft.com/office/officeart/2005/8/layout/hierarchy3"/>
    <dgm:cxn modelId="{63A74560-2D37-0442-AF2A-1A5E58AFF3B5}" srcId="{E52DE84D-917F-324E-9596-ABACF6633DA7}" destId="{8A6F5A8F-4999-B744-948F-F2879376F50C}" srcOrd="1" destOrd="0" parTransId="{28E3897B-3B49-BB4B-8AF4-18A71E49C26A}" sibTransId="{838FFB9A-C154-EF45-9E9B-01B91370F827}"/>
    <dgm:cxn modelId="{75103742-3D6F-544C-9228-5E0DA6458D22}" type="presOf" srcId="{E52DE84D-917F-324E-9596-ABACF6633DA7}" destId="{9DE8D1FE-D1E0-2B4B-9C8A-A90EC2B5DDFD}" srcOrd="0" destOrd="0" presId="urn:microsoft.com/office/officeart/2005/8/layout/hierarchy3"/>
    <dgm:cxn modelId="{A9C43663-B4F4-FB4E-86BB-F66AA65B0526}" srcId="{E52DE84D-917F-324E-9596-ABACF6633DA7}" destId="{800AA7C2-C2F9-0742-A348-5298EC3D2817}" srcOrd="0" destOrd="0" parTransId="{8525DA50-8B24-A84B-A4EE-3BE3F711A0F0}" sibTransId="{E59660C5-F722-0D4A-BA57-7EC15293411D}"/>
    <dgm:cxn modelId="{4D314547-3329-9941-88B4-7E35FA081AB6}" type="presOf" srcId="{9B57E1C2-B74C-6B4B-B56B-7895D0788CF4}" destId="{CF3C93C5-BBCC-6D45-B3E1-536EBD8F13C0}" srcOrd="0" destOrd="0" presId="urn:microsoft.com/office/officeart/2005/8/layout/hierarchy3"/>
    <dgm:cxn modelId="{0EA89769-8014-964C-90DC-792CE08F5047}" type="presOf" srcId="{8A6F5A8F-4999-B744-948F-F2879376F50C}" destId="{70D67A73-2BB1-974E-95C6-58D14A630DAB}" srcOrd="1" destOrd="0" presId="urn:microsoft.com/office/officeart/2005/8/layout/hierarchy3"/>
    <dgm:cxn modelId="{7314184D-2DB5-734E-9D70-2D1095396D48}" type="presOf" srcId="{27B637ED-54DB-3B47-B60A-7951FAC63D08}" destId="{9204214E-412E-C24D-99D4-1F0F9A483F4F}" srcOrd="0" destOrd="0" presId="urn:microsoft.com/office/officeart/2005/8/layout/hierarchy3"/>
    <dgm:cxn modelId="{A3301778-9800-9949-BDFD-DFDAD89DFA8A}" type="presOf" srcId="{564136D5-E68E-4745-96A2-98DAFA63C97F}" destId="{225CF53C-9C9C-404B-A9CE-3FEECD8C77A3}" srcOrd="0" destOrd="0" presId="urn:microsoft.com/office/officeart/2005/8/layout/hierarchy3"/>
    <dgm:cxn modelId="{1683E278-ABE7-0E49-9BAC-01E68C82008F}" srcId="{800AA7C2-C2F9-0742-A348-5298EC3D2817}" destId="{D2A883F0-B474-EC4D-96B3-D41212C1FEA0}" srcOrd="0" destOrd="0" parTransId="{DBFB2FD5-84CB-324A-83DC-8DD68C1EEB02}" sibTransId="{A15382C7-0744-A449-B28F-A6786832CDCD}"/>
    <dgm:cxn modelId="{33117D7A-1808-2248-9392-997B52668D79}" type="presOf" srcId="{800AA7C2-C2F9-0742-A348-5298EC3D2817}" destId="{ECD16E8A-4527-AE45-A6F4-684BCAFAAF10}" srcOrd="0" destOrd="0" presId="urn:microsoft.com/office/officeart/2005/8/layout/hierarchy3"/>
    <dgm:cxn modelId="{A6ED2D80-C2FD-2145-A025-C16683B23513}" type="presOf" srcId="{AED55F89-2B9C-5B4C-8984-25C6FF237FC2}" destId="{583232B1-4957-A147-BE31-279AB60BC9D9}" srcOrd="0" destOrd="0" presId="urn:microsoft.com/office/officeart/2005/8/layout/hierarchy3"/>
    <dgm:cxn modelId="{A0DB0288-344D-284D-B8DA-17260E1871C6}" type="presOf" srcId="{57FDC510-01CA-6F4C-9D69-E22C44676A21}" destId="{E5103389-533D-9B4A-A904-2BF317D83209}" srcOrd="0" destOrd="0" presId="urn:microsoft.com/office/officeart/2005/8/layout/hierarchy3"/>
    <dgm:cxn modelId="{DA11B193-2EB2-8247-BB31-80615522ECE9}" type="presOf" srcId="{800AA7C2-C2F9-0742-A348-5298EC3D2817}" destId="{0B689FBB-35C8-554A-9D22-B246E6BBCE30}" srcOrd="1" destOrd="0" presId="urn:microsoft.com/office/officeart/2005/8/layout/hierarchy3"/>
    <dgm:cxn modelId="{944F959F-6DAE-8D44-8B54-33BAA4C48910}" srcId="{8A6F5A8F-4999-B744-948F-F2879376F50C}" destId="{564136D5-E68E-4745-96A2-98DAFA63C97F}" srcOrd="0" destOrd="0" parTransId="{57FDC510-01CA-6F4C-9D69-E22C44676A21}" sibTransId="{F6D5EDAE-2B34-6B48-8526-839DD53CCA0B}"/>
    <dgm:cxn modelId="{E8A730BB-3A17-FD48-8BA1-56D3EF05B8D2}" srcId="{8A6F5A8F-4999-B744-948F-F2879376F50C}" destId="{E7475C15-BFD3-F747-A971-DA454F195EAA}" srcOrd="2" destOrd="0" parTransId="{9B57E1C2-B74C-6B4B-B56B-7895D0788CF4}" sibTransId="{AEC4E49F-5B17-2245-B132-9CA178A95D2B}"/>
    <dgm:cxn modelId="{7ADFE6D3-1411-564B-95EF-9AA0DF739B32}" type="presOf" srcId="{F2212B34-4504-DE45-A5F0-63523A79B71E}" destId="{9C4E0375-1C2C-0944-BF7E-9A9D10A47D3C}" srcOrd="0" destOrd="0" presId="urn:microsoft.com/office/officeart/2005/8/layout/hierarchy3"/>
    <dgm:cxn modelId="{A794BDE0-7849-5C49-822E-88D79A1CF2EA}" type="presOf" srcId="{8A6F5A8F-4999-B744-948F-F2879376F50C}" destId="{08040E8E-E5F0-3148-9CD9-92B37EB748E4}" srcOrd="0" destOrd="0" presId="urn:microsoft.com/office/officeart/2005/8/layout/hierarchy3"/>
    <dgm:cxn modelId="{5A8D4BED-FB78-C948-B648-43FF3707CE6B}" srcId="{800AA7C2-C2F9-0742-A348-5298EC3D2817}" destId="{27B637ED-54DB-3B47-B60A-7951FAC63D08}" srcOrd="2" destOrd="0" parTransId="{F2212B34-4504-DE45-A5F0-63523A79B71E}" sibTransId="{7379F9CB-10C1-274C-ACD5-9F2CE478E0F5}"/>
    <dgm:cxn modelId="{3D0A1AF5-7F4A-8549-82DE-99197AD5F71F}" srcId="{800AA7C2-C2F9-0742-A348-5298EC3D2817}" destId="{AED55F89-2B9C-5B4C-8984-25C6FF237FC2}" srcOrd="1" destOrd="0" parTransId="{69D9C4BC-82EC-6A43-A25E-ED37BD885910}" sibTransId="{7B3FA6B7-93D7-0743-8383-74A76D0698C6}"/>
    <dgm:cxn modelId="{DE64F7FD-E5E6-8442-B1A7-8959703956A5}" type="presOf" srcId="{D2A883F0-B474-EC4D-96B3-D41212C1FEA0}" destId="{56D73C93-008A-6B45-BD43-0DE99DA92D8F}" srcOrd="0" destOrd="0" presId="urn:microsoft.com/office/officeart/2005/8/layout/hierarchy3"/>
    <dgm:cxn modelId="{A3D028EA-AFC0-E142-B1BC-B0D0315F6017}" type="presParOf" srcId="{9DE8D1FE-D1E0-2B4B-9C8A-A90EC2B5DDFD}" destId="{7F9B5640-D8C8-2B4D-86FE-520232FD28F8}" srcOrd="0" destOrd="0" presId="urn:microsoft.com/office/officeart/2005/8/layout/hierarchy3"/>
    <dgm:cxn modelId="{0E063170-E170-EB46-A615-7445BC3CCBA9}" type="presParOf" srcId="{7F9B5640-D8C8-2B4D-86FE-520232FD28F8}" destId="{51C8F28C-9DB9-3F4D-82F2-C1345F4F06DC}" srcOrd="0" destOrd="0" presId="urn:microsoft.com/office/officeart/2005/8/layout/hierarchy3"/>
    <dgm:cxn modelId="{723B7738-F2E0-F64C-A8F0-63BCB1B7496C}" type="presParOf" srcId="{51C8F28C-9DB9-3F4D-82F2-C1345F4F06DC}" destId="{ECD16E8A-4527-AE45-A6F4-684BCAFAAF10}" srcOrd="0" destOrd="0" presId="urn:microsoft.com/office/officeart/2005/8/layout/hierarchy3"/>
    <dgm:cxn modelId="{D3A063AD-72FB-E741-BA43-C9F476B58A6D}" type="presParOf" srcId="{51C8F28C-9DB9-3F4D-82F2-C1345F4F06DC}" destId="{0B689FBB-35C8-554A-9D22-B246E6BBCE30}" srcOrd="1" destOrd="0" presId="urn:microsoft.com/office/officeart/2005/8/layout/hierarchy3"/>
    <dgm:cxn modelId="{1DC8500F-4C89-DE43-B5EB-A8FDCA09DCE1}" type="presParOf" srcId="{7F9B5640-D8C8-2B4D-86FE-520232FD28F8}" destId="{16018CB1-583B-274F-B797-075AE3FA6E51}" srcOrd="1" destOrd="0" presId="urn:microsoft.com/office/officeart/2005/8/layout/hierarchy3"/>
    <dgm:cxn modelId="{D51F3891-4254-2F40-912B-0BAA3937ACD5}" type="presParOf" srcId="{16018CB1-583B-274F-B797-075AE3FA6E51}" destId="{2163C9E9-7754-6841-8CAD-D92CBB3E2191}" srcOrd="0" destOrd="0" presId="urn:microsoft.com/office/officeart/2005/8/layout/hierarchy3"/>
    <dgm:cxn modelId="{6924891D-5BA3-FF4C-8F47-BA25661F3C87}" type="presParOf" srcId="{16018CB1-583B-274F-B797-075AE3FA6E51}" destId="{56D73C93-008A-6B45-BD43-0DE99DA92D8F}" srcOrd="1" destOrd="0" presId="urn:microsoft.com/office/officeart/2005/8/layout/hierarchy3"/>
    <dgm:cxn modelId="{20CBE433-4AA5-694B-AD65-57EBACA7296F}" type="presParOf" srcId="{16018CB1-583B-274F-B797-075AE3FA6E51}" destId="{B10F7BD1-8B65-1F44-86CB-E1647424C39C}" srcOrd="2" destOrd="0" presId="urn:microsoft.com/office/officeart/2005/8/layout/hierarchy3"/>
    <dgm:cxn modelId="{BEE9D216-D73B-EB4C-9629-78E484245C6C}" type="presParOf" srcId="{16018CB1-583B-274F-B797-075AE3FA6E51}" destId="{583232B1-4957-A147-BE31-279AB60BC9D9}" srcOrd="3" destOrd="0" presId="urn:microsoft.com/office/officeart/2005/8/layout/hierarchy3"/>
    <dgm:cxn modelId="{8A94A30A-5407-9144-B60B-D55360E9CC2B}" type="presParOf" srcId="{16018CB1-583B-274F-B797-075AE3FA6E51}" destId="{9C4E0375-1C2C-0944-BF7E-9A9D10A47D3C}" srcOrd="4" destOrd="0" presId="urn:microsoft.com/office/officeart/2005/8/layout/hierarchy3"/>
    <dgm:cxn modelId="{BD83A3EC-D534-F64D-AB09-CF73638EB26B}" type="presParOf" srcId="{16018CB1-583B-274F-B797-075AE3FA6E51}" destId="{9204214E-412E-C24D-99D4-1F0F9A483F4F}" srcOrd="5" destOrd="0" presId="urn:microsoft.com/office/officeart/2005/8/layout/hierarchy3"/>
    <dgm:cxn modelId="{15077B58-C650-A142-BFDF-9E5CF097031A}" type="presParOf" srcId="{9DE8D1FE-D1E0-2B4B-9C8A-A90EC2B5DDFD}" destId="{A6FC4801-9BB2-3C46-BF16-AAA504D5C188}" srcOrd="1" destOrd="0" presId="urn:microsoft.com/office/officeart/2005/8/layout/hierarchy3"/>
    <dgm:cxn modelId="{D2E07183-B9B8-B147-9CD9-66149AFE9FE5}" type="presParOf" srcId="{A6FC4801-9BB2-3C46-BF16-AAA504D5C188}" destId="{B8E8FE30-63B2-B143-A7B8-13711290EE80}" srcOrd="0" destOrd="0" presId="urn:microsoft.com/office/officeart/2005/8/layout/hierarchy3"/>
    <dgm:cxn modelId="{F7DDC505-2249-554C-B65B-C98C62A6B9A2}" type="presParOf" srcId="{B8E8FE30-63B2-B143-A7B8-13711290EE80}" destId="{08040E8E-E5F0-3148-9CD9-92B37EB748E4}" srcOrd="0" destOrd="0" presId="urn:microsoft.com/office/officeart/2005/8/layout/hierarchy3"/>
    <dgm:cxn modelId="{0957B498-1337-7641-B368-534EB7DE26DE}" type="presParOf" srcId="{B8E8FE30-63B2-B143-A7B8-13711290EE80}" destId="{70D67A73-2BB1-974E-95C6-58D14A630DAB}" srcOrd="1" destOrd="0" presId="urn:microsoft.com/office/officeart/2005/8/layout/hierarchy3"/>
    <dgm:cxn modelId="{0F0E5BC1-FB5F-CA4D-BC64-53FC11E09ED9}" type="presParOf" srcId="{A6FC4801-9BB2-3C46-BF16-AAA504D5C188}" destId="{A9A70FC1-87CE-7C47-B2D8-E7BBE6269A84}" srcOrd="1" destOrd="0" presId="urn:microsoft.com/office/officeart/2005/8/layout/hierarchy3"/>
    <dgm:cxn modelId="{53576FF2-426A-FB4A-BAB3-0166B95C6B29}" type="presParOf" srcId="{A9A70FC1-87CE-7C47-B2D8-E7BBE6269A84}" destId="{E5103389-533D-9B4A-A904-2BF317D83209}" srcOrd="0" destOrd="0" presId="urn:microsoft.com/office/officeart/2005/8/layout/hierarchy3"/>
    <dgm:cxn modelId="{E6CCEA95-ECF8-7247-9690-9670DB281187}" type="presParOf" srcId="{A9A70FC1-87CE-7C47-B2D8-E7BBE6269A84}" destId="{225CF53C-9C9C-404B-A9CE-3FEECD8C77A3}" srcOrd="1" destOrd="0" presId="urn:microsoft.com/office/officeart/2005/8/layout/hierarchy3"/>
    <dgm:cxn modelId="{88F8EAC9-257D-884B-BE69-00241A1E93D7}" type="presParOf" srcId="{A9A70FC1-87CE-7C47-B2D8-E7BBE6269A84}" destId="{98A1A75F-66E7-3B42-B15C-31578FB491BB}" srcOrd="2" destOrd="0" presId="urn:microsoft.com/office/officeart/2005/8/layout/hierarchy3"/>
    <dgm:cxn modelId="{76958A4B-A1C6-9548-A465-48C6554BD639}" type="presParOf" srcId="{A9A70FC1-87CE-7C47-B2D8-E7BBE6269A84}" destId="{7B6E7863-DD06-0845-92BC-DADE615D9C18}" srcOrd="3" destOrd="0" presId="urn:microsoft.com/office/officeart/2005/8/layout/hierarchy3"/>
    <dgm:cxn modelId="{077FBF63-6015-B04E-918E-A4039544479F}" type="presParOf" srcId="{A9A70FC1-87CE-7C47-B2D8-E7BBE6269A84}" destId="{CF3C93C5-BBCC-6D45-B3E1-536EBD8F13C0}" srcOrd="4" destOrd="0" presId="urn:microsoft.com/office/officeart/2005/8/layout/hierarchy3"/>
    <dgm:cxn modelId="{444280C9-A932-7C40-9783-38AB11BBAD49}" type="presParOf" srcId="{A9A70FC1-87CE-7C47-B2D8-E7BBE6269A84}" destId="{657CE099-16B2-A44E-B5C8-8AC1C1E3B836}"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430D896-7EB0-4343-8C31-B7C85EFAAA76}"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8045F2A9-FB70-CA47-B230-E3EE3252A02C}">
      <dgm:prSet phldrT="[Text]" custT="1"/>
      <dgm:spPr>
        <a:solidFill>
          <a:srgbClr val="585CA8"/>
        </a:solidFill>
      </dgm:spPr>
      <dgm:t>
        <a:bodyPr/>
        <a:lstStyle/>
        <a:p>
          <a:r>
            <a:rPr lang="en-US" sz="2800" b="1" dirty="0"/>
            <a:t>Introduce the Passage</a:t>
          </a:r>
        </a:p>
      </dgm:t>
    </dgm:pt>
    <dgm:pt modelId="{71B7ADCB-A34D-D444-8184-80DC70ACF7ED}" type="parTrans" cxnId="{CB9E70EE-452C-824E-A1B5-F4C01022E4EC}">
      <dgm:prSet/>
      <dgm:spPr/>
      <dgm:t>
        <a:bodyPr/>
        <a:lstStyle/>
        <a:p>
          <a:endParaRPr lang="en-US"/>
        </a:p>
      </dgm:t>
    </dgm:pt>
    <dgm:pt modelId="{98373E3C-0266-F042-990C-BCDD478C6532}" type="sibTrans" cxnId="{CB9E70EE-452C-824E-A1B5-F4C01022E4EC}">
      <dgm:prSet/>
      <dgm:spPr/>
      <dgm:t>
        <a:bodyPr/>
        <a:lstStyle/>
        <a:p>
          <a:endParaRPr lang="en-US"/>
        </a:p>
      </dgm:t>
    </dgm:pt>
    <dgm:pt modelId="{810FEA75-E9C0-1E47-B312-CACA7475153C}">
      <dgm:prSet phldrT="[Text]" custT="1"/>
      <dgm:spPr>
        <a:solidFill>
          <a:srgbClr val="15A64A"/>
        </a:solidFill>
      </dgm:spPr>
      <dgm:t>
        <a:bodyPr/>
        <a:lstStyle/>
        <a:p>
          <a:r>
            <a:rPr lang="en-US" sz="2800" dirty="0"/>
            <a:t>Ask 1–2 Comprehension Questions Per Section</a:t>
          </a:r>
        </a:p>
      </dgm:t>
    </dgm:pt>
    <dgm:pt modelId="{992DB318-9F2B-4C44-88A0-7042072444AE}" type="parTrans" cxnId="{FDDC46F2-8DF9-EB41-A4A7-0F48A73BD925}">
      <dgm:prSet/>
      <dgm:spPr/>
      <dgm:t>
        <a:bodyPr/>
        <a:lstStyle/>
        <a:p>
          <a:endParaRPr lang="en-US"/>
        </a:p>
      </dgm:t>
    </dgm:pt>
    <dgm:pt modelId="{9FF1B0D8-9F2C-B340-A346-59FDA10D7F44}" type="sibTrans" cxnId="{FDDC46F2-8DF9-EB41-A4A7-0F48A73BD925}">
      <dgm:prSet/>
      <dgm:spPr/>
      <dgm:t>
        <a:bodyPr/>
        <a:lstStyle/>
        <a:p>
          <a:endParaRPr lang="en-US"/>
        </a:p>
      </dgm:t>
    </dgm:pt>
    <dgm:pt modelId="{A274CDB4-A6C2-FD41-87E2-D295611B70A5}">
      <dgm:prSet phldrT="[Text]" custT="1"/>
      <dgm:spPr>
        <a:solidFill>
          <a:srgbClr val="15A64A"/>
        </a:solidFill>
      </dgm:spPr>
      <dgm:t>
        <a:bodyPr/>
        <a:lstStyle/>
        <a:p>
          <a:r>
            <a:rPr lang="en-US" sz="2800" dirty="0"/>
            <a:t>Answer the Culminating Question</a:t>
          </a:r>
        </a:p>
      </dgm:t>
    </dgm:pt>
    <dgm:pt modelId="{B557B10D-462B-D246-B556-9F570B1C11D8}" type="parTrans" cxnId="{F0415F82-2F33-0C4C-9EA5-A7C429667908}">
      <dgm:prSet/>
      <dgm:spPr/>
      <dgm:t>
        <a:bodyPr/>
        <a:lstStyle/>
        <a:p>
          <a:endParaRPr lang="en-US"/>
        </a:p>
      </dgm:t>
    </dgm:pt>
    <dgm:pt modelId="{37FADCA3-F628-D348-A458-7046FD76B255}" type="sibTrans" cxnId="{F0415F82-2F33-0C4C-9EA5-A7C429667908}">
      <dgm:prSet/>
      <dgm:spPr/>
      <dgm:t>
        <a:bodyPr/>
        <a:lstStyle/>
        <a:p>
          <a:endParaRPr lang="en-US"/>
        </a:p>
      </dgm:t>
    </dgm:pt>
    <dgm:pt modelId="{4767A258-FEA5-D545-9021-1364115F9E8F}" type="pres">
      <dgm:prSet presAssocID="{2430D896-7EB0-4343-8C31-B7C85EFAAA76}" presName="Name0" presStyleCnt="0">
        <dgm:presLayoutVars>
          <dgm:dir/>
          <dgm:animLvl val="lvl"/>
          <dgm:resizeHandles val="exact"/>
        </dgm:presLayoutVars>
      </dgm:prSet>
      <dgm:spPr/>
    </dgm:pt>
    <dgm:pt modelId="{79958141-6C0D-B04A-BD6A-C8344C382D7F}" type="pres">
      <dgm:prSet presAssocID="{A274CDB4-A6C2-FD41-87E2-D295611B70A5}" presName="boxAndChildren" presStyleCnt="0"/>
      <dgm:spPr/>
    </dgm:pt>
    <dgm:pt modelId="{2421222E-2B76-704C-9C0C-B36E3BDD05E5}" type="pres">
      <dgm:prSet presAssocID="{A274CDB4-A6C2-FD41-87E2-D295611B70A5}" presName="parentTextBox" presStyleLbl="node1" presStyleIdx="0" presStyleCnt="3"/>
      <dgm:spPr/>
    </dgm:pt>
    <dgm:pt modelId="{C9467DF6-F0BC-B04B-B3E8-7F4412229550}" type="pres">
      <dgm:prSet presAssocID="{9FF1B0D8-9F2C-B340-A346-59FDA10D7F44}" presName="sp" presStyleCnt="0"/>
      <dgm:spPr/>
    </dgm:pt>
    <dgm:pt modelId="{C02B8AF3-27BF-6C42-9D80-313CF7C94A37}" type="pres">
      <dgm:prSet presAssocID="{810FEA75-E9C0-1E47-B312-CACA7475153C}" presName="arrowAndChildren" presStyleCnt="0"/>
      <dgm:spPr/>
    </dgm:pt>
    <dgm:pt modelId="{24D8A761-55E5-FB4B-BAAC-EDB1E95CCEAC}" type="pres">
      <dgm:prSet presAssocID="{810FEA75-E9C0-1E47-B312-CACA7475153C}" presName="parentTextArrow" presStyleLbl="node1" presStyleIdx="1" presStyleCnt="3"/>
      <dgm:spPr/>
    </dgm:pt>
    <dgm:pt modelId="{4E0B6BF6-E3CD-3845-BA88-41863982924D}" type="pres">
      <dgm:prSet presAssocID="{98373E3C-0266-F042-990C-BCDD478C6532}" presName="sp" presStyleCnt="0"/>
      <dgm:spPr/>
    </dgm:pt>
    <dgm:pt modelId="{7BC5224B-98DF-5143-80DE-9DC0AC9C91FF}" type="pres">
      <dgm:prSet presAssocID="{8045F2A9-FB70-CA47-B230-E3EE3252A02C}" presName="arrowAndChildren" presStyleCnt="0"/>
      <dgm:spPr/>
    </dgm:pt>
    <dgm:pt modelId="{A37F17FF-C637-AB4E-868C-BA162AE76016}" type="pres">
      <dgm:prSet presAssocID="{8045F2A9-FB70-CA47-B230-E3EE3252A02C}" presName="parentTextArrow" presStyleLbl="node1" presStyleIdx="2" presStyleCnt="3" custLinFactNeighborY="-1575"/>
      <dgm:spPr/>
    </dgm:pt>
  </dgm:ptLst>
  <dgm:cxnLst>
    <dgm:cxn modelId="{ABEEC139-C02A-8845-AA01-F50F96B95382}" type="presOf" srcId="{810FEA75-E9C0-1E47-B312-CACA7475153C}" destId="{24D8A761-55E5-FB4B-BAAC-EDB1E95CCEAC}" srcOrd="0" destOrd="0" presId="urn:microsoft.com/office/officeart/2005/8/layout/process4"/>
    <dgm:cxn modelId="{64704372-18BB-2C4E-B8C4-4F4BDE20CB33}" type="presOf" srcId="{2430D896-7EB0-4343-8C31-B7C85EFAAA76}" destId="{4767A258-FEA5-D545-9021-1364115F9E8F}" srcOrd="0" destOrd="0" presId="urn:microsoft.com/office/officeart/2005/8/layout/process4"/>
    <dgm:cxn modelId="{F0415F82-2F33-0C4C-9EA5-A7C429667908}" srcId="{2430D896-7EB0-4343-8C31-B7C85EFAAA76}" destId="{A274CDB4-A6C2-FD41-87E2-D295611B70A5}" srcOrd="2" destOrd="0" parTransId="{B557B10D-462B-D246-B556-9F570B1C11D8}" sibTransId="{37FADCA3-F628-D348-A458-7046FD76B255}"/>
    <dgm:cxn modelId="{868355B2-CAAE-2D41-A478-A19B505244AE}" type="presOf" srcId="{8045F2A9-FB70-CA47-B230-E3EE3252A02C}" destId="{A37F17FF-C637-AB4E-868C-BA162AE76016}" srcOrd="0" destOrd="0" presId="urn:microsoft.com/office/officeart/2005/8/layout/process4"/>
    <dgm:cxn modelId="{76288FE2-2ACA-6E4B-86D5-E856D894A471}" type="presOf" srcId="{A274CDB4-A6C2-FD41-87E2-D295611B70A5}" destId="{2421222E-2B76-704C-9C0C-B36E3BDD05E5}" srcOrd="0" destOrd="0" presId="urn:microsoft.com/office/officeart/2005/8/layout/process4"/>
    <dgm:cxn modelId="{CB9E70EE-452C-824E-A1B5-F4C01022E4EC}" srcId="{2430D896-7EB0-4343-8C31-B7C85EFAAA76}" destId="{8045F2A9-FB70-CA47-B230-E3EE3252A02C}" srcOrd="0" destOrd="0" parTransId="{71B7ADCB-A34D-D444-8184-80DC70ACF7ED}" sibTransId="{98373E3C-0266-F042-990C-BCDD478C6532}"/>
    <dgm:cxn modelId="{FDDC46F2-8DF9-EB41-A4A7-0F48A73BD925}" srcId="{2430D896-7EB0-4343-8C31-B7C85EFAAA76}" destId="{810FEA75-E9C0-1E47-B312-CACA7475153C}" srcOrd="1" destOrd="0" parTransId="{992DB318-9F2B-4C44-88A0-7042072444AE}" sibTransId="{9FF1B0D8-9F2C-B340-A346-59FDA10D7F44}"/>
    <dgm:cxn modelId="{848E46FB-B695-FD41-AFB8-0E9E40BEA14B}" type="presParOf" srcId="{4767A258-FEA5-D545-9021-1364115F9E8F}" destId="{79958141-6C0D-B04A-BD6A-C8344C382D7F}" srcOrd="0" destOrd="0" presId="urn:microsoft.com/office/officeart/2005/8/layout/process4"/>
    <dgm:cxn modelId="{A8EF0D96-529E-FC42-886D-25100F3FCEBF}" type="presParOf" srcId="{79958141-6C0D-B04A-BD6A-C8344C382D7F}" destId="{2421222E-2B76-704C-9C0C-B36E3BDD05E5}" srcOrd="0" destOrd="0" presId="urn:microsoft.com/office/officeart/2005/8/layout/process4"/>
    <dgm:cxn modelId="{5976392F-BDC1-B74C-A9EE-FA0815CEBD7A}" type="presParOf" srcId="{4767A258-FEA5-D545-9021-1364115F9E8F}" destId="{C9467DF6-F0BC-B04B-B3E8-7F4412229550}" srcOrd="1" destOrd="0" presId="urn:microsoft.com/office/officeart/2005/8/layout/process4"/>
    <dgm:cxn modelId="{C75554CE-E437-0B4A-8943-8D93A6D5BA6E}" type="presParOf" srcId="{4767A258-FEA5-D545-9021-1364115F9E8F}" destId="{C02B8AF3-27BF-6C42-9D80-313CF7C94A37}" srcOrd="2" destOrd="0" presId="urn:microsoft.com/office/officeart/2005/8/layout/process4"/>
    <dgm:cxn modelId="{127D7780-3C2E-0A46-9CE3-3E56C949CCB4}" type="presParOf" srcId="{C02B8AF3-27BF-6C42-9D80-313CF7C94A37}" destId="{24D8A761-55E5-FB4B-BAAC-EDB1E95CCEAC}" srcOrd="0" destOrd="0" presId="urn:microsoft.com/office/officeart/2005/8/layout/process4"/>
    <dgm:cxn modelId="{D87F2A54-231A-CC46-9348-C9812FB9D5BF}" type="presParOf" srcId="{4767A258-FEA5-D545-9021-1364115F9E8F}" destId="{4E0B6BF6-E3CD-3845-BA88-41863982924D}" srcOrd="3" destOrd="0" presId="urn:microsoft.com/office/officeart/2005/8/layout/process4"/>
    <dgm:cxn modelId="{14CD5959-7F86-B24D-A9F5-540BE810D705}" type="presParOf" srcId="{4767A258-FEA5-D545-9021-1364115F9E8F}" destId="{7BC5224B-98DF-5143-80DE-9DC0AC9C91FF}" srcOrd="4" destOrd="0" presId="urn:microsoft.com/office/officeart/2005/8/layout/process4"/>
    <dgm:cxn modelId="{68D35FF6-0E52-B440-8B5E-507072A36934}" type="presParOf" srcId="{7BC5224B-98DF-5143-80DE-9DC0AC9C91FF}" destId="{A37F17FF-C637-AB4E-868C-BA162AE76016}"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430D896-7EB0-4343-8C31-B7C85EFAAA76}"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8045F2A9-FB70-CA47-B230-E3EE3252A02C}">
      <dgm:prSet phldrT="[Text]" custT="1"/>
      <dgm:spPr>
        <a:solidFill>
          <a:srgbClr val="15A64A"/>
        </a:solidFill>
      </dgm:spPr>
      <dgm:t>
        <a:bodyPr/>
        <a:lstStyle/>
        <a:p>
          <a:r>
            <a:rPr lang="en-US" sz="2800" b="0" dirty="0"/>
            <a:t>Introduce the Passage</a:t>
          </a:r>
        </a:p>
      </dgm:t>
    </dgm:pt>
    <dgm:pt modelId="{71B7ADCB-A34D-D444-8184-80DC70ACF7ED}" type="parTrans" cxnId="{CB9E70EE-452C-824E-A1B5-F4C01022E4EC}">
      <dgm:prSet/>
      <dgm:spPr/>
      <dgm:t>
        <a:bodyPr/>
        <a:lstStyle/>
        <a:p>
          <a:endParaRPr lang="en-US"/>
        </a:p>
      </dgm:t>
    </dgm:pt>
    <dgm:pt modelId="{98373E3C-0266-F042-990C-BCDD478C6532}" type="sibTrans" cxnId="{CB9E70EE-452C-824E-A1B5-F4C01022E4EC}">
      <dgm:prSet/>
      <dgm:spPr/>
      <dgm:t>
        <a:bodyPr/>
        <a:lstStyle/>
        <a:p>
          <a:endParaRPr lang="en-US"/>
        </a:p>
      </dgm:t>
    </dgm:pt>
    <dgm:pt modelId="{810FEA75-E9C0-1E47-B312-CACA7475153C}">
      <dgm:prSet phldrT="[Text]" custT="1"/>
      <dgm:spPr>
        <a:solidFill>
          <a:srgbClr val="585CA8"/>
        </a:solidFill>
      </dgm:spPr>
      <dgm:t>
        <a:bodyPr/>
        <a:lstStyle/>
        <a:p>
          <a:r>
            <a:rPr lang="en-US" sz="2800" b="1" dirty="0"/>
            <a:t>Ask 1–2 Comprehension Questions Per Section</a:t>
          </a:r>
        </a:p>
      </dgm:t>
    </dgm:pt>
    <dgm:pt modelId="{992DB318-9F2B-4C44-88A0-7042072444AE}" type="parTrans" cxnId="{FDDC46F2-8DF9-EB41-A4A7-0F48A73BD925}">
      <dgm:prSet/>
      <dgm:spPr/>
      <dgm:t>
        <a:bodyPr/>
        <a:lstStyle/>
        <a:p>
          <a:endParaRPr lang="en-US"/>
        </a:p>
      </dgm:t>
    </dgm:pt>
    <dgm:pt modelId="{9FF1B0D8-9F2C-B340-A346-59FDA10D7F44}" type="sibTrans" cxnId="{FDDC46F2-8DF9-EB41-A4A7-0F48A73BD925}">
      <dgm:prSet/>
      <dgm:spPr/>
      <dgm:t>
        <a:bodyPr/>
        <a:lstStyle/>
        <a:p>
          <a:endParaRPr lang="en-US"/>
        </a:p>
      </dgm:t>
    </dgm:pt>
    <dgm:pt modelId="{A274CDB4-A6C2-FD41-87E2-D295611B70A5}">
      <dgm:prSet phldrT="[Text]" custT="1"/>
      <dgm:spPr>
        <a:solidFill>
          <a:srgbClr val="15A64A"/>
        </a:solidFill>
      </dgm:spPr>
      <dgm:t>
        <a:bodyPr/>
        <a:lstStyle/>
        <a:p>
          <a:r>
            <a:rPr lang="en-US" sz="2800" dirty="0"/>
            <a:t>Answer the Culminating Question</a:t>
          </a:r>
        </a:p>
      </dgm:t>
    </dgm:pt>
    <dgm:pt modelId="{B557B10D-462B-D246-B556-9F570B1C11D8}" type="parTrans" cxnId="{F0415F82-2F33-0C4C-9EA5-A7C429667908}">
      <dgm:prSet/>
      <dgm:spPr/>
      <dgm:t>
        <a:bodyPr/>
        <a:lstStyle/>
        <a:p>
          <a:endParaRPr lang="en-US"/>
        </a:p>
      </dgm:t>
    </dgm:pt>
    <dgm:pt modelId="{37FADCA3-F628-D348-A458-7046FD76B255}" type="sibTrans" cxnId="{F0415F82-2F33-0C4C-9EA5-A7C429667908}">
      <dgm:prSet/>
      <dgm:spPr/>
      <dgm:t>
        <a:bodyPr/>
        <a:lstStyle/>
        <a:p>
          <a:endParaRPr lang="en-US"/>
        </a:p>
      </dgm:t>
    </dgm:pt>
    <dgm:pt modelId="{4767A258-FEA5-D545-9021-1364115F9E8F}" type="pres">
      <dgm:prSet presAssocID="{2430D896-7EB0-4343-8C31-B7C85EFAAA76}" presName="Name0" presStyleCnt="0">
        <dgm:presLayoutVars>
          <dgm:dir/>
          <dgm:animLvl val="lvl"/>
          <dgm:resizeHandles val="exact"/>
        </dgm:presLayoutVars>
      </dgm:prSet>
      <dgm:spPr/>
    </dgm:pt>
    <dgm:pt modelId="{79958141-6C0D-B04A-BD6A-C8344C382D7F}" type="pres">
      <dgm:prSet presAssocID="{A274CDB4-A6C2-FD41-87E2-D295611B70A5}" presName="boxAndChildren" presStyleCnt="0"/>
      <dgm:spPr/>
    </dgm:pt>
    <dgm:pt modelId="{2421222E-2B76-704C-9C0C-B36E3BDD05E5}" type="pres">
      <dgm:prSet presAssocID="{A274CDB4-A6C2-FD41-87E2-D295611B70A5}" presName="parentTextBox" presStyleLbl="node1" presStyleIdx="0" presStyleCnt="3"/>
      <dgm:spPr/>
    </dgm:pt>
    <dgm:pt modelId="{C9467DF6-F0BC-B04B-B3E8-7F4412229550}" type="pres">
      <dgm:prSet presAssocID="{9FF1B0D8-9F2C-B340-A346-59FDA10D7F44}" presName="sp" presStyleCnt="0"/>
      <dgm:spPr/>
    </dgm:pt>
    <dgm:pt modelId="{C02B8AF3-27BF-6C42-9D80-313CF7C94A37}" type="pres">
      <dgm:prSet presAssocID="{810FEA75-E9C0-1E47-B312-CACA7475153C}" presName="arrowAndChildren" presStyleCnt="0"/>
      <dgm:spPr/>
    </dgm:pt>
    <dgm:pt modelId="{24D8A761-55E5-FB4B-BAAC-EDB1E95CCEAC}" type="pres">
      <dgm:prSet presAssocID="{810FEA75-E9C0-1E47-B312-CACA7475153C}" presName="parentTextArrow" presStyleLbl="node1" presStyleIdx="1" presStyleCnt="3"/>
      <dgm:spPr/>
    </dgm:pt>
    <dgm:pt modelId="{4E0B6BF6-E3CD-3845-BA88-41863982924D}" type="pres">
      <dgm:prSet presAssocID="{98373E3C-0266-F042-990C-BCDD478C6532}" presName="sp" presStyleCnt="0"/>
      <dgm:spPr/>
    </dgm:pt>
    <dgm:pt modelId="{7BC5224B-98DF-5143-80DE-9DC0AC9C91FF}" type="pres">
      <dgm:prSet presAssocID="{8045F2A9-FB70-CA47-B230-E3EE3252A02C}" presName="arrowAndChildren" presStyleCnt="0"/>
      <dgm:spPr/>
    </dgm:pt>
    <dgm:pt modelId="{A37F17FF-C637-AB4E-868C-BA162AE76016}" type="pres">
      <dgm:prSet presAssocID="{8045F2A9-FB70-CA47-B230-E3EE3252A02C}" presName="parentTextArrow" presStyleLbl="node1" presStyleIdx="2" presStyleCnt="3" custLinFactNeighborY="-1575"/>
      <dgm:spPr/>
    </dgm:pt>
  </dgm:ptLst>
  <dgm:cxnLst>
    <dgm:cxn modelId="{ABEEC139-C02A-8845-AA01-F50F96B95382}" type="presOf" srcId="{810FEA75-E9C0-1E47-B312-CACA7475153C}" destId="{24D8A761-55E5-FB4B-BAAC-EDB1E95CCEAC}" srcOrd="0" destOrd="0" presId="urn:microsoft.com/office/officeart/2005/8/layout/process4"/>
    <dgm:cxn modelId="{64704372-18BB-2C4E-B8C4-4F4BDE20CB33}" type="presOf" srcId="{2430D896-7EB0-4343-8C31-B7C85EFAAA76}" destId="{4767A258-FEA5-D545-9021-1364115F9E8F}" srcOrd="0" destOrd="0" presId="urn:microsoft.com/office/officeart/2005/8/layout/process4"/>
    <dgm:cxn modelId="{F0415F82-2F33-0C4C-9EA5-A7C429667908}" srcId="{2430D896-7EB0-4343-8C31-B7C85EFAAA76}" destId="{A274CDB4-A6C2-FD41-87E2-D295611B70A5}" srcOrd="2" destOrd="0" parTransId="{B557B10D-462B-D246-B556-9F570B1C11D8}" sibTransId="{37FADCA3-F628-D348-A458-7046FD76B255}"/>
    <dgm:cxn modelId="{868355B2-CAAE-2D41-A478-A19B505244AE}" type="presOf" srcId="{8045F2A9-FB70-CA47-B230-E3EE3252A02C}" destId="{A37F17FF-C637-AB4E-868C-BA162AE76016}" srcOrd="0" destOrd="0" presId="urn:microsoft.com/office/officeart/2005/8/layout/process4"/>
    <dgm:cxn modelId="{76288FE2-2ACA-6E4B-86D5-E856D894A471}" type="presOf" srcId="{A274CDB4-A6C2-FD41-87E2-D295611B70A5}" destId="{2421222E-2B76-704C-9C0C-B36E3BDD05E5}" srcOrd="0" destOrd="0" presId="urn:microsoft.com/office/officeart/2005/8/layout/process4"/>
    <dgm:cxn modelId="{CB9E70EE-452C-824E-A1B5-F4C01022E4EC}" srcId="{2430D896-7EB0-4343-8C31-B7C85EFAAA76}" destId="{8045F2A9-FB70-CA47-B230-E3EE3252A02C}" srcOrd="0" destOrd="0" parTransId="{71B7ADCB-A34D-D444-8184-80DC70ACF7ED}" sibTransId="{98373E3C-0266-F042-990C-BCDD478C6532}"/>
    <dgm:cxn modelId="{FDDC46F2-8DF9-EB41-A4A7-0F48A73BD925}" srcId="{2430D896-7EB0-4343-8C31-B7C85EFAAA76}" destId="{810FEA75-E9C0-1E47-B312-CACA7475153C}" srcOrd="1" destOrd="0" parTransId="{992DB318-9F2B-4C44-88A0-7042072444AE}" sibTransId="{9FF1B0D8-9F2C-B340-A346-59FDA10D7F44}"/>
    <dgm:cxn modelId="{848E46FB-B695-FD41-AFB8-0E9E40BEA14B}" type="presParOf" srcId="{4767A258-FEA5-D545-9021-1364115F9E8F}" destId="{79958141-6C0D-B04A-BD6A-C8344C382D7F}" srcOrd="0" destOrd="0" presId="urn:microsoft.com/office/officeart/2005/8/layout/process4"/>
    <dgm:cxn modelId="{A8EF0D96-529E-FC42-886D-25100F3FCEBF}" type="presParOf" srcId="{79958141-6C0D-B04A-BD6A-C8344C382D7F}" destId="{2421222E-2B76-704C-9C0C-B36E3BDD05E5}" srcOrd="0" destOrd="0" presId="urn:microsoft.com/office/officeart/2005/8/layout/process4"/>
    <dgm:cxn modelId="{5976392F-BDC1-B74C-A9EE-FA0815CEBD7A}" type="presParOf" srcId="{4767A258-FEA5-D545-9021-1364115F9E8F}" destId="{C9467DF6-F0BC-B04B-B3E8-7F4412229550}" srcOrd="1" destOrd="0" presId="urn:microsoft.com/office/officeart/2005/8/layout/process4"/>
    <dgm:cxn modelId="{C75554CE-E437-0B4A-8943-8D93A6D5BA6E}" type="presParOf" srcId="{4767A258-FEA5-D545-9021-1364115F9E8F}" destId="{C02B8AF3-27BF-6C42-9D80-313CF7C94A37}" srcOrd="2" destOrd="0" presId="urn:microsoft.com/office/officeart/2005/8/layout/process4"/>
    <dgm:cxn modelId="{127D7780-3C2E-0A46-9CE3-3E56C949CCB4}" type="presParOf" srcId="{C02B8AF3-27BF-6C42-9D80-313CF7C94A37}" destId="{24D8A761-55E5-FB4B-BAAC-EDB1E95CCEAC}" srcOrd="0" destOrd="0" presId="urn:microsoft.com/office/officeart/2005/8/layout/process4"/>
    <dgm:cxn modelId="{D87F2A54-231A-CC46-9348-C9812FB9D5BF}" type="presParOf" srcId="{4767A258-FEA5-D545-9021-1364115F9E8F}" destId="{4E0B6BF6-E3CD-3845-BA88-41863982924D}" srcOrd="3" destOrd="0" presId="urn:microsoft.com/office/officeart/2005/8/layout/process4"/>
    <dgm:cxn modelId="{14CD5959-7F86-B24D-A9F5-540BE810D705}" type="presParOf" srcId="{4767A258-FEA5-D545-9021-1364115F9E8F}" destId="{7BC5224B-98DF-5143-80DE-9DC0AC9C91FF}" srcOrd="4" destOrd="0" presId="urn:microsoft.com/office/officeart/2005/8/layout/process4"/>
    <dgm:cxn modelId="{68D35FF6-0E52-B440-8B5E-507072A36934}" type="presParOf" srcId="{7BC5224B-98DF-5143-80DE-9DC0AC9C91FF}" destId="{A37F17FF-C637-AB4E-868C-BA162AE76016}"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430D896-7EB0-4343-8C31-B7C85EFAAA76}"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8045F2A9-FB70-CA47-B230-E3EE3252A02C}">
      <dgm:prSet phldrT="[Text]" custT="1"/>
      <dgm:spPr>
        <a:solidFill>
          <a:srgbClr val="15A64A"/>
        </a:solidFill>
      </dgm:spPr>
      <dgm:t>
        <a:bodyPr/>
        <a:lstStyle/>
        <a:p>
          <a:r>
            <a:rPr lang="en-US" sz="2800" b="0" dirty="0"/>
            <a:t>Introduce the Passage</a:t>
          </a:r>
        </a:p>
      </dgm:t>
    </dgm:pt>
    <dgm:pt modelId="{71B7ADCB-A34D-D444-8184-80DC70ACF7ED}" type="parTrans" cxnId="{CB9E70EE-452C-824E-A1B5-F4C01022E4EC}">
      <dgm:prSet/>
      <dgm:spPr/>
      <dgm:t>
        <a:bodyPr/>
        <a:lstStyle/>
        <a:p>
          <a:endParaRPr lang="en-US"/>
        </a:p>
      </dgm:t>
    </dgm:pt>
    <dgm:pt modelId="{98373E3C-0266-F042-990C-BCDD478C6532}" type="sibTrans" cxnId="{CB9E70EE-452C-824E-A1B5-F4C01022E4EC}">
      <dgm:prSet/>
      <dgm:spPr/>
      <dgm:t>
        <a:bodyPr/>
        <a:lstStyle/>
        <a:p>
          <a:endParaRPr lang="en-US"/>
        </a:p>
      </dgm:t>
    </dgm:pt>
    <dgm:pt modelId="{810FEA75-E9C0-1E47-B312-CACA7475153C}">
      <dgm:prSet phldrT="[Text]" custT="1"/>
      <dgm:spPr>
        <a:solidFill>
          <a:srgbClr val="15A64A"/>
        </a:solidFill>
      </dgm:spPr>
      <dgm:t>
        <a:bodyPr/>
        <a:lstStyle/>
        <a:p>
          <a:r>
            <a:rPr lang="en-US" sz="2800" dirty="0"/>
            <a:t>Ask 1–2 Comprehension Questions Per Section</a:t>
          </a:r>
        </a:p>
      </dgm:t>
    </dgm:pt>
    <dgm:pt modelId="{992DB318-9F2B-4C44-88A0-7042072444AE}" type="parTrans" cxnId="{FDDC46F2-8DF9-EB41-A4A7-0F48A73BD925}">
      <dgm:prSet/>
      <dgm:spPr/>
      <dgm:t>
        <a:bodyPr/>
        <a:lstStyle/>
        <a:p>
          <a:endParaRPr lang="en-US"/>
        </a:p>
      </dgm:t>
    </dgm:pt>
    <dgm:pt modelId="{9FF1B0D8-9F2C-B340-A346-59FDA10D7F44}" type="sibTrans" cxnId="{FDDC46F2-8DF9-EB41-A4A7-0F48A73BD925}">
      <dgm:prSet/>
      <dgm:spPr/>
      <dgm:t>
        <a:bodyPr/>
        <a:lstStyle/>
        <a:p>
          <a:endParaRPr lang="en-US"/>
        </a:p>
      </dgm:t>
    </dgm:pt>
    <dgm:pt modelId="{A274CDB4-A6C2-FD41-87E2-D295611B70A5}">
      <dgm:prSet phldrT="[Text]" custT="1"/>
      <dgm:spPr>
        <a:solidFill>
          <a:srgbClr val="585CA8"/>
        </a:solidFill>
      </dgm:spPr>
      <dgm:t>
        <a:bodyPr/>
        <a:lstStyle/>
        <a:p>
          <a:r>
            <a:rPr lang="en-US" sz="2800" b="1" dirty="0"/>
            <a:t>Answer the Culminating Question</a:t>
          </a:r>
        </a:p>
      </dgm:t>
    </dgm:pt>
    <dgm:pt modelId="{B557B10D-462B-D246-B556-9F570B1C11D8}" type="parTrans" cxnId="{F0415F82-2F33-0C4C-9EA5-A7C429667908}">
      <dgm:prSet/>
      <dgm:spPr/>
      <dgm:t>
        <a:bodyPr/>
        <a:lstStyle/>
        <a:p>
          <a:endParaRPr lang="en-US"/>
        </a:p>
      </dgm:t>
    </dgm:pt>
    <dgm:pt modelId="{37FADCA3-F628-D348-A458-7046FD76B255}" type="sibTrans" cxnId="{F0415F82-2F33-0C4C-9EA5-A7C429667908}">
      <dgm:prSet/>
      <dgm:spPr/>
      <dgm:t>
        <a:bodyPr/>
        <a:lstStyle/>
        <a:p>
          <a:endParaRPr lang="en-US"/>
        </a:p>
      </dgm:t>
    </dgm:pt>
    <dgm:pt modelId="{4767A258-FEA5-D545-9021-1364115F9E8F}" type="pres">
      <dgm:prSet presAssocID="{2430D896-7EB0-4343-8C31-B7C85EFAAA76}" presName="Name0" presStyleCnt="0">
        <dgm:presLayoutVars>
          <dgm:dir/>
          <dgm:animLvl val="lvl"/>
          <dgm:resizeHandles val="exact"/>
        </dgm:presLayoutVars>
      </dgm:prSet>
      <dgm:spPr/>
    </dgm:pt>
    <dgm:pt modelId="{79958141-6C0D-B04A-BD6A-C8344C382D7F}" type="pres">
      <dgm:prSet presAssocID="{A274CDB4-A6C2-FD41-87E2-D295611B70A5}" presName="boxAndChildren" presStyleCnt="0"/>
      <dgm:spPr/>
    </dgm:pt>
    <dgm:pt modelId="{2421222E-2B76-704C-9C0C-B36E3BDD05E5}" type="pres">
      <dgm:prSet presAssocID="{A274CDB4-A6C2-FD41-87E2-D295611B70A5}" presName="parentTextBox" presStyleLbl="node1" presStyleIdx="0" presStyleCnt="3"/>
      <dgm:spPr/>
    </dgm:pt>
    <dgm:pt modelId="{C9467DF6-F0BC-B04B-B3E8-7F4412229550}" type="pres">
      <dgm:prSet presAssocID="{9FF1B0D8-9F2C-B340-A346-59FDA10D7F44}" presName="sp" presStyleCnt="0"/>
      <dgm:spPr/>
    </dgm:pt>
    <dgm:pt modelId="{C02B8AF3-27BF-6C42-9D80-313CF7C94A37}" type="pres">
      <dgm:prSet presAssocID="{810FEA75-E9C0-1E47-B312-CACA7475153C}" presName="arrowAndChildren" presStyleCnt="0"/>
      <dgm:spPr/>
    </dgm:pt>
    <dgm:pt modelId="{24D8A761-55E5-FB4B-BAAC-EDB1E95CCEAC}" type="pres">
      <dgm:prSet presAssocID="{810FEA75-E9C0-1E47-B312-CACA7475153C}" presName="parentTextArrow" presStyleLbl="node1" presStyleIdx="1" presStyleCnt="3"/>
      <dgm:spPr/>
    </dgm:pt>
    <dgm:pt modelId="{4E0B6BF6-E3CD-3845-BA88-41863982924D}" type="pres">
      <dgm:prSet presAssocID="{98373E3C-0266-F042-990C-BCDD478C6532}" presName="sp" presStyleCnt="0"/>
      <dgm:spPr/>
    </dgm:pt>
    <dgm:pt modelId="{7BC5224B-98DF-5143-80DE-9DC0AC9C91FF}" type="pres">
      <dgm:prSet presAssocID="{8045F2A9-FB70-CA47-B230-E3EE3252A02C}" presName="arrowAndChildren" presStyleCnt="0"/>
      <dgm:spPr/>
    </dgm:pt>
    <dgm:pt modelId="{A37F17FF-C637-AB4E-868C-BA162AE76016}" type="pres">
      <dgm:prSet presAssocID="{8045F2A9-FB70-CA47-B230-E3EE3252A02C}" presName="parentTextArrow" presStyleLbl="node1" presStyleIdx="2" presStyleCnt="3" custLinFactNeighborY="-1575"/>
      <dgm:spPr/>
    </dgm:pt>
  </dgm:ptLst>
  <dgm:cxnLst>
    <dgm:cxn modelId="{ABEEC139-C02A-8845-AA01-F50F96B95382}" type="presOf" srcId="{810FEA75-E9C0-1E47-B312-CACA7475153C}" destId="{24D8A761-55E5-FB4B-BAAC-EDB1E95CCEAC}" srcOrd="0" destOrd="0" presId="urn:microsoft.com/office/officeart/2005/8/layout/process4"/>
    <dgm:cxn modelId="{64704372-18BB-2C4E-B8C4-4F4BDE20CB33}" type="presOf" srcId="{2430D896-7EB0-4343-8C31-B7C85EFAAA76}" destId="{4767A258-FEA5-D545-9021-1364115F9E8F}" srcOrd="0" destOrd="0" presId="urn:microsoft.com/office/officeart/2005/8/layout/process4"/>
    <dgm:cxn modelId="{F0415F82-2F33-0C4C-9EA5-A7C429667908}" srcId="{2430D896-7EB0-4343-8C31-B7C85EFAAA76}" destId="{A274CDB4-A6C2-FD41-87E2-D295611B70A5}" srcOrd="2" destOrd="0" parTransId="{B557B10D-462B-D246-B556-9F570B1C11D8}" sibTransId="{37FADCA3-F628-D348-A458-7046FD76B255}"/>
    <dgm:cxn modelId="{868355B2-CAAE-2D41-A478-A19B505244AE}" type="presOf" srcId="{8045F2A9-FB70-CA47-B230-E3EE3252A02C}" destId="{A37F17FF-C637-AB4E-868C-BA162AE76016}" srcOrd="0" destOrd="0" presId="urn:microsoft.com/office/officeart/2005/8/layout/process4"/>
    <dgm:cxn modelId="{76288FE2-2ACA-6E4B-86D5-E856D894A471}" type="presOf" srcId="{A274CDB4-A6C2-FD41-87E2-D295611B70A5}" destId="{2421222E-2B76-704C-9C0C-B36E3BDD05E5}" srcOrd="0" destOrd="0" presId="urn:microsoft.com/office/officeart/2005/8/layout/process4"/>
    <dgm:cxn modelId="{CB9E70EE-452C-824E-A1B5-F4C01022E4EC}" srcId="{2430D896-7EB0-4343-8C31-B7C85EFAAA76}" destId="{8045F2A9-FB70-CA47-B230-E3EE3252A02C}" srcOrd="0" destOrd="0" parTransId="{71B7ADCB-A34D-D444-8184-80DC70ACF7ED}" sibTransId="{98373E3C-0266-F042-990C-BCDD478C6532}"/>
    <dgm:cxn modelId="{FDDC46F2-8DF9-EB41-A4A7-0F48A73BD925}" srcId="{2430D896-7EB0-4343-8C31-B7C85EFAAA76}" destId="{810FEA75-E9C0-1E47-B312-CACA7475153C}" srcOrd="1" destOrd="0" parTransId="{992DB318-9F2B-4C44-88A0-7042072444AE}" sibTransId="{9FF1B0D8-9F2C-B340-A346-59FDA10D7F44}"/>
    <dgm:cxn modelId="{848E46FB-B695-FD41-AFB8-0E9E40BEA14B}" type="presParOf" srcId="{4767A258-FEA5-D545-9021-1364115F9E8F}" destId="{79958141-6C0D-B04A-BD6A-C8344C382D7F}" srcOrd="0" destOrd="0" presId="urn:microsoft.com/office/officeart/2005/8/layout/process4"/>
    <dgm:cxn modelId="{A8EF0D96-529E-FC42-886D-25100F3FCEBF}" type="presParOf" srcId="{79958141-6C0D-B04A-BD6A-C8344C382D7F}" destId="{2421222E-2B76-704C-9C0C-B36E3BDD05E5}" srcOrd="0" destOrd="0" presId="urn:microsoft.com/office/officeart/2005/8/layout/process4"/>
    <dgm:cxn modelId="{5976392F-BDC1-B74C-A9EE-FA0815CEBD7A}" type="presParOf" srcId="{4767A258-FEA5-D545-9021-1364115F9E8F}" destId="{C9467DF6-F0BC-B04B-B3E8-7F4412229550}" srcOrd="1" destOrd="0" presId="urn:microsoft.com/office/officeart/2005/8/layout/process4"/>
    <dgm:cxn modelId="{C75554CE-E437-0B4A-8943-8D93A6D5BA6E}" type="presParOf" srcId="{4767A258-FEA5-D545-9021-1364115F9E8F}" destId="{C02B8AF3-27BF-6C42-9D80-313CF7C94A37}" srcOrd="2" destOrd="0" presId="urn:microsoft.com/office/officeart/2005/8/layout/process4"/>
    <dgm:cxn modelId="{127D7780-3C2E-0A46-9CE3-3E56C949CCB4}" type="presParOf" srcId="{C02B8AF3-27BF-6C42-9D80-313CF7C94A37}" destId="{24D8A761-55E5-FB4B-BAAC-EDB1E95CCEAC}" srcOrd="0" destOrd="0" presId="urn:microsoft.com/office/officeart/2005/8/layout/process4"/>
    <dgm:cxn modelId="{D87F2A54-231A-CC46-9348-C9812FB9D5BF}" type="presParOf" srcId="{4767A258-FEA5-D545-9021-1364115F9E8F}" destId="{4E0B6BF6-E3CD-3845-BA88-41863982924D}" srcOrd="3" destOrd="0" presId="urn:microsoft.com/office/officeart/2005/8/layout/process4"/>
    <dgm:cxn modelId="{14CD5959-7F86-B24D-A9F5-540BE810D705}" type="presParOf" srcId="{4767A258-FEA5-D545-9021-1364115F9E8F}" destId="{7BC5224B-98DF-5143-80DE-9DC0AC9C91FF}" srcOrd="4" destOrd="0" presId="urn:microsoft.com/office/officeart/2005/8/layout/process4"/>
    <dgm:cxn modelId="{68D35FF6-0E52-B440-8B5E-507072A36934}" type="presParOf" srcId="{7BC5224B-98DF-5143-80DE-9DC0AC9C91FF}" destId="{A37F17FF-C637-AB4E-868C-BA162AE76016}"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30D896-7EB0-4343-8C31-B7C85EFAAA76}"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8045F2A9-FB70-CA47-B230-E3EE3252A02C}">
      <dgm:prSet phldrT="[Text]" custT="1"/>
      <dgm:spPr>
        <a:solidFill>
          <a:srgbClr val="15A64A"/>
        </a:solidFill>
      </dgm:spPr>
      <dgm:t>
        <a:bodyPr/>
        <a:lstStyle/>
        <a:p>
          <a:r>
            <a:rPr lang="en-US" sz="2800" b="0" dirty="0"/>
            <a:t>Introduce the Passage</a:t>
          </a:r>
        </a:p>
      </dgm:t>
    </dgm:pt>
    <dgm:pt modelId="{71B7ADCB-A34D-D444-8184-80DC70ACF7ED}" type="parTrans" cxnId="{CB9E70EE-452C-824E-A1B5-F4C01022E4EC}">
      <dgm:prSet/>
      <dgm:spPr/>
      <dgm:t>
        <a:bodyPr/>
        <a:lstStyle/>
        <a:p>
          <a:endParaRPr lang="en-US"/>
        </a:p>
      </dgm:t>
    </dgm:pt>
    <dgm:pt modelId="{98373E3C-0266-F042-990C-BCDD478C6532}" type="sibTrans" cxnId="{CB9E70EE-452C-824E-A1B5-F4C01022E4EC}">
      <dgm:prSet/>
      <dgm:spPr/>
      <dgm:t>
        <a:bodyPr/>
        <a:lstStyle/>
        <a:p>
          <a:endParaRPr lang="en-US"/>
        </a:p>
      </dgm:t>
    </dgm:pt>
    <dgm:pt modelId="{810FEA75-E9C0-1E47-B312-CACA7475153C}">
      <dgm:prSet phldrT="[Text]" custT="1"/>
      <dgm:spPr>
        <a:solidFill>
          <a:srgbClr val="15A64A"/>
        </a:solidFill>
      </dgm:spPr>
      <dgm:t>
        <a:bodyPr/>
        <a:lstStyle/>
        <a:p>
          <a:pPr rtl="0"/>
          <a:r>
            <a:rPr lang="en-US" sz="2800" dirty="0"/>
            <a:t>Teach (or Review) Get the Gist</a:t>
          </a:r>
        </a:p>
      </dgm:t>
    </dgm:pt>
    <dgm:pt modelId="{992DB318-9F2B-4C44-88A0-7042072444AE}" type="parTrans" cxnId="{FDDC46F2-8DF9-EB41-A4A7-0F48A73BD925}">
      <dgm:prSet/>
      <dgm:spPr/>
      <dgm:t>
        <a:bodyPr/>
        <a:lstStyle/>
        <a:p>
          <a:endParaRPr lang="en-US"/>
        </a:p>
      </dgm:t>
    </dgm:pt>
    <dgm:pt modelId="{9FF1B0D8-9F2C-B340-A346-59FDA10D7F44}" type="sibTrans" cxnId="{FDDC46F2-8DF9-EB41-A4A7-0F48A73BD925}">
      <dgm:prSet/>
      <dgm:spPr/>
      <dgm:t>
        <a:bodyPr/>
        <a:lstStyle/>
        <a:p>
          <a:endParaRPr lang="en-US"/>
        </a:p>
      </dgm:t>
    </dgm:pt>
    <dgm:pt modelId="{370DD594-779D-8C4F-9A1A-A4300FC8115F}">
      <dgm:prSet phldrT="[Text]" custT="1"/>
      <dgm:spPr>
        <a:solidFill>
          <a:srgbClr val="15A64A"/>
        </a:solidFill>
      </dgm:spPr>
      <dgm:t>
        <a:bodyPr/>
        <a:lstStyle/>
        <a:p>
          <a:pPr rtl="0"/>
          <a:r>
            <a:rPr lang="en-US" sz="2800" dirty="0"/>
            <a:t>Model Get the Gist</a:t>
          </a:r>
        </a:p>
      </dgm:t>
    </dgm:pt>
    <dgm:pt modelId="{D0465959-1503-F649-ADED-17C7E115A2F1}" type="parTrans" cxnId="{788602E4-54A0-B54B-BD75-6DA7BC0B2445}">
      <dgm:prSet/>
      <dgm:spPr/>
      <dgm:t>
        <a:bodyPr/>
        <a:lstStyle/>
        <a:p>
          <a:endParaRPr lang="en-US"/>
        </a:p>
      </dgm:t>
    </dgm:pt>
    <dgm:pt modelId="{D1902557-1C56-4949-9C07-ACCA8878072E}" type="sibTrans" cxnId="{788602E4-54A0-B54B-BD75-6DA7BC0B2445}">
      <dgm:prSet/>
      <dgm:spPr/>
      <dgm:t>
        <a:bodyPr/>
        <a:lstStyle/>
        <a:p>
          <a:endParaRPr lang="en-US"/>
        </a:p>
      </dgm:t>
    </dgm:pt>
    <dgm:pt modelId="{6513E205-398F-514B-A590-350DA99C4977}">
      <dgm:prSet phldrT="[Text]" custT="1"/>
      <dgm:spPr>
        <a:solidFill>
          <a:srgbClr val="15A64A"/>
        </a:solidFill>
      </dgm:spPr>
      <dgm:t>
        <a:bodyPr/>
        <a:lstStyle/>
        <a:p>
          <a:pPr rtl="0"/>
          <a:r>
            <a:rPr lang="en-US" sz="2800" dirty="0"/>
            <a:t>Practice Get the Gist</a:t>
          </a:r>
        </a:p>
      </dgm:t>
    </dgm:pt>
    <dgm:pt modelId="{0C7B48C9-E7B4-984F-85DB-F618F34BFE4F}" type="parTrans" cxnId="{1F37C12D-B33A-0241-B518-B3474735FDC7}">
      <dgm:prSet/>
      <dgm:spPr/>
      <dgm:t>
        <a:bodyPr/>
        <a:lstStyle/>
        <a:p>
          <a:endParaRPr lang="en-US"/>
        </a:p>
      </dgm:t>
    </dgm:pt>
    <dgm:pt modelId="{B80E2C13-C382-5648-89F0-1AC1D086B339}" type="sibTrans" cxnId="{1F37C12D-B33A-0241-B518-B3474735FDC7}">
      <dgm:prSet/>
      <dgm:spPr/>
      <dgm:t>
        <a:bodyPr/>
        <a:lstStyle/>
        <a:p>
          <a:endParaRPr lang="en-US"/>
        </a:p>
      </dgm:t>
    </dgm:pt>
    <dgm:pt modelId="{A274CDB4-A6C2-FD41-87E2-D295611B70A5}">
      <dgm:prSet phldrT="[Text]" custT="1"/>
      <dgm:spPr>
        <a:solidFill>
          <a:srgbClr val="15A64A"/>
        </a:solidFill>
      </dgm:spPr>
      <dgm:t>
        <a:bodyPr/>
        <a:lstStyle/>
        <a:p>
          <a:r>
            <a:rPr lang="en-US" sz="2800" dirty="0"/>
            <a:t>Answer the Culminating Question</a:t>
          </a:r>
        </a:p>
      </dgm:t>
    </dgm:pt>
    <dgm:pt modelId="{B557B10D-462B-D246-B556-9F570B1C11D8}" type="parTrans" cxnId="{F0415F82-2F33-0C4C-9EA5-A7C429667908}">
      <dgm:prSet/>
      <dgm:spPr/>
      <dgm:t>
        <a:bodyPr/>
        <a:lstStyle/>
        <a:p>
          <a:endParaRPr lang="en-US"/>
        </a:p>
      </dgm:t>
    </dgm:pt>
    <dgm:pt modelId="{37FADCA3-F628-D348-A458-7046FD76B255}" type="sibTrans" cxnId="{F0415F82-2F33-0C4C-9EA5-A7C429667908}">
      <dgm:prSet/>
      <dgm:spPr/>
      <dgm:t>
        <a:bodyPr/>
        <a:lstStyle/>
        <a:p>
          <a:endParaRPr lang="en-US"/>
        </a:p>
      </dgm:t>
    </dgm:pt>
    <dgm:pt modelId="{4767A258-FEA5-D545-9021-1364115F9E8F}" type="pres">
      <dgm:prSet presAssocID="{2430D896-7EB0-4343-8C31-B7C85EFAAA76}" presName="Name0" presStyleCnt="0">
        <dgm:presLayoutVars>
          <dgm:dir/>
          <dgm:animLvl val="lvl"/>
          <dgm:resizeHandles val="exact"/>
        </dgm:presLayoutVars>
      </dgm:prSet>
      <dgm:spPr/>
    </dgm:pt>
    <dgm:pt modelId="{79958141-6C0D-B04A-BD6A-C8344C382D7F}" type="pres">
      <dgm:prSet presAssocID="{A274CDB4-A6C2-FD41-87E2-D295611B70A5}" presName="boxAndChildren" presStyleCnt="0"/>
      <dgm:spPr/>
    </dgm:pt>
    <dgm:pt modelId="{2421222E-2B76-704C-9C0C-B36E3BDD05E5}" type="pres">
      <dgm:prSet presAssocID="{A274CDB4-A6C2-FD41-87E2-D295611B70A5}" presName="parentTextBox" presStyleLbl="node1" presStyleIdx="0" presStyleCnt="5"/>
      <dgm:spPr/>
    </dgm:pt>
    <dgm:pt modelId="{E2FBF616-7D08-8742-9EAE-AF861D8A7916}" type="pres">
      <dgm:prSet presAssocID="{B80E2C13-C382-5648-89F0-1AC1D086B339}" presName="sp" presStyleCnt="0"/>
      <dgm:spPr/>
    </dgm:pt>
    <dgm:pt modelId="{C3C1DFC4-84F4-184A-BD51-0DA5925F2F4E}" type="pres">
      <dgm:prSet presAssocID="{6513E205-398F-514B-A590-350DA99C4977}" presName="arrowAndChildren" presStyleCnt="0"/>
      <dgm:spPr/>
    </dgm:pt>
    <dgm:pt modelId="{9A7B1221-D612-9F46-8413-0439E38BCF4E}" type="pres">
      <dgm:prSet presAssocID="{6513E205-398F-514B-A590-350DA99C4977}" presName="parentTextArrow" presStyleLbl="node1" presStyleIdx="1" presStyleCnt="5"/>
      <dgm:spPr/>
    </dgm:pt>
    <dgm:pt modelId="{A3297AA1-49CF-0841-A560-533FF9415CFC}" type="pres">
      <dgm:prSet presAssocID="{D1902557-1C56-4949-9C07-ACCA8878072E}" presName="sp" presStyleCnt="0"/>
      <dgm:spPr/>
    </dgm:pt>
    <dgm:pt modelId="{2487CB68-2803-1642-BDD0-602BC1C2BF40}" type="pres">
      <dgm:prSet presAssocID="{370DD594-779D-8C4F-9A1A-A4300FC8115F}" presName="arrowAndChildren" presStyleCnt="0"/>
      <dgm:spPr/>
    </dgm:pt>
    <dgm:pt modelId="{41E88BD9-3BF8-BE4E-9297-9F2F31560F9D}" type="pres">
      <dgm:prSet presAssocID="{370DD594-779D-8C4F-9A1A-A4300FC8115F}" presName="parentTextArrow" presStyleLbl="node1" presStyleIdx="2" presStyleCnt="5"/>
      <dgm:spPr/>
    </dgm:pt>
    <dgm:pt modelId="{C9467DF6-F0BC-B04B-B3E8-7F4412229550}" type="pres">
      <dgm:prSet presAssocID="{9FF1B0D8-9F2C-B340-A346-59FDA10D7F44}" presName="sp" presStyleCnt="0"/>
      <dgm:spPr/>
    </dgm:pt>
    <dgm:pt modelId="{C02B8AF3-27BF-6C42-9D80-313CF7C94A37}" type="pres">
      <dgm:prSet presAssocID="{810FEA75-E9C0-1E47-B312-CACA7475153C}" presName="arrowAndChildren" presStyleCnt="0"/>
      <dgm:spPr/>
    </dgm:pt>
    <dgm:pt modelId="{24D8A761-55E5-FB4B-BAAC-EDB1E95CCEAC}" type="pres">
      <dgm:prSet presAssocID="{810FEA75-E9C0-1E47-B312-CACA7475153C}" presName="parentTextArrow" presStyleLbl="node1" presStyleIdx="3" presStyleCnt="5"/>
      <dgm:spPr/>
    </dgm:pt>
    <dgm:pt modelId="{4E0B6BF6-E3CD-3845-BA88-41863982924D}" type="pres">
      <dgm:prSet presAssocID="{98373E3C-0266-F042-990C-BCDD478C6532}" presName="sp" presStyleCnt="0"/>
      <dgm:spPr/>
    </dgm:pt>
    <dgm:pt modelId="{7BC5224B-98DF-5143-80DE-9DC0AC9C91FF}" type="pres">
      <dgm:prSet presAssocID="{8045F2A9-FB70-CA47-B230-E3EE3252A02C}" presName="arrowAndChildren" presStyleCnt="0"/>
      <dgm:spPr/>
    </dgm:pt>
    <dgm:pt modelId="{A37F17FF-C637-AB4E-868C-BA162AE76016}" type="pres">
      <dgm:prSet presAssocID="{8045F2A9-FB70-CA47-B230-E3EE3252A02C}" presName="parentTextArrow" presStyleLbl="node1" presStyleIdx="4" presStyleCnt="5" custLinFactNeighborY="-1575"/>
      <dgm:spPr/>
    </dgm:pt>
  </dgm:ptLst>
  <dgm:cxnLst>
    <dgm:cxn modelId="{1F37C12D-B33A-0241-B518-B3474735FDC7}" srcId="{2430D896-7EB0-4343-8C31-B7C85EFAAA76}" destId="{6513E205-398F-514B-A590-350DA99C4977}" srcOrd="3" destOrd="0" parTransId="{0C7B48C9-E7B4-984F-85DB-F618F34BFE4F}" sibTransId="{B80E2C13-C382-5648-89F0-1AC1D086B339}"/>
    <dgm:cxn modelId="{ABEEC139-C02A-8845-AA01-F50F96B95382}" type="presOf" srcId="{810FEA75-E9C0-1E47-B312-CACA7475153C}" destId="{24D8A761-55E5-FB4B-BAAC-EDB1E95CCEAC}" srcOrd="0" destOrd="0" presId="urn:microsoft.com/office/officeart/2005/8/layout/process4"/>
    <dgm:cxn modelId="{2942A26E-DD6A-1C45-8AF1-BF386D3DA6E1}" type="presOf" srcId="{370DD594-779D-8C4F-9A1A-A4300FC8115F}" destId="{41E88BD9-3BF8-BE4E-9297-9F2F31560F9D}" srcOrd="0" destOrd="0" presId="urn:microsoft.com/office/officeart/2005/8/layout/process4"/>
    <dgm:cxn modelId="{64704372-18BB-2C4E-B8C4-4F4BDE20CB33}" type="presOf" srcId="{2430D896-7EB0-4343-8C31-B7C85EFAAA76}" destId="{4767A258-FEA5-D545-9021-1364115F9E8F}" srcOrd="0" destOrd="0" presId="urn:microsoft.com/office/officeart/2005/8/layout/process4"/>
    <dgm:cxn modelId="{F0415F82-2F33-0C4C-9EA5-A7C429667908}" srcId="{2430D896-7EB0-4343-8C31-B7C85EFAAA76}" destId="{A274CDB4-A6C2-FD41-87E2-D295611B70A5}" srcOrd="4" destOrd="0" parTransId="{B557B10D-462B-D246-B556-9F570B1C11D8}" sibTransId="{37FADCA3-F628-D348-A458-7046FD76B255}"/>
    <dgm:cxn modelId="{42057683-F4FA-B44A-B8E0-9D3D78995E58}" type="presOf" srcId="{6513E205-398F-514B-A590-350DA99C4977}" destId="{9A7B1221-D612-9F46-8413-0439E38BCF4E}" srcOrd="0" destOrd="0" presId="urn:microsoft.com/office/officeart/2005/8/layout/process4"/>
    <dgm:cxn modelId="{868355B2-CAAE-2D41-A478-A19B505244AE}" type="presOf" srcId="{8045F2A9-FB70-CA47-B230-E3EE3252A02C}" destId="{A37F17FF-C637-AB4E-868C-BA162AE76016}" srcOrd="0" destOrd="0" presId="urn:microsoft.com/office/officeart/2005/8/layout/process4"/>
    <dgm:cxn modelId="{76288FE2-2ACA-6E4B-86D5-E856D894A471}" type="presOf" srcId="{A274CDB4-A6C2-FD41-87E2-D295611B70A5}" destId="{2421222E-2B76-704C-9C0C-B36E3BDD05E5}" srcOrd="0" destOrd="0" presId="urn:microsoft.com/office/officeart/2005/8/layout/process4"/>
    <dgm:cxn modelId="{788602E4-54A0-B54B-BD75-6DA7BC0B2445}" srcId="{2430D896-7EB0-4343-8C31-B7C85EFAAA76}" destId="{370DD594-779D-8C4F-9A1A-A4300FC8115F}" srcOrd="2" destOrd="0" parTransId="{D0465959-1503-F649-ADED-17C7E115A2F1}" sibTransId="{D1902557-1C56-4949-9C07-ACCA8878072E}"/>
    <dgm:cxn modelId="{CB9E70EE-452C-824E-A1B5-F4C01022E4EC}" srcId="{2430D896-7EB0-4343-8C31-B7C85EFAAA76}" destId="{8045F2A9-FB70-CA47-B230-E3EE3252A02C}" srcOrd="0" destOrd="0" parTransId="{71B7ADCB-A34D-D444-8184-80DC70ACF7ED}" sibTransId="{98373E3C-0266-F042-990C-BCDD478C6532}"/>
    <dgm:cxn modelId="{FDDC46F2-8DF9-EB41-A4A7-0F48A73BD925}" srcId="{2430D896-7EB0-4343-8C31-B7C85EFAAA76}" destId="{810FEA75-E9C0-1E47-B312-CACA7475153C}" srcOrd="1" destOrd="0" parTransId="{992DB318-9F2B-4C44-88A0-7042072444AE}" sibTransId="{9FF1B0D8-9F2C-B340-A346-59FDA10D7F44}"/>
    <dgm:cxn modelId="{848E46FB-B695-FD41-AFB8-0E9E40BEA14B}" type="presParOf" srcId="{4767A258-FEA5-D545-9021-1364115F9E8F}" destId="{79958141-6C0D-B04A-BD6A-C8344C382D7F}" srcOrd="0" destOrd="0" presId="urn:microsoft.com/office/officeart/2005/8/layout/process4"/>
    <dgm:cxn modelId="{A8EF0D96-529E-FC42-886D-25100F3FCEBF}" type="presParOf" srcId="{79958141-6C0D-B04A-BD6A-C8344C382D7F}" destId="{2421222E-2B76-704C-9C0C-B36E3BDD05E5}" srcOrd="0" destOrd="0" presId="urn:microsoft.com/office/officeart/2005/8/layout/process4"/>
    <dgm:cxn modelId="{3F93738E-27A1-8A4C-B0B0-347400410629}" type="presParOf" srcId="{4767A258-FEA5-D545-9021-1364115F9E8F}" destId="{E2FBF616-7D08-8742-9EAE-AF861D8A7916}" srcOrd="1" destOrd="0" presId="urn:microsoft.com/office/officeart/2005/8/layout/process4"/>
    <dgm:cxn modelId="{1A53D595-162B-EC44-A9EC-FA4640673A4C}" type="presParOf" srcId="{4767A258-FEA5-D545-9021-1364115F9E8F}" destId="{C3C1DFC4-84F4-184A-BD51-0DA5925F2F4E}" srcOrd="2" destOrd="0" presId="urn:microsoft.com/office/officeart/2005/8/layout/process4"/>
    <dgm:cxn modelId="{13A054CF-4EE7-A94A-964F-79FD61919900}" type="presParOf" srcId="{C3C1DFC4-84F4-184A-BD51-0DA5925F2F4E}" destId="{9A7B1221-D612-9F46-8413-0439E38BCF4E}" srcOrd="0" destOrd="0" presId="urn:microsoft.com/office/officeart/2005/8/layout/process4"/>
    <dgm:cxn modelId="{9576BE69-E2AD-174A-A8BC-36D308D4E7A5}" type="presParOf" srcId="{4767A258-FEA5-D545-9021-1364115F9E8F}" destId="{A3297AA1-49CF-0841-A560-533FF9415CFC}" srcOrd="3" destOrd="0" presId="urn:microsoft.com/office/officeart/2005/8/layout/process4"/>
    <dgm:cxn modelId="{3224A4AE-F37B-124B-A862-AF9C171E960D}" type="presParOf" srcId="{4767A258-FEA5-D545-9021-1364115F9E8F}" destId="{2487CB68-2803-1642-BDD0-602BC1C2BF40}" srcOrd="4" destOrd="0" presId="urn:microsoft.com/office/officeart/2005/8/layout/process4"/>
    <dgm:cxn modelId="{636AA769-40BD-874F-B77A-E793032495E9}" type="presParOf" srcId="{2487CB68-2803-1642-BDD0-602BC1C2BF40}" destId="{41E88BD9-3BF8-BE4E-9297-9F2F31560F9D}" srcOrd="0" destOrd="0" presId="urn:microsoft.com/office/officeart/2005/8/layout/process4"/>
    <dgm:cxn modelId="{5976392F-BDC1-B74C-A9EE-FA0815CEBD7A}" type="presParOf" srcId="{4767A258-FEA5-D545-9021-1364115F9E8F}" destId="{C9467DF6-F0BC-B04B-B3E8-7F4412229550}" srcOrd="5" destOrd="0" presId="urn:microsoft.com/office/officeart/2005/8/layout/process4"/>
    <dgm:cxn modelId="{C75554CE-E437-0B4A-8943-8D93A6D5BA6E}" type="presParOf" srcId="{4767A258-FEA5-D545-9021-1364115F9E8F}" destId="{C02B8AF3-27BF-6C42-9D80-313CF7C94A37}" srcOrd="6" destOrd="0" presId="urn:microsoft.com/office/officeart/2005/8/layout/process4"/>
    <dgm:cxn modelId="{127D7780-3C2E-0A46-9CE3-3E56C949CCB4}" type="presParOf" srcId="{C02B8AF3-27BF-6C42-9D80-313CF7C94A37}" destId="{24D8A761-55E5-FB4B-BAAC-EDB1E95CCEAC}" srcOrd="0" destOrd="0" presId="urn:microsoft.com/office/officeart/2005/8/layout/process4"/>
    <dgm:cxn modelId="{D87F2A54-231A-CC46-9348-C9812FB9D5BF}" type="presParOf" srcId="{4767A258-FEA5-D545-9021-1364115F9E8F}" destId="{4E0B6BF6-E3CD-3845-BA88-41863982924D}" srcOrd="7" destOrd="0" presId="urn:microsoft.com/office/officeart/2005/8/layout/process4"/>
    <dgm:cxn modelId="{14CD5959-7F86-B24D-A9F5-540BE810D705}" type="presParOf" srcId="{4767A258-FEA5-D545-9021-1364115F9E8F}" destId="{7BC5224B-98DF-5143-80DE-9DC0AC9C91FF}" srcOrd="8" destOrd="0" presId="urn:microsoft.com/office/officeart/2005/8/layout/process4"/>
    <dgm:cxn modelId="{68D35FF6-0E52-B440-8B5E-507072A36934}" type="presParOf" srcId="{7BC5224B-98DF-5143-80DE-9DC0AC9C91FF}" destId="{A37F17FF-C637-AB4E-868C-BA162AE76016}"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30D896-7EB0-4343-8C31-B7C85EFAAA76}"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8045F2A9-FB70-CA47-B230-E3EE3252A02C}">
      <dgm:prSet phldrT="[Text]" custT="1"/>
      <dgm:spPr>
        <a:solidFill>
          <a:srgbClr val="595CA9"/>
        </a:solidFill>
      </dgm:spPr>
      <dgm:t>
        <a:bodyPr/>
        <a:lstStyle/>
        <a:p>
          <a:r>
            <a:rPr lang="en-US" sz="2800" b="1" dirty="0"/>
            <a:t>Introduce the Passage</a:t>
          </a:r>
        </a:p>
      </dgm:t>
    </dgm:pt>
    <dgm:pt modelId="{71B7ADCB-A34D-D444-8184-80DC70ACF7ED}" type="parTrans" cxnId="{CB9E70EE-452C-824E-A1B5-F4C01022E4EC}">
      <dgm:prSet/>
      <dgm:spPr/>
      <dgm:t>
        <a:bodyPr/>
        <a:lstStyle/>
        <a:p>
          <a:endParaRPr lang="en-US"/>
        </a:p>
      </dgm:t>
    </dgm:pt>
    <dgm:pt modelId="{98373E3C-0266-F042-990C-BCDD478C6532}" type="sibTrans" cxnId="{CB9E70EE-452C-824E-A1B5-F4C01022E4EC}">
      <dgm:prSet/>
      <dgm:spPr/>
      <dgm:t>
        <a:bodyPr/>
        <a:lstStyle/>
        <a:p>
          <a:endParaRPr lang="en-US"/>
        </a:p>
      </dgm:t>
    </dgm:pt>
    <dgm:pt modelId="{810FEA75-E9C0-1E47-B312-CACA7475153C}">
      <dgm:prSet phldrT="[Text]" custT="1"/>
      <dgm:spPr>
        <a:solidFill>
          <a:srgbClr val="15A64A"/>
        </a:solidFill>
      </dgm:spPr>
      <dgm:t>
        <a:bodyPr/>
        <a:lstStyle/>
        <a:p>
          <a:pPr rtl="0"/>
          <a:r>
            <a:rPr lang="en-US" sz="2800" dirty="0"/>
            <a:t>Teach (or Review) Get the Gist</a:t>
          </a:r>
        </a:p>
      </dgm:t>
    </dgm:pt>
    <dgm:pt modelId="{992DB318-9F2B-4C44-88A0-7042072444AE}" type="parTrans" cxnId="{FDDC46F2-8DF9-EB41-A4A7-0F48A73BD925}">
      <dgm:prSet/>
      <dgm:spPr/>
      <dgm:t>
        <a:bodyPr/>
        <a:lstStyle/>
        <a:p>
          <a:endParaRPr lang="en-US"/>
        </a:p>
      </dgm:t>
    </dgm:pt>
    <dgm:pt modelId="{9FF1B0D8-9F2C-B340-A346-59FDA10D7F44}" type="sibTrans" cxnId="{FDDC46F2-8DF9-EB41-A4A7-0F48A73BD925}">
      <dgm:prSet/>
      <dgm:spPr/>
      <dgm:t>
        <a:bodyPr/>
        <a:lstStyle/>
        <a:p>
          <a:endParaRPr lang="en-US"/>
        </a:p>
      </dgm:t>
    </dgm:pt>
    <dgm:pt modelId="{370DD594-779D-8C4F-9A1A-A4300FC8115F}">
      <dgm:prSet phldrT="[Text]" custT="1"/>
      <dgm:spPr>
        <a:solidFill>
          <a:srgbClr val="15A64A"/>
        </a:solidFill>
      </dgm:spPr>
      <dgm:t>
        <a:bodyPr/>
        <a:lstStyle/>
        <a:p>
          <a:pPr rtl="0"/>
          <a:r>
            <a:rPr lang="en-US" sz="2800" dirty="0"/>
            <a:t>Model Get the Gist</a:t>
          </a:r>
        </a:p>
      </dgm:t>
    </dgm:pt>
    <dgm:pt modelId="{D0465959-1503-F649-ADED-17C7E115A2F1}" type="parTrans" cxnId="{788602E4-54A0-B54B-BD75-6DA7BC0B2445}">
      <dgm:prSet/>
      <dgm:spPr/>
      <dgm:t>
        <a:bodyPr/>
        <a:lstStyle/>
        <a:p>
          <a:endParaRPr lang="en-US"/>
        </a:p>
      </dgm:t>
    </dgm:pt>
    <dgm:pt modelId="{D1902557-1C56-4949-9C07-ACCA8878072E}" type="sibTrans" cxnId="{788602E4-54A0-B54B-BD75-6DA7BC0B2445}">
      <dgm:prSet/>
      <dgm:spPr/>
      <dgm:t>
        <a:bodyPr/>
        <a:lstStyle/>
        <a:p>
          <a:endParaRPr lang="en-US"/>
        </a:p>
      </dgm:t>
    </dgm:pt>
    <dgm:pt modelId="{6513E205-398F-514B-A590-350DA99C4977}">
      <dgm:prSet phldrT="[Text]" custT="1"/>
      <dgm:spPr>
        <a:solidFill>
          <a:srgbClr val="15A64A"/>
        </a:solidFill>
      </dgm:spPr>
      <dgm:t>
        <a:bodyPr/>
        <a:lstStyle/>
        <a:p>
          <a:pPr rtl="0"/>
          <a:r>
            <a:rPr lang="en-US" sz="2800" dirty="0"/>
            <a:t>Practice Get the Gist</a:t>
          </a:r>
        </a:p>
      </dgm:t>
    </dgm:pt>
    <dgm:pt modelId="{0C7B48C9-E7B4-984F-85DB-F618F34BFE4F}" type="parTrans" cxnId="{1F37C12D-B33A-0241-B518-B3474735FDC7}">
      <dgm:prSet/>
      <dgm:spPr/>
      <dgm:t>
        <a:bodyPr/>
        <a:lstStyle/>
        <a:p>
          <a:endParaRPr lang="en-US"/>
        </a:p>
      </dgm:t>
    </dgm:pt>
    <dgm:pt modelId="{B80E2C13-C382-5648-89F0-1AC1D086B339}" type="sibTrans" cxnId="{1F37C12D-B33A-0241-B518-B3474735FDC7}">
      <dgm:prSet/>
      <dgm:spPr/>
      <dgm:t>
        <a:bodyPr/>
        <a:lstStyle/>
        <a:p>
          <a:endParaRPr lang="en-US"/>
        </a:p>
      </dgm:t>
    </dgm:pt>
    <dgm:pt modelId="{A274CDB4-A6C2-FD41-87E2-D295611B70A5}">
      <dgm:prSet phldrT="[Text]" custT="1"/>
      <dgm:spPr>
        <a:solidFill>
          <a:srgbClr val="15A64A"/>
        </a:solidFill>
      </dgm:spPr>
      <dgm:t>
        <a:bodyPr/>
        <a:lstStyle/>
        <a:p>
          <a:r>
            <a:rPr lang="en-US" sz="2800" dirty="0"/>
            <a:t>Answer the Culminating Question</a:t>
          </a:r>
        </a:p>
      </dgm:t>
    </dgm:pt>
    <dgm:pt modelId="{B557B10D-462B-D246-B556-9F570B1C11D8}" type="parTrans" cxnId="{F0415F82-2F33-0C4C-9EA5-A7C429667908}">
      <dgm:prSet/>
      <dgm:spPr/>
      <dgm:t>
        <a:bodyPr/>
        <a:lstStyle/>
        <a:p>
          <a:endParaRPr lang="en-US"/>
        </a:p>
      </dgm:t>
    </dgm:pt>
    <dgm:pt modelId="{37FADCA3-F628-D348-A458-7046FD76B255}" type="sibTrans" cxnId="{F0415F82-2F33-0C4C-9EA5-A7C429667908}">
      <dgm:prSet/>
      <dgm:spPr/>
      <dgm:t>
        <a:bodyPr/>
        <a:lstStyle/>
        <a:p>
          <a:endParaRPr lang="en-US"/>
        </a:p>
      </dgm:t>
    </dgm:pt>
    <dgm:pt modelId="{4767A258-FEA5-D545-9021-1364115F9E8F}" type="pres">
      <dgm:prSet presAssocID="{2430D896-7EB0-4343-8C31-B7C85EFAAA76}" presName="Name0" presStyleCnt="0">
        <dgm:presLayoutVars>
          <dgm:dir/>
          <dgm:animLvl val="lvl"/>
          <dgm:resizeHandles val="exact"/>
        </dgm:presLayoutVars>
      </dgm:prSet>
      <dgm:spPr/>
    </dgm:pt>
    <dgm:pt modelId="{79958141-6C0D-B04A-BD6A-C8344C382D7F}" type="pres">
      <dgm:prSet presAssocID="{A274CDB4-A6C2-FD41-87E2-D295611B70A5}" presName="boxAndChildren" presStyleCnt="0"/>
      <dgm:spPr/>
    </dgm:pt>
    <dgm:pt modelId="{2421222E-2B76-704C-9C0C-B36E3BDD05E5}" type="pres">
      <dgm:prSet presAssocID="{A274CDB4-A6C2-FD41-87E2-D295611B70A5}" presName="parentTextBox" presStyleLbl="node1" presStyleIdx="0" presStyleCnt="5"/>
      <dgm:spPr/>
    </dgm:pt>
    <dgm:pt modelId="{E2FBF616-7D08-8742-9EAE-AF861D8A7916}" type="pres">
      <dgm:prSet presAssocID="{B80E2C13-C382-5648-89F0-1AC1D086B339}" presName="sp" presStyleCnt="0"/>
      <dgm:spPr/>
    </dgm:pt>
    <dgm:pt modelId="{C3C1DFC4-84F4-184A-BD51-0DA5925F2F4E}" type="pres">
      <dgm:prSet presAssocID="{6513E205-398F-514B-A590-350DA99C4977}" presName="arrowAndChildren" presStyleCnt="0"/>
      <dgm:spPr/>
    </dgm:pt>
    <dgm:pt modelId="{9A7B1221-D612-9F46-8413-0439E38BCF4E}" type="pres">
      <dgm:prSet presAssocID="{6513E205-398F-514B-A590-350DA99C4977}" presName="parentTextArrow" presStyleLbl="node1" presStyleIdx="1" presStyleCnt="5"/>
      <dgm:spPr/>
    </dgm:pt>
    <dgm:pt modelId="{A3297AA1-49CF-0841-A560-533FF9415CFC}" type="pres">
      <dgm:prSet presAssocID="{D1902557-1C56-4949-9C07-ACCA8878072E}" presName="sp" presStyleCnt="0"/>
      <dgm:spPr/>
    </dgm:pt>
    <dgm:pt modelId="{2487CB68-2803-1642-BDD0-602BC1C2BF40}" type="pres">
      <dgm:prSet presAssocID="{370DD594-779D-8C4F-9A1A-A4300FC8115F}" presName="arrowAndChildren" presStyleCnt="0"/>
      <dgm:spPr/>
    </dgm:pt>
    <dgm:pt modelId="{41E88BD9-3BF8-BE4E-9297-9F2F31560F9D}" type="pres">
      <dgm:prSet presAssocID="{370DD594-779D-8C4F-9A1A-A4300FC8115F}" presName="parentTextArrow" presStyleLbl="node1" presStyleIdx="2" presStyleCnt="5"/>
      <dgm:spPr/>
    </dgm:pt>
    <dgm:pt modelId="{C9467DF6-F0BC-B04B-B3E8-7F4412229550}" type="pres">
      <dgm:prSet presAssocID="{9FF1B0D8-9F2C-B340-A346-59FDA10D7F44}" presName="sp" presStyleCnt="0"/>
      <dgm:spPr/>
    </dgm:pt>
    <dgm:pt modelId="{C02B8AF3-27BF-6C42-9D80-313CF7C94A37}" type="pres">
      <dgm:prSet presAssocID="{810FEA75-E9C0-1E47-B312-CACA7475153C}" presName="arrowAndChildren" presStyleCnt="0"/>
      <dgm:spPr/>
    </dgm:pt>
    <dgm:pt modelId="{24D8A761-55E5-FB4B-BAAC-EDB1E95CCEAC}" type="pres">
      <dgm:prSet presAssocID="{810FEA75-E9C0-1E47-B312-CACA7475153C}" presName="parentTextArrow" presStyleLbl="node1" presStyleIdx="3" presStyleCnt="5"/>
      <dgm:spPr/>
    </dgm:pt>
    <dgm:pt modelId="{4E0B6BF6-E3CD-3845-BA88-41863982924D}" type="pres">
      <dgm:prSet presAssocID="{98373E3C-0266-F042-990C-BCDD478C6532}" presName="sp" presStyleCnt="0"/>
      <dgm:spPr/>
    </dgm:pt>
    <dgm:pt modelId="{7BC5224B-98DF-5143-80DE-9DC0AC9C91FF}" type="pres">
      <dgm:prSet presAssocID="{8045F2A9-FB70-CA47-B230-E3EE3252A02C}" presName="arrowAndChildren" presStyleCnt="0"/>
      <dgm:spPr/>
    </dgm:pt>
    <dgm:pt modelId="{A37F17FF-C637-AB4E-868C-BA162AE76016}" type="pres">
      <dgm:prSet presAssocID="{8045F2A9-FB70-CA47-B230-E3EE3252A02C}" presName="parentTextArrow" presStyleLbl="node1" presStyleIdx="4" presStyleCnt="5"/>
      <dgm:spPr/>
    </dgm:pt>
  </dgm:ptLst>
  <dgm:cxnLst>
    <dgm:cxn modelId="{1F37C12D-B33A-0241-B518-B3474735FDC7}" srcId="{2430D896-7EB0-4343-8C31-B7C85EFAAA76}" destId="{6513E205-398F-514B-A590-350DA99C4977}" srcOrd="3" destOrd="0" parTransId="{0C7B48C9-E7B4-984F-85DB-F618F34BFE4F}" sibTransId="{B80E2C13-C382-5648-89F0-1AC1D086B339}"/>
    <dgm:cxn modelId="{ABEEC139-C02A-8845-AA01-F50F96B95382}" type="presOf" srcId="{810FEA75-E9C0-1E47-B312-CACA7475153C}" destId="{24D8A761-55E5-FB4B-BAAC-EDB1E95CCEAC}" srcOrd="0" destOrd="0" presId="urn:microsoft.com/office/officeart/2005/8/layout/process4"/>
    <dgm:cxn modelId="{2942A26E-DD6A-1C45-8AF1-BF386D3DA6E1}" type="presOf" srcId="{370DD594-779D-8C4F-9A1A-A4300FC8115F}" destId="{41E88BD9-3BF8-BE4E-9297-9F2F31560F9D}" srcOrd="0" destOrd="0" presId="urn:microsoft.com/office/officeart/2005/8/layout/process4"/>
    <dgm:cxn modelId="{64704372-18BB-2C4E-B8C4-4F4BDE20CB33}" type="presOf" srcId="{2430D896-7EB0-4343-8C31-B7C85EFAAA76}" destId="{4767A258-FEA5-D545-9021-1364115F9E8F}" srcOrd="0" destOrd="0" presId="urn:microsoft.com/office/officeart/2005/8/layout/process4"/>
    <dgm:cxn modelId="{F0415F82-2F33-0C4C-9EA5-A7C429667908}" srcId="{2430D896-7EB0-4343-8C31-B7C85EFAAA76}" destId="{A274CDB4-A6C2-FD41-87E2-D295611B70A5}" srcOrd="4" destOrd="0" parTransId="{B557B10D-462B-D246-B556-9F570B1C11D8}" sibTransId="{37FADCA3-F628-D348-A458-7046FD76B255}"/>
    <dgm:cxn modelId="{42057683-F4FA-B44A-B8E0-9D3D78995E58}" type="presOf" srcId="{6513E205-398F-514B-A590-350DA99C4977}" destId="{9A7B1221-D612-9F46-8413-0439E38BCF4E}" srcOrd="0" destOrd="0" presId="urn:microsoft.com/office/officeart/2005/8/layout/process4"/>
    <dgm:cxn modelId="{868355B2-CAAE-2D41-A478-A19B505244AE}" type="presOf" srcId="{8045F2A9-FB70-CA47-B230-E3EE3252A02C}" destId="{A37F17FF-C637-AB4E-868C-BA162AE76016}" srcOrd="0" destOrd="0" presId="urn:microsoft.com/office/officeart/2005/8/layout/process4"/>
    <dgm:cxn modelId="{76288FE2-2ACA-6E4B-86D5-E856D894A471}" type="presOf" srcId="{A274CDB4-A6C2-FD41-87E2-D295611B70A5}" destId="{2421222E-2B76-704C-9C0C-B36E3BDD05E5}" srcOrd="0" destOrd="0" presId="urn:microsoft.com/office/officeart/2005/8/layout/process4"/>
    <dgm:cxn modelId="{788602E4-54A0-B54B-BD75-6DA7BC0B2445}" srcId="{2430D896-7EB0-4343-8C31-B7C85EFAAA76}" destId="{370DD594-779D-8C4F-9A1A-A4300FC8115F}" srcOrd="2" destOrd="0" parTransId="{D0465959-1503-F649-ADED-17C7E115A2F1}" sibTransId="{D1902557-1C56-4949-9C07-ACCA8878072E}"/>
    <dgm:cxn modelId="{CB9E70EE-452C-824E-A1B5-F4C01022E4EC}" srcId="{2430D896-7EB0-4343-8C31-B7C85EFAAA76}" destId="{8045F2A9-FB70-CA47-B230-E3EE3252A02C}" srcOrd="0" destOrd="0" parTransId="{71B7ADCB-A34D-D444-8184-80DC70ACF7ED}" sibTransId="{98373E3C-0266-F042-990C-BCDD478C6532}"/>
    <dgm:cxn modelId="{FDDC46F2-8DF9-EB41-A4A7-0F48A73BD925}" srcId="{2430D896-7EB0-4343-8C31-B7C85EFAAA76}" destId="{810FEA75-E9C0-1E47-B312-CACA7475153C}" srcOrd="1" destOrd="0" parTransId="{992DB318-9F2B-4C44-88A0-7042072444AE}" sibTransId="{9FF1B0D8-9F2C-B340-A346-59FDA10D7F44}"/>
    <dgm:cxn modelId="{848E46FB-B695-FD41-AFB8-0E9E40BEA14B}" type="presParOf" srcId="{4767A258-FEA5-D545-9021-1364115F9E8F}" destId="{79958141-6C0D-B04A-BD6A-C8344C382D7F}" srcOrd="0" destOrd="0" presId="urn:microsoft.com/office/officeart/2005/8/layout/process4"/>
    <dgm:cxn modelId="{A8EF0D96-529E-FC42-886D-25100F3FCEBF}" type="presParOf" srcId="{79958141-6C0D-B04A-BD6A-C8344C382D7F}" destId="{2421222E-2B76-704C-9C0C-B36E3BDD05E5}" srcOrd="0" destOrd="0" presId="urn:microsoft.com/office/officeart/2005/8/layout/process4"/>
    <dgm:cxn modelId="{3F93738E-27A1-8A4C-B0B0-347400410629}" type="presParOf" srcId="{4767A258-FEA5-D545-9021-1364115F9E8F}" destId="{E2FBF616-7D08-8742-9EAE-AF861D8A7916}" srcOrd="1" destOrd="0" presId="urn:microsoft.com/office/officeart/2005/8/layout/process4"/>
    <dgm:cxn modelId="{1A53D595-162B-EC44-A9EC-FA4640673A4C}" type="presParOf" srcId="{4767A258-FEA5-D545-9021-1364115F9E8F}" destId="{C3C1DFC4-84F4-184A-BD51-0DA5925F2F4E}" srcOrd="2" destOrd="0" presId="urn:microsoft.com/office/officeart/2005/8/layout/process4"/>
    <dgm:cxn modelId="{13A054CF-4EE7-A94A-964F-79FD61919900}" type="presParOf" srcId="{C3C1DFC4-84F4-184A-BD51-0DA5925F2F4E}" destId="{9A7B1221-D612-9F46-8413-0439E38BCF4E}" srcOrd="0" destOrd="0" presId="urn:microsoft.com/office/officeart/2005/8/layout/process4"/>
    <dgm:cxn modelId="{9576BE69-E2AD-174A-A8BC-36D308D4E7A5}" type="presParOf" srcId="{4767A258-FEA5-D545-9021-1364115F9E8F}" destId="{A3297AA1-49CF-0841-A560-533FF9415CFC}" srcOrd="3" destOrd="0" presId="urn:microsoft.com/office/officeart/2005/8/layout/process4"/>
    <dgm:cxn modelId="{3224A4AE-F37B-124B-A862-AF9C171E960D}" type="presParOf" srcId="{4767A258-FEA5-D545-9021-1364115F9E8F}" destId="{2487CB68-2803-1642-BDD0-602BC1C2BF40}" srcOrd="4" destOrd="0" presId="urn:microsoft.com/office/officeart/2005/8/layout/process4"/>
    <dgm:cxn modelId="{636AA769-40BD-874F-B77A-E793032495E9}" type="presParOf" srcId="{2487CB68-2803-1642-BDD0-602BC1C2BF40}" destId="{41E88BD9-3BF8-BE4E-9297-9F2F31560F9D}" srcOrd="0" destOrd="0" presId="urn:microsoft.com/office/officeart/2005/8/layout/process4"/>
    <dgm:cxn modelId="{5976392F-BDC1-B74C-A9EE-FA0815CEBD7A}" type="presParOf" srcId="{4767A258-FEA5-D545-9021-1364115F9E8F}" destId="{C9467DF6-F0BC-B04B-B3E8-7F4412229550}" srcOrd="5" destOrd="0" presId="urn:microsoft.com/office/officeart/2005/8/layout/process4"/>
    <dgm:cxn modelId="{C75554CE-E437-0B4A-8943-8D93A6D5BA6E}" type="presParOf" srcId="{4767A258-FEA5-D545-9021-1364115F9E8F}" destId="{C02B8AF3-27BF-6C42-9D80-313CF7C94A37}" srcOrd="6" destOrd="0" presId="urn:microsoft.com/office/officeart/2005/8/layout/process4"/>
    <dgm:cxn modelId="{127D7780-3C2E-0A46-9CE3-3E56C949CCB4}" type="presParOf" srcId="{C02B8AF3-27BF-6C42-9D80-313CF7C94A37}" destId="{24D8A761-55E5-FB4B-BAAC-EDB1E95CCEAC}" srcOrd="0" destOrd="0" presId="urn:microsoft.com/office/officeart/2005/8/layout/process4"/>
    <dgm:cxn modelId="{D87F2A54-231A-CC46-9348-C9812FB9D5BF}" type="presParOf" srcId="{4767A258-FEA5-D545-9021-1364115F9E8F}" destId="{4E0B6BF6-E3CD-3845-BA88-41863982924D}" srcOrd="7" destOrd="0" presId="urn:microsoft.com/office/officeart/2005/8/layout/process4"/>
    <dgm:cxn modelId="{14CD5959-7F86-B24D-A9F5-540BE810D705}" type="presParOf" srcId="{4767A258-FEA5-D545-9021-1364115F9E8F}" destId="{7BC5224B-98DF-5143-80DE-9DC0AC9C91FF}" srcOrd="8" destOrd="0" presId="urn:microsoft.com/office/officeart/2005/8/layout/process4"/>
    <dgm:cxn modelId="{68D35FF6-0E52-B440-8B5E-507072A36934}" type="presParOf" srcId="{7BC5224B-98DF-5143-80DE-9DC0AC9C91FF}" destId="{A37F17FF-C637-AB4E-868C-BA162AE76016}"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30D896-7EB0-4343-8C31-B7C85EFAAA76}"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8045F2A9-FB70-CA47-B230-E3EE3252A02C}">
      <dgm:prSet phldrT="[Text]" custT="1"/>
      <dgm:spPr>
        <a:solidFill>
          <a:srgbClr val="15A64A"/>
        </a:solidFill>
      </dgm:spPr>
      <dgm:t>
        <a:bodyPr/>
        <a:lstStyle/>
        <a:p>
          <a:r>
            <a:rPr lang="en-US" sz="2800" b="0" dirty="0"/>
            <a:t>Introduce the Passage</a:t>
          </a:r>
        </a:p>
      </dgm:t>
    </dgm:pt>
    <dgm:pt modelId="{71B7ADCB-A34D-D444-8184-80DC70ACF7ED}" type="parTrans" cxnId="{CB9E70EE-452C-824E-A1B5-F4C01022E4EC}">
      <dgm:prSet/>
      <dgm:spPr/>
      <dgm:t>
        <a:bodyPr/>
        <a:lstStyle/>
        <a:p>
          <a:endParaRPr lang="en-US"/>
        </a:p>
      </dgm:t>
    </dgm:pt>
    <dgm:pt modelId="{98373E3C-0266-F042-990C-BCDD478C6532}" type="sibTrans" cxnId="{CB9E70EE-452C-824E-A1B5-F4C01022E4EC}">
      <dgm:prSet/>
      <dgm:spPr/>
      <dgm:t>
        <a:bodyPr/>
        <a:lstStyle/>
        <a:p>
          <a:endParaRPr lang="en-US"/>
        </a:p>
      </dgm:t>
    </dgm:pt>
    <dgm:pt modelId="{810FEA75-E9C0-1E47-B312-CACA7475153C}">
      <dgm:prSet phldrT="[Text]" custT="1"/>
      <dgm:spPr>
        <a:solidFill>
          <a:srgbClr val="595CA9"/>
        </a:solidFill>
      </dgm:spPr>
      <dgm:t>
        <a:bodyPr/>
        <a:lstStyle/>
        <a:p>
          <a:pPr rtl="0"/>
          <a:r>
            <a:rPr lang="en-US" sz="2800" b="1" dirty="0"/>
            <a:t>Teach (or Review) Get the Gist</a:t>
          </a:r>
        </a:p>
      </dgm:t>
    </dgm:pt>
    <dgm:pt modelId="{992DB318-9F2B-4C44-88A0-7042072444AE}" type="parTrans" cxnId="{FDDC46F2-8DF9-EB41-A4A7-0F48A73BD925}">
      <dgm:prSet/>
      <dgm:spPr/>
      <dgm:t>
        <a:bodyPr/>
        <a:lstStyle/>
        <a:p>
          <a:endParaRPr lang="en-US"/>
        </a:p>
      </dgm:t>
    </dgm:pt>
    <dgm:pt modelId="{9FF1B0D8-9F2C-B340-A346-59FDA10D7F44}" type="sibTrans" cxnId="{FDDC46F2-8DF9-EB41-A4A7-0F48A73BD925}">
      <dgm:prSet/>
      <dgm:spPr/>
      <dgm:t>
        <a:bodyPr/>
        <a:lstStyle/>
        <a:p>
          <a:endParaRPr lang="en-US"/>
        </a:p>
      </dgm:t>
    </dgm:pt>
    <dgm:pt modelId="{370DD594-779D-8C4F-9A1A-A4300FC8115F}">
      <dgm:prSet phldrT="[Text]" custT="1"/>
      <dgm:spPr>
        <a:solidFill>
          <a:srgbClr val="595CA9"/>
        </a:solidFill>
      </dgm:spPr>
      <dgm:t>
        <a:bodyPr/>
        <a:lstStyle/>
        <a:p>
          <a:pPr rtl="0"/>
          <a:r>
            <a:rPr lang="en-US" sz="2800" b="1" dirty="0"/>
            <a:t>Model Get the Gist</a:t>
          </a:r>
        </a:p>
      </dgm:t>
    </dgm:pt>
    <dgm:pt modelId="{D0465959-1503-F649-ADED-17C7E115A2F1}" type="parTrans" cxnId="{788602E4-54A0-B54B-BD75-6DA7BC0B2445}">
      <dgm:prSet/>
      <dgm:spPr/>
      <dgm:t>
        <a:bodyPr/>
        <a:lstStyle/>
        <a:p>
          <a:endParaRPr lang="en-US"/>
        </a:p>
      </dgm:t>
    </dgm:pt>
    <dgm:pt modelId="{D1902557-1C56-4949-9C07-ACCA8878072E}" type="sibTrans" cxnId="{788602E4-54A0-B54B-BD75-6DA7BC0B2445}">
      <dgm:prSet/>
      <dgm:spPr/>
      <dgm:t>
        <a:bodyPr/>
        <a:lstStyle/>
        <a:p>
          <a:endParaRPr lang="en-US"/>
        </a:p>
      </dgm:t>
    </dgm:pt>
    <dgm:pt modelId="{6513E205-398F-514B-A590-350DA99C4977}">
      <dgm:prSet phldrT="[Text]" custT="1"/>
      <dgm:spPr>
        <a:solidFill>
          <a:srgbClr val="17A54A"/>
        </a:solidFill>
      </dgm:spPr>
      <dgm:t>
        <a:bodyPr/>
        <a:lstStyle/>
        <a:p>
          <a:pPr rtl="0"/>
          <a:r>
            <a:rPr lang="en-US" sz="2800" b="0" dirty="0"/>
            <a:t>Practice Get the Gist</a:t>
          </a:r>
        </a:p>
      </dgm:t>
    </dgm:pt>
    <dgm:pt modelId="{0C7B48C9-E7B4-984F-85DB-F618F34BFE4F}" type="parTrans" cxnId="{1F37C12D-B33A-0241-B518-B3474735FDC7}">
      <dgm:prSet/>
      <dgm:spPr/>
      <dgm:t>
        <a:bodyPr/>
        <a:lstStyle/>
        <a:p>
          <a:endParaRPr lang="en-US"/>
        </a:p>
      </dgm:t>
    </dgm:pt>
    <dgm:pt modelId="{B80E2C13-C382-5648-89F0-1AC1D086B339}" type="sibTrans" cxnId="{1F37C12D-B33A-0241-B518-B3474735FDC7}">
      <dgm:prSet/>
      <dgm:spPr/>
      <dgm:t>
        <a:bodyPr/>
        <a:lstStyle/>
        <a:p>
          <a:endParaRPr lang="en-US"/>
        </a:p>
      </dgm:t>
    </dgm:pt>
    <dgm:pt modelId="{A274CDB4-A6C2-FD41-87E2-D295611B70A5}">
      <dgm:prSet phldrT="[Text]" custT="1"/>
      <dgm:spPr>
        <a:solidFill>
          <a:srgbClr val="15A64A"/>
        </a:solidFill>
      </dgm:spPr>
      <dgm:t>
        <a:bodyPr/>
        <a:lstStyle/>
        <a:p>
          <a:r>
            <a:rPr lang="en-US" sz="2800" dirty="0"/>
            <a:t>Answer the Culminating Question</a:t>
          </a:r>
        </a:p>
      </dgm:t>
    </dgm:pt>
    <dgm:pt modelId="{B557B10D-462B-D246-B556-9F570B1C11D8}" type="parTrans" cxnId="{F0415F82-2F33-0C4C-9EA5-A7C429667908}">
      <dgm:prSet/>
      <dgm:spPr/>
      <dgm:t>
        <a:bodyPr/>
        <a:lstStyle/>
        <a:p>
          <a:endParaRPr lang="en-US"/>
        </a:p>
      </dgm:t>
    </dgm:pt>
    <dgm:pt modelId="{37FADCA3-F628-D348-A458-7046FD76B255}" type="sibTrans" cxnId="{F0415F82-2F33-0C4C-9EA5-A7C429667908}">
      <dgm:prSet/>
      <dgm:spPr/>
      <dgm:t>
        <a:bodyPr/>
        <a:lstStyle/>
        <a:p>
          <a:endParaRPr lang="en-US"/>
        </a:p>
      </dgm:t>
    </dgm:pt>
    <dgm:pt modelId="{4767A258-FEA5-D545-9021-1364115F9E8F}" type="pres">
      <dgm:prSet presAssocID="{2430D896-7EB0-4343-8C31-B7C85EFAAA76}" presName="Name0" presStyleCnt="0">
        <dgm:presLayoutVars>
          <dgm:dir/>
          <dgm:animLvl val="lvl"/>
          <dgm:resizeHandles val="exact"/>
        </dgm:presLayoutVars>
      </dgm:prSet>
      <dgm:spPr/>
    </dgm:pt>
    <dgm:pt modelId="{79958141-6C0D-B04A-BD6A-C8344C382D7F}" type="pres">
      <dgm:prSet presAssocID="{A274CDB4-A6C2-FD41-87E2-D295611B70A5}" presName="boxAndChildren" presStyleCnt="0"/>
      <dgm:spPr/>
    </dgm:pt>
    <dgm:pt modelId="{2421222E-2B76-704C-9C0C-B36E3BDD05E5}" type="pres">
      <dgm:prSet presAssocID="{A274CDB4-A6C2-FD41-87E2-D295611B70A5}" presName="parentTextBox" presStyleLbl="node1" presStyleIdx="0" presStyleCnt="5"/>
      <dgm:spPr/>
    </dgm:pt>
    <dgm:pt modelId="{E2FBF616-7D08-8742-9EAE-AF861D8A7916}" type="pres">
      <dgm:prSet presAssocID="{B80E2C13-C382-5648-89F0-1AC1D086B339}" presName="sp" presStyleCnt="0"/>
      <dgm:spPr/>
    </dgm:pt>
    <dgm:pt modelId="{C3C1DFC4-84F4-184A-BD51-0DA5925F2F4E}" type="pres">
      <dgm:prSet presAssocID="{6513E205-398F-514B-A590-350DA99C4977}" presName="arrowAndChildren" presStyleCnt="0"/>
      <dgm:spPr/>
    </dgm:pt>
    <dgm:pt modelId="{9A7B1221-D612-9F46-8413-0439E38BCF4E}" type="pres">
      <dgm:prSet presAssocID="{6513E205-398F-514B-A590-350DA99C4977}" presName="parentTextArrow" presStyleLbl="node1" presStyleIdx="1" presStyleCnt="5"/>
      <dgm:spPr/>
    </dgm:pt>
    <dgm:pt modelId="{A3297AA1-49CF-0841-A560-533FF9415CFC}" type="pres">
      <dgm:prSet presAssocID="{D1902557-1C56-4949-9C07-ACCA8878072E}" presName="sp" presStyleCnt="0"/>
      <dgm:spPr/>
    </dgm:pt>
    <dgm:pt modelId="{2487CB68-2803-1642-BDD0-602BC1C2BF40}" type="pres">
      <dgm:prSet presAssocID="{370DD594-779D-8C4F-9A1A-A4300FC8115F}" presName="arrowAndChildren" presStyleCnt="0"/>
      <dgm:spPr/>
    </dgm:pt>
    <dgm:pt modelId="{41E88BD9-3BF8-BE4E-9297-9F2F31560F9D}" type="pres">
      <dgm:prSet presAssocID="{370DD594-779D-8C4F-9A1A-A4300FC8115F}" presName="parentTextArrow" presStyleLbl="node1" presStyleIdx="2" presStyleCnt="5"/>
      <dgm:spPr/>
    </dgm:pt>
    <dgm:pt modelId="{C9467DF6-F0BC-B04B-B3E8-7F4412229550}" type="pres">
      <dgm:prSet presAssocID="{9FF1B0D8-9F2C-B340-A346-59FDA10D7F44}" presName="sp" presStyleCnt="0"/>
      <dgm:spPr/>
    </dgm:pt>
    <dgm:pt modelId="{C02B8AF3-27BF-6C42-9D80-313CF7C94A37}" type="pres">
      <dgm:prSet presAssocID="{810FEA75-E9C0-1E47-B312-CACA7475153C}" presName="arrowAndChildren" presStyleCnt="0"/>
      <dgm:spPr/>
    </dgm:pt>
    <dgm:pt modelId="{24D8A761-55E5-FB4B-BAAC-EDB1E95CCEAC}" type="pres">
      <dgm:prSet presAssocID="{810FEA75-E9C0-1E47-B312-CACA7475153C}" presName="parentTextArrow" presStyleLbl="node1" presStyleIdx="3" presStyleCnt="5"/>
      <dgm:spPr/>
    </dgm:pt>
    <dgm:pt modelId="{4E0B6BF6-E3CD-3845-BA88-41863982924D}" type="pres">
      <dgm:prSet presAssocID="{98373E3C-0266-F042-990C-BCDD478C6532}" presName="sp" presStyleCnt="0"/>
      <dgm:spPr/>
    </dgm:pt>
    <dgm:pt modelId="{7BC5224B-98DF-5143-80DE-9DC0AC9C91FF}" type="pres">
      <dgm:prSet presAssocID="{8045F2A9-FB70-CA47-B230-E3EE3252A02C}" presName="arrowAndChildren" presStyleCnt="0"/>
      <dgm:spPr/>
    </dgm:pt>
    <dgm:pt modelId="{A37F17FF-C637-AB4E-868C-BA162AE76016}" type="pres">
      <dgm:prSet presAssocID="{8045F2A9-FB70-CA47-B230-E3EE3252A02C}" presName="parentTextArrow" presStyleLbl="node1" presStyleIdx="4" presStyleCnt="5"/>
      <dgm:spPr/>
    </dgm:pt>
  </dgm:ptLst>
  <dgm:cxnLst>
    <dgm:cxn modelId="{1F37C12D-B33A-0241-B518-B3474735FDC7}" srcId="{2430D896-7EB0-4343-8C31-B7C85EFAAA76}" destId="{6513E205-398F-514B-A590-350DA99C4977}" srcOrd="3" destOrd="0" parTransId="{0C7B48C9-E7B4-984F-85DB-F618F34BFE4F}" sibTransId="{B80E2C13-C382-5648-89F0-1AC1D086B339}"/>
    <dgm:cxn modelId="{ABEEC139-C02A-8845-AA01-F50F96B95382}" type="presOf" srcId="{810FEA75-E9C0-1E47-B312-CACA7475153C}" destId="{24D8A761-55E5-FB4B-BAAC-EDB1E95CCEAC}" srcOrd="0" destOrd="0" presId="urn:microsoft.com/office/officeart/2005/8/layout/process4"/>
    <dgm:cxn modelId="{2942A26E-DD6A-1C45-8AF1-BF386D3DA6E1}" type="presOf" srcId="{370DD594-779D-8C4F-9A1A-A4300FC8115F}" destId="{41E88BD9-3BF8-BE4E-9297-9F2F31560F9D}" srcOrd="0" destOrd="0" presId="urn:microsoft.com/office/officeart/2005/8/layout/process4"/>
    <dgm:cxn modelId="{64704372-18BB-2C4E-B8C4-4F4BDE20CB33}" type="presOf" srcId="{2430D896-7EB0-4343-8C31-B7C85EFAAA76}" destId="{4767A258-FEA5-D545-9021-1364115F9E8F}" srcOrd="0" destOrd="0" presId="urn:microsoft.com/office/officeart/2005/8/layout/process4"/>
    <dgm:cxn modelId="{F0415F82-2F33-0C4C-9EA5-A7C429667908}" srcId="{2430D896-7EB0-4343-8C31-B7C85EFAAA76}" destId="{A274CDB4-A6C2-FD41-87E2-D295611B70A5}" srcOrd="4" destOrd="0" parTransId="{B557B10D-462B-D246-B556-9F570B1C11D8}" sibTransId="{37FADCA3-F628-D348-A458-7046FD76B255}"/>
    <dgm:cxn modelId="{42057683-F4FA-B44A-B8E0-9D3D78995E58}" type="presOf" srcId="{6513E205-398F-514B-A590-350DA99C4977}" destId="{9A7B1221-D612-9F46-8413-0439E38BCF4E}" srcOrd="0" destOrd="0" presId="urn:microsoft.com/office/officeart/2005/8/layout/process4"/>
    <dgm:cxn modelId="{868355B2-CAAE-2D41-A478-A19B505244AE}" type="presOf" srcId="{8045F2A9-FB70-CA47-B230-E3EE3252A02C}" destId="{A37F17FF-C637-AB4E-868C-BA162AE76016}" srcOrd="0" destOrd="0" presId="urn:microsoft.com/office/officeart/2005/8/layout/process4"/>
    <dgm:cxn modelId="{76288FE2-2ACA-6E4B-86D5-E856D894A471}" type="presOf" srcId="{A274CDB4-A6C2-FD41-87E2-D295611B70A5}" destId="{2421222E-2B76-704C-9C0C-B36E3BDD05E5}" srcOrd="0" destOrd="0" presId="urn:microsoft.com/office/officeart/2005/8/layout/process4"/>
    <dgm:cxn modelId="{788602E4-54A0-B54B-BD75-6DA7BC0B2445}" srcId="{2430D896-7EB0-4343-8C31-B7C85EFAAA76}" destId="{370DD594-779D-8C4F-9A1A-A4300FC8115F}" srcOrd="2" destOrd="0" parTransId="{D0465959-1503-F649-ADED-17C7E115A2F1}" sibTransId="{D1902557-1C56-4949-9C07-ACCA8878072E}"/>
    <dgm:cxn modelId="{CB9E70EE-452C-824E-A1B5-F4C01022E4EC}" srcId="{2430D896-7EB0-4343-8C31-B7C85EFAAA76}" destId="{8045F2A9-FB70-CA47-B230-E3EE3252A02C}" srcOrd="0" destOrd="0" parTransId="{71B7ADCB-A34D-D444-8184-80DC70ACF7ED}" sibTransId="{98373E3C-0266-F042-990C-BCDD478C6532}"/>
    <dgm:cxn modelId="{FDDC46F2-8DF9-EB41-A4A7-0F48A73BD925}" srcId="{2430D896-7EB0-4343-8C31-B7C85EFAAA76}" destId="{810FEA75-E9C0-1E47-B312-CACA7475153C}" srcOrd="1" destOrd="0" parTransId="{992DB318-9F2B-4C44-88A0-7042072444AE}" sibTransId="{9FF1B0D8-9F2C-B340-A346-59FDA10D7F44}"/>
    <dgm:cxn modelId="{848E46FB-B695-FD41-AFB8-0E9E40BEA14B}" type="presParOf" srcId="{4767A258-FEA5-D545-9021-1364115F9E8F}" destId="{79958141-6C0D-B04A-BD6A-C8344C382D7F}" srcOrd="0" destOrd="0" presId="urn:microsoft.com/office/officeart/2005/8/layout/process4"/>
    <dgm:cxn modelId="{A8EF0D96-529E-FC42-886D-25100F3FCEBF}" type="presParOf" srcId="{79958141-6C0D-B04A-BD6A-C8344C382D7F}" destId="{2421222E-2B76-704C-9C0C-B36E3BDD05E5}" srcOrd="0" destOrd="0" presId="urn:microsoft.com/office/officeart/2005/8/layout/process4"/>
    <dgm:cxn modelId="{3F93738E-27A1-8A4C-B0B0-347400410629}" type="presParOf" srcId="{4767A258-FEA5-D545-9021-1364115F9E8F}" destId="{E2FBF616-7D08-8742-9EAE-AF861D8A7916}" srcOrd="1" destOrd="0" presId="urn:microsoft.com/office/officeart/2005/8/layout/process4"/>
    <dgm:cxn modelId="{1A53D595-162B-EC44-A9EC-FA4640673A4C}" type="presParOf" srcId="{4767A258-FEA5-D545-9021-1364115F9E8F}" destId="{C3C1DFC4-84F4-184A-BD51-0DA5925F2F4E}" srcOrd="2" destOrd="0" presId="urn:microsoft.com/office/officeart/2005/8/layout/process4"/>
    <dgm:cxn modelId="{13A054CF-4EE7-A94A-964F-79FD61919900}" type="presParOf" srcId="{C3C1DFC4-84F4-184A-BD51-0DA5925F2F4E}" destId="{9A7B1221-D612-9F46-8413-0439E38BCF4E}" srcOrd="0" destOrd="0" presId="urn:microsoft.com/office/officeart/2005/8/layout/process4"/>
    <dgm:cxn modelId="{9576BE69-E2AD-174A-A8BC-36D308D4E7A5}" type="presParOf" srcId="{4767A258-FEA5-D545-9021-1364115F9E8F}" destId="{A3297AA1-49CF-0841-A560-533FF9415CFC}" srcOrd="3" destOrd="0" presId="urn:microsoft.com/office/officeart/2005/8/layout/process4"/>
    <dgm:cxn modelId="{3224A4AE-F37B-124B-A862-AF9C171E960D}" type="presParOf" srcId="{4767A258-FEA5-D545-9021-1364115F9E8F}" destId="{2487CB68-2803-1642-BDD0-602BC1C2BF40}" srcOrd="4" destOrd="0" presId="urn:microsoft.com/office/officeart/2005/8/layout/process4"/>
    <dgm:cxn modelId="{636AA769-40BD-874F-B77A-E793032495E9}" type="presParOf" srcId="{2487CB68-2803-1642-BDD0-602BC1C2BF40}" destId="{41E88BD9-3BF8-BE4E-9297-9F2F31560F9D}" srcOrd="0" destOrd="0" presId="urn:microsoft.com/office/officeart/2005/8/layout/process4"/>
    <dgm:cxn modelId="{5976392F-BDC1-B74C-A9EE-FA0815CEBD7A}" type="presParOf" srcId="{4767A258-FEA5-D545-9021-1364115F9E8F}" destId="{C9467DF6-F0BC-B04B-B3E8-7F4412229550}" srcOrd="5" destOrd="0" presId="urn:microsoft.com/office/officeart/2005/8/layout/process4"/>
    <dgm:cxn modelId="{C75554CE-E437-0B4A-8943-8D93A6D5BA6E}" type="presParOf" srcId="{4767A258-FEA5-D545-9021-1364115F9E8F}" destId="{C02B8AF3-27BF-6C42-9D80-313CF7C94A37}" srcOrd="6" destOrd="0" presId="urn:microsoft.com/office/officeart/2005/8/layout/process4"/>
    <dgm:cxn modelId="{127D7780-3C2E-0A46-9CE3-3E56C949CCB4}" type="presParOf" srcId="{C02B8AF3-27BF-6C42-9D80-313CF7C94A37}" destId="{24D8A761-55E5-FB4B-BAAC-EDB1E95CCEAC}" srcOrd="0" destOrd="0" presId="urn:microsoft.com/office/officeart/2005/8/layout/process4"/>
    <dgm:cxn modelId="{D87F2A54-231A-CC46-9348-C9812FB9D5BF}" type="presParOf" srcId="{4767A258-FEA5-D545-9021-1364115F9E8F}" destId="{4E0B6BF6-E3CD-3845-BA88-41863982924D}" srcOrd="7" destOrd="0" presId="urn:microsoft.com/office/officeart/2005/8/layout/process4"/>
    <dgm:cxn modelId="{14CD5959-7F86-B24D-A9F5-540BE810D705}" type="presParOf" srcId="{4767A258-FEA5-D545-9021-1364115F9E8F}" destId="{7BC5224B-98DF-5143-80DE-9DC0AC9C91FF}" srcOrd="8" destOrd="0" presId="urn:microsoft.com/office/officeart/2005/8/layout/process4"/>
    <dgm:cxn modelId="{68D35FF6-0E52-B440-8B5E-507072A36934}" type="presParOf" srcId="{7BC5224B-98DF-5143-80DE-9DC0AC9C91FF}" destId="{A37F17FF-C637-AB4E-868C-BA162AE76016}"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30D896-7EB0-4343-8C31-B7C85EFAAA76}"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8045F2A9-FB70-CA47-B230-E3EE3252A02C}">
      <dgm:prSet phldrT="[Text]" custT="1"/>
      <dgm:spPr>
        <a:solidFill>
          <a:srgbClr val="15A64A"/>
        </a:solidFill>
      </dgm:spPr>
      <dgm:t>
        <a:bodyPr/>
        <a:lstStyle/>
        <a:p>
          <a:r>
            <a:rPr lang="en-US" sz="2800" b="0" dirty="0"/>
            <a:t>Introduce the Passage</a:t>
          </a:r>
        </a:p>
      </dgm:t>
    </dgm:pt>
    <dgm:pt modelId="{71B7ADCB-A34D-D444-8184-80DC70ACF7ED}" type="parTrans" cxnId="{CB9E70EE-452C-824E-A1B5-F4C01022E4EC}">
      <dgm:prSet/>
      <dgm:spPr/>
      <dgm:t>
        <a:bodyPr/>
        <a:lstStyle/>
        <a:p>
          <a:endParaRPr lang="en-US"/>
        </a:p>
      </dgm:t>
    </dgm:pt>
    <dgm:pt modelId="{98373E3C-0266-F042-990C-BCDD478C6532}" type="sibTrans" cxnId="{CB9E70EE-452C-824E-A1B5-F4C01022E4EC}">
      <dgm:prSet/>
      <dgm:spPr/>
      <dgm:t>
        <a:bodyPr/>
        <a:lstStyle/>
        <a:p>
          <a:endParaRPr lang="en-US"/>
        </a:p>
      </dgm:t>
    </dgm:pt>
    <dgm:pt modelId="{810FEA75-E9C0-1E47-B312-CACA7475153C}">
      <dgm:prSet phldrT="[Text]" custT="1"/>
      <dgm:spPr>
        <a:solidFill>
          <a:srgbClr val="17A54A"/>
        </a:solidFill>
      </dgm:spPr>
      <dgm:t>
        <a:bodyPr/>
        <a:lstStyle/>
        <a:p>
          <a:pPr rtl="0"/>
          <a:r>
            <a:rPr lang="en-US" sz="2800" b="0" dirty="0"/>
            <a:t>Teach (or Review) Get the Gist</a:t>
          </a:r>
        </a:p>
      </dgm:t>
    </dgm:pt>
    <dgm:pt modelId="{992DB318-9F2B-4C44-88A0-7042072444AE}" type="parTrans" cxnId="{FDDC46F2-8DF9-EB41-A4A7-0F48A73BD925}">
      <dgm:prSet/>
      <dgm:spPr/>
      <dgm:t>
        <a:bodyPr/>
        <a:lstStyle/>
        <a:p>
          <a:endParaRPr lang="en-US"/>
        </a:p>
      </dgm:t>
    </dgm:pt>
    <dgm:pt modelId="{9FF1B0D8-9F2C-B340-A346-59FDA10D7F44}" type="sibTrans" cxnId="{FDDC46F2-8DF9-EB41-A4A7-0F48A73BD925}">
      <dgm:prSet/>
      <dgm:spPr/>
      <dgm:t>
        <a:bodyPr/>
        <a:lstStyle/>
        <a:p>
          <a:endParaRPr lang="en-US"/>
        </a:p>
      </dgm:t>
    </dgm:pt>
    <dgm:pt modelId="{370DD594-779D-8C4F-9A1A-A4300FC8115F}">
      <dgm:prSet phldrT="[Text]" custT="1"/>
      <dgm:spPr>
        <a:solidFill>
          <a:srgbClr val="17A54A"/>
        </a:solidFill>
      </dgm:spPr>
      <dgm:t>
        <a:bodyPr/>
        <a:lstStyle/>
        <a:p>
          <a:pPr rtl="0"/>
          <a:r>
            <a:rPr lang="en-US" sz="2800" b="0" dirty="0"/>
            <a:t>Model Get the Gist</a:t>
          </a:r>
        </a:p>
      </dgm:t>
    </dgm:pt>
    <dgm:pt modelId="{D0465959-1503-F649-ADED-17C7E115A2F1}" type="parTrans" cxnId="{788602E4-54A0-B54B-BD75-6DA7BC0B2445}">
      <dgm:prSet/>
      <dgm:spPr/>
      <dgm:t>
        <a:bodyPr/>
        <a:lstStyle/>
        <a:p>
          <a:endParaRPr lang="en-US"/>
        </a:p>
      </dgm:t>
    </dgm:pt>
    <dgm:pt modelId="{D1902557-1C56-4949-9C07-ACCA8878072E}" type="sibTrans" cxnId="{788602E4-54A0-B54B-BD75-6DA7BC0B2445}">
      <dgm:prSet/>
      <dgm:spPr/>
      <dgm:t>
        <a:bodyPr/>
        <a:lstStyle/>
        <a:p>
          <a:endParaRPr lang="en-US"/>
        </a:p>
      </dgm:t>
    </dgm:pt>
    <dgm:pt modelId="{6513E205-398F-514B-A590-350DA99C4977}">
      <dgm:prSet phldrT="[Text]" custT="1"/>
      <dgm:spPr>
        <a:solidFill>
          <a:srgbClr val="595CA9"/>
        </a:solidFill>
      </dgm:spPr>
      <dgm:t>
        <a:bodyPr/>
        <a:lstStyle/>
        <a:p>
          <a:pPr rtl="0"/>
          <a:r>
            <a:rPr lang="en-US" sz="2800" b="1" dirty="0"/>
            <a:t>Practice Get the Gist</a:t>
          </a:r>
        </a:p>
      </dgm:t>
    </dgm:pt>
    <dgm:pt modelId="{0C7B48C9-E7B4-984F-85DB-F618F34BFE4F}" type="parTrans" cxnId="{1F37C12D-B33A-0241-B518-B3474735FDC7}">
      <dgm:prSet/>
      <dgm:spPr/>
      <dgm:t>
        <a:bodyPr/>
        <a:lstStyle/>
        <a:p>
          <a:endParaRPr lang="en-US"/>
        </a:p>
      </dgm:t>
    </dgm:pt>
    <dgm:pt modelId="{B80E2C13-C382-5648-89F0-1AC1D086B339}" type="sibTrans" cxnId="{1F37C12D-B33A-0241-B518-B3474735FDC7}">
      <dgm:prSet/>
      <dgm:spPr/>
      <dgm:t>
        <a:bodyPr/>
        <a:lstStyle/>
        <a:p>
          <a:endParaRPr lang="en-US"/>
        </a:p>
      </dgm:t>
    </dgm:pt>
    <dgm:pt modelId="{A274CDB4-A6C2-FD41-87E2-D295611B70A5}">
      <dgm:prSet phldrT="[Text]" custT="1"/>
      <dgm:spPr>
        <a:solidFill>
          <a:srgbClr val="15A64A"/>
        </a:solidFill>
      </dgm:spPr>
      <dgm:t>
        <a:bodyPr/>
        <a:lstStyle/>
        <a:p>
          <a:r>
            <a:rPr lang="en-US" sz="2800" dirty="0"/>
            <a:t>Answer the Culminating Question</a:t>
          </a:r>
        </a:p>
      </dgm:t>
    </dgm:pt>
    <dgm:pt modelId="{B557B10D-462B-D246-B556-9F570B1C11D8}" type="parTrans" cxnId="{F0415F82-2F33-0C4C-9EA5-A7C429667908}">
      <dgm:prSet/>
      <dgm:spPr/>
      <dgm:t>
        <a:bodyPr/>
        <a:lstStyle/>
        <a:p>
          <a:endParaRPr lang="en-US"/>
        </a:p>
      </dgm:t>
    </dgm:pt>
    <dgm:pt modelId="{37FADCA3-F628-D348-A458-7046FD76B255}" type="sibTrans" cxnId="{F0415F82-2F33-0C4C-9EA5-A7C429667908}">
      <dgm:prSet/>
      <dgm:spPr/>
      <dgm:t>
        <a:bodyPr/>
        <a:lstStyle/>
        <a:p>
          <a:endParaRPr lang="en-US"/>
        </a:p>
      </dgm:t>
    </dgm:pt>
    <dgm:pt modelId="{4767A258-FEA5-D545-9021-1364115F9E8F}" type="pres">
      <dgm:prSet presAssocID="{2430D896-7EB0-4343-8C31-B7C85EFAAA76}" presName="Name0" presStyleCnt="0">
        <dgm:presLayoutVars>
          <dgm:dir/>
          <dgm:animLvl val="lvl"/>
          <dgm:resizeHandles val="exact"/>
        </dgm:presLayoutVars>
      </dgm:prSet>
      <dgm:spPr/>
    </dgm:pt>
    <dgm:pt modelId="{79958141-6C0D-B04A-BD6A-C8344C382D7F}" type="pres">
      <dgm:prSet presAssocID="{A274CDB4-A6C2-FD41-87E2-D295611B70A5}" presName="boxAndChildren" presStyleCnt="0"/>
      <dgm:spPr/>
    </dgm:pt>
    <dgm:pt modelId="{2421222E-2B76-704C-9C0C-B36E3BDD05E5}" type="pres">
      <dgm:prSet presAssocID="{A274CDB4-A6C2-FD41-87E2-D295611B70A5}" presName="parentTextBox" presStyleLbl="node1" presStyleIdx="0" presStyleCnt="5"/>
      <dgm:spPr/>
    </dgm:pt>
    <dgm:pt modelId="{E2FBF616-7D08-8742-9EAE-AF861D8A7916}" type="pres">
      <dgm:prSet presAssocID="{B80E2C13-C382-5648-89F0-1AC1D086B339}" presName="sp" presStyleCnt="0"/>
      <dgm:spPr/>
    </dgm:pt>
    <dgm:pt modelId="{C3C1DFC4-84F4-184A-BD51-0DA5925F2F4E}" type="pres">
      <dgm:prSet presAssocID="{6513E205-398F-514B-A590-350DA99C4977}" presName="arrowAndChildren" presStyleCnt="0"/>
      <dgm:spPr/>
    </dgm:pt>
    <dgm:pt modelId="{9A7B1221-D612-9F46-8413-0439E38BCF4E}" type="pres">
      <dgm:prSet presAssocID="{6513E205-398F-514B-A590-350DA99C4977}" presName="parentTextArrow" presStyleLbl="node1" presStyleIdx="1" presStyleCnt="5"/>
      <dgm:spPr/>
    </dgm:pt>
    <dgm:pt modelId="{A3297AA1-49CF-0841-A560-533FF9415CFC}" type="pres">
      <dgm:prSet presAssocID="{D1902557-1C56-4949-9C07-ACCA8878072E}" presName="sp" presStyleCnt="0"/>
      <dgm:spPr/>
    </dgm:pt>
    <dgm:pt modelId="{2487CB68-2803-1642-BDD0-602BC1C2BF40}" type="pres">
      <dgm:prSet presAssocID="{370DD594-779D-8C4F-9A1A-A4300FC8115F}" presName="arrowAndChildren" presStyleCnt="0"/>
      <dgm:spPr/>
    </dgm:pt>
    <dgm:pt modelId="{41E88BD9-3BF8-BE4E-9297-9F2F31560F9D}" type="pres">
      <dgm:prSet presAssocID="{370DD594-779D-8C4F-9A1A-A4300FC8115F}" presName="parentTextArrow" presStyleLbl="node1" presStyleIdx="2" presStyleCnt="5"/>
      <dgm:spPr/>
    </dgm:pt>
    <dgm:pt modelId="{C9467DF6-F0BC-B04B-B3E8-7F4412229550}" type="pres">
      <dgm:prSet presAssocID="{9FF1B0D8-9F2C-B340-A346-59FDA10D7F44}" presName="sp" presStyleCnt="0"/>
      <dgm:spPr/>
    </dgm:pt>
    <dgm:pt modelId="{C02B8AF3-27BF-6C42-9D80-313CF7C94A37}" type="pres">
      <dgm:prSet presAssocID="{810FEA75-E9C0-1E47-B312-CACA7475153C}" presName="arrowAndChildren" presStyleCnt="0"/>
      <dgm:spPr/>
    </dgm:pt>
    <dgm:pt modelId="{24D8A761-55E5-FB4B-BAAC-EDB1E95CCEAC}" type="pres">
      <dgm:prSet presAssocID="{810FEA75-E9C0-1E47-B312-CACA7475153C}" presName="parentTextArrow" presStyleLbl="node1" presStyleIdx="3" presStyleCnt="5"/>
      <dgm:spPr/>
    </dgm:pt>
    <dgm:pt modelId="{4E0B6BF6-E3CD-3845-BA88-41863982924D}" type="pres">
      <dgm:prSet presAssocID="{98373E3C-0266-F042-990C-BCDD478C6532}" presName="sp" presStyleCnt="0"/>
      <dgm:spPr/>
    </dgm:pt>
    <dgm:pt modelId="{7BC5224B-98DF-5143-80DE-9DC0AC9C91FF}" type="pres">
      <dgm:prSet presAssocID="{8045F2A9-FB70-CA47-B230-E3EE3252A02C}" presName="arrowAndChildren" presStyleCnt="0"/>
      <dgm:spPr/>
    </dgm:pt>
    <dgm:pt modelId="{A37F17FF-C637-AB4E-868C-BA162AE76016}" type="pres">
      <dgm:prSet presAssocID="{8045F2A9-FB70-CA47-B230-E3EE3252A02C}" presName="parentTextArrow" presStyleLbl="node1" presStyleIdx="4" presStyleCnt="5"/>
      <dgm:spPr/>
    </dgm:pt>
  </dgm:ptLst>
  <dgm:cxnLst>
    <dgm:cxn modelId="{1F37C12D-B33A-0241-B518-B3474735FDC7}" srcId="{2430D896-7EB0-4343-8C31-B7C85EFAAA76}" destId="{6513E205-398F-514B-A590-350DA99C4977}" srcOrd="3" destOrd="0" parTransId="{0C7B48C9-E7B4-984F-85DB-F618F34BFE4F}" sibTransId="{B80E2C13-C382-5648-89F0-1AC1D086B339}"/>
    <dgm:cxn modelId="{ABEEC139-C02A-8845-AA01-F50F96B95382}" type="presOf" srcId="{810FEA75-E9C0-1E47-B312-CACA7475153C}" destId="{24D8A761-55E5-FB4B-BAAC-EDB1E95CCEAC}" srcOrd="0" destOrd="0" presId="urn:microsoft.com/office/officeart/2005/8/layout/process4"/>
    <dgm:cxn modelId="{2942A26E-DD6A-1C45-8AF1-BF386D3DA6E1}" type="presOf" srcId="{370DD594-779D-8C4F-9A1A-A4300FC8115F}" destId="{41E88BD9-3BF8-BE4E-9297-9F2F31560F9D}" srcOrd="0" destOrd="0" presId="urn:microsoft.com/office/officeart/2005/8/layout/process4"/>
    <dgm:cxn modelId="{64704372-18BB-2C4E-B8C4-4F4BDE20CB33}" type="presOf" srcId="{2430D896-7EB0-4343-8C31-B7C85EFAAA76}" destId="{4767A258-FEA5-D545-9021-1364115F9E8F}" srcOrd="0" destOrd="0" presId="urn:microsoft.com/office/officeart/2005/8/layout/process4"/>
    <dgm:cxn modelId="{F0415F82-2F33-0C4C-9EA5-A7C429667908}" srcId="{2430D896-7EB0-4343-8C31-B7C85EFAAA76}" destId="{A274CDB4-A6C2-FD41-87E2-D295611B70A5}" srcOrd="4" destOrd="0" parTransId="{B557B10D-462B-D246-B556-9F570B1C11D8}" sibTransId="{37FADCA3-F628-D348-A458-7046FD76B255}"/>
    <dgm:cxn modelId="{42057683-F4FA-B44A-B8E0-9D3D78995E58}" type="presOf" srcId="{6513E205-398F-514B-A590-350DA99C4977}" destId="{9A7B1221-D612-9F46-8413-0439E38BCF4E}" srcOrd="0" destOrd="0" presId="urn:microsoft.com/office/officeart/2005/8/layout/process4"/>
    <dgm:cxn modelId="{868355B2-CAAE-2D41-A478-A19B505244AE}" type="presOf" srcId="{8045F2A9-FB70-CA47-B230-E3EE3252A02C}" destId="{A37F17FF-C637-AB4E-868C-BA162AE76016}" srcOrd="0" destOrd="0" presId="urn:microsoft.com/office/officeart/2005/8/layout/process4"/>
    <dgm:cxn modelId="{76288FE2-2ACA-6E4B-86D5-E856D894A471}" type="presOf" srcId="{A274CDB4-A6C2-FD41-87E2-D295611B70A5}" destId="{2421222E-2B76-704C-9C0C-B36E3BDD05E5}" srcOrd="0" destOrd="0" presId="urn:microsoft.com/office/officeart/2005/8/layout/process4"/>
    <dgm:cxn modelId="{788602E4-54A0-B54B-BD75-6DA7BC0B2445}" srcId="{2430D896-7EB0-4343-8C31-B7C85EFAAA76}" destId="{370DD594-779D-8C4F-9A1A-A4300FC8115F}" srcOrd="2" destOrd="0" parTransId="{D0465959-1503-F649-ADED-17C7E115A2F1}" sibTransId="{D1902557-1C56-4949-9C07-ACCA8878072E}"/>
    <dgm:cxn modelId="{CB9E70EE-452C-824E-A1B5-F4C01022E4EC}" srcId="{2430D896-7EB0-4343-8C31-B7C85EFAAA76}" destId="{8045F2A9-FB70-CA47-B230-E3EE3252A02C}" srcOrd="0" destOrd="0" parTransId="{71B7ADCB-A34D-D444-8184-80DC70ACF7ED}" sibTransId="{98373E3C-0266-F042-990C-BCDD478C6532}"/>
    <dgm:cxn modelId="{FDDC46F2-8DF9-EB41-A4A7-0F48A73BD925}" srcId="{2430D896-7EB0-4343-8C31-B7C85EFAAA76}" destId="{810FEA75-E9C0-1E47-B312-CACA7475153C}" srcOrd="1" destOrd="0" parTransId="{992DB318-9F2B-4C44-88A0-7042072444AE}" sibTransId="{9FF1B0D8-9F2C-B340-A346-59FDA10D7F44}"/>
    <dgm:cxn modelId="{848E46FB-B695-FD41-AFB8-0E9E40BEA14B}" type="presParOf" srcId="{4767A258-FEA5-D545-9021-1364115F9E8F}" destId="{79958141-6C0D-B04A-BD6A-C8344C382D7F}" srcOrd="0" destOrd="0" presId="urn:microsoft.com/office/officeart/2005/8/layout/process4"/>
    <dgm:cxn modelId="{A8EF0D96-529E-FC42-886D-25100F3FCEBF}" type="presParOf" srcId="{79958141-6C0D-B04A-BD6A-C8344C382D7F}" destId="{2421222E-2B76-704C-9C0C-B36E3BDD05E5}" srcOrd="0" destOrd="0" presId="urn:microsoft.com/office/officeart/2005/8/layout/process4"/>
    <dgm:cxn modelId="{3F93738E-27A1-8A4C-B0B0-347400410629}" type="presParOf" srcId="{4767A258-FEA5-D545-9021-1364115F9E8F}" destId="{E2FBF616-7D08-8742-9EAE-AF861D8A7916}" srcOrd="1" destOrd="0" presId="urn:microsoft.com/office/officeart/2005/8/layout/process4"/>
    <dgm:cxn modelId="{1A53D595-162B-EC44-A9EC-FA4640673A4C}" type="presParOf" srcId="{4767A258-FEA5-D545-9021-1364115F9E8F}" destId="{C3C1DFC4-84F4-184A-BD51-0DA5925F2F4E}" srcOrd="2" destOrd="0" presId="urn:microsoft.com/office/officeart/2005/8/layout/process4"/>
    <dgm:cxn modelId="{13A054CF-4EE7-A94A-964F-79FD61919900}" type="presParOf" srcId="{C3C1DFC4-84F4-184A-BD51-0DA5925F2F4E}" destId="{9A7B1221-D612-9F46-8413-0439E38BCF4E}" srcOrd="0" destOrd="0" presId="urn:microsoft.com/office/officeart/2005/8/layout/process4"/>
    <dgm:cxn modelId="{9576BE69-E2AD-174A-A8BC-36D308D4E7A5}" type="presParOf" srcId="{4767A258-FEA5-D545-9021-1364115F9E8F}" destId="{A3297AA1-49CF-0841-A560-533FF9415CFC}" srcOrd="3" destOrd="0" presId="urn:microsoft.com/office/officeart/2005/8/layout/process4"/>
    <dgm:cxn modelId="{3224A4AE-F37B-124B-A862-AF9C171E960D}" type="presParOf" srcId="{4767A258-FEA5-D545-9021-1364115F9E8F}" destId="{2487CB68-2803-1642-BDD0-602BC1C2BF40}" srcOrd="4" destOrd="0" presId="urn:microsoft.com/office/officeart/2005/8/layout/process4"/>
    <dgm:cxn modelId="{636AA769-40BD-874F-B77A-E793032495E9}" type="presParOf" srcId="{2487CB68-2803-1642-BDD0-602BC1C2BF40}" destId="{41E88BD9-3BF8-BE4E-9297-9F2F31560F9D}" srcOrd="0" destOrd="0" presId="urn:microsoft.com/office/officeart/2005/8/layout/process4"/>
    <dgm:cxn modelId="{5976392F-BDC1-B74C-A9EE-FA0815CEBD7A}" type="presParOf" srcId="{4767A258-FEA5-D545-9021-1364115F9E8F}" destId="{C9467DF6-F0BC-B04B-B3E8-7F4412229550}" srcOrd="5" destOrd="0" presId="urn:microsoft.com/office/officeart/2005/8/layout/process4"/>
    <dgm:cxn modelId="{C75554CE-E437-0B4A-8943-8D93A6D5BA6E}" type="presParOf" srcId="{4767A258-FEA5-D545-9021-1364115F9E8F}" destId="{C02B8AF3-27BF-6C42-9D80-313CF7C94A37}" srcOrd="6" destOrd="0" presId="urn:microsoft.com/office/officeart/2005/8/layout/process4"/>
    <dgm:cxn modelId="{127D7780-3C2E-0A46-9CE3-3E56C949CCB4}" type="presParOf" srcId="{C02B8AF3-27BF-6C42-9D80-313CF7C94A37}" destId="{24D8A761-55E5-FB4B-BAAC-EDB1E95CCEAC}" srcOrd="0" destOrd="0" presId="urn:microsoft.com/office/officeart/2005/8/layout/process4"/>
    <dgm:cxn modelId="{D87F2A54-231A-CC46-9348-C9812FB9D5BF}" type="presParOf" srcId="{4767A258-FEA5-D545-9021-1364115F9E8F}" destId="{4E0B6BF6-E3CD-3845-BA88-41863982924D}" srcOrd="7" destOrd="0" presId="urn:microsoft.com/office/officeart/2005/8/layout/process4"/>
    <dgm:cxn modelId="{14CD5959-7F86-B24D-A9F5-540BE810D705}" type="presParOf" srcId="{4767A258-FEA5-D545-9021-1364115F9E8F}" destId="{7BC5224B-98DF-5143-80DE-9DC0AC9C91FF}" srcOrd="8" destOrd="0" presId="urn:microsoft.com/office/officeart/2005/8/layout/process4"/>
    <dgm:cxn modelId="{68D35FF6-0E52-B440-8B5E-507072A36934}" type="presParOf" srcId="{7BC5224B-98DF-5143-80DE-9DC0AC9C91FF}" destId="{A37F17FF-C637-AB4E-868C-BA162AE76016}"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30D896-7EB0-4343-8C31-B7C85EFAAA76}"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8045F2A9-FB70-CA47-B230-E3EE3252A02C}">
      <dgm:prSet phldrT="[Text]" custT="1"/>
      <dgm:spPr>
        <a:solidFill>
          <a:srgbClr val="15A64A"/>
        </a:solidFill>
      </dgm:spPr>
      <dgm:t>
        <a:bodyPr/>
        <a:lstStyle/>
        <a:p>
          <a:r>
            <a:rPr lang="en-US" sz="2800" b="0" dirty="0"/>
            <a:t>Introduce the Passage</a:t>
          </a:r>
        </a:p>
      </dgm:t>
    </dgm:pt>
    <dgm:pt modelId="{71B7ADCB-A34D-D444-8184-80DC70ACF7ED}" type="parTrans" cxnId="{CB9E70EE-452C-824E-A1B5-F4C01022E4EC}">
      <dgm:prSet/>
      <dgm:spPr/>
      <dgm:t>
        <a:bodyPr/>
        <a:lstStyle/>
        <a:p>
          <a:endParaRPr lang="en-US"/>
        </a:p>
      </dgm:t>
    </dgm:pt>
    <dgm:pt modelId="{98373E3C-0266-F042-990C-BCDD478C6532}" type="sibTrans" cxnId="{CB9E70EE-452C-824E-A1B5-F4C01022E4EC}">
      <dgm:prSet/>
      <dgm:spPr/>
      <dgm:t>
        <a:bodyPr/>
        <a:lstStyle/>
        <a:p>
          <a:endParaRPr lang="en-US"/>
        </a:p>
      </dgm:t>
    </dgm:pt>
    <dgm:pt modelId="{810FEA75-E9C0-1E47-B312-CACA7475153C}">
      <dgm:prSet phldrT="[Text]" custT="1"/>
      <dgm:spPr>
        <a:solidFill>
          <a:srgbClr val="15A64A"/>
        </a:solidFill>
      </dgm:spPr>
      <dgm:t>
        <a:bodyPr/>
        <a:lstStyle/>
        <a:p>
          <a:r>
            <a:rPr lang="en-US" sz="2800" dirty="0"/>
            <a:t>Teach (or Review) Get the Gist</a:t>
          </a:r>
        </a:p>
      </dgm:t>
    </dgm:pt>
    <dgm:pt modelId="{992DB318-9F2B-4C44-88A0-7042072444AE}" type="parTrans" cxnId="{FDDC46F2-8DF9-EB41-A4A7-0F48A73BD925}">
      <dgm:prSet/>
      <dgm:spPr/>
      <dgm:t>
        <a:bodyPr/>
        <a:lstStyle/>
        <a:p>
          <a:endParaRPr lang="en-US"/>
        </a:p>
      </dgm:t>
    </dgm:pt>
    <dgm:pt modelId="{9FF1B0D8-9F2C-B340-A346-59FDA10D7F44}" type="sibTrans" cxnId="{FDDC46F2-8DF9-EB41-A4A7-0F48A73BD925}">
      <dgm:prSet/>
      <dgm:spPr/>
      <dgm:t>
        <a:bodyPr/>
        <a:lstStyle/>
        <a:p>
          <a:endParaRPr lang="en-US"/>
        </a:p>
      </dgm:t>
    </dgm:pt>
    <dgm:pt modelId="{370DD594-779D-8C4F-9A1A-A4300FC8115F}">
      <dgm:prSet phldrT="[Text]" custT="1"/>
      <dgm:spPr>
        <a:solidFill>
          <a:srgbClr val="15A64A"/>
        </a:solidFill>
      </dgm:spPr>
      <dgm:t>
        <a:bodyPr/>
        <a:lstStyle/>
        <a:p>
          <a:pPr rtl="0"/>
          <a:r>
            <a:rPr lang="en-US" sz="2800" dirty="0"/>
            <a:t>Model Get the Gist</a:t>
          </a:r>
        </a:p>
      </dgm:t>
    </dgm:pt>
    <dgm:pt modelId="{D0465959-1503-F649-ADED-17C7E115A2F1}" type="parTrans" cxnId="{788602E4-54A0-B54B-BD75-6DA7BC0B2445}">
      <dgm:prSet/>
      <dgm:spPr/>
      <dgm:t>
        <a:bodyPr/>
        <a:lstStyle/>
        <a:p>
          <a:endParaRPr lang="en-US"/>
        </a:p>
      </dgm:t>
    </dgm:pt>
    <dgm:pt modelId="{D1902557-1C56-4949-9C07-ACCA8878072E}" type="sibTrans" cxnId="{788602E4-54A0-B54B-BD75-6DA7BC0B2445}">
      <dgm:prSet/>
      <dgm:spPr/>
      <dgm:t>
        <a:bodyPr/>
        <a:lstStyle/>
        <a:p>
          <a:endParaRPr lang="en-US"/>
        </a:p>
      </dgm:t>
    </dgm:pt>
    <dgm:pt modelId="{6513E205-398F-514B-A590-350DA99C4977}">
      <dgm:prSet phldrT="[Text]" custT="1"/>
      <dgm:spPr>
        <a:solidFill>
          <a:srgbClr val="15A64A"/>
        </a:solidFill>
      </dgm:spPr>
      <dgm:t>
        <a:bodyPr/>
        <a:lstStyle/>
        <a:p>
          <a:pPr rtl="0"/>
          <a:r>
            <a:rPr lang="en-US" sz="2800" dirty="0"/>
            <a:t>Practice Get the Gist</a:t>
          </a:r>
        </a:p>
      </dgm:t>
    </dgm:pt>
    <dgm:pt modelId="{0C7B48C9-E7B4-984F-85DB-F618F34BFE4F}" type="parTrans" cxnId="{1F37C12D-B33A-0241-B518-B3474735FDC7}">
      <dgm:prSet/>
      <dgm:spPr/>
      <dgm:t>
        <a:bodyPr/>
        <a:lstStyle/>
        <a:p>
          <a:endParaRPr lang="en-US"/>
        </a:p>
      </dgm:t>
    </dgm:pt>
    <dgm:pt modelId="{B80E2C13-C382-5648-89F0-1AC1D086B339}" type="sibTrans" cxnId="{1F37C12D-B33A-0241-B518-B3474735FDC7}">
      <dgm:prSet/>
      <dgm:spPr/>
      <dgm:t>
        <a:bodyPr/>
        <a:lstStyle/>
        <a:p>
          <a:endParaRPr lang="en-US"/>
        </a:p>
      </dgm:t>
    </dgm:pt>
    <dgm:pt modelId="{A274CDB4-A6C2-FD41-87E2-D295611B70A5}">
      <dgm:prSet phldrT="[Text]" custT="1"/>
      <dgm:spPr>
        <a:solidFill>
          <a:srgbClr val="595CA9"/>
        </a:solidFill>
      </dgm:spPr>
      <dgm:t>
        <a:bodyPr/>
        <a:lstStyle/>
        <a:p>
          <a:r>
            <a:rPr lang="en-US" sz="2800" b="1" dirty="0"/>
            <a:t>Answer the Culminating Question</a:t>
          </a:r>
        </a:p>
      </dgm:t>
    </dgm:pt>
    <dgm:pt modelId="{B557B10D-462B-D246-B556-9F570B1C11D8}" type="parTrans" cxnId="{F0415F82-2F33-0C4C-9EA5-A7C429667908}">
      <dgm:prSet/>
      <dgm:spPr/>
      <dgm:t>
        <a:bodyPr/>
        <a:lstStyle/>
        <a:p>
          <a:endParaRPr lang="en-US"/>
        </a:p>
      </dgm:t>
    </dgm:pt>
    <dgm:pt modelId="{37FADCA3-F628-D348-A458-7046FD76B255}" type="sibTrans" cxnId="{F0415F82-2F33-0C4C-9EA5-A7C429667908}">
      <dgm:prSet/>
      <dgm:spPr/>
      <dgm:t>
        <a:bodyPr/>
        <a:lstStyle/>
        <a:p>
          <a:endParaRPr lang="en-US"/>
        </a:p>
      </dgm:t>
    </dgm:pt>
    <dgm:pt modelId="{4767A258-FEA5-D545-9021-1364115F9E8F}" type="pres">
      <dgm:prSet presAssocID="{2430D896-7EB0-4343-8C31-B7C85EFAAA76}" presName="Name0" presStyleCnt="0">
        <dgm:presLayoutVars>
          <dgm:dir/>
          <dgm:animLvl val="lvl"/>
          <dgm:resizeHandles val="exact"/>
        </dgm:presLayoutVars>
      </dgm:prSet>
      <dgm:spPr/>
    </dgm:pt>
    <dgm:pt modelId="{79958141-6C0D-B04A-BD6A-C8344C382D7F}" type="pres">
      <dgm:prSet presAssocID="{A274CDB4-A6C2-FD41-87E2-D295611B70A5}" presName="boxAndChildren" presStyleCnt="0"/>
      <dgm:spPr/>
    </dgm:pt>
    <dgm:pt modelId="{2421222E-2B76-704C-9C0C-B36E3BDD05E5}" type="pres">
      <dgm:prSet presAssocID="{A274CDB4-A6C2-FD41-87E2-D295611B70A5}" presName="parentTextBox" presStyleLbl="node1" presStyleIdx="0" presStyleCnt="5"/>
      <dgm:spPr/>
    </dgm:pt>
    <dgm:pt modelId="{E2FBF616-7D08-8742-9EAE-AF861D8A7916}" type="pres">
      <dgm:prSet presAssocID="{B80E2C13-C382-5648-89F0-1AC1D086B339}" presName="sp" presStyleCnt="0"/>
      <dgm:spPr/>
    </dgm:pt>
    <dgm:pt modelId="{C3C1DFC4-84F4-184A-BD51-0DA5925F2F4E}" type="pres">
      <dgm:prSet presAssocID="{6513E205-398F-514B-A590-350DA99C4977}" presName="arrowAndChildren" presStyleCnt="0"/>
      <dgm:spPr/>
    </dgm:pt>
    <dgm:pt modelId="{9A7B1221-D612-9F46-8413-0439E38BCF4E}" type="pres">
      <dgm:prSet presAssocID="{6513E205-398F-514B-A590-350DA99C4977}" presName="parentTextArrow" presStyleLbl="node1" presStyleIdx="1" presStyleCnt="5"/>
      <dgm:spPr/>
    </dgm:pt>
    <dgm:pt modelId="{A3297AA1-49CF-0841-A560-533FF9415CFC}" type="pres">
      <dgm:prSet presAssocID="{D1902557-1C56-4949-9C07-ACCA8878072E}" presName="sp" presStyleCnt="0"/>
      <dgm:spPr/>
    </dgm:pt>
    <dgm:pt modelId="{2487CB68-2803-1642-BDD0-602BC1C2BF40}" type="pres">
      <dgm:prSet presAssocID="{370DD594-779D-8C4F-9A1A-A4300FC8115F}" presName="arrowAndChildren" presStyleCnt="0"/>
      <dgm:spPr/>
    </dgm:pt>
    <dgm:pt modelId="{41E88BD9-3BF8-BE4E-9297-9F2F31560F9D}" type="pres">
      <dgm:prSet presAssocID="{370DD594-779D-8C4F-9A1A-A4300FC8115F}" presName="parentTextArrow" presStyleLbl="node1" presStyleIdx="2" presStyleCnt="5"/>
      <dgm:spPr/>
    </dgm:pt>
    <dgm:pt modelId="{C9467DF6-F0BC-B04B-B3E8-7F4412229550}" type="pres">
      <dgm:prSet presAssocID="{9FF1B0D8-9F2C-B340-A346-59FDA10D7F44}" presName="sp" presStyleCnt="0"/>
      <dgm:spPr/>
    </dgm:pt>
    <dgm:pt modelId="{C02B8AF3-27BF-6C42-9D80-313CF7C94A37}" type="pres">
      <dgm:prSet presAssocID="{810FEA75-E9C0-1E47-B312-CACA7475153C}" presName="arrowAndChildren" presStyleCnt="0"/>
      <dgm:spPr/>
    </dgm:pt>
    <dgm:pt modelId="{24D8A761-55E5-FB4B-BAAC-EDB1E95CCEAC}" type="pres">
      <dgm:prSet presAssocID="{810FEA75-E9C0-1E47-B312-CACA7475153C}" presName="parentTextArrow" presStyleLbl="node1" presStyleIdx="3" presStyleCnt="5"/>
      <dgm:spPr/>
    </dgm:pt>
    <dgm:pt modelId="{4E0B6BF6-E3CD-3845-BA88-41863982924D}" type="pres">
      <dgm:prSet presAssocID="{98373E3C-0266-F042-990C-BCDD478C6532}" presName="sp" presStyleCnt="0"/>
      <dgm:spPr/>
    </dgm:pt>
    <dgm:pt modelId="{7BC5224B-98DF-5143-80DE-9DC0AC9C91FF}" type="pres">
      <dgm:prSet presAssocID="{8045F2A9-FB70-CA47-B230-E3EE3252A02C}" presName="arrowAndChildren" presStyleCnt="0"/>
      <dgm:spPr/>
    </dgm:pt>
    <dgm:pt modelId="{A37F17FF-C637-AB4E-868C-BA162AE76016}" type="pres">
      <dgm:prSet presAssocID="{8045F2A9-FB70-CA47-B230-E3EE3252A02C}" presName="parentTextArrow" presStyleLbl="node1" presStyleIdx="4" presStyleCnt="5"/>
      <dgm:spPr/>
    </dgm:pt>
  </dgm:ptLst>
  <dgm:cxnLst>
    <dgm:cxn modelId="{1F37C12D-B33A-0241-B518-B3474735FDC7}" srcId="{2430D896-7EB0-4343-8C31-B7C85EFAAA76}" destId="{6513E205-398F-514B-A590-350DA99C4977}" srcOrd="3" destOrd="0" parTransId="{0C7B48C9-E7B4-984F-85DB-F618F34BFE4F}" sibTransId="{B80E2C13-C382-5648-89F0-1AC1D086B339}"/>
    <dgm:cxn modelId="{ABEEC139-C02A-8845-AA01-F50F96B95382}" type="presOf" srcId="{810FEA75-E9C0-1E47-B312-CACA7475153C}" destId="{24D8A761-55E5-FB4B-BAAC-EDB1E95CCEAC}" srcOrd="0" destOrd="0" presId="urn:microsoft.com/office/officeart/2005/8/layout/process4"/>
    <dgm:cxn modelId="{2942A26E-DD6A-1C45-8AF1-BF386D3DA6E1}" type="presOf" srcId="{370DD594-779D-8C4F-9A1A-A4300FC8115F}" destId="{41E88BD9-3BF8-BE4E-9297-9F2F31560F9D}" srcOrd="0" destOrd="0" presId="urn:microsoft.com/office/officeart/2005/8/layout/process4"/>
    <dgm:cxn modelId="{64704372-18BB-2C4E-B8C4-4F4BDE20CB33}" type="presOf" srcId="{2430D896-7EB0-4343-8C31-B7C85EFAAA76}" destId="{4767A258-FEA5-D545-9021-1364115F9E8F}" srcOrd="0" destOrd="0" presId="urn:microsoft.com/office/officeart/2005/8/layout/process4"/>
    <dgm:cxn modelId="{F0415F82-2F33-0C4C-9EA5-A7C429667908}" srcId="{2430D896-7EB0-4343-8C31-B7C85EFAAA76}" destId="{A274CDB4-A6C2-FD41-87E2-D295611B70A5}" srcOrd="4" destOrd="0" parTransId="{B557B10D-462B-D246-B556-9F570B1C11D8}" sibTransId="{37FADCA3-F628-D348-A458-7046FD76B255}"/>
    <dgm:cxn modelId="{42057683-F4FA-B44A-B8E0-9D3D78995E58}" type="presOf" srcId="{6513E205-398F-514B-A590-350DA99C4977}" destId="{9A7B1221-D612-9F46-8413-0439E38BCF4E}" srcOrd="0" destOrd="0" presId="urn:microsoft.com/office/officeart/2005/8/layout/process4"/>
    <dgm:cxn modelId="{868355B2-CAAE-2D41-A478-A19B505244AE}" type="presOf" srcId="{8045F2A9-FB70-CA47-B230-E3EE3252A02C}" destId="{A37F17FF-C637-AB4E-868C-BA162AE76016}" srcOrd="0" destOrd="0" presId="urn:microsoft.com/office/officeart/2005/8/layout/process4"/>
    <dgm:cxn modelId="{76288FE2-2ACA-6E4B-86D5-E856D894A471}" type="presOf" srcId="{A274CDB4-A6C2-FD41-87E2-D295611B70A5}" destId="{2421222E-2B76-704C-9C0C-B36E3BDD05E5}" srcOrd="0" destOrd="0" presId="urn:microsoft.com/office/officeart/2005/8/layout/process4"/>
    <dgm:cxn modelId="{788602E4-54A0-B54B-BD75-6DA7BC0B2445}" srcId="{2430D896-7EB0-4343-8C31-B7C85EFAAA76}" destId="{370DD594-779D-8C4F-9A1A-A4300FC8115F}" srcOrd="2" destOrd="0" parTransId="{D0465959-1503-F649-ADED-17C7E115A2F1}" sibTransId="{D1902557-1C56-4949-9C07-ACCA8878072E}"/>
    <dgm:cxn modelId="{CB9E70EE-452C-824E-A1B5-F4C01022E4EC}" srcId="{2430D896-7EB0-4343-8C31-B7C85EFAAA76}" destId="{8045F2A9-FB70-CA47-B230-E3EE3252A02C}" srcOrd="0" destOrd="0" parTransId="{71B7ADCB-A34D-D444-8184-80DC70ACF7ED}" sibTransId="{98373E3C-0266-F042-990C-BCDD478C6532}"/>
    <dgm:cxn modelId="{FDDC46F2-8DF9-EB41-A4A7-0F48A73BD925}" srcId="{2430D896-7EB0-4343-8C31-B7C85EFAAA76}" destId="{810FEA75-E9C0-1E47-B312-CACA7475153C}" srcOrd="1" destOrd="0" parTransId="{992DB318-9F2B-4C44-88A0-7042072444AE}" sibTransId="{9FF1B0D8-9F2C-B340-A346-59FDA10D7F44}"/>
    <dgm:cxn modelId="{848E46FB-B695-FD41-AFB8-0E9E40BEA14B}" type="presParOf" srcId="{4767A258-FEA5-D545-9021-1364115F9E8F}" destId="{79958141-6C0D-B04A-BD6A-C8344C382D7F}" srcOrd="0" destOrd="0" presId="urn:microsoft.com/office/officeart/2005/8/layout/process4"/>
    <dgm:cxn modelId="{A8EF0D96-529E-FC42-886D-25100F3FCEBF}" type="presParOf" srcId="{79958141-6C0D-B04A-BD6A-C8344C382D7F}" destId="{2421222E-2B76-704C-9C0C-B36E3BDD05E5}" srcOrd="0" destOrd="0" presId="urn:microsoft.com/office/officeart/2005/8/layout/process4"/>
    <dgm:cxn modelId="{3F93738E-27A1-8A4C-B0B0-347400410629}" type="presParOf" srcId="{4767A258-FEA5-D545-9021-1364115F9E8F}" destId="{E2FBF616-7D08-8742-9EAE-AF861D8A7916}" srcOrd="1" destOrd="0" presId="urn:microsoft.com/office/officeart/2005/8/layout/process4"/>
    <dgm:cxn modelId="{1A53D595-162B-EC44-A9EC-FA4640673A4C}" type="presParOf" srcId="{4767A258-FEA5-D545-9021-1364115F9E8F}" destId="{C3C1DFC4-84F4-184A-BD51-0DA5925F2F4E}" srcOrd="2" destOrd="0" presId="urn:microsoft.com/office/officeart/2005/8/layout/process4"/>
    <dgm:cxn modelId="{13A054CF-4EE7-A94A-964F-79FD61919900}" type="presParOf" srcId="{C3C1DFC4-84F4-184A-BD51-0DA5925F2F4E}" destId="{9A7B1221-D612-9F46-8413-0439E38BCF4E}" srcOrd="0" destOrd="0" presId="urn:microsoft.com/office/officeart/2005/8/layout/process4"/>
    <dgm:cxn modelId="{9576BE69-E2AD-174A-A8BC-36D308D4E7A5}" type="presParOf" srcId="{4767A258-FEA5-D545-9021-1364115F9E8F}" destId="{A3297AA1-49CF-0841-A560-533FF9415CFC}" srcOrd="3" destOrd="0" presId="urn:microsoft.com/office/officeart/2005/8/layout/process4"/>
    <dgm:cxn modelId="{3224A4AE-F37B-124B-A862-AF9C171E960D}" type="presParOf" srcId="{4767A258-FEA5-D545-9021-1364115F9E8F}" destId="{2487CB68-2803-1642-BDD0-602BC1C2BF40}" srcOrd="4" destOrd="0" presId="urn:microsoft.com/office/officeart/2005/8/layout/process4"/>
    <dgm:cxn modelId="{636AA769-40BD-874F-B77A-E793032495E9}" type="presParOf" srcId="{2487CB68-2803-1642-BDD0-602BC1C2BF40}" destId="{41E88BD9-3BF8-BE4E-9297-9F2F31560F9D}" srcOrd="0" destOrd="0" presId="urn:microsoft.com/office/officeart/2005/8/layout/process4"/>
    <dgm:cxn modelId="{5976392F-BDC1-B74C-A9EE-FA0815CEBD7A}" type="presParOf" srcId="{4767A258-FEA5-D545-9021-1364115F9E8F}" destId="{C9467DF6-F0BC-B04B-B3E8-7F4412229550}" srcOrd="5" destOrd="0" presId="urn:microsoft.com/office/officeart/2005/8/layout/process4"/>
    <dgm:cxn modelId="{C75554CE-E437-0B4A-8943-8D93A6D5BA6E}" type="presParOf" srcId="{4767A258-FEA5-D545-9021-1364115F9E8F}" destId="{C02B8AF3-27BF-6C42-9D80-313CF7C94A37}" srcOrd="6" destOrd="0" presId="urn:microsoft.com/office/officeart/2005/8/layout/process4"/>
    <dgm:cxn modelId="{127D7780-3C2E-0A46-9CE3-3E56C949CCB4}" type="presParOf" srcId="{C02B8AF3-27BF-6C42-9D80-313CF7C94A37}" destId="{24D8A761-55E5-FB4B-BAAC-EDB1E95CCEAC}" srcOrd="0" destOrd="0" presId="urn:microsoft.com/office/officeart/2005/8/layout/process4"/>
    <dgm:cxn modelId="{D87F2A54-231A-CC46-9348-C9812FB9D5BF}" type="presParOf" srcId="{4767A258-FEA5-D545-9021-1364115F9E8F}" destId="{4E0B6BF6-E3CD-3845-BA88-41863982924D}" srcOrd="7" destOrd="0" presId="urn:microsoft.com/office/officeart/2005/8/layout/process4"/>
    <dgm:cxn modelId="{14CD5959-7F86-B24D-A9F5-540BE810D705}" type="presParOf" srcId="{4767A258-FEA5-D545-9021-1364115F9E8F}" destId="{7BC5224B-98DF-5143-80DE-9DC0AC9C91FF}" srcOrd="8" destOrd="0" presId="urn:microsoft.com/office/officeart/2005/8/layout/process4"/>
    <dgm:cxn modelId="{68D35FF6-0E52-B440-8B5E-507072A36934}" type="presParOf" srcId="{7BC5224B-98DF-5143-80DE-9DC0AC9C91FF}" destId="{A37F17FF-C637-AB4E-868C-BA162AE76016}"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30D896-7EB0-4343-8C31-B7C85EFAAA76}"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8045F2A9-FB70-CA47-B230-E3EE3252A02C}">
      <dgm:prSet phldrT="[Text]" custT="1"/>
      <dgm:spPr>
        <a:solidFill>
          <a:srgbClr val="15A64A"/>
        </a:solidFill>
      </dgm:spPr>
      <dgm:t>
        <a:bodyPr/>
        <a:lstStyle/>
        <a:p>
          <a:r>
            <a:rPr lang="en-US" sz="2800" b="0" dirty="0"/>
            <a:t>Introduce the Passage</a:t>
          </a:r>
        </a:p>
      </dgm:t>
    </dgm:pt>
    <dgm:pt modelId="{71B7ADCB-A34D-D444-8184-80DC70ACF7ED}" type="parTrans" cxnId="{CB9E70EE-452C-824E-A1B5-F4C01022E4EC}">
      <dgm:prSet/>
      <dgm:spPr/>
      <dgm:t>
        <a:bodyPr/>
        <a:lstStyle/>
        <a:p>
          <a:endParaRPr lang="en-US"/>
        </a:p>
      </dgm:t>
    </dgm:pt>
    <dgm:pt modelId="{98373E3C-0266-F042-990C-BCDD478C6532}" type="sibTrans" cxnId="{CB9E70EE-452C-824E-A1B5-F4C01022E4EC}">
      <dgm:prSet/>
      <dgm:spPr/>
      <dgm:t>
        <a:bodyPr/>
        <a:lstStyle/>
        <a:p>
          <a:endParaRPr lang="en-US"/>
        </a:p>
      </dgm:t>
    </dgm:pt>
    <dgm:pt modelId="{810FEA75-E9C0-1E47-B312-CACA7475153C}">
      <dgm:prSet phldrT="[Text]" custT="1"/>
      <dgm:spPr>
        <a:solidFill>
          <a:srgbClr val="15A64A"/>
        </a:solidFill>
      </dgm:spPr>
      <dgm:t>
        <a:bodyPr/>
        <a:lstStyle/>
        <a:p>
          <a:r>
            <a:rPr lang="en-US" sz="2800" dirty="0"/>
            <a:t>Teach (or Review) Get the Gist</a:t>
          </a:r>
        </a:p>
      </dgm:t>
    </dgm:pt>
    <dgm:pt modelId="{992DB318-9F2B-4C44-88A0-7042072444AE}" type="parTrans" cxnId="{FDDC46F2-8DF9-EB41-A4A7-0F48A73BD925}">
      <dgm:prSet/>
      <dgm:spPr/>
      <dgm:t>
        <a:bodyPr/>
        <a:lstStyle/>
        <a:p>
          <a:endParaRPr lang="en-US"/>
        </a:p>
      </dgm:t>
    </dgm:pt>
    <dgm:pt modelId="{9FF1B0D8-9F2C-B340-A346-59FDA10D7F44}" type="sibTrans" cxnId="{FDDC46F2-8DF9-EB41-A4A7-0F48A73BD925}">
      <dgm:prSet/>
      <dgm:spPr/>
      <dgm:t>
        <a:bodyPr/>
        <a:lstStyle/>
        <a:p>
          <a:endParaRPr lang="en-US"/>
        </a:p>
      </dgm:t>
    </dgm:pt>
    <dgm:pt modelId="{370DD594-779D-8C4F-9A1A-A4300FC8115F}">
      <dgm:prSet phldrT="[Text]" custT="1"/>
      <dgm:spPr>
        <a:solidFill>
          <a:srgbClr val="15A64A"/>
        </a:solidFill>
      </dgm:spPr>
      <dgm:t>
        <a:bodyPr/>
        <a:lstStyle/>
        <a:p>
          <a:r>
            <a:rPr lang="en-US" sz="2800" dirty="0"/>
            <a:t>Model Get the Gist</a:t>
          </a:r>
        </a:p>
      </dgm:t>
    </dgm:pt>
    <dgm:pt modelId="{D0465959-1503-F649-ADED-17C7E115A2F1}" type="parTrans" cxnId="{788602E4-54A0-B54B-BD75-6DA7BC0B2445}">
      <dgm:prSet/>
      <dgm:spPr/>
      <dgm:t>
        <a:bodyPr/>
        <a:lstStyle/>
        <a:p>
          <a:endParaRPr lang="en-US"/>
        </a:p>
      </dgm:t>
    </dgm:pt>
    <dgm:pt modelId="{D1902557-1C56-4949-9C07-ACCA8878072E}" type="sibTrans" cxnId="{788602E4-54A0-B54B-BD75-6DA7BC0B2445}">
      <dgm:prSet/>
      <dgm:spPr/>
      <dgm:t>
        <a:bodyPr/>
        <a:lstStyle/>
        <a:p>
          <a:endParaRPr lang="en-US"/>
        </a:p>
      </dgm:t>
    </dgm:pt>
    <dgm:pt modelId="{6513E205-398F-514B-A590-350DA99C4977}">
      <dgm:prSet phldrT="[Text]" custT="1"/>
      <dgm:spPr>
        <a:solidFill>
          <a:srgbClr val="585CA8"/>
        </a:solidFill>
      </dgm:spPr>
      <dgm:t>
        <a:bodyPr/>
        <a:lstStyle/>
        <a:p>
          <a:r>
            <a:rPr lang="en-US" sz="2800" b="1" u="none" dirty="0"/>
            <a:t>Facilitate Partner Reading with Get the Gist</a:t>
          </a:r>
        </a:p>
      </dgm:t>
    </dgm:pt>
    <dgm:pt modelId="{0C7B48C9-E7B4-984F-85DB-F618F34BFE4F}" type="parTrans" cxnId="{1F37C12D-B33A-0241-B518-B3474735FDC7}">
      <dgm:prSet/>
      <dgm:spPr/>
      <dgm:t>
        <a:bodyPr/>
        <a:lstStyle/>
        <a:p>
          <a:endParaRPr lang="en-US"/>
        </a:p>
      </dgm:t>
    </dgm:pt>
    <dgm:pt modelId="{B80E2C13-C382-5648-89F0-1AC1D086B339}" type="sibTrans" cxnId="{1F37C12D-B33A-0241-B518-B3474735FDC7}">
      <dgm:prSet/>
      <dgm:spPr/>
      <dgm:t>
        <a:bodyPr/>
        <a:lstStyle/>
        <a:p>
          <a:endParaRPr lang="en-US"/>
        </a:p>
      </dgm:t>
    </dgm:pt>
    <dgm:pt modelId="{A274CDB4-A6C2-FD41-87E2-D295611B70A5}">
      <dgm:prSet phldrT="[Text]" custT="1"/>
      <dgm:spPr>
        <a:solidFill>
          <a:srgbClr val="15A64A"/>
        </a:solidFill>
      </dgm:spPr>
      <dgm:t>
        <a:bodyPr/>
        <a:lstStyle/>
        <a:p>
          <a:r>
            <a:rPr lang="en-US" sz="2800" dirty="0"/>
            <a:t>Answer Culminating Question</a:t>
          </a:r>
        </a:p>
      </dgm:t>
    </dgm:pt>
    <dgm:pt modelId="{B557B10D-462B-D246-B556-9F570B1C11D8}" type="parTrans" cxnId="{F0415F82-2F33-0C4C-9EA5-A7C429667908}">
      <dgm:prSet/>
      <dgm:spPr/>
      <dgm:t>
        <a:bodyPr/>
        <a:lstStyle/>
        <a:p>
          <a:endParaRPr lang="en-US"/>
        </a:p>
      </dgm:t>
    </dgm:pt>
    <dgm:pt modelId="{37FADCA3-F628-D348-A458-7046FD76B255}" type="sibTrans" cxnId="{F0415F82-2F33-0C4C-9EA5-A7C429667908}">
      <dgm:prSet/>
      <dgm:spPr/>
      <dgm:t>
        <a:bodyPr/>
        <a:lstStyle/>
        <a:p>
          <a:endParaRPr lang="en-US"/>
        </a:p>
      </dgm:t>
    </dgm:pt>
    <dgm:pt modelId="{4767A258-FEA5-D545-9021-1364115F9E8F}" type="pres">
      <dgm:prSet presAssocID="{2430D896-7EB0-4343-8C31-B7C85EFAAA76}" presName="Name0" presStyleCnt="0">
        <dgm:presLayoutVars>
          <dgm:dir/>
          <dgm:animLvl val="lvl"/>
          <dgm:resizeHandles val="exact"/>
        </dgm:presLayoutVars>
      </dgm:prSet>
      <dgm:spPr/>
    </dgm:pt>
    <dgm:pt modelId="{79958141-6C0D-B04A-BD6A-C8344C382D7F}" type="pres">
      <dgm:prSet presAssocID="{A274CDB4-A6C2-FD41-87E2-D295611B70A5}" presName="boxAndChildren" presStyleCnt="0"/>
      <dgm:spPr/>
    </dgm:pt>
    <dgm:pt modelId="{2421222E-2B76-704C-9C0C-B36E3BDD05E5}" type="pres">
      <dgm:prSet presAssocID="{A274CDB4-A6C2-FD41-87E2-D295611B70A5}" presName="parentTextBox" presStyleLbl="node1" presStyleIdx="0" presStyleCnt="5"/>
      <dgm:spPr/>
    </dgm:pt>
    <dgm:pt modelId="{E2FBF616-7D08-8742-9EAE-AF861D8A7916}" type="pres">
      <dgm:prSet presAssocID="{B80E2C13-C382-5648-89F0-1AC1D086B339}" presName="sp" presStyleCnt="0"/>
      <dgm:spPr/>
    </dgm:pt>
    <dgm:pt modelId="{C3C1DFC4-84F4-184A-BD51-0DA5925F2F4E}" type="pres">
      <dgm:prSet presAssocID="{6513E205-398F-514B-A590-350DA99C4977}" presName="arrowAndChildren" presStyleCnt="0"/>
      <dgm:spPr/>
    </dgm:pt>
    <dgm:pt modelId="{9A7B1221-D612-9F46-8413-0439E38BCF4E}" type="pres">
      <dgm:prSet presAssocID="{6513E205-398F-514B-A590-350DA99C4977}" presName="parentTextArrow" presStyleLbl="node1" presStyleIdx="1" presStyleCnt="5"/>
      <dgm:spPr/>
    </dgm:pt>
    <dgm:pt modelId="{A3297AA1-49CF-0841-A560-533FF9415CFC}" type="pres">
      <dgm:prSet presAssocID="{D1902557-1C56-4949-9C07-ACCA8878072E}" presName="sp" presStyleCnt="0"/>
      <dgm:spPr/>
    </dgm:pt>
    <dgm:pt modelId="{2487CB68-2803-1642-BDD0-602BC1C2BF40}" type="pres">
      <dgm:prSet presAssocID="{370DD594-779D-8C4F-9A1A-A4300FC8115F}" presName="arrowAndChildren" presStyleCnt="0"/>
      <dgm:spPr/>
    </dgm:pt>
    <dgm:pt modelId="{41E88BD9-3BF8-BE4E-9297-9F2F31560F9D}" type="pres">
      <dgm:prSet presAssocID="{370DD594-779D-8C4F-9A1A-A4300FC8115F}" presName="parentTextArrow" presStyleLbl="node1" presStyleIdx="2" presStyleCnt="5"/>
      <dgm:spPr/>
    </dgm:pt>
    <dgm:pt modelId="{C9467DF6-F0BC-B04B-B3E8-7F4412229550}" type="pres">
      <dgm:prSet presAssocID="{9FF1B0D8-9F2C-B340-A346-59FDA10D7F44}" presName="sp" presStyleCnt="0"/>
      <dgm:spPr/>
    </dgm:pt>
    <dgm:pt modelId="{C02B8AF3-27BF-6C42-9D80-313CF7C94A37}" type="pres">
      <dgm:prSet presAssocID="{810FEA75-E9C0-1E47-B312-CACA7475153C}" presName="arrowAndChildren" presStyleCnt="0"/>
      <dgm:spPr/>
    </dgm:pt>
    <dgm:pt modelId="{24D8A761-55E5-FB4B-BAAC-EDB1E95CCEAC}" type="pres">
      <dgm:prSet presAssocID="{810FEA75-E9C0-1E47-B312-CACA7475153C}" presName="parentTextArrow" presStyleLbl="node1" presStyleIdx="3" presStyleCnt="5"/>
      <dgm:spPr/>
    </dgm:pt>
    <dgm:pt modelId="{4E0B6BF6-E3CD-3845-BA88-41863982924D}" type="pres">
      <dgm:prSet presAssocID="{98373E3C-0266-F042-990C-BCDD478C6532}" presName="sp" presStyleCnt="0"/>
      <dgm:spPr/>
    </dgm:pt>
    <dgm:pt modelId="{7BC5224B-98DF-5143-80DE-9DC0AC9C91FF}" type="pres">
      <dgm:prSet presAssocID="{8045F2A9-FB70-CA47-B230-E3EE3252A02C}" presName="arrowAndChildren" presStyleCnt="0"/>
      <dgm:spPr/>
    </dgm:pt>
    <dgm:pt modelId="{A37F17FF-C637-AB4E-868C-BA162AE76016}" type="pres">
      <dgm:prSet presAssocID="{8045F2A9-FB70-CA47-B230-E3EE3252A02C}" presName="parentTextArrow" presStyleLbl="node1" presStyleIdx="4" presStyleCnt="5" custLinFactNeighborY="-1575"/>
      <dgm:spPr/>
    </dgm:pt>
  </dgm:ptLst>
  <dgm:cxnLst>
    <dgm:cxn modelId="{1F37C12D-B33A-0241-B518-B3474735FDC7}" srcId="{2430D896-7EB0-4343-8C31-B7C85EFAAA76}" destId="{6513E205-398F-514B-A590-350DA99C4977}" srcOrd="3" destOrd="0" parTransId="{0C7B48C9-E7B4-984F-85DB-F618F34BFE4F}" sibTransId="{B80E2C13-C382-5648-89F0-1AC1D086B339}"/>
    <dgm:cxn modelId="{ABEEC139-C02A-8845-AA01-F50F96B95382}" type="presOf" srcId="{810FEA75-E9C0-1E47-B312-CACA7475153C}" destId="{24D8A761-55E5-FB4B-BAAC-EDB1E95CCEAC}" srcOrd="0" destOrd="0" presId="urn:microsoft.com/office/officeart/2005/8/layout/process4"/>
    <dgm:cxn modelId="{2942A26E-DD6A-1C45-8AF1-BF386D3DA6E1}" type="presOf" srcId="{370DD594-779D-8C4F-9A1A-A4300FC8115F}" destId="{41E88BD9-3BF8-BE4E-9297-9F2F31560F9D}" srcOrd="0" destOrd="0" presId="urn:microsoft.com/office/officeart/2005/8/layout/process4"/>
    <dgm:cxn modelId="{64704372-18BB-2C4E-B8C4-4F4BDE20CB33}" type="presOf" srcId="{2430D896-7EB0-4343-8C31-B7C85EFAAA76}" destId="{4767A258-FEA5-D545-9021-1364115F9E8F}" srcOrd="0" destOrd="0" presId="urn:microsoft.com/office/officeart/2005/8/layout/process4"/>
    <dgm:cxn modelId="{F0415F82-2F33-0C4C-9EA5-A7C429667908}" srcId="{2430D896-7EB0-4343-8C31-B7C85EFAAA76}" destId="{A274CDB4-A6C2-FD41-87E2-D295611B70A5}" srcOrd="4" destOrd="0" parTransId="{B557B10D-462B-D246-B556-9F570B1C11D8}" sibTransId="{37FADCA3-F628-D348-A458-7046FD76B255}"/>
    <dgm:cxn modelId="{42057683-F4FA-B44A-B8E0-9D3D78995E58}" type="presOf" srcId="{6513E205-398F-514B-A590-350DA99C4977}" destId="{9A7B1221-D612-9F46-8413-0439E38BCF4E}" srcOrd="0" destOrd="0" presId="urn:microsoft.com/office/officeart/2005/8/layout/process4"/>
    <dgm:cxn modelId="{868355B2-CAAE-2D41-A478-A19B505244AE}" type="presOf" srcId="{8045F2A9-FB70-CA47-B230-E3EE3252A02C}" destId="{A37F17FF-C637-AB4E-868C-BA162AE76016}" srcOrd="0" destOrd="0" presId="urn:microsoft.com/office/officeart/2005/8/layout/process4"/>
    <dgm:cxn modelId="{76288FE2-2ACA-6E4B-86D5-E856D894A471}" type="presOf" srcId="{A274CDB4-A6C2-FD41-87E2-D295611B70A5}" destId="{2421222E-2B76-704C-9C0C-B36E3BDD05E5}" srcOrd="0" destOrd="0" presId="urn:microsoft.com/office/officeart/2005/8/layout/process4"/>
    <dgm:cxn modelId="{788602E4-54A0-B54B-BD75-6DA7BC0B2445}" srcId="{2430D896-7EB0-4343-8C31-B7C85EFAAA76}" destId="{370DD594-779D-8C4F-9A1A-A4300FC8115F}" srcOrd="2" destOrd="0" parTransId="{D0465959-1503-F649-ADED-17C7E115A2F1}" sibTransId="{D1902557-1C56-4949-9C07-ACCA8878072E}"/>
    <dgm:cxn modelId="{CB9E70EE-452C-824E-A1B5-F4C01022E4EC}" srcId="{2430D896-7EB0-4343-8C31-B7C85EFAAA76}" destId="{8045F2A9-FB70-CA47-B230-E3EE3252A02C}" srcOrd="0" destOrd="0" parTransId="{71B7ADCB-A34D-D444-8184-80DC70ACF7ED}" sibTransId="{98373E3C-0266-F042-990C-BCDD478C6532}"/>
    <dgm:cxn modelId="{FDDC46F2-8DF9-EB41-A4A7-0F48A73BD925}" srcId="{2430D896-7EB0-4343-8C31-B7C85EFAAA76}" destId="{810FEA75-E9C0-1E47-B312-CACA7475153C}" srcOrd="1" destOrd="0" parTransId="{992DB318-9F2B-4C44-88A0-7042072444AE}" sibTransId="{9FF1B0D8-9F2C-B340-A346-59FDA10D7F44}"/>
    <dgm:cxn modelId="{848E46FB-B695-FD41-AFB8-0E9E40BEA14B}" type="presParOf" srcId="{4767A258-FEA5-D545-9021-1364115F9E8F}" destId="{79958141-6C0D-B04A-BD6A-C8344C382D7F}" srcOrd="0" destOrd="0" presId="urn:microsoft.com/office/officeart/2005/8/layout/process4"/>
    <dgm:cxn modelId="{A8EF0D96-529E-FC42-886D-25100F3FCEBF}" type="presParOf" srcId="{79958141-6C0D-B04A-BD6A-C8344C382D7F}" destId="{2421222E-2B76-704C-9C0C-B36E3BDD05E5}" srcOrd="0" destOrd="0" presId="urn:microsoft.com/office/officeart/2005/8/layout/process4"/>
    <dgm:cxn modelId="{3F93738E-27A1-8A4C-B0B0-347400410629}" type="presParOf" srcId="{4767A258-FEA5-D545-9021-1364115F9E8F}" destId="{E2FBF616-7D08-8742-9EAE-AF861D8A7916}" srcOrd="1" destOrd="0" presId="urn:microsoft.com/office/officeart/2005/8/layout/process4"/>
    <dgm:cxn modelId="{1A53D595-162B-EC44-A9EC-FA4640673A4C}" type="presParOf" srcId="{4767A258-FEA5-D545-9021-1364115F9E8F}" destId="{C3C1DFC4-84F4-184A-BD51-0DA5925F2F4E}" srcOrd="2" destOrd="0" presId="urn:microsoft.com/office/officeart/2005/8/layout/process4"/>
    <dgm:cxn modelId="{13A054CF-4EE7-A94A-964F-79FD61919900}" type="presParOf" srcId="{C3C1DFC4-84F4-184A-BD51-0DA5925F2F4E}" destId="{9A7B1221-D612-9F46-8413-0439E38BCF4E}" srcOrd="0" destOrd="0" presId="urn:microsoft.com/office/officeart/2005/8/layout/process4"/>
    <dgm:cxn modelId="{9576BE69-E2AD-174A-A8BC-36D308D4E7A5}" type="presParOf" srcId="{4767A258-FEA5-D545-9021-1364115F9E8F}" destId="{A3297AA1-49CF-0841-A560-533FF9415CFC}" srcOrd="3" destOrd="0" presId="urn:microsoft.com/office/officeart/2005/8/layout/process4"/>
    <dgm:cxn modelId="{3224A4AE-F37B-124B-A862-AF9C171E960D}" type="presParOf" srcId="{4767A258-FEA5-D545-9021-1364115F9E8F}" destId="{2487CB68-2803-1642-BDD0-602BC1C2BF40}" srcOrd="4" destOrd="0" presId="urn:microsoft.com/office/officeart/2005/8/layout/process4"/>
    <dgm:cxn modelId="{636AA769-40BD-874F-B77A-E793032495E9}" type="presParOf" srcId="{2487CB68-2803-1642-BDD0-602BC1C2BF40}" destId="{41E88BD9-3BF8-BE4E-9297-9F2F31560F9D}" srcOrd="0" destOrd="0" presId="urn:microsoft.com/office/officeart/2005/8/layout/process4"/>
    <dgm:cxn modelId="{5976392F-BDC1-B74C-A9EE-FA0815CEBD7A}" type="presParOf" srcId="{4767A258-FEA5-D545-9021-1364115F9E8F}" destId="{C9467DF6-F0BC-B04B-B3E8-7F4412229550}" srcOrd="5" destOrd="0" presId="urn:microsoft.com/office/officeart/2005/8/layout/process4"/>
    <dgm:cxn modelId="{C75554CE-E437-0B4A-8943-8D93A6D5BA6E}" type="presParOf" srcId="{4767A258-FEA5-D545-9021-1364115F9E8F}" destId="{C02B8AF3-27BF-6C42-9D80-313CF7C94A37}" srcOrd="6" destOrd="0" presId="urn:microsoft.com/office/officeart/2005/8/layout/process4"/>
    <dgm:cxn modelId="{127D7780-3C2E-0A46-9CE3-3E56C949CCB4}" type="presParOf" srcId="{C02B8AF3-27BF-6C42-9D80-313CF7C94A37}" destId="{24D8A761-55E5-FB4B-BAAC-EDB1E95CCEAC}" srcOrd="0" destOrd="0" presId="urn:microsoft.com/office/officeart/2005/8/layout/process4"/>
    <dgm:cxn modelId="{D87F2A54-231A-CC46-9348-C9812FB9D5BF}" type="presParOf" srcId="{4767A258-FEA5-D545-9021-1364115F9E8F}" destId="{4E0B6BF6-E3CD-3845-BA88-41863982924D}" srcOrd="7" destOrd="0" presId="urn:microsoft.com/office/officeart/2005/8/layout/process4"/>
    <dgm:cxn modelId="{14CD5959-7F86-B24D-A9F5-540BE810D705}" type="presParOf" srcId="{4767A258-FEA5-D545-9021-1364115F9E8F}" destId="{7BC5224B-98DF-5143-80DE-9DC0AC9C91FF}" srcOrd="8" destOrd="0" presId="urn:microsoft.com/office/officeart/2005/8/layout/process4"/>
    <dgm:cxn modelId="{68D35FF6-0E52-B440-8B5E-507072A36934}" type="presParOf" srcId="{7BC5224B-98DF-5143-80DE-9DC0AC9C91FF}" destId="{A37F17FF-C637-AB4E-868C-BA162AE76016}"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2DE84D-917F-324E-9596-ABACF6633DA7}"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800AA7C2-C2F9-0742-A348-5298EC3D2817}">
      <dgm:prSet phldrT="[Text]"/>
      <dgm:spPr/>
      <dgm:t>
        <a:bodyPr/>
        <a:lstStyle/>
        <a:p>
          <a:r>
            <a:rPr lang="en-US" dirty="0"/>
            <a:t>Critical Reading with Get the Gist</a:t>
          </a:r>
        </a:p>
      </dgm:t>
    </dgm:pt>
    <dgm:pt modelId="{8525DA50-8B24-A84B-A4EE-3BE3F711A0F0}" type="parTrans" cxnId="{A9C43663-B4F4-FB4E-86BB-F66AA65B0526}">
      <dgm:prSet/>
      <dgm:spPr/>
      <dgm:t>
        <a:bodyPr/>
        <a:lstStyle/>
        <a:p>
          <a:endParaRPr lang="en-US"/>
        </a:p>
      </dgm:t>
    </dgm:pt>
    <dgm:pt modelId="{E59660C5-F722-0D4A-BA57-7EC15293411D}" type="sibTrans" cxnId="{A9C43663-B4F4-FB4E-86BB-F66AA65B0526}">
      <dgm:prSet/>
      <dgm:spPr/>
      <dgm:t>
        <a:bodyPr/>
        <a:lstStyle/>
        <a:p>
          <a:endParaRPr lang="en-US"/>
        </a:p>
      </dgm:t>
    </dgm:pt>
    <dgm:pt modelId="{D2A883F0-B474-EC4D-96B3-D41212C1FEA0}">
      <dgm:prSet phldrT="[Text]"/>
      <dgm:spPr/>
      <dgm:t>
        <a:bodyPr/>
        <a:lstStyle/>
        <a:p>
          <a:r>
            <a:rPr lang="en-US" dirty="0"/>
            <a:t>Focus on main idea</a:t>
          </a:r>
        </a:p>
      </dgm:t>
    </dgm:pt>
    <dgm:pt modelId="{DBFB2FD5-84CB-324A-83DC-8DD68C1EEB02}" type="parTrans" cxnId="{1683E278-ABE7-0E49-9BAC-01E68C82008F}">
      <dgm:prSet/>
      <dgm:spPr/>
      <dgm:t>
        <a:bodyPr/>
        <a:lstStyle/>
        <a:p>
          <a:endParaRPr lang="en-US"/>
        </a:p>
      </dgm:t>
    </dgm:pt>
    <dgm:pt modelId="{A15382C7-0744-A449-B28F-A6786832CDCD}" type="sibTrans" cxnId="{1683E278-ABE7-0E49-9BAC-01E68C82008F}">
      <dgm:prSet/>
      <dgm:spPr/>
      <dgm:t>
        <a:bodyPr/>
        <a:lstStyle/>
        <a:p>
          <a:endParaRPr lang="en-US"/>
        </a:p>
      </dgm:t>
    </dgm:pt>
    <dgm:pt modelId="{AED55F89-2B9C-5B4C-8984-25C6FF237FC2}">
      <dgm:prSet phldrT="[Text]"/>
      <dgm:spPr/>
      <dgm:t>
        <a:bodyPr/>
        <a:lstStyle/>
        <a:p>
          <a:r>
            <a:rPr lang="en-US" dirty="0"/>
            <a:t>High support</a:t>
          </a:r>
        </a:p>
      </dgm:t>
    </dgm:pt>
    <dgm:pt modelId="{69D9C4BC-82EC-6A43-A25E-ED37BD885910}" type="parTrans" cxnId="{3D0A1AF5-7F4A-8549-82DE-99197AD5F71F}">
      <dgm:prSet/>
      <dgm:spPr/>
      <dgm:t>
        <a:bodyPr/>
        <a:lstStyle/>
        <a:p>
          <a:endParaRPr lang="en-US"/>
        </a:p>
      </dgm:t>
    </dgm:pt>
    <dgm:pt modelId="{7B3FA6B7-93D7-0743-8383-74A76D0698C6}" type="sibTrans" cxnId="{3D0A1AF5-7F4A-8549-82DE-99197AD5F71F}">
      <dgm:prSet/>
      <dgm:spPr/>
      <dgm:t>
        <a:bodyPr/>
        <a:lstStyle/>
        <a:p>
          <a:endParaRPr lang="en-US"/>
        </a:p>
      </dgm:t>
    </dgm:pt>
    <dgm:pt modelId="{8A6F5A8F-4999-B744-948F-F2879376F50C}">
      <dgm:prSet phldrT="[Text]"/>
      <dgm:spPr/>
      <dgm:t>
        <a:bodyPr/>
        <a:lstStyle/>
        <a:p>
          <a:r>
            <a:rPr lang="en-US" dirty="0"/>
            <a:t>Peer-Mediated Critical Reading with Comprehension Questions</a:t>
          </a:r>
        </a:p>
      </dgm:t>
    </dgm:pt>
    <dgm:pt modelId="{28E3897B-3B49-BB4B-8AF4-18A71E49C26A}" type="parTrans" cxnId="{63A74560-2D37-0442-AF2A-1A5E58AFF3B5}">
      <dgm:prSet/>
      <dgm:spPr/>
      <dgm:t>
        <a:bodyPr/>
        <a:lstStyle/>
        <a:p>
          <a:endParaRPr lang="en-US"/>
        </a:p>
      </dgm:t>
    </dgm:pt>
    <dgm:pt modelId="{838FFB9A-C154-EF45-9E9B-01B91370F827}" type="sibTrans" cxnId="{63A74560-2D37-0442-AF2A-1A5E58AFF3B5}">
      <dgm:prSet/>
      <dgm:spPr/>
      <dgm:t>
        <a:bodyPr/>
        <a:lstStyle/>
        <a:p>
          <a:endParaRPr lang="en-US"/>
        </a:p>
      </dgm:t>
    </dgm:pt>
    <dgm:pt modelId="{564136D5-E68E-4745-96A2-98DAFA63C97F}">
      <dgm:prSet phldrT="[Text]"/>
      <dgm:spPr/>
      <dgm:t>
        <a:bodyPr/>
        <a:lstStyle/>
        <a:p>
          <a:r>
            <a:rPr lang="en-US" dirty="0"/>
            <a:t>Focus on text-dependent questions</a:t>
          </a:r>
        </a:p>
      </dgm:t>
    </dgm:pt>
    <dgm:pt modelId="{57FDC510-01CA-6F4C-9D69-E22C44676A21}" type="parTrans" cxnId="{944F959F-6DAE-8D44-8B54-33BAA4C48910}">
      <dgm:prSet/>
      <dgm:spPr/>
      <dgm:t>
        <a:bodyPr/>
        <a:lstStyle/>
        <a:p>
          <a:endParaRPr lang="en-US"/>
        </a:p>
      </dgm:t>
    </dgm:pt>
    <dgm:pt modelId="{F6D5EDAE-2B34-6B48-8526-839DD53CCA0B}" type="sibTrans" cxnId="{944F959F-6DAE-8D44-8B54-33BAA4C48910}">
      <dgm:prSet/>
      <dgm:spPr/>
      <dgm:t>
        <a:bodyPr/>
        <a:lstStyle/>
        <a:p>
          <a:endParaRPr lang="en-US"/>
        </a:p>
      </dgm:t>
    </dgm:pt>
    <dgm:pt modelId="{4191F47C-3857-6042-87FA-EC490AC20297}">
      <dgm:prSet phldrT="[Text]"/>
      <dgm:spPr/>
      <dgm:t>
        <a:bodyPr/>
        <a:lstStyle/>
        <a:p>
          <a:r>
            <a:rPr lang="en-US" dirty="0"/>
            <a:t>Low support</a:t>
          </a:r>
        </a:p>
      </dgm:t>
    </dgm:pt>
    <dgm:pt modelId="{4C0CFC9F-9EBD-D34A-BDFA-B33B03915A71}" type="parTrans" cxnId="{EF016039-E1BC-F44A-9E0F-5FA2C7CB7599}">
      <dgm:prSet/>
      <dgm:spPr/>
      <dgm:t>
        <a:bodyPr/>
        <a:lstStyle/>
        <a:p>
          <a:endParaRPr lang="en-US"/>
        </a:p>
      </dgm:t>
    </dgm:pt>
    <dgm:pt modelId="{2D5A2109-DB76-3C4B-A0A6-A7B3D8ED770B}" type="sibTrans" cxnId="{EF016039-E1BC-F44A-9E0F-5FA2C7CB7599}">
      <dgm:prSet/>
      <dgm:spPr/>
      <dgm:t>
        <a:bodyPr/>
        <a:lstStyle/>
        <a:p>
          <a:endParaRPr lang="en-US"/>
        </a:p>
      </dgm:t>
    </dgm:pt>
    <dgm:pt modelId="{27B637ED-54DB-3B47-B60A-7951FAC63D08}">
      <dgm:prSet phldrT="[Text]"/>
      <dgm:spPr/>
      <dgm:t>
        <a:bodyPr/>
        <a:lstStyle/>
        <a:p>
          <a:r>
            <a:rPr lang="en-US" dirty="0"/>
            <a:t>Can include peer-mediated practice</a:t>
          </a:r>
        </a:p>
      </dgm:t>
    </dgm:pt>
    <dgm:pt modelId="{F2212B34-4504-DE45-A5F0-63523A79B71E}" type="parTrans" cxnId="{5A8D4BED-FB78-C948-B648-43FF3707CE6B}">
      <dgm:prSet/>
      <dgm:spPr/>
      <dgm:t>
        <a:bodyPr/>
        <a:lstStyle/>
        <a:p>
          <a:endParaRPr lang="en-US"/>
        </a:p>
      </dgm:t>
    </dgm:pt>
    <dgm:pt modelId="{7379F9CB-10C1-274C-ACD5-9F2CE478E0F5}" type="sibTrans" cxnId="{5A8D4BED-FB78-C948-B648-43FF3707CE6B}">
      <dgm:prSet/>
      <dgm:spPr/>
      <dgm:t>
        <a:bodyPr/>
        <a:lstStyle/>
        <a:p>
          <a:endParaRPr lang="en-US"/>
        </a:p>
      </dgm:t>
    </dgm:pt>
    <dgm:pt modelId="{E7475C15-BFD3-F747-A971-DA454F195EAA}">
      <dgm:prSet phldrT="[Text]"/>
      <dgm:spPr/>
      <dgm:t>
        <a:bodyPr/>
        <a:lstStyle/>
        <a:p>
          <a:r>
            <a:rPr lang="en-US" dirty="0"/>
            <a:t>Always includes peer-mediated practice</a:t>
          </a:r>
        </a:p>
      </dgm:t>
    </dgm:pt>
    <dgm:pt modelId="{9B57E1C2-B74C-6B4B-B56B-7895D0788CF4}" type="parTrans" cxnId="{E8A730BB-3A17-FD48-8BA1-56D3EF05B8D2}">
      <dgm:prSet/>
      <dgm:spPr/>
      <dgm:t>
        <a:bodyPr/>
        <a:lstStyle/>
        <a:p>
          <a:endParaRPr lang="en-US"/>
        </a:p>
      </dgm:t>
    </dgm:pt>
    <dgm:pt modelId="{AEC4E49F-5B17-2245-B132-9CA178A95D2B}" type="sibTrans" cxnId="{E8A730BB-3A17-FD48-8BA1-56D3EF05B8D2}">
      <dgm:prSet/>
      <dgm:spPr/>
      <dgm:t>
        <a:bodyPr/>
        <a:lstStyle/>
        <a:p>
          <a:endParaRPr lang="en-US"/>
        </a:p>
      </dgm:t>
    </dgm:pt>
    <dgm:pt modelId="{9DE8D1FE-D1E0-2B4B-9C8A-A90EC2B5DDFD}" type="pres">
      <dgm:prSet presAssocID="{E52DE84D-917F-324E-9596-ABACF6633DA7}" presName="diagram" presStyleCnt="0">
        <dgm:presLayoutVars>
          <dgm:chPref val="1"/>
          <dgm:dir/>
          <dgm:animOne val="branch"/>
          <dgm:animLvl val="lvl"/>
          <dgm:resizeHandles/>
        </dgm:presLayoutVars>
      </dgm:prSet>
      <dgm:spPr/>
    </dgm:pt>
    <dgm:pt modelId="{7F9B5640-D8C8-2B4D-86FE-520232FD28F8}" type="pres">
      <dgm:prSet presAssocID="{800AA7C2-C2F9-0742-A348-5298EC3D2817}" presName="root" presStyleCnt="0"/>
      <dgm:spPr/>
    </dgm:pt>
    <dgm:pt modelId="{51C8F28C-9DB9-3F4D-82F2-C1345F4F06DC}" type="pres">
      <dgm:prSet presAssocID="{800AA7C2-C2F9-0742-A348-5298EC3D2817}" presName="rootComposite" presStyleCnt="0"/>
      <dgm:spPr/>
    </dgm:pt>
    <dgm:pt modelId="{ECD16E8A-4527-AE45-A6F4-684BCAFAAF10}" type="pres">
      <dgm:prSet presAssocID="{800AA7C2-C2F9-0742-A348-5298EC3D2817}" presName="rootText" presStyleLbl="node1" presStyleIdx="0" presStyleCnt="2"/>
      <dgm:spPr/>
    </dgm:pt>
    <dgm:pt modelId="{0B689FBB-35C8-554A-9D22-B246E6BBCE30}" type="pres">
      <dgm:prSet presAssocID="{800AA7C2-C2F9-0742-A348-5298EC3D2817}" presName="rootConnector" presStyleLbl="node1" presStyleIdx="0" presStyleCnt="2"/>
      <dgm:spPr/>
    </dgm:pt>
    <dgm:pt modelId="{16018CB1-583B-274F-B797-075AE3FA6E51}" type="pres">
      <dgm:prSet presAssocID="{800AA7C2-C2F9-0742-A348-5298EC3D2817}" presName="childShape" presStyleCnt="0"/>
      <dgm:spPr/>
    </dgm:pt>
    <dgm:pt modelId="{2163C9E9-7754-6841-8CAD-D92CBB3E2191}" type="pres">
      <dgm:prSet presAssocID="{DBFB2FD5-84CB-324A-83DC-8DD68C1EEB02}" presName="Name13" presStyleLbl="parChTrans1D2" presStyleIdx="0" presStyleCnt="6"/>
      <dgm:spPr/>
    </dgm:pt>
    <dgm:pt modelId="{56D73C93-008A-6B45-BD43-0DE99DA92D8F}" type="pres">
      <dgm:prSet presAssocID="{D2A883F0-B474-EC4D-96B3-D41212C1FEA0}" presName="childText" presStyleLbl="bgAcc1" presStyleIdx="0" presStyleCnt="6">
        <dgm:presLayoutVars>
          <dgm:bulletEnabled val="1"/>
        </dgm:presLayoutVars>
      </dgm:prSet>
      <dgm:spPr/>
    </dgm:pt>
    <dgm:pt modelId="{B10F7BD1-8B65-1F44-86CB-E1647424C39C}" type="pres">
      <dgm:prSet presAssocID="{69D9C4BC-82EC-6A43-A25E-ED37BD885910}" presName="Name13" presStyleLbl="parChTrans1D2" presStyleIdx="1" presStyleCnt="6"/>
      <dgm:spPr/>
    </dgm:pt>
    <dgm:pt modelId="{583232B1-4957-A147-BE31-279AB60BC9D9}" type="pres">
      <dgm:prSet presAssocID="{AED55F89-2B9C-5B4C-8984-25C6FF237FC2}" presName="childText" presStyleLbl="bgAcc1" presStyleIdx="1" presStyleCnt="6">
        <dgm:presLayoutVars>
          <dgm:bulletEnabled val="1"/>
        </dgm:presLayoutVars>
      </dgm:prSet>
      <dgm:spPr/>
    </dgm:pt>
    <dgm:pt modelId="{9C4E0375-1C2C-0944-BF7E-9A9D10A47D3C}" type="pres">
      <dgm:prSet presAssocID="{F2212B34-4504-DE45-A5F0-63523A79B71E}" presName="Name13" presStyleLbl="parChTrans1D2" presStyleIdx="2" presStyleCnt="6"/>
      <dgm:spPr/>
    </dgm:pt>
    <dgm:pt modelId="{9204214E-412E-C24D-99D4-1F0F9A483F4F}" type="pres">
      <dgm:prSet presAssocID="{27B637ED-54DB-3B47-B60A-7951FAC63D08}" presName="childText" presStyleLbl="bgAcc1" presStyleIdx="2" presStyleCnt="6">
        <dgm:presLayoutVars>
          <dgm:bulletEnabled val="1"/>
        </dgm:presLayoutVars>
      </dgm:prSet>
      <dgm:spPr/>
    </dgm:pt>
    <dgm:pt modelId="{A6FC4801-9BB2-3C46-BF16-AAA504D5C188}" type="pres">
      <dgm:prSet presAssocID="{8A6F5A8F-4999-B744-948F-F2879376F50C}" presName="root" presStyleCnt="0"/>
      <dgm:spPr/>
    </dgm:pt>
    <dgm:pt modelId="{B8E8FE30-63B2-B143-A7B8-13711290EE80}" type="pres">
      <dgm:prSet presAssocID="{8A6F5A8F-4999-B744-948F-F2879376F50C}" presName="rootComposite" presStyleCnt="0"/>
      <dgm:spPr/>
    </dgm:pt>
    <dgm:pt modelId="{08040E8E-E5F0-3148-9CD9-92B37EB748E4}" type="pres">
      <dgm:prSet presAssocID="{8A6F5A8F-4999-B744-948F-F2879376F50C}" presName="rootText" presStyleLbl="node1" presStyleIdx="1" presStyleCnt="2"/>
      <dgm:spPr/>
    </dgm:pt>
    <dgm:pt modelId="{70D67A73-2BB1-974E-95C6-58D14A630DAB}" type="pres">
      <dgm:prSet presAssocID="{8A6F5A8F-4999-B744-948F-F2879376F50C}" presName="rootConnector" presStyleLbl="node1" presStyleIdx="1" presStyleCnt="2"/>
      <dgm:spPr/>
    </dgm:pt>
    <dgm:pt modelId="{A9A70FC1-87CE-7C47-B2D8-E7BBE6269A84}" type="pres">
      <dgm:prSet presAssocID="{8A6F5A8F-4999-B744-948F-F2879376F50C}" presName="childShape" presStyleCnt="0"/>
      <dgm:spPr/>
    </dgm:pt>
    <dgm:pt modelId="{E5103389-533D-9B4A-A904-2BF317D83209}" type="pres">
      <dgm:prSet presAssocID="{57FDC510-01CA-6F4C-9D69-E22C44676A21}" presName="Name13" presStyleLbl="parChTrans1D2" presStyleIdx="3" presStyleCnt="6"/>
      <dgm:spPr/>
    </dgm:pt>
    <dgm:pt modelId="{225CF53C-9C9C-404B-A9CE-3FEECD8C77A3}" type="pres">
      <dgm:prSet presAssocID="{564136D5-E68E-4745-96A2-98DAFA63C97F}" presName="childText" presStyleLbl="bgAcc1" presStyleIdx="3" presStyleCnt="6">
        <dgm:presLayoutVars>
          <dgm:bulletEnabled val="1"/>
        </dgm:presLayoutVars>
      </dgm:prSet>
      <dgm:spPr/>
    </dgm:pt>
    <dgm:pt modelId="{98A1A75F-66E7-3B42-B15C-31578FB491BB}" type="pres">
      <dgm:prSet presAssocID="{4C0CFC9F-9EBD-D34A-BDFA-B33B03915A71}" presName="Name13" presStyleLbl="parChTrans1D2" presStyleIdx="4" presStyleCnt="6"/>
      <dgm:spPr/>
    </dgm:pt>
    <dgm:pt modelId="{7B6E7863-DD06-0845-92BC-DADE615D9C18}" type="pres">
      <dgm:prSet presAssocID="{4191F47C-3857-6042-87FA-EC490AC20297}" presName="childText" presStyleLbl="bgAcc1" presStyleIdx="4" presStyleCnt="6">
        <dgm:presLayoutVars>
          <dgm:bulletEnabled val="1"/>
        </dgm:presLayoutVars>
      </dgm:prSet>
      <dgm:spPr/>
    </dgm:pt>
    <dgm:pt modelId="{CF3C93C5-BBCC-6D45-B3E1-536EBD8F13C0}" type="pres">
      <dgm:prSet presAssocID="{9B57E1C2-B74C-6B4B-B56B-7895D0788CF4}" presName="Name13" presStyleLbl="parChTrans1D2" presStyleIdx="5" presStyleCnt="6"/>
      <dgm:spPr/>
    </dgm:pt>
    <dgm:pt modelId="{657CE099-16B2-A44E-B5C8-8AC1C1E3B836}" type="pres">
      <dgm:prSet presAssocID="{E7475C15-BFD3-F747-A971-DA454F195EAA}" presName="childText" presStyleLbl="bgAcc1" presStyleIdx="5" presStyleCnt="6">
        <dgm:presLayoutVars>
          <dgm:bulletEnabled val="1"/>
        </dgm:presLayoutVars>
      </dgm:prSet>
      <dgm:spPr/>
    </dgm:pt>
  </dgm:ptLst>
  <dgm:cxnLst>
    <dgm:cxn modelId="{71C61600-AF86-8346-80F3-27124FC214E2}" type="presOf" srcId="{4C0CFC9F-9EBD-D34A-BDFA-B33B03915A71}" destId="{98A1A75F-66E7-3B42-B15C-31578FB491BB}" srcOrd="0" destOrd="0" presId="urn:microsoft.com/office/officeart/2005/8/layout/hierarchy3"/>
    <dgm:cxn modelId="{D7809F09-9A2A-AD4D-AF66-D8BE30F6826E}" type="presOf" srcId="{DBFB2FD5-84CB-324A-83DC-8DD68C1EEB02}" destId="{2163C9E9-7754-6841-8CAD-D92CBB3E2191}" srcOrd="0" destOrd="0" presId="urn:microsoft.com/office/officeart/2005/8/layout/hierarchy3"/>
    <dgm:cxn modelId="{76CBEF1D-D24B-9B43-A018-98B0AC1A86E2}" type="presOf" srcId="{E7475C15-BFD3-F747-A971-DA454F195EAA}" destId="{657CE099-16B2-A44E-B5C8-8AC1C1E3B836}" srcOrd="0" destOrd="0" presId="urn:microsoft.com/office/officeart/2005/8/layout/hierarchy3"/>
    <dgm:cxn modelId="{DE4A4134-8BE1-8047-850E-160A389709F4}" type="presOf" srcId="{69D9C4BC-82EC-6A43-A25E-ED37BD885910}" destId="{B10F7BD1-8B65-1F44-86CB-E1647424C39C}" srcOrd="0" destOrd="0" presId="urn:microsoft.com/office/officeart/2005/8/layout/hierarchy3"/>
    <dgm:cxn modelId="{EF016039-E1BC-F44A-9E0F-5FA2C7CB7599}" srcId="{8A6F5A8F-4999-B744-948F-F2879376F50C}" destId="{4191F47C-3857-6042-87FA-EC490AC20297}" srcOrd="1" destOrd="0" parTransId="{4C0CFC9F-9EBD-D34A-BDFA-B33B03915A71}" sibTransId="{2D5A2109-DB76-3C4B-A0A6-A7B3D8ED770B}"/>
    <dgm:cxn modelId="{7BC7F33D-647B-FD4B-9F66-97D605AAF63E}" type="presOf" srcId="{4191F47C-3857-6042-87FA-EC490AC20297}" destId="{7B6E7863-DD06-0845-92BC-DADE615D9C18}" srcOrd="0" destOrd="0" presId="urn:microsoft.com/office/officeart/2005/8/layout/hierarchy3"/>
    <dgm:cxn modelId="{63A74560-2D37-0442-AF2A-1A5E58AFF3B5}" srcId="{E52DE84D-917F-324E-9596-ABACF6633DA7}" destId="{8A6F5A8F-4999-B744-948F-F2879376F50C}" srcOrd="1" destOrd="0" parTransId="{28E3897B-3B49-BB4B-8AF4-18A71E49C26A}" sibTransId="{838FFB9A-C154-EF45-9E9B-01B91370F827}"/>
    <dgm:cxn modelId="{75103742-3D6F-544C-9228-5E0DA6458D22}" type="presOf" srcId="{E52DE84D-917F-324E-9596-ABACF6633DA7}" destId="{9DE8D1FE-D1E0-2B4B-9C8A-A90EC2B5DDFD}" srcOrd="0" destOrd="0" presId="urn:microsoft.com/office/officeart/2005/8/layout/hierarchy3"/>
    <dgm:cxn modelId="{A9C43663-B4F4-FB4E-86BB-F66AA65B0526}" srcId="{E52DE84D-917F-324E-9596-ABACF6633DA7}" destId="{800AA7C2-C2F9-0742-A348-5298EC3D2817}" srcOrd="0" destOrd="0" parTransId="{8525DA50-8B24-A84B-A4EE-3BE3F711A0F0}" sibTransId="{E59660C5-F722-0D4A-BA57-7EC15293411D}"/>
    <dgm:cxn modelId="{4D314547-3329-9941-88B4-7E35FA081AB6}" type="presOf" srcId="{9B57E1C2-B74C-6B4B-B56B-7895D0788CF4}" destId="{CF3C93C5-BBCC-6D45-B3E1-536EBD8F13C0}" srcOrd="0" destOrd="0" presId="urn:microsoft.com/office/officeart/2005/8/layout/hierarchy3"/>
    <dgm:cxn modelId="{0EA89769-8014-964C-90DC-792CE08F5047}" type="presOf" srcId="{8A6F5A8F-4999-B744-948F-F2879376F50C}" destId="{70D67A73-2BB1-974E-95C6-58D14A630DAB}" srcOrd="1" destOrd="0" presId="urn:microsoft.com/office/officeart/2005/8/layout/hierarchy3"/>
    <dgm:cxn modelId="{7314184D-2DB5-734E-9D70-2D1095396D48}" type="presOf" srcId="{27B637ED-54DB-3B47-B60A-7951FAC63D08}" destId="{9204214E-412E-C24D-99D4-1F0F9A483F4F}" srcOrd="0" destOrd="0" presId="urn:microsoft.com/office/officeart/2005/8/layout/hierarchy3"/>
    <dgm:cxn modelId="{A3301778-9800-9949-BDFD-DFDAD89DFA8A}" type="presOf" srcId="{564136D5-E68E-4745-96A2-98DAFA63C97F}" destId="{225CF53C-9C9C-404B-A9CE-3FEECD8C77A3}" srcOrd="0" destOrd="0" presId="urn:microsoft.com/office/officeart/2005/8/layout/hierarchy3"/>
    <dgm:cxn modelId="{1683E278-ABE7-0E49-9BAC-01E68C82008F}" srcId="{800AA7C2-C2F9-0742-A348-5298EC3D2817}" destId="{D2A883F0-B474-EC4D-96B3-D41212C1FEA0}" srcOrd="0" destOrd="0" parTransId="{DBFB2FD5-84CB-324A-83DC-8DD68C1EEB02}" sibTransId="{A15382C7-0744-A449-B28F-A6786832CDCD}"/>
    <dgm:cxn modelId="{33117D7A-1808-2248-9392-997B52668D79}" type="presOf" srcId="{800AA7C2-C2F9-0742-A348-5298EC3D2817}" destId="{ECD16E8A-4527-AE45-A6F4-684BCAFAAF10}" srcOrd="0" destOrd="0" presId="urn:microsoft.com/office/officeart/2005/8/layout/hierarchy3"/>
    <dgm:cxn modelId="{A6ED2D80-C2FD-2145-A025-C16683B23513}" type="presOf" srcId="{AED55F89-2B9C-5B4C-8984-25C6FF237FC2}" destId="{583232B1-4957-A147-BE31-279AB60BC9D9}" srcOrd="0" destOrd="0" presId="urn:microsoft.com/office/officeart/2005/8/layout/hierarchy3"/>
    <dgm:cxn modelId="{A0DB0288-344D-284D-B8DA-17260E1871C6}" type="presOf" srcId="{57FDC510-01CA-6F4C-9D69-E22C44676A21}" destId="{E5103389-533D-9B4A-A904-2BF317D83209}" srcOrd="0" destOrd="0" presId="urn:microsoft.com/office/officeart/2005/8/layout/hierarchy3"/>
    <dgm:cxn modelId="{DA11B193-2EB2-8247-BB31-80615522ECE9}" type="presOf" srcId="{800AA7C2-C2F9-0742-A348-5298EC3D2817}" destId="{0B689FBB-35C8-554A-9D22-B246E6BBCE30}" srcOrd="1" destOrd="0" presId="urn:microsoft.com/office/officeart/2005/8/layout/hierarchy3"/>
    <dgm:cxn modelId="{944F959F-6DAE-8D44-8B54-33BAA4C48910}" srcId="{8A6F5A8F-4999-B744-948F-F2879376F50C}" destId="{564136D5-E68E-4745-96A2-98DAFA63C97F}" srcOrd="0" destOrd="0" parTransId="{57FDC510-01CA-6F4C-9D69-E22C44676A21}" sibTransId="{F6D5EDAE-2B34-6B48-8526-839DD53CCA0B}"/>
    <dgm:cxn modelId="{E8A730BB-3A17-FD48-8BA1-56D3EF05B8D2}" srcId="{8A6F5A8F-4999-B744-948F-F2879376F50C}" destId="{E7475C15-BFD3-F747-A971-DA454F195EAA}" srcOrd="2" destOrd="0" parTransId="{9B57E1C2-B74C-6B4B-B56B-7895D0788CF4}" sibTransId="{AEC4E49F-5B17-2245-B132-9CA178A95D2B}"/>
    <dgm:cxn modelId="{7ADFE6D3-1411-564B-95EF-9AA0DF739B32}" type="presOf" srcId="{F2212B34-4504-DE45-A5F0-63523A79B71E}" destId="{9C4E0375-1C2C-0944-BF7E-9A9D10A47D3C}" srcOrd="0" destOrd="0" presId="urn:microsoft.com/office/officeart/2005/8/layout/hierarchy3"/>
    <dgm:cxn modelId="{A794BDE0-7849-5C49-822E-88D79A1CF2EA}" type="presOf" srcId="{8A6F5A8F-4999-B744-948F-F2879376F50C}" destId="{08040E8E-E5F0-3148-9CD9-92B37EB748E4}" srcOrd="0" destOrd="0" presId="urn:microsoft.com/office/officeart/2005/8/layout/hierarchy3"/>
    <dgm:cxn modelId="{5A8D4BED-FB78-C948-B648-43FF3707CE6B}" srcId="{800AA7C2-C2F9-0742-A348-5298EC3D2817}" destId="{27B637ED-54DB-3B47-B60A-7951FAC63D08}" srcOrd="2" destOrd="0" parTransId="{F2212B34-4504-DE45-A5F0-63523A79B71E}" sibTransId="{7379F9CB-10C1-274C-ACD5-9F2CE478E0F5}"/>
    <dgm:cxn modelId="{3D0A1AF5-7F4A-8549-82DE-99197AD5F71F}" srcId="{800AA7C2-C2F9-0742-A348-5298EC3D2817}" destId="{AED55F89-2B9C-5B4C-8984-25C6FF237FC2}" srcOrd="1" destOrd="0" parTransId="{69D9C4BC-82EC-6A43-A25E-ED37BD885910}" sibTransId="{7B3FA6B7-93D7-0743-8383-74A76D0698C6}"/>
    <dgm:cxn modelId="{DE64F7FD-E5E6-8442-B1A7-8959703956A5}" type="presOf" srcId="{D2A883F0-B474-EC4D-96B3-D41212C1FEA0}" destId="{56D73C93-008A-6B45-BD43-0DE99DA92D8F}" srcOrd="0" destOrd="0" presId="urn:microsoft.com/office/officeart/2005/8/layout/hierarchy3"/>
    <dgm:cxn modelId="{A3D028EA-AFC0-E142-B1BC-B0D0315F6017}" type="presParOf" srcId="{9DE8D1FE-D1E0-2B4B-9C8A-A90EC2B5DDFD}" destId="{7F9B5640-D8C8-2B4D-86FE-520232FD28F8}" srcOrd="0" destOrd="0" presId="urn:microsoft.com/office/officeart/2005/8/layout/hierarchy3"/>
    <dgm:cxn modelId="{0E063170-E170-EB46-A615-7445BC3CCBA9}" type="presParOf" srcId="{7F9B5640-D8C8-2B4D-86FE-520232FD28F8}" destId="{51C8F28C-9DB9-3F4D-82F2-C1345F4F06DC}" srcOrd="0" destOrd="0" presId="urn:microsoft.com/office/officeart/2005/8/layout/hierarchy3"/>
    <dgm:cxn modelId="{723B7738-F2E0-F64C-A8F0-63BCB1B7496C}" type="presParOf" srcId="{51C8F28C-9DB9-3F4D-82F2-C1345F4F06DC}" destId="{ECD16E8A-4527-AE45-A6F4-684BCAFAAF10}" srcOrd="0" destOrd="0" presId="urn:microsoft.com/office/officeart/2005/8/layout/hierarchy3"/>
    <dgm:cxn modelId="{D3A063AD-72FB-E741-BA43-C9F476B58A6D}" type="presParOf" srcId="{51C8F28C-9DB9-3F4D-82F2-C1345F4F06DC}" destId="{0B689FBB-35C8-554A-9D22-B246E6BBCE30}" srcOrd="1" destOrd="0" presId="urn:microsoft.com/office/officeart/2005/8/layout/hierarchy3"/>
    <dgm:cxn modelId="{1DC8500F-4C89-DE43-B5EB-A8FDCA09DCE1}" type="presParOf" srcId="{7F9B5640-D8C8-2B4D-86FE-520232FD28F8}" destId="{16018CB1-583B-274F-B797-075AE3FA6E51}" srcOrd="1" destOrd="0" presId="urn:microsoft.com/office/officeart/2005/8/layout/hierarchy3"/>
    <dgm:cxn modelId="{D51F3891-4254-2F40-912B-0BAA3937ACD5}" type="presParOf" srcId="{16018CB1-583B-274F-B797-075AE3FA6E51}" destId="{2163C9E9-7754-6841-8CAD-D92CBB3E2191}" srcOrd="0" destOrd="0" presId="urn:microsoft.com/office/officeart/2005/8/layout/hierarchy3"/>
    <dgm:cxn modelId="{6924891D-5BA3-FF4C-8F47-BA25661F3C87}" type="presParOf" srcId="{16018CB1-583B-274F-B797-075AE3FA6E51}" destId="{56D73C93-008A-6B45-BD43-0DE99DA92D8F}" srcOrd="1" destOrd="0" presId="urn:microsoft.com/office/officeart/2005/8/layout/hierarchy3"/>
    <dgm:cxn modelId="{20CBE433-4AA5-694B-AD65-57EBACA7296F}" type="presParOf" srcId="{16018CB1-583B-274F-B797-075AE3FA6E51}" destId="{B10F7BD1-8B65-1F44-86CB-E1647424C39C}" srcOrd="2" destOrd="0" presId="urn:microsoft.com/office/officeart/2005/8/layout/hierarchy3"/>
    <dgm:cxn modelId="{BEE9D216-D73B-EB4C-9629-78E484245C6C}" type="presParOf" srcId="{16018CB1-583B-274F-B797-075AE3FA6E51}" destId="{583232B1-4957-A147-BE31-279AB60BC9D9}" srcOrd="3" destOrd="0" presId="urn:microsoft.com/office/officeart/2005/8/layout/hierarchy3"/>
    <dgm:cxn modelId="{8A94A30A-5407-9144-B60B-D55360E9CC2B}" type="presParOf" srcId="{16018CB1-583B-274F-B797-075AE3FA6E51}" destId="{9C4E0375-1C2C-0944-BF7E-9A9D10A47D3C}" srcOrd="4" destOrd="0" presId="urn:microsoft.com/office/officeart/2005/8/layout/hierarchy3"/>
    <dgm:cxn modelId="{BD83A3EC-D534-F64D-AB09-CF73638EB26B}" type="presParOf" srcId="{16018CB1-583B-274F-B797-075AE3FA6E51}" destId="{9204214E-412E-C24D-99D4-1F0F9A483F4F}" srcOrd="5" destOrd="0" presId="urn:microsoft.com/office/officeart/2005/8/layout/hierarchy3"/>
    <dgm:cxn modelId="{15077B58-C650-A142-BFDF-9E5CF097031A}" type="presParOf" srcId="{9DE8D1FE-D1E0-2B4B-9C8A-A90EC2B5DDFD}" destId="{A6FC4801-9BB2-3C46-BF16-AAA504D5C188}" srcOrd="1" destOrd="0" presId="urn:microsoft.com/office/officeart/2005/8/layout/hierarchy3"/>
    <dgm:cxn modelId="{D2E07183-B9B8-B147-9CD9-66149AFE9FE5}" type="presParOf" srcId="{A6FC4801-9BB2-3C46-BF16-AAA504D5C188}" destId="{B8E8FE30-63B2-B143-A7B8-13711290EE80}" srcOrd="0" destOrd="0" presId="urn:microsoft.com/office/officeart/2005/8/layout/hierarchy3"/>
    <dgm:cxn modelId="{F7DDC505-2249-554C-B65B-C98C62A6B9A2}" type="presParOf" srcId="{B8E8FE30-63B2-B143-A7B8-13711290EE80}" destId="{08040E8E-E5F0-3148-9CD9-92B37EB748E4}" srcOrd="0" destOrd="0" presId="urn:microsoft.com/office/officeart/2005/8/layout/hierarchy3"/>
    <dgm:cxn modelId="{0957B498-1337-7641-B368-534EB7DE26DE}" type="presParOf" srcId="{B8E8FE30-63B2-B143-A7B8-13711290EE80}" destId="{70D67A73-2BB1-974E-95C6-58D14A630DAB}" srcOrd="1" destOrd="0" presId="urn:microsoft.com/office/officeart/2005/8/layout/hierarchy3"/>
    <dgm:cxn modelId="{0F0E5BC1-FB5F-CA4D-BC64-53FC11E09ED9}" type="presParOf" srcId="{A6FC4801-9BB2-3C46-BF16-AAA504D5C188}" destId="{A9A70FC1-87CE-7C47-B2D8-E7BBE6269A84}" srcOrd="1" destOrd="0" presId="urn:microsoft.com/office/officeart/2005/8/layout/hierarchy3"/>
    <dgm:cxn modelId="{53576FF2-426A-FB4A-BAB3-0166B95C6B29}" type="presParOf" srcId="{A9A70FC1-87CE-7C47-B2D8-E7BBE6269A84}" destId="{E5103389-533D-9B4A-A904-2BF317D83209}" srcOrd="0" destOrd="0" presId="urn:microsoft.com/office/officeart/2005/8/layout/hierarchy3"/>
    <dgm:cxn modelId="{E6CCEA95-ECF8-7247-9690-9670DB281187}" type="presParOf" srcId="{A9A70FC1-87CE-7C47-B2D8-E7BBE6269A84}" destId="{225CF53C-9C9C-404B-A9CE-3FEECD8C77A3}" srcOrd="1" destOrd="0" presId="urn:microsoft.com/office/officeart/2005/8/layout/hierarchy3"/>
    <dgm:cxn modelId="{88F8EAC9-257D-884B-BE69-00241A1E93D7}" type="presParOf" srcId="{A9A70FC1-87CE-7C47-B2D8-E7BBE6269A84}" destId="{98A1A75F-66E7-3B42-B15C-31578FB491BB}" srcOrd="2" destOrd="0" presId="urn:microsoft.com/office/officeart/2005/8/layout/hierarchy3"/>
    <dgm:cxn modelId="{76958A4B-A1C6-9548-A465-48C6554BD639}" type="presParOf" srcId="{A9A70FC1-87CE-7C47-B2D8-E7BBE6269A84}" destId="{7B6E7863-DD06-0845-92BC-DADE615D9C18}" srcOrd="3" destOrd="0" presId="urn:microsoft.com/office/officeart/2005/8/layout/hierarchy3"/>
    <dgm:cxn modelId="{077FBF63-6015-B04E-918E-A4039544479F}" type="presParOf" srcId="{A9A70FC1-87CE-7C47-B2D8-E7BBE6269A84}" destId="{CF3C93C5-BBCC-6D45-B3E1-536EBD8F13C0}" srcOrd="4" destOrd="0" presId="urn:microsoft.com/office/officeart/2005/8/layout/hierarchy3"/>
    <dgm:cxn modelId="{444280C9-A932-7C40-9783-38AB11BBAD49}" type="presParOf" srcId="{A9A70FC1-87CE-7C47-B2D8-E7BBE6269A84}" destId="{657CE099-16B2-A44E-B5C8-8AC1C1E3B836}"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30D896-7EB0-4343-8C31-B7C85EFAAA76}"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8045F2A9-FB70-CA47-B230-E3EE3252A02C}">
      <dgm:prSet phldrT="[Text]" custT="1"/>
      <dgm:spPr>
        <a:solidFill>
          <a:srgbClr val="15A64A"/>
        </a:solidFill>
      </dgm:spPr>
      <dgm:t>
        <a:bodyPr/>
        <a:lstStyle/>
        <a:p>
          <a:r>
            <a:rPr lang="en-US" sz="2800" b="0" dirty="0"/>
            <a:t>Introduce the Passage</a:t>
          </a:r>
        </a:p>
      </dgm:t>
    </dgm:pt>
    <dgm:pt modelId="{71B7ADCB-A34D-D444-8184-80DC70ACF7ED}" type="parTrans" cxnId="{CB9E70EE-452C-824E-A1B5-F4C01022E4EC}">
      <dgm:prSet/>
      <dgm:spPr/>
      <dgm:t>
        <a:bodyPr/>
        <a:lstStyle/>
        <a:p>
          <a:endParaRPr lang="en-US"/>
        </a:p>
      </dgm:t>
    </dgm:pt>
    <dgm:pt modelId="{98373E3C-0266-F042-990C-BCDD478C6532}" type="sibTrans" cxnId="{CB9E70EE-452C-824E-A1B5-F4C01022E4EC}">
      <dgm:prSet/>
      <dgm:spPr/>
      <dgm:t>
        <a:bodyPr/>
        <a:lstStyle/>
        <a:p>
          <a:endParaRPr lang="en-US"/>
        </a:p>
      </dgm:t>
    </dgm:pt>
    <dgm:pt modelId="{810FEA75-E9C0-1E47-B312-CACA7475153C}">
      <dgm:prSet phldrT="[Text]" custT="1"/>
      <dgm:spPr>
        <a:solidFill>
          <a:srgbClr val="15A64A"/>
        </a:solidFill>
      </dgm:spPr>
      <dgm:t>
        <a:bodyPr/>
        <a:lstStyle/>
        <a:p>
          <a:r>
            <a:rPr lang="en-US" sz="2800" dirty="0"/>
            <a:t>Ask 1–2 Comprehension Questions Per Section</a:t>
          </a:r>
        </a:p>
      </dgm:t>
    </dgm:pt>
    <dgm:pt modelId="{992DB318-9F2B-4C44-88A0-7042072444AE}" type="parTrans" cxnId="{FDDC46F2-8DF9-EB41-A4A7-0F48A73BD925}">
      <dgm:prSet/>
      <dgm:spPr/>
      <dgm:t>
        <a:bodyPr/>
        <a:lstStyle/>
        <a:p>
          <a:endParaRPr lang="en-US"/>
        </a:p>
      </dgm:t>
    </dgm:pt>
    <dgm:pt modelId="{9FF1B0D8-9F2C-B340-A346-59FDA10D7F44}" type="sibTrans" cxnId="{FDDC46F2-8DF9-EB41-A4A7-0F48A73BD925}">
      <dgm:prSet/>
      <dgm:spPr/>
      <dgm:t>
        <a:bodyPr/>
        <a:lstStyle/>
        <a:p>
          <a:endParaRPr lang="en-US"/>
        </a:p>
      </dgm:t>
    </dgm:pt>
    <dgm:pt modelId="{A274CDB4-A6C2-FD41-87E2-D295611B70A5}">
      <dgm:prSet phldrT="[Text]" custT="1"/>
      <dgm:spPr>
        <a:solidFill>
          <a:srgbClr val="15A64A"/>
        </a:solidFill>
      </dgm:spPr>
      <dgm:t>
        <a:bodyPr/>
        <a:lstStyle/>
        <a:p>
          <a:r>
            <a:rPr lang="en-US" sz="2800" dirty="0"/>
            <a:t>Answer the Culminating Question</a:t>
          </a:r>
        </a:p>
      </dgm:t>
    </dgm:pt>
    <dgm:pt modelId="{B557B10D-462B-D246-B556-9F570B1C11D8}" type="parTrans" cxnId="{F0415F82-2F33-0C4C-9EA5-A7C429667908}">
      <dgm:prSet/>
      <dgm:spPr/>
      <dgm:t>
        <a:bodyPr/>
        <a:lstStyle/>
        <a:p>
          <a:endParaRPr lang="en-US"/>
        </a:p>
      </dgm:t>
    </dgm:pt>
    <dgm:pt modelId="{37FADCA3-F628-D348-A458-7046FD76B255}" type="sibTrans" cxnId="{F0415F82-2F33-0C4C-9EA5-A7C429667908}">
      <dgm:prSet/>
      <dgm:spPr/>
      <dgm:t>
        <a:bodyPr/>
        <a:lstStyle/>
        <a:p>
          <a:endParaRPr lang="en-US"/>
        </a:p>
      </dgm:t>
    </dgm:pt>
    <dgm:pt modelId="{4767A258-FEA5-D545-9021-1364115F9E8F}" type="pres">
      <dgm:prSet presAssocID="{2430D896-7EB0-4343-8C31-B7C85EFAAA76}" presName="Name0" presStyleCnt="0">
        <dgm:presLayoutVars>
          <dgm:dir/>
          <dgm:animLvl val="lvl"/>
          <dgm:resizeHandles val="exact"/>
        </dgm:presLayoutVars>
      </dgm:prSet>
      <dgm:spPr/>
    </dgm:pt>
    <dgm:pt modelId="{79958141-6C0D-B04A-BD6A-C8344C382D7F}" type="pres">
      <dgm:prSet presAssocID="{A274CDB4-A6C2-FD41-87E2-D295611B70A5}" presName="boxAndChildren" presStyleCnt="0"/>
      <dgm:spPr/>
    </dgm:pt>
    <dgm:pt modelId="{2421222E-2B76-704C-9C0C-B36E3BDD05E5}" type="pres">
      <dgm:prSet presAssocID="{A274CDB4-A6C2-FD41-87E2-D295611B70A5}" presName="parentTextBox" presStyleLbl="node1" presStyleIdx="0" presStyleCnt="3"/>
      <dgm:spPr/>
    </dgm:pt>
    <dgm:pt modelId="{C9467DF6-F0BC-B04B-B3E8-7F4412229550}" type="pres">
      <dgm:prSet presAssocID="{9FF1B0D8-9F2C-B340-A346-59FDA10D7F44}" presName="sp" presStyleCnt="0"/>
      <dgm:spPr/>
    </dgm:pt>
    <dgm:pt modelId="{C02B8AF3-27BF-6C42-9D80-313CF7C94A37}" type="pres">
      <dgm:prSet presAssocID="{810FEA75-E9C0-1E47-B312-CACA7475153C}" presName="arrowAndChildren" presStyleCnt="0"/>
      <dgm:spPr/>
    </dgm:pt>
    <dgm:pt modelId="{24D8A761-55E5-FB4B-BAAC-EDB1E95CCEAC}" type="pres">
      <dgm:prSet presAssocID="{810FEA75-E9C0-1E47-B312-CACA7475153C}" presName="parentTextArrow" presStyleLbl="node1" presStyleIdx="1" presStyleCnt="3"/>
      <dgm:spPr/>
    </dgm:pt>
    <dgm:pt modelId="{4E0B6BF6-E3CD-3845-BA88-41863982924D}" type="pres">
      <dgm:prSet presAssocID="{98373E3C-0266-F042-990C-BCDD478C6532}" presName="sp" presStyleCnt="0"/>
      <dgm:spPr/>
    </dgm:pt>
    <dgm:pt modelId="{7BC5224B-98DF-5143-80DE-9DC0AC9C91FF}" type="pres">
      <dgm:prSet presAssocID="{8045F2A9-FB70-CA47-B230-E3EE3252A02C}" presName="arrowAndChildren" presStyleCnt="0"/>
      <dgm:spPr/>
    </dgm:pt>
    <dgm:pt modelId="{A37F17FF-C637-AB4E-868C-BA162AE76016}" type="pres">
      <dgm:prSet presAssocID="{8045F2A9-FB70-CA47-B230-E3EE3252A02C}" presName="parentTextArrow" presStyleLbl="node1" presStyleIdx="2" presStyleCnt="3" custLinFactNeighborY="-1575"/>
      <dgm:spPr/>
    </dgm:pt>
  </dgm:ptLst>
  <dgm:cxnLst>
    <dgm:cxn modelId="{ABEEC139-C02A-8845-AA01-F50F96B95382}" type="presOf" srcId="{810FEA75-E9C0-1E47-B312-CACA7475153C}" destId="{24D8A761-55E5-FB4B-BAAC-EDB1E95CCEAC}" srcOrd="0" destOrd="0" presId="urn:microsoft.com/office/officeart/2005/8/layout/process4"/>
    <dgm:cxn modelId="{64704372-18BB-2C4E-B8C4-4F4BDE20CB33}" type="presOf" srcId="{2430D896-7EB0-4343-8C31-B7C85EFAAA76}" destId="{4767A258-FEA5-D545-9021-1364115F9E8F}" srcOrd="0" destOrd="0" presId="urn:microsoft.com/office/officeart/2005/8/layout/process4"/>
    <dgm:cxn modelId="{F0415F82-2F33-0C4C-9EA5-A7C429667908}" srcId="{2430D896-7EB0-4343-8C31-B7C85EFAAA76}" destId="{A274CDB4-A6C2-FD41-87E2-D295611B70A5}" srcOrd="2" destOrd="0" parTransId="{B557B10D-462B-D246-B556-9F570B1C11D8}" sibTransId="{37FADCA3-F628-D348-A458-7046FD76B255}"/>
    <dgm:cxn modelId="{868355B2-CAAE-2D41-A478-A19B505244AE}" type="presOf" srcId="{8045F2A9-FB70-CA47-B230-E3EE3252A02C}" destId="{A37F17FF-C637-AB4E-868C-BA162AE76016}" srcOrd="0" destOrd="0" presId="urn:microsoft.com/office/officeart/2005/8/layout/process4"/>
    <dgm:cxn modelId="{76288FE2-2ACA-6E4B-86D5-E856D894A471}" type="presOf" srcId="{A274CDB4-A6C2-FD41-87E2-D295611B70A5}" destId="{2421222E-2B76-704C-9C0C-B36E3BDD05E5}" srcOrd="0" destOrd="0" presId="urn:microsoft.com/office/officeart/2005/8/layout/process4"/>
    <dgm:cxn modelId="{CB9E70EE-452C-824E-A1B5-F4C01022E4EC}" srcId="{2430D896-7EB0-4343-8C31-B7C85EFAAA76}" destId="{8045F2A9-FB70-CA47-B230-E3EE3252A02C}" srcOrd="0" destOrd="0" parTransId="{71B7ADCB-A34D-D444-8184-80DC70ACF7ED}" sibTransId="{98373E3C-0266-F042-990C-BCDD478C6532}"/>
    <dgm:cxn modelId="{FDDC46F2-8DF9-EB41-A4A7-0F48A73BD925}" srcId="{2430D896-7EB0-4343-8C31-B7C85EFAAA76}" destId="{810FEA75-E9C0-1E47-B312-CACA7475153C}" srcOrd="1" destOrd="0" parTransId="{992DB318-9F2B-4C44-88A0-7042072444AE}" sibTransId="{9FF1B0D8-9F2C-B340-A346-59FDA10D7F44}"/>
    <dgm:cxn modelId="{848E46FB-B695-FD41-AFB8-0E9E40BEA14B}" type="presParOf" srcId="{4767A258-FEA5-D545-9021-1364115F9E8F}" destId="{79958141-6C0D-B04A-BD6A-C8344C382D7F}" srcOrd="0" destOrd="0" presId="urn:microsoft.com/office/officeart/2005/8/layout/process4"/>
    <dgm:cxn modelId="{A8EF0D96-529E-FC42-886D-25100F3FCEBF}" type="presParOf" srcId="{79958141-6C0D-B04A-BD6A-C8344C382D7F}" destId="{2421222E-2B76-704C-9C0C-B36E3BDD05E5}" srcOrd="0" destOrd="0" presId="urn:microsoft.com/office/officeart/2005/8/layout/process4"/>
    <dgm:cxn modelId="{5976392F-BDC1-B74C-A9EE-FA0815CEBD7A}" type="presParOf" srcId="{4767A258-FEA5-D545-9021-1364115F9E8F}" destId="{C9467DF6-F0BC-B04B-B3E8-7F4412229550}" srcOrd="1" destOrd="0" presId="urn:microsoft.com/office/officeart/2005/8/layout/process4"/>
    <dgm:cxn modelId="{C75554CE-E437-0B4A-8943-8D93A6D5BA6E}" type="presParOf" srcId="{4767A258-FEA5-D545-9021-1364115F9E8F}" destId="{C02B8AF3-27BF-6C42-9D80-313CF7C94A37}" srcOrd="2" destOrd="0" presId="urn:microsoft.com/office/officeart/2005/8/layout/process4"/>
    <dgm:cxn modelId="{127D7780-3C2E-0A46-9CE3-3E56C949CCB4}" type="presParOf" srcId="{C02B8AF3-27BF-6C42-9D80-313CF7C94A37}" destId="{24D8A761-55E5-FB4B-BAAC-EDB1E95CCEAC}" srcOrd="0" destOrd="0" presId="urn:microsoft.com/office/officeart/2005/8/layout/process4"/>
    <dgm:cxn modelId="{D87F2A54-231A-CC46-9348-C9812FB9D5BF}" type="presParOf" srcId="{4767A258-FEA5-D545-9021-1364115F9E8F}" destId="{4E0B6BF6-E3CD-3845-BA88-41863982924D}" srcOrd="3" destOrd="0" presId="urn:microsoft.com/office/officeart/2005/8/layout/process4"/>
    <dgm:cxn modelId="{14CD5959-7F86-B24D-A9F5-540BE810D705}" type="presParOf" srcId="{4767A258-FEA5-D545-9021-1364115F9E8F}" destId="{7BC5224B-98DF-5143-80DE-9DC0AC9C91FF}" srcOrd="4" destOrd="0" presId="urn:microsoft.com/office/officeart/2005/8/layout/process4"/>
    <dgm:cxn modelId="{68D35FF6-0E52-B440-8B5E-507072A36934}" type="presParOf" srcId="{7BC5224B-98DF-5143-80DE-9DC0AC9C91FF}" destId="{A37F17FF-C637-AB4E-868C-BA162AE76016}"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16E8A-4527-AE45-A6F4-684BCAFAAF10}">
      <dsp:nvSpPr>
        <dsp:cNvPr id="0" name=""/>
        <dsp:cNvSpPr/>
      </dsp:nvSpPr>
      <dsp:spPr>
        <a:xfrm>
          <a:off x="3308453" y="2359"/>
          <a:ext cx="1919724" cy="959862"/>
        </a:xfrm>
        <a:prstGeom prst="roundRect">
          <a:avLst>
            <a:gd name="adj" fmla="val 10000"/>
          </a:avLst>
        </a:prstGeom>
        <a:solidFill>
          <a:schemeClr val="accent1">
            <a:hueOff val="0"/>
            <a:satOff val="0"/>
            <a:lumOff val="0"/>
            <a:alphaOff val="0"/>
          </a:schemeClr>
        </a:solidFill>
        <a:ln w="12700" cap="flat" cmpd="sng" algn="ctr">
          <a:solidFill>
            <a:srgbClr val="15A64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Critical Reading with Get the Gist</a:t>
          </a:r>
        </a:p>
      </dsp:txBody>
      <dsp:txXfrm>
        <a:off x="3336566" y="30472"/>
        <a:ext cx="1863498" cy="903636"/>
      </dsp:txXfrm>
    </dsp:sp>
    <dsp:sp modelId="{2163C9E9-7754-6841-8CAD-D92CBB3E2191}">
      <dsp:nvSpPr>
        <dsp:cNvPr id="0" name=""/>
        <dsp:cNvSpPr/>
      </dsp:nvSpPr>
      <dsp:spPr>
        <a:xfrm>
          <a:off x="3500426" y="962221"/>
          <a:ext cx="191972" cy="719896"/>
        </a:xfrm>
        <a:custGeom>
          <a:avLst/>
          <a:gdLst/>
          <a:ahLst/>
          <a:cxnLst/>
          <a:rect l="0" t="0" r="0" b="0"/>
          <a:pathLst>
            <a:path>
              <a:moveTo>
                <a:pt x="0" y="0"/>
              </a:moveTo>
              <a:lnTo>
                <a:pt x="0" y="719896"/>
              </a:lnTo>
              <a:lnTo>
                <a:pt x="191972" y="719896"/>
              </a:lnTo>
            </a:path>
          </a:pathLst>
        </a:custGeom>
        <a:noFill/>
        <a:ln w="12700" cap="flat" cmpd="sng" algn="ctr">
          <a:solidFill>
            <a:srgbClr val="15A64A"/>
          </a:solidFill>
          <a:prstDash val="solid"/>
          <a:miter lim="800000"/>
        </a:ln>
        <a:effectLst/>
      </dsp:spPr>
      <dsp:style>
        <a:lnRef idx="2">
          <a:scrgbClr r="0" g="0" b="0"/>
        </a:lnRef>
        <a:fillRef idx="0">
          <a:scrgbClr r="0" g="0" b="0"/>
        </a:fillRef>
        <a:effectRef idx="0">
          <a:scrgbClr r="0" g="0" b="0"/>
        </a:effectRef>
        <a:fontRef idx="minor"/>
      </dsp:style>
    </dsp:sp>
    <dsp:sp modelId="{56D73C93-008A-6B45-BD43-0DE99DA92D8F}">
      <dsp:nvSpPr>
        <dsp:cNvPr id="0" name=""/>
        <dsp:cNvSpPr/>
      </dsp:nvSpPr>
      <dsp:spPr>
        <a:xfrm>
          <a:off x="3692398" y="1202186"/>
          <a:ext cx="1535779" cy="959862"/>
        </a:xfrm>
        <a:prstGeom prst="roundRect">
          <a:avLst>
            <a:gd name="adj" fmla="val 10000"/>
          </a:avLst>
        </a:prstGeom>
        <a:solidFill>
          <a:schemeClr val="lt1">
            <a:alpha val="90000"/>
            <a:hueOff val="0"/>
            <a:satOff val="0"/>
            <a:lumOff val="0"/>
            <a:alphaOff val="0"/>
          </a:schemeClr>
        </a:solidFill>
        <a:ln w="12700" cap="flat" cmpd="sng" algn="ctr">
          <a:solidFill>
            <a:srgbClr val="15A64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Focus on main idea</a:t>
          </a:r>
        </a:p>
      </dsp:txBody>
      <dsp:txXfrm>
        <a:off x="3720511" y="1230299"/>
        <a:ext cx="1479553" cy="903636"/>
      </dsp:txXfrm>
    </dsp:sp>
    <dsp:sp modelId="{B10F7BD1-8B65-1F44-86CB-E1647424C39C}">
      <dsp:nvSpPr>
        <dsp:cNvPr id="0" name=""/>
        <dsp:cNvSpPr/>
      </dsp:nvSpPr>
      <dsp:spPr>
        <a:xfrm>
          <a:off x="3500426" y="962221"/>
          <a:ext cx="191972" cy="1919724"/>
        </a:xfrm>
        <a:custGeom>
          <a:avLst/>
          <a:gdLst/>
          <a:ahLst/>
          <a:cxnLst/>
          <a:rect l="0" t="0" r="0" b="0"/>
          <a:pathLst>
            <a:path>
              <a:moveTo>
                <a:pt x="0" y="0"/>
              </a:moveTo>
              <a:lnTo>
                <a:pt x="0" y="1919724"/>
              </a:lnTo>
              <a:lnTo>
                <a:pt x="191972" y="1919724"/>
              </a:lnTo>
            </a:path>
          </a:pathLst>
        </a:custGeom>
        <a:noFill/>
        <a:ln w="12700" cap="flat" cmpd="sng" algn="ctr">
          <a:solidFill>
            <a:srgbClr val="15A64A"/>
          </a:solidFill>
          <a:prstDash val="solid"/>
          <a:miter lim="800000"/>
        </a:ln>
        <a:effectLst/>
      </dsp:spPr>
      <dsp:style>
        <a:lnRef idx="2">
          <a:scrgbClr r="0" g="0" b="0"/>
        </a:lnRef>
        <a:fillRef idx="0">
          <a:scrgbClr r="0" g="0" b="0"/>
        </a:fillRef>
        <a:effectRef idx="0">
          <a:scrgbClr r="0" g="0" b="0"/>
        </a:effectRef>
        <a:fontRef idx="minor"/>
      </dsp:style>
    </dsp:sp>
    <dsp:sp modelId="{583232B1-4957-A147-BE31-279AB60BC9D9}">
      <dsp:nvSpPr>
        <dsp:cNvPr id="0" name=""/>
        <dsp:cNvSpPr/>
      </dsp:nvSpPr>
      <dsp:spPr>
        <a:xfrm>
          <a:off x="3692398" y="2402014"/>
          <a:ext cx="1535779" cy="959862"/>
        </a:xfrm>
        <a:prstGeom prst="roundRect">
          <a:avLst>
            <a:gd name="adj" fmla="val 10000"/>
          </a:avLst>
        </a:prstGeom>
        <a:solidFill>
          <a:schemeClr val="lt1">
            <a:alpha val="90000"/>
            <a:hueOff val="0"/>
            <a:satOff val="0"/>
            <a:lumOff val="0"/>
            <a:alphaOff val="0"/>
          </a:schemeClr>
        </a:solidFill>
        <a:ln w="12700" cap="flat" cmpd="sng" algn="ctr">
          <a:solidFill>
            <a:srgbClr val="15A64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High support</a:t>
          </a:r>
        </a:p>
      </dsp:txBody>
      <dsp:txXfrm>
        <a:off x="3720511" y="2430127"/>
        <a:ext cx="1479553" cy="903636"/>
      </dsp:txXfrm>
    </dsp:sp>
    <dsp:sp modelId="{9C4E0375-1C2C-0944-BF7E-9A9D10A47D3C}">
      <dsp:nvSpPr>
        <dsp:cNvPr id="0" name=""/>
        <dsp:cNvSpPr/>
      </dsp:nvSpPr>
      <dsp:spPr>
        <a:xfrm>
          <a:off x="3500426" y="962221"/>
          <a:ext cx="191972" cy="3119551"/>
        </a:xfrm>
        <a:custGeom>
          <a:avLst/>
          <a:gdLst/>
          <a:ahLst/>
          <a:cxnLst/>
          <a:rect l="0" t="0" r="0" b="0"/>
          <a:pathLst>
            <a:path>
              <a:moveTo>
                <a:pt x="0" y="0"/>
              </a:moveTo>
              <a:lnTo>
                <a:pt x="0" y="3119551"/>
              </a:lnTo>
              <a:lnTo>
                <a:pt x="191972" y="3119551"/>
              </a:lnTo>
            </a:path>
          </a:pathLst>
        </a:custGeom>
        <a:noFill/>
        <a:ln w="12700" cap="flat" cmpd="sng" algn="ctr">
          <a:solidFill>
            <a:srgbClr val="15A64A"/>
          </a:solidFill>
          <a:prstDash val="solid"/>
          <a:miter lim="800000"/>
        </a:ln>
        <a:effectLst/>
      </dsp:spPr>
      <dsp:style>
        <a:lnRef idx="2">
          <a:scrgbClr r="0" g="0" b="0"/>
        </a:lnRef>
        <a:fillRef idx="0">
          <a:scrgbClr r="0" g="0" b="0"/>
        </a:fillRef>
        <a:effectRef idx="0">
          <a:scrgbClr r="0" g="0" b="0"/>
        </a:effectRef>
        <a:fontRef idx="minor"/>
      </dsp:style>
    </dsp:sp>
    <dsp:sp modelId="{9204214E-412E-C24D-99D4-1F0F9A483F4F}">
      <dsp:nvSpPr>
        <dsp:cNvPr id="0" name=""/>
        <dsp:cNvSpPr/>
      </dsp:nvSpPr>
      <dsp:spPr>
        <a:xfrm>
          <a:off x="3692398" y="3601841"/>
          <a:ext cx="1535779" cy="959862"/>
        </a:xfrm>
        <a:prstGeom prst="roundRect">
          <a:avLst>
            <a:gd name="adj" fmla="val 10000"/>
          </a:avLst>
        </a:prstGeom>
        <a:solidFill>
          <a:schemeClr val="lt1">
            <a:alpha val="90000"/>
            <a:hueOff val="0"/>
            <a:satOff val="0"/>
            <a:lumOff val="0"/>
            <a:alphaOff val="0"/>
          </a:schemeClr>
        </a:solidFill>
        <a:ln w="12700" cap="flat" cmpd="sng" algn="ctr">
          <a:solidFill>
            <a:srgbClr val="15A64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Can include peer-mediated practice</a:t>
          </a:r>
        </a:p>
      </dsp:txBody>
      <dsp:txXfrm>
        <a:off x="3720511" y="3629954"/>
        <a:ext cx="1479553" cy="903636"/>
      </dsp:txXfrm>
    </dsp:sp>
    <dsp:sp modelId="{08040E8E-E5F0-3148-9CD9-92B37EB748E4}">
      <dsp:nvSpPr>
        <dsp:cNvPr id="0" name=""/>
        <dsp:cNvSpPr/>
      </dsp:nvSpPr>
      <dsp:spPr>
        <a:xfrm>
          <a:off x="5708109" y="2359"/>
          <a:ext cx="1919724" cy="959862"/>
        </a:xfrm>
        <a:prstGeom prst="roundRect">
          <a:avLst>
            <a:gd name="adj" fmla="val 10000"/>
          </a:avLst>
        </a:prstGeom>
        <a:solidFill>
          <a:schemeClr val="accent1">
            <a:hueOff val="0"/>
            <a:satOff val="0"/>
            <a:lumOff val="0"/>
            <a:alphaOff val="0"/>
          </a:schemeClr>
        </a:solidFill>
        <a:ln w="12700" cap="flat" cmpd="sng" algn="ctr">
          <a:solidFill>
            <a:srgbClr val="15A64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Peer-Mediated Critical Reading with Comprehension Questions</a:t>
          </a:r>
        </a:p>
      </dsp:txBody>
      <dsp:txXfrm>
        <a:off x="5736222" y="30472"/>
        <a:ext cx="1863498" cy="903636"/>
      </dsp:txXfrm>
    </dsp:sp>
    <dsp:sp modelId="{E5103389-533D-9B4A-A904-2BF317D83209}">
      <dsp:nvSpPr>
        <dsp:cNvPr id="0" name=""/>
        <dsp:cNvSpPr/>
      </dsp:nvSpPr>
      <dsp:spPr>
        <a:xfrm>
          <a:off x="5900081" y="962221"/>
          <a:ext cx="191972" cy="719896"/>
        </a:xfrm>
        <a:custGeom>
          <a:avLst/>
          <a:gdLst/>
          <a:ahLst/>
          <a:cxnLst/>
          <a:rect l="0" t="0" r="0" b="0"/>
          <a:pathLst>
            <a:path>
              <a:moveTo>
                <a:pt x="0" y="0"/>
              </a:moveTo>
              <a:lnTo>
                <a:pt x="0" y="719896"/>
              </a:lnTo>
              <a:lnTo>
                <a:pt x="191972" y="719896"/>
              </a:lnTo>
            </a:path>
          </a:pathLst>
        </a:custGeom>
        <a:noFill/>
        <a:ln w="12700" cap="flat" cmpd="sng" algn="ctr">
          <a:solidFill>
            <a:srgbClr val="15A64A"/>
          </a:solidFill>
          <a:prstDash val="solid"/>
          <a:miter lim="800000"/>
        </a:ln>
        <a:effectLst/>
      </dsp:spPr>
      <dsp:style>
        <a:lnRef idx="2">
          <a:scrgbClr r="0" g="0" b="0"/>
        </a:lnRef>
        <a:fillRef idx="0">
          <a:scrgbClr r="0" g="0" b="0"/>
        </a:fillRef>
        <a:effectRef idx="0">
          <a:scrgbClr r="0" g="0" b="0"/>
        </a:effectRef>
        <a:fontRef idx="minor"/>
      </dsp:style>
    </dsp:sp>
    <dsp:sp modelId="{225CF53C-9C9C-404B-A9CE-3FEECD8C77A3}">
      <dsp:nvSpPr>
        <dsp:cNvPr id="0" name=""/>
        <dsp:cNvSpPr/>
      </dsp:nvSpPr>
      <dsp:spPr>
        <a:xfrm>
          <a:off x="6092053" y="1202186"/>
          <a:ext cx="1535779" cy="959862"/>
        </a:xfrm>
        <a:prstGeom prst="roundRect">
          <a:avLst>
            <a:gd name="adj" fmla="val 10000"/>
          </a:avLst>
        </a:prstGeom>
        <a:solidFill>
          <a:schemeClr val="lt1">
            <a:alpha val="90000"/>
            <a:hueOff val="0"/>
            <a:satOff val="0"/>
            <a:lumOff val="0"/>
            <a:alphaOff val="0"/>
          </a:schemeClr>
        </a:solidFill>
        <a:ln w="12700" cap="flat" cmpd="sng" algn="ctr">
          <a:solidFill>
            <a:srgbClr val="15A64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Focus on text-dependent questions</a:t>
          </a:r>
        </a:p>
      </dsp:txBody>
      <dsp:txXfrm>
        <a:off x="6120166" y="1230299"/>
        <a:ext cx="1479553" cy="903636"/>
      </dsp:txXfrm>
    </dsp:sp>
    <dsp:sp modelId="{98A1A75F-66E7-3B42-B15C-31578FB491BB}">
      <dsp:nvSpPr>
        <dsp:cNvPr id="0" name=""/>
        <dsp:cNvSpPr/>
      </dsp:nvSpPr>
      <dsp:spPr>
        <a:xfrm>
          <a:off x="5900081" y="962221"/>
          <a:ext cx="191972" cy="1919724"/>
        </a:xfrm>
        <a:custGeom>
          <a:avLst/>
          <a:gdLst/>
          <a:ahLst/>
          <a:cxnLst/>
          <a:rect l="0" t="0" r="0" b="0"/>
          <a:pathLst>
            <a:path>
              <a:moveTo>
                <a:pt x="0" y="0"/>
              </a:moveTo>
              <a:lnTo>
                <a:pt x="0" y="1919724"/>
              </a:lnTo>
              <a:lnTo>
                <a:pt x="191972" y="1919724"/>
              </a:lnTo>
            </a:path>
          </a:pathLst>
        </a:custGeom>
        <a:noFill/>
        <a:ln w="12700" cap="flat" cmpd="sng" algn="ctr">
          <a:solidFill>
            <a:srgbClr val="15A64A"/>
          </a:solidFill>
          <a:prstDash val="solid"/>
          <a:miter lim="800000"/>
        </a:ln>
        <a:effectLst/>
      </dsp:spPr>
      <dsp:style>
        <a:lnRef idx="2">
          <a:scrgbClr r="0" g="0" b="0"/>
        </a:lnRef>
        <a:fillRef idx="0">
          <a:scrgbClr r="0" g="0" b="0"/>
        </a:fillRef>
        <a:effectRef idx="0">
          <a:scrgbClr r="0" g="0" b="0"/>
        </a:effectRef>
        <a:fontRef idx="minor"/>
      </dsp:style>
    </dsp:sp>
    <dsp:sp modelId="{7B6E7863-DD06-0845-92BC-DADE615D9C18}">
      <dsp:nvSpPr>
        <dsp:cNvPr id="0" name=""/>
        <dsp:cNvSpPr/>
      </dsp:nvSpPr>
      <dsp:spPr>
        <a:xfrm>
          <a:off x="6092053" y="2402014"/>
          <a:ext cx="1535779" cy="959862"/>
        </a:xfrm>
        <a:prstGeom prst="roundRect">
          <a:avLst>
            <a:gd name="adj" fmla="val 10000"/>
          </a:avLst>
        </a:prstGeom>
        <a:solidFill>
          <a:schemeClr val="lt1">
            <a:alpha val="90000"/>
            <a:hueOff val="0"/>
            <a:satOff val="0"/>
            <a:lumOff val="0"/>
            <a:alphaOff val="0"/>
          </a:schemeClr>
        </a:solidFill>
        <a:ln w="12700" cap="flat" cmpd="sng" algn="ctr">
          <a:solidFill>
            <a:srgbClr val="15A64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Low support</a:t>
          </a:r>
        </a:p>
      </dsp:txBody>
      <dsp:txXfrm>
        <a:off x="6120166" y="2430127"/>
        <a:ext cx="1479553" cy="903636"/>
      </dsp:txXfrm>
    </dsp:sp>
    <dsp:sp modelId="{CF3C93C5-BBCC-6D45-B3E1-536EBD8F13C0}">
      <dsp:nvSpPr>
        <dsp:cNvPr id="0" name=""/>
        <dsp:cNvSpPr/>
      </dsp:nvSpPr>
      <dsp:spPr>
        <a:xfrm>
          <a:off x="5900081" y="962221"/>
          <a:ext cx="191972" cy="3119551"/>
        </a:xfrm>
        <a:custGeom>
          <a:avLst/>
          <a:gdLst/>
          <a:ahLst/>
          <a:cxnLst/>
          <a:rect l="0" t="0" r="0" b="0"/>
          <a:pathLst>
            <a:path>
              <a:moveTo>
                <a:pt x="0" y="0"/>
              </a:moveTo>
              <a:lnTo>
                <a:pt x="0" y="3119551"/>
              </a:lnTo>
              <a:lnTo>
                <a:pt x="191972" y="3119551"/>
              </a:lnTo>
            </a:path>
          </a:pathLst>
        </a:custGeom>
        <a:noFill/>
        <a:ln w="12700" cap="flat" cmpd="sng" algn="ctr">
          <a:solidFill>
            <a:srgbClr val="15A64A"/>
          </a:solidFill>
          <a:prstDash val="solid"/>
          <a:miter lim="800000"/>
        </a:ln>
        <a:effectLst/>
      </dsp:spPr>
      <dsp:style>
        <a:lnRef idx="2">
          <a:scrgbClr r="0" g="0" b="0"/>
        </a:lnRef>
        <a:fillRef idx="0">
          <a:scrgbClr r="0" g="0" b="0"/>
        </a:fillRef>
        <a:effectRef idx="0">
          <a:scrgbClr r="0" g="0" b="0"/>
        </a:effectRef>
        <a:fontRef idx="minor"/>
      </dsp:style>
    </dsp:sp>
    <dsp:sp modelId="{657CE099-16B2-A44E-B5C8-8AC1C1E3B836}">
      <dsp:nvSpPr>
        <dsp:cNvPr id="0" name=""/>
        <dsp:cNvSpPr/>
      </dsp:nvSpPr>
      <dsp:spPr>
        <a:xfrm>
          <a:off x="6092053" y="3601841"/>
          <a:ext cx="1535779" cy="959862"/>
        </a:xfrm>
        <a:prstGeom prst="roundRect">
          <a:avLst>
            <a:gd name="adj" fmla="val 10000"/>
          </a:avLst>
        </a:prstGeom>
        <a:solidFill>
          <a:schemeClr val="lt1">
            <a:alpha val="90000"/>
            <a:hueOff val="0"/>
            <a:satOff val="0"/>
            <a:lumOff val="0"/>
            <a:alphaOff val="0"/>
          </a:schemeClr>
        </a:solidFill>
        <a:ln w="12700" cap="flat" cmpd="sng" algn="ctr">
          <a:solidFill>
            <a:srgbClr val="15A64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Always includes peer-mediated practice</a:t>
          </a:r>
        </a:p>
      </dsp:txBody>
      <dsp:txXfrm>
        <a:off x="6120166" y="3629954"/>
        <a:ext cx="1479553" cy="9036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1222E-2B76-704C-9C0C-B36E3BDD05E5}">
      <dsp:nvSpPr>
        <dsp:cNvPr id="0" name=""/>
        <dsp:cNvSpPr/>
      </dsp:nvSpPr>
      <dsp:spPr>
        <a:xfrm>
          <a:off x="0" y="2880816"/>
          <a:ext cx="8064040" cy="945548"/>
        </a:xfrm>
        <a:prstGeom prst="rec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Answer the Culminating Question</a:t>
          </a:r>
        </a:p>
      </dsp:txBody>
      <dsp:txXfrm>
        <a:off x="0" y="2880816"/>
        <a:ext cx="8064040" cy="945548"/>
      </dsp:txXfrm>
    </dsp:sp>
    <dsp:sp modelId="{24D8A761-55E5-FB4B-BAAC-EDB1E95CCEAC}">
      <dsp:nvSpPr>
        <dsp:cNvPr id="0" name=""/>
        <dsp:cNvSpPr/>
      </dsp:nvSpPr>
      <dsp:spPr>
        <a:xfrm rot="10800000">
          <a:off x="0" y="1440746"/>
          <a:ext cx="8064040" cy="1454253"/>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Ask 1–2 Comprehension Questions Per Section</a:t>
          </a:r>
        </a:p>
      </dsp:txBody>
      <dsp:txXfrm rot="10800000">
        <a:off x="0" y="1440746"/>
        <a:ext cx="8064040" cy="944930"/>
      </dsp:txXfrm>
    </dsp:sp>
    <dsp:sp modelId="{A37F17FF-C637-AB4E-868C-BA162AE76016}">
      <dsp:nvSpPr>
        <dsp:cNvPr id="0" name=""/>
        <dsp:cNvSpPr/>
      </dsp:nvSpPr>
      <dsp:spPr>
        <a:xfrm rot="10800000">
          <a:off x="0" y="0"/>
          <a:ext cx="8064040" cy="1454253"/>
        </a:xfrm>
        <a:prstGeom prst="upArrowCallout">
          <a:avLst/>
        </a:prstGeom>
        <a:solidFill>
          <a:srgbClr val="585C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Introduce the Passage</a:t>
          </a:r>
        </a:p>
      </dsp:txBody>
      <dsp:txXfrm rot="10800000">
        <a:off x="0" y="0"/>
        <a:ext cx="8064040" cy="9449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1222E-2B76-704C-9C0C-B36E3BDD05E5}">
      <dsp:nvSpPr>
        <dsp:cNvPr id="0" name=""/>
        <dsp:cNvSpPr/>
      </dsp:nvSpPr>
      <dsp:spPr>
        <a:xfrm>
          <a:off x="0" y="2880816"/>
          <a:ext cx="8064040" cy="945548"/>
        </a:xfrm>
        <a:prstGeom prst="rec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Answer the Culminating Question</a:t>
          </a:r>
        </a:p>
      </dsp:txBody>
      <dsp:txXfrm>
        <a:off x="0" y="2880816"/>
        <a:ext cx="8064040" cy="945548"/>
      </dsp:txXfrm>
    </dsp:sp>
    <dsp:sp modelId="{24D8A761-55E5-FB4B-BAAC-EDB1E95CCEAC}">
      <dsp:nvSpPr>
        <dsp:cNvPr id="0" name=""/>
        <dsp:cNvSpPr/>
      </dsp:nvSpPr>
      <dsp:spPr>
        <a:xfrm rot="10800000">
          <a:off x="0" y="1440746"/>
          <a:ext cx="8064040" cy="1454253"/>
        </a:xfrm>
        <a:prstGeom prst="upArrowCallout">
          <a:avLst/>
        </a:prstGeom>
        <a:solidFill>
          <a:srgbClr val="585C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Ask 1–2 Comprehension Questions Per Section</a:t>
          </a:r>
        </a:p>
      </dsp:txBody>
      <dsp:txXfrm rot="10800000">
        <a:off x="0" y="1440746"/>
        <a:ext cx="8064040" cy="944930"/>
      </dsp:txXfrm>
    </dsp:sp>
    <dsp:sp modelId="{A37F17FF-C637-AB4E-868C-BA162AE76016}">
      <dsp:nvSpPr>
        <dsp:cNvPr id="0" name=""/>
        <dsp:cNvSpPr/>
      </dsp:nvSpPr>
      <dsp:spPr>
        <a:xfrm rot="10800000">
          <a:off x="0" y="0"/>
          <a:ext cx="8064040" cy="1454253"/>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kern="1200" dirty="0"/>
            <a:t>Introduce the Passage</a:t>
          </a:r>
        </a:p>
      </dsp:txBody>
      <dsp:txXfrm rot="10800000">
        <a:off x="0" y="0"/>
        <a:ext cx="8064040" cy="9449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1222E-2B76-704C-9C0C-B36E3BDD05E5}">
      <dsp:nvSpPr>
        <dsp:cNvPr id="0" name=""/>
        <dsp:cNvSpPr/>
      </dsp:nvSpPr>
      <dsp:spPr>
        <a:xfrm>
          <a:off x="0" y="2880816"/>
          <a:ext cx="8064040" cy="945548"/>
        </a:xfrm>
        <a:prstGeom prst="rect">
          <a:avLst/>
        </a:prstGeom>
        <a:solidFill>
          <a:srgbClr val="585C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Answer the Culminating Question</a:t>
          </a:r>
        </a:p>
      </dsp:txBody>
      <dsp:txXfrm>
        <a:off x="0" y="2880816"/>
        <a:ext cx="8064040" cy="945548"/>
      </dsp:txXfrm>
    </dsp:sp>
    <dsp:sp modelId="{24D8A761-55E5-FB4B-BAAC-EDB1E95CCEAC}">
      <dsp:nvSpPr>
        <dsp:cNvPr id="0" name=""/>
        <dsp:cNvSpPr/>
      </dsp:nvSpPr>
      <dsp:spPr>
        <a:xfrm rot="10800000">
          <a:off x="0" y="1440746"/>
          <a:ext cx="8064040" cy="1454253"/>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Ask 1–2 Comprehension Questions Per Section</a:t>
          </a:r>
        </a:p>
      </dsp:txBody>
      <dsp:txXfrm rot="10800000">
        <a:off x="0" y="1440746"/>
        <a:ext cx="8064040" cy="944930"/>
      </dsp:txXfrm>
    </dsp:sp>
    <dsp:sp modelId="{A37F17FF-C637-AB4E-868C-BA162AE76016}">
      <dsp:nvSpPr>
        <dsp:cNvPr id="0" name=""/>
        <dsp:cNvSpPr/>
      </dsp:nvSpPr>
      <dsp:spPr>
        <a:xfrm rot="10800000">
          <a:off x="0" y="0"/>
          <a:ext cx="8064040" cy="1454253"/>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kern="1200" dirty="0"/>
            <a:t>Introduce the Passage</a:t>
          </a:r>
        </a:p>
      </dsp:txBody>
      <dsp:txXfrm rot="10800000">
        <a:off x="0" y="0"/>
        <a:ext cx="8064040" cy="944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1222E-2B76-704C-9C0C-B36E3BDD05E5}">
      <dsp:nvSpPr>
        <dsp:cNvPr id="0" name=""/>
        <dsp:cNvSpPr/>
      </dsp:nvSpPr>
      <dsp:spPr>
        <a:xfrm>
          <a:off x="0" y="3286099"/>
          <a:ext cx="8064040" cy="539111"/>
        </a:xfrm>
        <a:prstGeom prst="rec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Answer the Culminating Question</a:t>
          </a:r>
        </a:p>
      </dsp:txBody>
      <dsp:txXfrm>
        <a:off x="0" y="3286099"/>
        <a:ext cx="8064040" cy="539111"/>
      </dsp:txXfrm>
    </dsp:sp>
    <dsp:sp modelId="{9A7B1221-D612-9F46-8413-0439E38BCF4E}">
      <dsp:nvSpPr>
        <dsp:cNvPr id="0" name=""/>
        <dsp:cNvSpPr/>
      </dsp:nvSpPr>
      <dsp:spPr>
        <a:xfrm rot="10800000">
          <a:off x="0" y="2465032"/>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t>Practice Get the Gist</a:t>
          </a:r>
        </a:p>
      </dsp:txBody>
      <dsp:txXfrm rot="10800000">
        <a:off x="0" y="2465032"/>
        <a:ext cx="8064040" cy="538759"/>
      </dsp:txXfrm>
    </dsp:sp>
    <dsp:sp modelId="{41E88BD9-3BF8-BE4E-9297-9F2F31560F9D}">
      <dsp:nvSpPr>
        <dsp:cNvPr id="0" name=""/>
        <dsp:cNvSpPr/>
      </dsp:nvSpPr>
      <dsp:spPr>
        <a:xfrm rot="10800000">
          <a:off x="0" y="1643964"/>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t>Model Get the Gist</a:t>
          </a:r>
        </a:p>
      </dsp:txBody>
      <dsp:txXfrm rot="10800000">
        <a:off x="0" y="1643964"/>
        <a:ext cx="8064040" cy="538759"/>
      </dsp:txXfrm>
    </dsp:sp>
    <dsp:sp modelId="{24D8A761-55E5-FB4B-BAAC-EDB1E95CCEAC}">
      <dsp:nvSpPr>
        <dsp:cNvPr id="0" name=""/>
        <dsp:cNvSpPr/>
      </dsp:nvSpPr>
      <dsp:spPr>
        <a:xfrm rot="10800000">
          <a:off x="0" y="822896"/>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t>Teach (or Review) Get the Gist</a:t>
          </a:r>
        </a:p>
      </dsp:txBody>
      <dsp:txXfrm rot="10800000">
        <a:off x="0" y="822896"/>
        <a:ext cx="8064040" cy="538759"/>
      </dsp:txXfrm>
    </dsp:sp>
    <dsp:sp modelId="{A37F17FF-C637-AB4E-868C-BA162AE76016}">
      <dsp:nvSpPr>
        <dsp:cNvPr id="0" name=""/>
        <dsp:cNvSpPr/>
      </dsp:nvSpPr>
      <dsp:spPr>
        <a:xfrm rot="10800000">
          <a:off x="0" y="0"/>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kern="1200" dirty="0"/>
            <a:t>Introduce the Passage</a:t>
          </a:r>
        </a:p>
      </dsp:txBody>
      <dsp:txXfrm rot="10800000">
        <a:off x="0" y="0"/>
        <a:ext cx="8064040" cy="5387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1222E-2B76-704C-9C0C-B36E3BDD05E5}">
      <dsp:nvSpPr>
        <dsp:cNvPr id="0" name=""/>
        <dsp:cNvSpPr/>
      </dsp:nvSpPr>
      <dsp:spPr>
        <a:xfrm>
          <a:off x="0" y="3286099"/>
          <a:ext cx="8064040" cy="539111"/>
        </a:xfrm>
        <a:prstGeom prst="rec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Answer the Culminating Question</a:t>
          </a:r>
        </a:p>
      </dsp:txBody>
      <dsp:txXfrm>
        <a:off x="0" y="3286099"/>
        <a:ext cx="8064040" cy="539111"/>
      </dsp:txXfrm>
    </dsp:sp>
    <dsp:sp modelId="{9A7B1221-D612-9F46-8413-0439E38BCF4E}">
      <dsp:nvSpPr>
        <dsp:cNvPr id="0" name=""/>
        <dsp:cNvSpPr/>
      </dsp:nvSpPr>
      <dsp:spPr>
        <a:xfrm rot="10800000">
          <a:off x="0" y="2465032"/>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t>Practice Get the Gist</a:t>
          </a:r>
        </a:p>
      </dsp:txBody>
      <dsp:txXfrm rot="10800000">
        <a:off x="0" y="2465032"/>
        <a:ext cx="8064040" cy="538759"/>
      </dsp:txXfrm>
    </dsp:sp>
    <dsp:sp modelId="{41E88BD9-3BF8-BE4E-9297-9F2F31560F9D}">
      <dsp:nvSpPr>
        <dsp:cNvPr id="0" name=""/>
        <dsp:cNvSpPr/>
      </dsp:nvSpPr>
      <dsp:spPr>
        <a:xfrm rot="10800000">
          <a:off x="0" y="1643964"/>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t>Model Get the Gist</a:t>
          </a:r>
        </a:p>
      </dsp:txBody>
      <dsp:txXfrm rot="10800000">
        <a:off x="0" y="1643964"/>
        <a:ext cx="8064040" cy="538759"/>
      </dsp:txXfrm>
    </dsp:sp>
    <dsp:sp modelId="{24D8A761-55E5-FB4B-BAAC-EDB1E95CCEAC}">
      <dsp:nvSpPr>
        <dsp:cNvPr id="0" name=""/>
        <dsp:cNvSpPr/>
      </dsp:nvSpPr>
      <dsp:spPr>
        <a:xfrm rot="10800000">
          <a:off x="0" y="822896"/>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t>Teach (or Review) Get the Gist</a:t>
          </a:r>
        </a:p>
      </dsp:txBody>
      <dsp:txXfrm rot="10800000">
        <a:off x="0" y="822896"/>
        <a:ext cx="8064040" cy="538759"/>
      </dsp:txXfrm>
    </dsp:sp>
    <dsp:sp modelId="{A37F17FF-C637-AB4E-868C-BA162AE76016}">
      <dsp:nvSpPr>
        <dsp:cNvPr id="0" name=""/>
        <dsp:cNvSpPr/>
      </dsp:nvSpPr>
      <dsp:spPr>
        <a:xfrm rot="10800000">
          <a:off x="0" y="1829"/>
          <a:ext cx="8064040" cy="829154"/>
        </a:xfrm>
        <a:prstGeom prst="upArrowCallout">
          <a:avLst/>
        </a:prstGeom>
        <a:solidFill>
          <a:srgbClr val="595C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Introduce the Passage</a:t>
          </a:r>
        </a:p>
      </dsp:txBody>
      <dsp:txXfrm rot="10800000">
        <a:off x="0" y="1829"/>
        <a:ext cx="8064040" cy="5387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1222E-2B76-704C-9C0C-B36E3BDD05E5}">
      <dsp:nvSpPr>
        <dsp:cNvPr id="0" name=""/>
        <dsp:cNvSpPr/>
      </dsp:nvSpPr>
      <dsp:spPr>
        <a:xfrm>
          <a:off x="0" y="3286099"/>
          <a:ext cx="8064040" cy="539111"/>
        </a:xfrm>
        <a:prstGeom prst="rec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Answer the Culminating Question</a:t>
          </a:r>
        </a:p>
      </dsp:txBody>
      <dsp:txXfrm>
        <a:off x="0" y="3286099"/>
        <a:ext cx="8064040" cy="539111"/>
      </dsp:txXfrm>
    </dsp:sp>
    <dsp:sp modelId="{9A7B1221-D612-9F46-8413-0439E38BCF4E}">
      <dsp:nvSpPr>
        <dsp:cNvPr id="0" name=""/>
        <dsp:cNvSpPr/>
      </dsp:nvSpPr>
      <dsp:spPr>
        <a:xfrm rot="10800000">
          <a:off x="0" y="2465032"/>
          <a:ext cx="8064040" cy="829154"/>
        </a:xfrm>
        <a:prstGeom prst="upArrowCallout">
          <a:avLst/>
        </a:prstGeom>
        <a:solidFill>
          <a:srgbClr val="17A5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0" kern="1200" dirty="0"/>
            <a:t>Practice Get the Gist</a:t>
          </a:r>
        </a:p>
      </dsp:txBody>
      <dsp:txXfrm rot="10800000">
        <a:off x="0" y="2465032"/>
        <a:ext cx="8064040" cy="538759"/>
      </dsp:txXfrm>
    </dsp:sp>
    <dsp:sp modelId="{41E88BD9-3BF8-BE4E-9297-9F2F31560F9D}">
      <dsp:nvSpPr>
        <dsp:cNvPr id="0" name=""/>
        <dsp:cNvSpPr/>
      </dsp:nvSpPr>
      <dsp:spPr>
        <a:xfrm rot="10800000">
          <a:off x="0" y="1643964"/>
          <a:ext cx="8064040" cy="829154"/>
        </a:xfrm>
        <a:prstGeom prst="upArrowCallout">
          <a:avLst/>
        </a:prstGeom>
        <a:solidFill>
          <a:srgbClr val="595C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1" kern="1200" dirty="0"/>
            <a:t>Model Get the Gist</a:t>
          </a:r>
        </a:p>
      </dsp:txBody>
      <dsp:txXfrm rot="10800000">
        <a:off x="0" y="1643964"/>
        <a:ext cx="8064040" cy="538759"/>
      </dsp:txXfrm>
    </dsp:sp>
    <dsp:sp modelId="{24D8A761-55E5-FB4B-BAAC-EDB1E95CCEAC}">
      <dsp:nvSpPr>
        <dsp:cNvPr id="0" name=""/>
        <dsp:cNvSpPr/>
      </dsp:nvSpPr>
      <dsp:spPr>
        <a:xfrm rot="10800000">
          <a:off x="0" y="822896"/>
          <a:ext cx="8064040" cy="829154"/>
        </a:xfrm>
        <a:prstGeom prst="upArrowCallout">
          <a:avLst/>
        </a:prstGeom>
        <a:solidFill>
          <a:srgbClr val="595C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1" kern="1200" dirty="0"/>
            <a:t>Teach (or Review) Get the Gist</a:t>
          </a:r>
        </a:p>
      </dsp:txBody>
      <dsp:txXfrm rot="10800000">
        <a:off x="0" y="822896"/>
        <a:ext cx="8064040" cy="538759"/>
      </dsp:txXfrm>
    </dsp:sp>
    <dsp:sp modelId="{A37F17FF-C637-AB4E-868C-BA162AE76016}">
      <dsp:nvSpPr>
        <dsp:cNvPr id="0" name=""/>
        <dsp:cNvSpPr/>
      </dsp:nvSpPr>
      <dsp:spPr>
        <a:xfrm rot="10800000">
          <a:off x="0" y="1829"/>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kern="1200" dirty="0"/>
            <a:t>Introduce the Passage</a:t>
          </a:r>
        </a:p>
      </dsp:txBody>
      <dsp:txXfrm rot="10800000">
        <a:off x="0" y="1829"/>
        <a:ext cx="8064040" cy="5387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1222E-2B76-704C-9C0C-B36E3BDD05E5}">
      <dsp:nvSpPr>
        <dsp:cNvPr id="0" name=""/>
        <dsp:cNvSpPr/>
      </dsp:nvSpPr>
      <dsp:spPr>
        <a:xfrm>
          <a:off x="0" y="3286099"/>
          <a:ext cx="8064040" cy="539111"/>
        </a:xfrm>
        <a:prstGeom prst="rec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Answer the Culminating Question</a:t>
          </a:r>
        </a:p>
      </dsp:txBody>
      <dsp:txXfrm>
        <a:off x="0" y="3286099"/>
        <a:ext cx="8064040" cy="539111"/>
      </dsp:txXfrm>
    </dsp:sp>
    <dsp:sp modelId="{9A7B1221-D612-9F46-8413-0439E38BCF4E}">
      <dsp:nvSpPr>
        <dsp:cNvPr id="0" name=""/>
        <dsp:cNvSpPr/>
      </dsp:nvSpPr>
      <dsp:spPr>
        <a:xfrm rot="10800000">
          <a:off x="0" y="2465032"/>
          <a:ext cx="8064040" cy="829154"/>
        </a:xfrm>
        <a:prstGeom prst="upArrowCallout">
          <a:avLst/>
        </a:prstGeom>
        <a:solidFill>
          <a:srgbClr val="595C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1" kern="1200" dirty="0"/>
            <a:t>Practice Get the Gist</a:t>
          </a:r>
        </a:p>
      </dsp:txBody>
      <dsp:txXfrm rot="10800000">
        <a:off x="0" y="2465032"/>
        <a:ext cx="8064040" cy="538759"/>
      </dsp:txXfrm>
    </dsp:sp>
    <dsp:sp modelId="{41E88BD9-3BF8-BE4E-9297-9F2F31560F9D}">
      <dsp:nvSpPr>
        <dsp:cNvPr id="0" name=""/>
        <dsp:cNvSpPr/>
      </dsp:nvSpPr>
      <dsp:spPr>
        <a:xfrm rot="10800000">
          <a:off x="0" y="1643964"/>
          <a:ext cx="8064040" cy="829154"/>
        </a:xfrm>
        <a:prstGeom prst="upArrowCallout">
          <a:avLst/>
        </a:prstGeom>
        <a:solidFill>
          <a:srgbClr val="17A5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0" kern="1200" dirty="0"/>
            <a:t>Model Get the Gist</a:t>
          </a:r>
        </a:p>
      </dsp:txBody>
      <dsp:txXfrm rot="10800000">
        <a:off x="0" y="1643964"/>
        <a:ext cx="8064040" cy="538759"/>
      </dsp:txXfrm>
    </dsp:sp>
    <dsp:sp modelId="{24D8A761-55E5-FB4B-BAAC-EDB1E95CCEAC}">
      <dsp:nvSpPr>
        <dsp:cNvPr id="0" name=""/>
        <dsp:cNvSpPr/>
      </dsp:nvSpPr>
      <dsp:spPr>
        <a:xfrm rot="10800000">
          <a:off x="0" y="822896"/>
          <a:ext cx="8064040" cy="829154"/>
        </a:xfrm>
        <a:prstGeom prst="upArrowCallout">
          <a:avLst/>
        </a:prstGeom>
        <a:solidFill>
          <a:srgbClr val="17A5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0" kern="1200" dirty="0"/>
            <a:t>Teach (or Review) Get the Gist</a:t>
          </a:r>
        </a:p>
      </dsp:txBody>
      <dsp:txXfrm rot="10800000">
        <a:off x="0" y="822896"/>
        <a:ext cx="8064040" cy="538759"/>
      </dsp:txXfrm>
    </dsp:sp>
    <dsp:sp modelId="{A37F17FF-C637-AB4E-868C-BA162AE76016}">
      <dsp:nvSpPr>
        <dsp:cNvPr id="0" name=""/>
        <dsp:cNvSpPr/>
      </dsp:nvSpPr>
      <dsp:spPr>
        <a:xfrm rot="10800000">
          <a:off x="0" y="1829"/>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kern="1200" dirty="0"/>
            <a:t>Introduce the Passage</a:t>
          </a:r>
        </a:p>
      </dsp:txBody>
      <dsp:txXfrm rot="10800000">
        <a:off x="0" y="1829"/>
        <a:ext cx="8064040" cy="5387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1222E-2B76-704C-9C0C-B36E3BDD05E5}">
      <dsp:nvSpPr>
        <dsp:cNvPr id="0" name=""/>
        <dsp:cNvSpPr/>
      </dsp:nvSpPr>
      <dsp:spPr>
        <a:xfrm>
          <a:off x="0" y="3286099"/>
          <a:ext cx="8064040" cy="539111"/>
        </a:xfrm>
        <a:prstGeom prst="rect">
          <a:avLst/>
        </a:prstGeom>
        <a:solidFill>
          <a:srgbClr val="595C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Answer the Culminating Question</a:t>
          </a:r>
        </a:p>
      </dsp:txBody>
      <dsp:txXfrm>
        <a:off x="0" y="3286099"/>
        <a:ext cx="8064040" cy="539111"/>
      </dsp:txXfrm>
    </dsp:sp>
    <dsp:sp modelId="{9A7B1221-D612-9F46-8413-0439E38BCF4E}">
      <dsp:nvSpPr>
        <dsp:cNvPr id="0" name=""/>
        <dsp:cNvSpPr/>
      </dsp:nvSpPr>
      <dsp:spPr>
        <a:xfrm rot="10800000">
          <a:off x="0" y="2465032"/>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t>Practice Get the Gist</a:t>
          </a:r>
        </a:p>
      </dsp:txBody>
      <dsp:txXfrm rot="10800000">
        <a:off x="0" y="2465032"/>
        <a:ext cx="8064040" cy="538759"/>
      </dsp:txXfrm>
    </dsp:sp>
    <dsp:sp modelId="{41E88BD9-3BF8-BE4E-9297-9F2F31560F9D}">
      <dsp:nvSpPr>
        <dsp:cNvPr id="0" name=""/>
        <dsp:cNvSpPr/>
      </dsp:nvSpPr>
      <dsp:spPr>
        <a:xfrm rot="10800000">
          <a:off x="0" y="1643964"/>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t>Model Get the Gist</a:t>
          </a:r>
        </a:p>
      </dsp:txBody>
      <dsp:txXfrm rot="10800000">
        <a:off x="0" y="1643964"/>
        <a:ext cx="8064040" cy="538759"/>
      </dsp:txXfrm>
    </dsp:sp>
    <dsp:sp modelId="{24D8A761-55E5-FB4B-BAAC-EDB1E95CCEAC}">
      <dsp:nvSpPr>
        <dsp:cNvPr id="0" name=""/>
        <dsp:cNvSpPr/>
      </dsp:nvSpPr>
      <dsp:spPr>
        <a:xfrm rot="10800000">
          <a:off x="0" y="822896"/>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Teach (or Review) Get the Gist</a:t>
          </a:r>
        </a:p>
      </dsp:txBody>
      <dsp:txXfrm rot="10800000">
        <a:off x="0" y="822896"/>
        <a:ext cx="8064040" cy="538759"/>
      </dsp:txXfrm>
    </dsp:sp>
    <dsp:sp modelId="{A37F17FF-C637-AB4E-868C-BA162AE76016}">
      <dsp:nvSpPr>
        <dsp:cNvPr id="0" name=""/>
        <dsp:cNvSpPr/>
      </dsp:nvSpPr>
      <dsp:spPr>
        <a:xfrm rot="10800000">
          <a:off x="0" y="1829"/>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kern="1200" dirty="0"/>
            <a:t>Introduce the Passage</a:t>
          </a:r>
        </a:p>
      </dsp:txBody>
      <dsp:txXfrm rot="10800000">
        <a:off x="0" y="1829"/>
        <a:ext cx="8064040" cy="5387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1222E-2B76-704C-9C0C-B36E3BDD05E5}">
      <dsp:nvSpPr>
        <dsp:cNvPr id="0" name=""/>
        <dsp:cNvSpPr/>
      </dsp:nvSpPr>
      <dsp:spPr>
        <a:xfrm>
          <a:off x="0" y="3286099"/>
          <a:ext cx="8064040" cy="539111"/>
        </a:xfrm>
        <a:prstGeom prst="rec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Answer Culminating Question</a:t>
          </a:r>
        </a:p>
      </dsp:txBody>
      <dsp:txXfrm>
        <a:off x="0" y="3286099"/>
        <a:ext cx="8064040" cy="539111"/>
      </dsp:txXfrm>
    </dsp:sp>
    <dsp:sp modelId="{9A7B1221-D612-9F46-8413-0439E38BCF4E}">
      <dsp:nvSpPr>
        <dsp:cNvPr id="0" name=""/>
        <dsp:cNvSpPr/>
      </dsp:nvSpPr>
      <dsp:spPr>
        <a:xfrm rot="10800000">
          <a:off x="0" y="2465032"/>
          <a:ext cx="8064040" cy="829154"/>
        </a:xfrm>
        <a:prstGeom prst="upArrowCallout">
          <a:avLst/>
        </a:prstGeom>
        <a:solidFill>
          <a:srgbClr val="585C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u="none" kern="1200" dirty="0"/>
            <a:t>Facilitate Partner Reading with Get the Gist</a:t>
          </a:r>
        </a:p>
      </dsp:txBody>
      <dsp:txXfrm rot="10800000">
        <a:off x="0" y="2465032"/>
        <a:ext cx="8064040" cy="538759"/>
      </dsp:txXfrm>
    </dsp:sp>
    <dsp:sp modelId="{41E88BD9-3BF8-BE4E-9297-9F2F31560F9D}">
      <dsp:nvSpPr>
        <dsp:cNvPr id="0" name=""/>
        <dsp:cNvSpPr/>
      </dsp:nvSpPr>
      <dsp:spPr>
        <a:xfrm rot="10800000">
          <a:off x="0" y="1643964"/>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Model Get the Gist</a:t>
          </a:r>
        </a:p>
      </dsp:txBody>
      <dsp:txXfrm rot="10800000">
        <a:off x="0" y="1643964"/>
        <a:ext cx="8064040" cy="538759"/>
      </dsp:txXfrm>
    </dsp:sp>
    <dsp:sp modelId="{24D8A761-55E5-FB4B-BAAC-EDB1E95CCEAC}">
      <dsp:nvSpPr>
        <dsp:cNvPr id="0" name=""/>
        <dsp:cNvSpPr/>
      </dsp:nvSpPr>
      <dsp:spPr>
        <a:xfrm rot="10800000">
          <a:off x="0" y="822896"/>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Teach (or Review) Get the Gist</a:t>
          </a:r>
        </a:p>
      </dsp:txBody>
      <dsp:txXfrm rot="10800000">
        <a:off x="0" y="822896"/>
        <a:ext cx="8064040" cy="538759"/>
      </dsp:txXfrm>
    </dsp:sp>
    <dsp:sp modelId="{A37F17FF-C637-AB4E-868C-BA162AE76016}">
      <dsp:nvSpPr>
        <dsp:cNvPr id="0" name=""/>
        <dsp:cNvSpPr/>
      </dsp:nvSpPr>
      <dsp:spPr>
        <a:xfrm rot="10800000">
          <a:off x="0" y="0"/>
          <a:ext cx="8064040" cy="829154"/>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kern="1200" dirty="0"/>
            <a:t>Introduce the Passage</a:t>
          </a:r>
        </a:p>
      </dsp:txBody>
      <dsp:txXfrm rot="10800000">
        <a:off x="0" y="0"/>
        <a:ext cx="8064040" cy="5387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16E8A-4527-AE45-A6F4-684BCAFAAF10}">
      <dsp:nvSpPr>
        <dsp:cNvPr id="0" name=""/>
        <dsp:cNvSpPr/>
      </dsp:nvSpPr>
      <dsp:spPr>
        <a:xfrm>
          <a:off x="3308453" y="2359"/>
          <a:ext cx="1919724" cy="9598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Critical Reading with Get the Gist</a:t>
          </a:r>
        </a:p>
      </dsp:txBody>
      <dsp:txXfrm>
        <a:off x="3336566" y="30472"/>
        <a:ext cx="1863498" cy="903636"/>
      </dsp:txXfrm>
    </dsp:sp>
    <dsp:sp modelId="{2163C9E9-7754-6841-8CAD-D92CBB3E2191}">
      <dsp:nvSpPr>
        <dsp:cNvPr id="0" name=""/>
        <dsp:cNvSpPr/>
      </dsp:nvSpPr>
      <dsp:spPr>
        <a:xfrm>
          <a:off x="3500426" y="962221"/>
          <a:ext cx="191972" cy="719896"/>
        </a:xfrm>
        <a:custGeom>
          <a:avLst/>
          <a:gdLst/>
          <a:ahLst/>
          <a:cxnLst/>
          <a:rect l="0" t="0" r="0" b="0"/>
          <a:pathLst>
            <a:path>
              <a:moveTo>
                <a:pt x="0" y="0"/>
              </a:moveTo>
              <a:lnTo>
                <a:pt x="0" y="719896"/>
              </a:lnTo>
              <a:lnTo>
                <a:pt x="191972" y="719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D73C93-008A-6B45-BD43-0DE99DA92D8F}">
      <dsp:nvSpPr>
        <dsp:cNvPr id="0" name=""/>
        <dsp:cNvSpPr/>
      </dsp:nvSpPr>
      <dsp:spPr>
        <a:xfrm>
          <a:off x="3692398" y="1202186"/>
          <a:ext cx="1535779" cy="9598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Focus on main idea</a:t>
          </a:r>
        </a:p>
      </dsp:txBody>
      <dsp:txXfrm>
        <a:off x="3720511" y="1230299"/>
        <a:ext cx="1479553" cy="903636"/>
      </dsp:txXfrm>
    </dsp:sp>
    <dsp:sp modelId="{B10F7BD1-8B65-1F44-86CB-E1647424C39C}">
      <dsp:nvSpPr>
        <dsp:cNvPr id="0" name=""/>
        <dsp:cNvSpPr/>
      </dsp:nvSpPr>
      <dsp:spPr>
        <a:xfrm>
          <a:off x="3500426" y="962221"/>
          <a:ext cx="191972" cy="1919724"/>
        </a:xfrm>
        <a:custGeom>
          <a:avLst/>
          <a:gdLst/>
          <a:ahLst/>
          <a:cxnLst/>
          <a:rect l="0" t="0" r="0" b="0"/>
          <a:pathLst>
            <a:path>
              <a:moveTo>
                <a:pt x="0" y="0"/>
              </a:moveTo>
              <a:lnTo>
                <a:pt x="0" y="1919724"/>
              </a:lnTo>
              <a:lnTo>
                <a:pt x="191972" y="19197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3232B1-4957-A147-BE31-279AB60BC9D9}">
      <dsp:nvSpPr>
        <dsp:cNvPr id="0" name=""/>
        <dsp:cNvSpPr/>
      </dsp:nvSpPr>
      <dsp:spPr>
        <a:xfrm>
          <a:off x="3692398" y="2402014"/>
          <a:ext cx="1535779" cy="9598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High support</a:t>
          </a:r>
        </a:p>
      </dsp:txBody>
      <dsp:txXfrm>
        <a:off x="3720511" y="2430127"/>
        <a:ext cx="1479553" cy="903636"/>
      </dsp:txXfrm>
    </dsp:sp>
    <dsp:sp modelId="{9C4E0375-1C2C-0944-BF7E-9A9D10A47D3C}">
      <dsp:nvSpPr>
        <dsp:cNvPr id="0" name=""/>
        <dsp:cNvSpPr/>
      </dsp:nvSpPr>
      <dsp:spPr>
        <a:xfrm>
          <a:off x="3500426" y="962221"/>
          <a:ext cx="191972" cy="3119551"/>
        </a:xfrm>
        <a:custGeom>
          <a:avLst/>
          <a:gdLst/>
          <a:ahLst/>
          <a:cxnLst/>
          <a:rect l="0" t="0" r="0" b="0"/>
          <a:pathLst>
            <a:path>
              <a:moveTo>
                <a:pt x="0" y="0"/>
              </a:moveTo>
              <a:lnTo>
                <a:pt x="0" y="3119551"/>
              </a:lnTo>
              <a:lnTo>
                <a:pt x="191972" y="31195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04214E-412E-C24D-99D4-1F0F9A483F4F}">
      <dsp:nvSpPr>
        <dsp:cNvPr id="0" name=""/>
        <dsp:cNvSpPr/>
      </dsp:nvSpPr>
      <dsp:spPr>
        <a:xfrm>
          <a:off x="3692398" y="3601841"/>
          <a:ext cx="1535779" cy="9598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Can include peer-mediated practice</a:t>
          </a:r>
        </a:p>
      </dsp:txBody>
      <dsp:txXfrm>
        <a:off x="3720511" y="3629954"/>
        <a:ext cx="1479553" cy="903636"/>
      </dsp:txXfrm>
    </dsp:sp>
    <dsp:sp modelId="{08040E8E-E5F0-3148-9CD9-92B37EB748E4}">
      <dsp:nvSpPr>
        <dsp:cNvPr id="0" name=""/>
        <dsp:cNvSpPr/>
      </dsp:nvSpPr>
      <dsp:spPr>
        <a:xfrm>
          <a:off x="5708109" y="2359"/>
          <a:ext cx="1919724" cy="9598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Peer-Mediated Critical Reading with Comprehension Questions</a:t>
          </a:r>
        </a:p>
      </dsp:txBody>
      <dsp:txXfrm>
        <a:off x="5736222" y="30472"/>
        <a:ext cx="1863498" cy="903636"/>
      </dsp:txXfrm>
    </dsp:sp>
    <dsp:sp modelId="{E5103389-533D-9B4A-A904-2BF317D83209}">
      <dsp:nvSpPr>
        <dsp:cNvPr id="0" name=""/>
        <dsp:cNvSpPr/>
      </dsp:nvSpPr>
      <dsp:spPr>
        <a:xfrm>
          <a:off x="5900081" y="962221"/>
          <a:ext cx="191972" cy="719896"/>
        </a:xfrm>
        <a:custGeom>
          <a:avLst/>
          <a:gdLst/>
          <a:ahLst/>
          <a:cxnLst/>
          <a:rect l="0" t="0" r="0" b="0"/>
          <a:pathLst>
            <a:path>
              <a:moveTo>
                <a:pt x="0" y="0"/>
              </a:moveTo>
              <a:lnTo>
                <a:pt x="0" y="719896"/>
              </a:lnTo>
              <a:lnTo>
                <a:pt x="191972" y="719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5CF53C-9C9C-404B-A9CE-3FEECD8C77A3}">
      <dsp:nvSpPr>
        <dsp:cNvPr id="0" name=""/>
        <dsp:cNvSpPr/>
      </dsp:nvSpPr>
      <dsp:spPr>
        <a:xfrm>
          <a:off x="6092053" y="1202186"/>
          <a:ext cx="1535779" cy="9598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Focus on text-dependent questions</a:t>
          </a:r>
        </a:p>
      </dsp:txBody>
      <dsp:txXfrm>
        <a:off x="6120166" y="1230299"/>
        <a:ext cx="1479553" cy="903636"/>
      </dsp:txXfrm>
    </dsp:sp>
    <dsp:sp modelId="{98A1A75F-66E7-3B42-B15C-31578FB491BB}">
      <dsp:nvSpPr>
        <dsp:cNvPr id="0" name=""/>
        <dsp:cNvSpPr/>
      </dsp:nvSpPr>
      <dsp:spPr>
        <a:xfrm>
          <a:off x="5900081" y="962221"/>
          <a:ext cx="191972" cy="1919724"/>
        </a:xfrm>
        <a:custGeom>
          <a:avLst/>
          <a:gdLst/>
          <a:ahLst/>
          <a:cxnLst/>
          <a:rect l="0" t="0" r="0" b="0"/>
          <a:pathLst>
            <a:path>
              <a:moveTo>
                <a:pt x="0" y="0"/>
              </a:moveTo>
              <a:lnTo>
                <a:pt x="0" y="1919724"/>
              </a:lnTo>
              <a:lnTo>
                <a:pt x="191972" y="19197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6E7863-DD06-0845-92BC-DADE615D9C18}">
      <dsp:nvSpPr>
        <dsp:cNvPr id="0" name=""/>
        <dsp:cNvSpPr/>
      </dsp:nvSpPr>
      <dsp:spPr>
        <a:xfrm>
          <a:off x="6092053" y="2402014"/>
          <a:ext cx="1535779" cy="9598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Low support</a:t>
          </a:r>
        </a:p>
      </dsp:txBody>
      <dsp:txXfrm>
        <a:off x="6120166" y="2430127"/>
        <a:ext cx="1479553" cy="903636"/>
      </dsp:txXfrm>
    </dsp:sp>
    <dsp:sp modelId="{CF3C93C5-BBCC-6D45-B3E1-536EBD8F13C0}">
      <dsp:nvSpPr>
        <dsp:cNvPr id="0" name=""/>
        <dsp:cNvSpPr/>
      </dsp:nvSpPr>
      <dsp:spPr>
        <a:xfrm>
          <a:off x="5900081" y="962221"/>
          <a:ext cx="191972" cy="3119551"/>
        </a:xfrm>
        <a:custGeom>
          <a:avLst/>
          <a:gdLst/>
          <a:ahLst/>
          <a:cxnLst/>
          <a:rect l="0" t="0" r="0" b="0"/>
          <a:pathLst>
            <a:path>
              <a:moveTo>
                <a:pt x="0" y="0"/>
              </a:moveTo>
              <a:lnTo>
                <a:pt x="0" y="3119551"/>
              </a:lnTo>
              <a:lnTo>
                <a:pt x="191972" y="31195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7CE099-16B2-A44E-B5C8-8AC1C1E3B836}">
      <dsp:nvSpPr>
        <dsp:cNvPr id="0" name=""/>
        <dsp:cNvSpPr/>
      </dsp:nvSpPr>
      <dsp:spPr>
        <a:xfrm>
          <a:off x="6092053" y="3601841"/>
          <a:ext cx="1535779" cy="9598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Always includes peer-mediated practice</a:t>
          </a:r>
        </a:p>
      </dsp:txBody>
      <dsp:txXfrm>
        <a:off x="6120166" y="3629954"/>
        <a:ext cx="1479553" cy="9036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1222E-2B76-704C-9C0C-B36E3BDD05E5}">
      <dsp:nvSpPr>
        <dsp:cNvPr id="0" name=""/>
        <dsp:cNvSpPr/>
      </dsp:nvSpPr>
      <dsp:spPr>
        <a:xfrm>
          <a:off x="0" y="2880816"/>
          <a:ext cx="8064040" cy="945548"/>
        </a:xfrm>
        <a:prstGeom prst="rec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Answer the Culminating Question</a:t>
          </a:r>
        </a:p>
      </dsp:txBody>
      <dsp:txXfrm>
        <a:off x="0" y="2880816"/>
        <a:ext cx="8064040" cy="945548"/>
      </dsp:txXfrm>
    </dsp:sp>
    <dsp:sp modelId="{24D8A761-55E5-FB4B-BAAC-EDB1E95CCEAC}">
      <dsp:nvSpPr>
        <dsp:cNvPr id="0" name=""/>
        <dsp:cNvSpPr/>
      </dsp:nvSpPr>
      <dsp:spPr>
        <a:xfrm rot="10800000">
          <a:off x="0" y="1440746"/>
          <a:ext cx="8064040" cy="1454253"/>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Ask 1–2 Comprehension Questions Per Section</a:t>
          </a:r>
        </a:p>
      </dsp:txBody>
      <dsp:txXfrm rot="10800000">
        <a:off x="0" y="1440746"/>
        <a:ext cx="8064040" cy="944930"/>
      </dsp:txXfrm>
    </dsp:sp>
    <dsp:sp modelId="{A37F17FF-C637-AB4E-868C-BA162AE76016}">
      <dsp:nvSpPr>
        <dsp:cNvPr id="0" name=""/>
        <dsp:cNvSpPr/>
      </dsp:nvSpPr>
      <dsp:spPr>
        <a:xfrm rot="10800000">
          <a:off x="0" y="0"/>
          <a:ext cx="8064040" cy="1454253"/>
        </a:xfrm>
        <a:prstGeom prst="upArrowCallout">
          <a:avLst/>
        </a:prstGeom>
        <a:solidFill>
          <a:srgbClr val="15A6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kern="1200" dirty="0"/>
            <a:t>Introduce the Passage</a:t>
          </a:r>
        </a:p>
      </dsp:txBody>
      <dsp:txXfrm rot="10800000">
        <a:off x="0" y="0"/>
        <a:ext cx="8064040" cy="9449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3" tIns="46583" rIns="93163"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3" tIns="46583" rIns="93163" bIns="46583" rtlCol="0"/>
          <a:lstStyle>
            <a:lvl1pPr algn="r">
              <a:defRPr sz="1200"/>
            </a:lvl1pPr>
          </a:lstStyle>
          <a:p>
            <a:fld id="{CDC4ADDC-17FF-4FE4-A163-D89C2EB8540B}" type="datetimeFigureOut">
              <a:rPr lang="en-US" smtClean="0"/>
              <a:t>6/11/2025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3" tIns="46583" rIns="93163" bIns="46583"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3" tIns="46583" rIns="93163"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3" tIns="46583" rIns="93163"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3" tIns="46583" rIns="93163" bIns="46583" rtlCol="0" anchor="b"/>
          <a:lstStyle>
            <a:lvl1pPr algn="r">
              <a:defRPr sz="1200"/>
            </a:lvl1pPr>
          </a:lstStyle>
          <a:p>
            <a:fld id="{7A6E335F-6B58-4BAC-AAD9-EC2E6DC7157D}" type="slidenum">
              <a:rPr lang="en-US" smtClean="0"/>
              <a:t>‹#›</a:t>
            </a:fld>
            <a:endParaRPr lang="en-US"/>
          </a:p>
        </p:txBody>
      </p:sp>
    </p:spTree>
    <p:extLst>
      <p:ext uri="{BB962C8B-B14F-4D97-AF65-F5344CB8AC3E}">
        <p14:creationId xmlns:p14="http://schemas.microsoft.com/office/powerpoint/2010/main" val="148645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6" name="Google Shape;13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2F19F-D810-4948-BAEA-5EC75D35B3BD}" type="slidenum">
              <a:rPr lang="en-US" smtClean="0"/>
              <a:t>19</a:t>
            </a:fld>
            <a:endParaRPr lang="en-US" dirty="0"/>
          </a:p>
        </p:txBody>
      </p:sp>
    </p:spTree>
    <p:extLst>
      <p:ext uri="{BB962C8B-B14F-4D97-AF65-F5344CB8AC3E}">
        <p14:creationId xmlns:p14="http://schemas.microsoft.com/office/powerpoint/2010/main" val="2934120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5" name="Header Placeholder 1">
            <a:extLst>
              <a:ext uri="{FF2B5EF4-FFF2-40B4-BE49-F238E27FC236}">
                <a16:creationId xmlns:a16="http://schemas.microsoft.com/office/drawing/2014/main" id="{61611BAF-FE74-3943-B174-32D6EDEDA2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Gill Sans MT" panose="020B0502020104020203" pitchFamily="34" charset="77"/>
              </a:defRPr>
            </a:lvl1pPr>
          </a:lstStyle>
          <a:p>
            <a:r>
              <a:rPr lang="en-US" b="1" dirty="0"/>
              <a:t>TTT Introduction</a:t>
            </a:r>
            <a:endParaRPr lang="en-US" sz="1000" dirty="0"/>
          </a:p>
        </p:txBody>
      </p:sp>
      <p:sp>
        <p:nvSpPr>
          <p:cNvPr id="6" name="Footer Placeholder 5">
            <a:extLst>
              <a:ext uri="{FF2B5EF4-FFF2-40B4-BE49-F238E27FC236}">
                <a16:creationId xmlns:a16="http://schemas.microsoft.com/office/drawing/2014/main" id="{E4346AB2-AF3E-1B43-B228-5D1904919364}"/>
              </a:ext>
            </a:extLst>
          </p:cNvPr>
          <p:cNvSpPr>
            <a:spLocks noGrp="1"/>
          </p:cNvSpPr>
          <p:nvPr>
            <p:ph type="ftr" sz="quarter" idx="4"/>
          </p:nvPr>
        </p:nvSpPr>
        <p:spPr>
          <a:xfrm>
            <a:off x="-1" y="8685213"/>
            <a:ext cx="6856413" cy="458787"/>
          </a:xfrm>
          <a:prstGeom prst="rect">
            <a:avLst/>
          </a:prstGeom>
        </p:spPr>
        <p:txBody>
          <a:bodyPr vert="horz" lIns="91440" tIns="45720" rIns="91440" bIns="45720" rtlCol="0" anchor="b"/>
          <a:lstStyle>
            <a:lvl1pPr algn="ctr">
              <a:defRPr sz="1200">
                <a:latin typeface="Gill Sans MT" panose="020B0502020104020203" pitchFamily="34" charset="77"/>
              </a:defRPr>
            </a:lvl1pPr>
          </a:lstStyle>
          <a:p>
            <a:r>
              <a:rPr lang="en-US" sz="900" dirty="0"/>
              <a:t>© 2021 The Meadows Center for Preventing Educational Risk, The University of Texas at Austin. </a:t>
            </a:r>
          </a:p>
          <a:p>
            <a:r>
              <a:rPr lang="en-US" sz="700" dirty="0"/>
              <a:t>These materials were developed with funding from the Institute for Education Sciences, R305R200002, to the American Institutes for Research and The University of Texas at Austin.</a:t>
            </a:r>
          </a:p>
        </p:txBody>
      </p:sp>
      <p:sp>
        <p:nvSpPr>
          <p:cNvPr id="7" name="Slide Number Placeholder 6">
            <a:extLst>
              <a:ext uri="{FF2B5EF4-FFF2-40B4-BE49-F238E27FC236}">
                <a16:creationId xmlns:a16="http://schemas.microsoft.com/office/drawing/2014/main" id="{7BDA9258-1222-954A-8675-17E6F6E8D8C6}"/>
              </a:ext>
            </a:extLst>
          </p:cNvPr>
          <p:cNvSpPr>
            <a:spLocks noGrp="1"/>
          </p:cNvSpPr>
          <p:nvPr>
            <p:ph type="sldNum" sz="quarter" idx="5"/>
          </p:nvPr>
        </p:nvSpPr>
        <p:spPr>
          <a:xfrm>
            <a:off x="3884613" y="-7232"/>
            <a:ext cx="2971800" cy="458787"/>
          </a:xfrm>
          <a:prstGeom prst="rect">
            <a:avLst/>
          </a:prstGeom>
        </p:spPr>
        <p:txBody>
          <a:bodyPr vert="horz" lIns="91440" tIns="45720" rIns="91440" bIns="45720" rtlCol="0" anchor="t"/>
          <a:lstStyle>
            <a:lvl1pPr algn="r">
              <a:defRPr sz="1000">
                <a:latin typeface="Gill Sans MT" panose="020B0502020104020203" pitchFamily="34" charset="77"/>
              </a:defRPr>
            </a:lvl1pPr>
          </a:lstStyle>
          <a:p>
            <a:fld id="{E77C5AC4-0E0F-3C41-B3D5-6FAFD8C8A839}" type="slidenum">
              <a:rPr lang="en-US" smtClean="0"/>
              <a:pPr/>
              <a:t>20</a:t>
            </a:fld>
            <a:endParaRPr lang="en-US" dirty="0">
              <a:latin typeface="Gill Sans MT" panose="020B0502020104020203" pitchFamily="34" charset="77"/>
            </a:endParaRPr>
          </a:p>
        </p:txBody>
      </p:sp>
    </p:spTree>
    <p:extLst>
      <p:ext uri="{BB962C8B-B14F-4D97-AF65-F5344CB8AC3E}">
        <p14:creationId xmlns:p14="http://schemas.microsoft.com/office/powerpoint/2010/main" val="178869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 name="Header Placeholder 1">
            <a:extLst>
              <a:ext uri="{FF2B5EF4-FFF2-40B4-BE49-F238E27FC236}">
                <a16:creationId xmlns:a16="http://schemas.microsoft.com/office/drawing/2014/main" id="{61611BAF-FE74-3943-B174-32D6EDEDA2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Gill Sans MT" panose="020B0502020104020203" pitchFamily="34" charset="77"/>
              </a:defRPr>
            </a:lvl1pPr>
          </a:lstStyle>
          <a:p>
            <a:r>
              <a:rPr lang="en-US" b="1" dirty="0"/>
              <a:t>TTT Introduction</a:t>
            </a:r>
            <a:endParaRPr lang="en-US" sz="1000" dirty="0"/>
          </a:p>
        </p:txBody>
      </p:sp>
      <p:sp>
        <p:nvSpPr>
          <p:cNvPr id="6" name="Footer Placeholder 5">
            <a:extLst>
              <a:ext uri="{FF2B5EF4-FFF2-40B4-BE49-F238E27FC236}">
                <a16:creationId xmlns:a16="http://schemas.microsoft.com/office/drawing/2014/main" id="{E4346AB2-AF3E-1B43-B228-5D1904919364}"/>
              </a:ext>
            </a:extLst>
          </p:cNvPr>
          <p:cNvSpPr>
            <a:spLocks noGrp="1"/>
          </p:cNvSpPr>
          <p:nvPr>
            <p:ph type="ftr" sz="quarter" idx="4"/>
          </p:nvPr>
        </p:nvSpPr>
        <p:spPr>
          <a:xfrm>
            <a:off x="-1" y="8685213"/>
            <a:ext cx="6856413" cy="458787"/>
          </a:xfrm>
          <a:prstGeom prst="rect">
            <a:avLst/>
          </a:prstGeom>
        </p:spPr>
        <p:txBody>
          <a:bodyPr vert="horz" lIns="91440" tIns="45720" rIns="91440" bIns="45720" rtlCol="0" anchor="b"/>
          <a:lstStyle>
            <a:lvl1pPr algn="ctr">
              <a:defRPr sz="1200">
                <a:latin typeface="Gill Sans MT" panose="020B0502020104020203" pitchFamily="34" charset="77"/>
              </a:defRPr>
            </a:lvl1pPr>
          </a:lstStyle>
          <a:p>
            <a:r>
              <a:rPr lang="en-US" sz="900" dirty="0"/>
              <a:t>© 2021 The Meadows Center for Preventing Educational Risk, The University of Texas at Austin. </a:t>
            </a:r>
          </a:p>
          <a:p>
            <a:r>
              <a:rPr lang="en-US" sz="700" dirty="0"/>
              <a:t>These materials were developed with funding from the Institute for Education Sciences, R305R200002, to the American Institutes for Research and The University of Texas at Austin.</a:t>
            </a:r>
          </a:p>
        </p:txBody>
      </p:sp>
      <p:sp>
        <p:nvSpPr>
          <p:cNvPr id="7" name="Slide Number Placeholder 6">
            <a:extLst>
              <a:ext uri="{FF2B5EF4-FFF2-40B4-BE49-F238E27FC236}">
                <a16:creationId xmlns:a16="http://schemas.microsoft.com/office/drawing/2014/main" id="{7BDA9258-1222-954A-8675-17E6F6E8D8C6}"/>
              </a:ext>
            </a:extLst>
          </p:cNvPr>
          <p:cNvSpPr>
            <a:spLocks noGrp="1"/>
          </p:cNvSpPr>
          <p:nvPr>
            <p:ph type="sldNum" sz="quarter" idx="5"/>
          </p:nvPr>
        </p:nvSpPr>
        <p:spPr>
          <a:xfrm>
            <a:off x="3884613" y="-7232"/>
            <a:ext cx="2971800" cy="458787"/>
          </a:xfrm>
          <a:prstGeom prst="rect">
            <a:avLst/>
          </a:prstGeom>
        </p:spPr>
        <p:txBody>
          <a:bodyPr vert="horz" lIns="91440" tIns="45720" rIns="91440" bIns="45720" rtlCol="0" anchor="t"/>
          <a:lstStyle>
            <a:lvl1pPr algn="r">
              <a:defRPr sz="1000">
                <a:latin typeface="Gill Sans MT" panose="020B0502020104020203" pitchFamily="34" charset="77"/>
              </a:defRPr>
            </a:lvl1pPr>
          </a:lstStyle>
          <a:p>
            <a:fld id="{E77C5AC4-0E0F-3C41-B3D5-6FAFD8C8A839}" type="slidenum">
              <a:rPr lang="en-US" smtClean="0"/>
              <a:pPr/>
              <a:t>21</a:t>
            </a:fld>
            <a:endParaRPr lang="en-US" dirty="0">
              <a:latin typeface="Gill Sans MT" panose="020B0502020104020203" pitchFamily="34" charset="77"/>
            </a:endParaRPr>
          </a:p>
        </p:txBody>
      </p:sp>
    </p:spTree>
    <p:extLst>
      <p:ext uri="{BB962C8B-B14F-4D97-AF65-F5344CB8AC3E}">
        <p14:creationId xmlns:p14="http://schemas.microsoft.com/office/powerpoint/2010/main" val="3641362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BC2F19F-D810-4948-BAEA-5EC75D35B3BD}" type="slidenum">
              <a:rPr lang="en-US" smtClean="0"/>
              <a:t>22</a:t>
            </a:fld>
            <a:endParaRPr lang="en-US" dirty="0"/>
          </a:p>
        </p:txBody>
      </p:sp>
    </p:spTree>
    <p:extLst>
      <p:ext uri="{BB962C8B-B14F-4D97-AF65-F5344CB8AC3E}">
        <p14:creationId xmlns:p14="http://schemas.microsoft.com/office/powerpoint/2010/main" val="3293104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5" name="Header Placeholder 1">
            <a:extLst>
              <a:ext uri="{FF2B5EF4-FFF2-40B4-BE49-F238E27FC236}">
                <a16:creationId xmlns:a16="http://schemas.microsoft.com/office/drawing/2014/main" id="{61611BAF-FE74-3943-B174-32D6EDEDA2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Gill Sans MT" panose="020B0502020104020203" pitchFamily="34" charset="77"/>
              </a:defRPr>
            </a:lvl1pPr>
          </a:lstStyle>
          <a:p>
            <a:r>
              <a:rPr lang="en-US" b="1" dirty="0"/>
              <a:t>TTT Introduction</a:t>
            </a:r>
            <a:endParaRPr lang="en-US" sz="1000" dirty="0"/>
          </a:p>
        </p:txBody>
      </p:sp>
      <p:sp>
        <p:nvSpPr>
          <p:cNvPr id="6" name="Footer Placeholder 5">
            <a:extLst>
              <a:ext uri="{FF2B5EF4-FFF2-40B4-BE49-F238E27FC236}">
                <a16:creationId xmlns:a16="http://schemas.microsoft.com/office/drawing/2014/main" id="{E4346AB2-AF3E-1B43-B228-5D1904919364}"/>
              </a:ext>
            </a:extLst>
          </p:cNvPr>
          <p:cNvSpPr>
            <a:spLocks noGrp="1"/>
          </p:cNvSpPr>
          <p:nvPr>
            <p:ph type="ftr" sz="quarter" idx="4"/>
          </p:nvPr>
        </p:nvSpPr>
        <p:spPr>
          <a:xfrm>
            <a:off x="-1" y="8685213"/>
            <a:ext cx="6856413" cy="458787"/>
          </a:xfrm>
          <a:prstGeom prst="rect">
            <a:avLst/>
          </a:prstGeom>
        </p:spPr>
        <p:txBody>
          <a:bodyPr vert="horz" lIns="91440" tIns="45720" rIns="91440" bIns="45720" rtlCol="0" anchor="b"/>
          <a:lstStyle>
            <a:lvl1pPr algn="ctr">
              <a:defRPr sz="1200">
                <a:latin typeface="Gill Sans MT" panose="020B0502020104020203" pitchFamily="34" charset="77"/>
              </a:defRPr>
            </a:lvl1pPr>
          </a:lstStyle>
          <a:p>
            <a:r>
              <a:rPr lang="en-US" sz="900" dirty="0"/>
              <a:t>© 2021 The Meadows Center for Preventing Educational Risk, The University of Texas at Austin. </a:t>
            </a:r>
          </a:p>
          <a:p>
            <a:r>
              <a:rPr lang="en-US" sz="700" dirty="0"/>
              <a:t>These materials were developed with funding from the Institute for Education Sciences, R305R200002, to the American Institutes for Research and The University of Texas at Austin.</a:t>
            </a:r>
          </a:p>
        </p:txBody>
      </p:sp>
      <p:sp>
        <p:nvSpPr>
          <p:cNvPr id="7" name="Slide Number Placeholder 6">
            <a:extLst>
              <a:ext uri="{FF2B5EF4-FFF2-40B4-BE49-F238E27FC236}">
                <a16:creationId xmlns:a16="http://schemas.microsoft.com/office/drawing/2014/main" id="{7BDA9258-1222-954A-8675-17E6F6E8D8C6}"/>
              </a:ext>
            </a:extLst>
          </p:cNvPr>
          <p:cNvSpPr>
            <a:spLocks noGrp="1"/>
          </p:cNvSpPr>
          <p:nvPr>
            <p:ph type="sldNum" sz="quarter" idx="5"/>
          </p:nvPr>
        </p:nvSpPr>
        <p:spPr>
          <a:xfrm>
            <a:off x="3884613" y="-7232"/>
            <a:ext cx="2971800" cy="458787"/>
          </a:xfrm>
          <a:prstGeom prst="rect">
            <a:avLst/>
          </a:prstGeom>
        </p:spPr>
        <p:txBody>
          <a:bodyPr vert="horz" lIns="91440" tIns="45720" rIns="91440" bIns="45720" rtlCol="0" anchor="t"/>
          <a:lstStyle>
            <a:lvl1pPr algn="r">
              <a:defRPr sz="1000">
                <a:latin typeface="Gill Sans MT" panose="020B0502020104020203" pitchFamily="34" charset="77"/>
              </a:defRPr>
            </a:lvl1pPr>
          </a:lstStyle>
          <a:p>
            <a:fld id="{E77C5AC4-0E0F-3C41-B3D5-6FAFD8C8A839}" type="slidenum">
              <a:rPr lang="en-US" smtClean="0"/>
              <a:pPr/>
              <a:t>23</a:t>
            </a:fld>
            <a:endParaRPr lang="en-US" dirty="0">
              <a:latin typeface="Gill Sans MT" panose="020B0502020104020203" pitchFamily="34" charset="77"/>
            </a:endParaRPr>
          </a:p>
        </p:txBody>
      </p:sp>
    </p:spTree>
    <p:extLst>
      <p:ext uri="{BB962C8B-B14F-4D97-AF65-F5344CB8AC3E}">
        <p14:creationId xmlns:p14="http://schemas.microsoft.com/office/powerpoint/2010/main" val="3283434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2F19F-D810-4948-BAEA-5EC75D35B3BD}" type="slidenum">
              <a:rPr lang="en-US" smtClean="0"/>
              <a:t>24</a:t>
            </a:fld>
            <a:endParaRPr lang="en-US" dirty="0"/>
          </a:p>
        </p:txBody>
      </p:sp>
    </p:spTree>
    <p:extLst>
      <p:ext uri="{BB962C8B-B14F-4D97-AF65-F5344CB8AC3E}">
        <p14:creationId xmlns:p14="http://schemas.microsoft.com/office/powerpoint/2010/main" val="3848833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2F19F-D810-4948-BAEA-5EC75D35B3BD}" type="slidenum">
              <a:rPr lang="en-US" smtClean="0"/>
              <a:t>25</a:t>
            </a:fld>
            <a:endParaRPr lang="en-US" dirty="0"/>
          </a:p>
        </p:txBody>
      </p:sp>
    </p:spTree>
    <p:extLst>
      <p:ext uri="{BB962C8B-B14F-4D97-AF65-F5344CB8AC3E}">
        <p14:creationId xmlns:p14="http://schemas.microsoft.com/office/powerpoint/2010/main" val="1572636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2F19F-D810-4948-BAEA-5EC75D35B3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337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2F19F-D810-4948-BAEA-5EC75D35B3BD}" type="slidenum">
              <a:rPr lang="en-US" smtClean="0"/>
              <a:t>27</a:t>
            </a:fld>
            <a:endParaRPr lang="en-US" dirty="0"/>
          </a:p>
        </p:txBody>
      </p:sp>
    </p:spTree>
    <p:extLst>
      <p:ext uri="{BB962C8B-B14F-4D97-AF65-F5344CB8AC3E}">
        <p14:creationId xmlns:p14="http://schemas.microsoft.com/office/powerpoint/2010/main" val="213075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BC2F19F-D810-4948-BAEA-5EC75D35B3BD}" type="slidenum">
              <a:rPr lang="en-US" smtClean="0"/>
              <a:t>28</a:t>
            </a:fld>
            <a:endParaRPr lang="en-US" dirty="0"/>
          </a:p>
        </p:txBody>
      </p:sp>
    </p:spTree>
    <p:extLst>
      <p:ext uri="{BB962C8B-B14F-4D97-AF65-F5344CB8AC3E}">
        <p14:creationId xmlns:p14="http://schemas.microsoft.com/office/powerpoint/2010/main" val="230740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FE44E-9AA0-FA4F-ADA5-BC74EF01A2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491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2F19F-D810-4948-BAEA-5EC75D35B3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66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2F19F-D810-4948-BAEA-5EC75D35B3BD}" type="slidenum">
              <a:rPr lang="en-US" smtClean="0"/>
              <a:t>30</a:t>
            </a:fld>
            <a:endParaRPr lang="en-US" dirty="0"/>
          </a:p>
        </p:txBody>
      </p:sp>
    </p:spTree>
    <p:extLst>
      <p:ext uri="{BB962C8B-B14F-4D97-AF65-F5344CB8AC3E}">
        <p14:creationId xmlns:p14="http://schemas.microsoft.com/office/powerpoint/2010/main" val="3671974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BC2F19F-D810-4948-BAEA-5EC75D35B3BD}" type="slidenum">
              <a:rPr lang="en-US" smtClean="0"/>
              <a:t>31</a:t>
            </a:fld>
            <a:endParaRPr lang="en-US" dirty="0"/>
          </a:p>
        </p:txBody>
      </p:sp>
    </p:spTree>
    <p:extLst>
      <p:ext uri="{BB962C8B-B14F-4D97-AF65-F5344CB8AC3E}">
        <p14:creationId xmlns:p14="http://schemas.microsoft.com/office/powerpoint/2010/main" val="2590623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2F19F-D810-4948-BAEA-5EC75D35B3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204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2F19F-D810-4948-BAEA-5EC75D35B3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237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2F19F-D810-4948-BAEA-5EC75D35B3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173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Header Placeholder 1">
            <a:extLst>
              <a:ext uri="{FF2B5EF4-FFF2-40B4-BE49-F238E27FC236}">
                <a16:creationId xmlns:a16="http://schemas.microsoft.com/office/drawing/2014/main" id="{61611BAF-FE74-3943-B174-32D6EDEDA2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Gill Sans MT" panose="020B0502020104020203" pitchFamily="34" charset="77"/>
              </a:defRPr>
            </a:lvl1pPr>
          </a:lstStyle>
          <a:p>
            <a:r>
              <a:rPr lang="en-US" b="1" dirty="0"/>
              <a:t>TTT Introduction</a:t>
            </a:r>
            <a:endParaRPr lang="en-US" sz="1000" dirty="0"/>
          </a:p>
        </p:txBody>
      </p:sp>
      <p:sp>
        <p:nvSpPr>
          <p:cNvPr id="6" name="Footer Placeholder 5">
            <a:extLst>
              <a:ext uri="{FF2B5EF4-FFF2-40B4-BE49-F238E27FC236}">
                <a16:creationId xmlns:a16="http://schemas.microsoft.com/office/drawing/2014/main" id="{E4346AB2-AF3E-1B43-B228-5D1904919364}"/>
              </a:ext>
            </a:extLst>
          </p:cNvPr>
          <p:cNvSpPr>
            <a:spLocks noGrp="1"/>
          </p:cNvSpPr>
          <p:nvPr>
            <p:ph type="ftr" sz="quarter" idx="4"/>
          </p:nvPr>
        </p:nvSpPr>
        <p:spPr>
          <a:xfrm>
            <a:off x="-1" y="8685213"/>
            <a:ext cx="6856413" cy="458787"/>
          </a:xfrm>
          <a:prstGeom prst="rect">
            <a:avLst/>
          </a:prstGeom>
        </p:spPr>
        <p:txBody>
          <a:bodyPr vert="horz" lIns="91440" tIns="45720" rIns="91440" bIns="45720" rtlCol="0" anchor="b"/>
          <a:lstStyle>
            <a:lvl1pPr algn="ctr">
              <a:defRPr sz="1200">
                <a:latin typeface="Gill Sans MT" panose="020B0502020104020203" pitchFamily="34" charset="77"/>
              </a:defRPr>
            </a:lvl1pPr>
          </a:lstStyle>
          <a:p>
            <a:r>
              <a:rPr lang="en-US" sz="900" dirty="0"/>
              <a:t>© 2021 The Meadows Center for Preventing Educational Risk, The University of Texas at Austin. </a:t>
            </a:r>
          </a:p>
          <a:p>
            <a:r>
              <a:rPr lang="en-US" sz="700" dirty="0"/>
              <a:t>These materials were developed with funding from the Institute for Education Sciences, R305R200002, to the American Institutes for Research and The University of Texas at Austin.</a:t>
            </a:r>
          </a:p>
        </p:txBody>
      </p:sp>
      <p:sp>
        <p:nvSpPr>
          <p:cNvPr id="7" name="Slide Number Placeholder 6">
            <a:extLst>
              <a:ext uri="{FF2B5EF4-FFF2-40B4-BE49-F238E27FC236}">
                <a16:creationId xmlns:a16="http://schemas.microsoft.com/office/drawing/2014/main" id="{7BDA9258-1222-954A-8675-17E6F6E8D8C6}"/>
              </a:ext>
            </a:extLst>
          </p:cNvPr>
          <p:cNvSpPr>
            <a:spLocks noGrp="1"/>
          </p:cNvSpPr>
          <p:nvPr>
            <p:ph type="sldNum" sz="quarter" idx="5"/>
          </p:nvPr>
        </p:nvSpPr>
        <p:spPr>
          <a:xfrm>
            <a:off x="3884613" y="-7232"/>
            <a:ext cx="2971800" cy="458787"/>
          </a:xfrm>
          <a:prstGeom prst="rect">
            <a:avLst/>
          </a:prstGeom>
        </p:spPr>
        <p:txBody>
          <a:bodyPr vert="horz" lIns="91440" tIns="45720" rIns="91440" bIns="45720" rtlCol="0" anchor="t"/>
          <a:lstStyle>
            <a:lvl1pPr algn="r">
              <a:defRPr sz="1000">
                <a:latin typeface="Gill Sans MT" panose="020B0502020104020203" pitchFamily="34" charset="77"/>
              </a:defRPr>
            </a:lvl1pPr>
          </a:lstStyle>
          <a:p>
            <a:fld id="{E77C5AC4-0E0F-3C41-B3D5-6FAFD8C8A839}" type="slidenum">
              <a:rPr lang="en-US" smtClean="0"/>
              <a:pPr/>
              <a:t>35</a:t>
            </a:fld>
            <a:endParaRPr lang="en-US" dirty="0">
              <a:latin typeface="Gill Sans MT" panose="020B0502020104020203" pitchFamily="34" charset="77"/>
            </a:endParaRPr>
          </a:p>
        </p:txBody>
      </p:sp>
    </p:spTree>
    <p:extLst>
      <p:ext uri="{BB962C8B-B14F-4D97-AF65-F5344CB8AC3E}">
        <p14:creationId xmlns:p14="http://schemas.microsoft.com/office/powerpoint/2010/main" val="1487886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Header Placeholder 1">
            <a:extLst>
              <a:ext uri="{FF2B5EF4-FFF2-40B4-BE49-F238E27FC236}">
                <a16:creationId xmlns:a16="http://schemas.microsoft.com/office/drawing/2014/main" id="{61611BAF-FE74-3943-B174-32D6EDEDA2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Gill Sans MT" panose="020B0502020104020203" pitchFamily="34" charset="77"/>
              </a:defRPr>
            </a:lvl1pPr>
          </a:lstStyle>
          <a:p>
            <a:r>
              <a:rPr lang="en-US" b="1" dirty="0"/>
              <a:t>TTT Introduction</a:t>
            </a:r>
            <a:endParaRPr lang="en-US" sz="1000" dirty="0"/>
          </a:p>
        </p:txBody>
      </p:sp>
      <p:sp>
        <p:nvSpPr>
          <p:cNvPr id="6" name="Footer Placeholder 5">
            <a:extLst>
              <a:ext uri="{FF2B5EF4-FFF2-40B4-BE49-F238E27FC236}">
                <a16:creationId xmlns:a16="http://schemas.microsoft.com/office/drawing/2014/main" id="{E4346AB2-AF3E-1B43-B228-5D1904919364}"/>
              </a:ext>
            </a:extLst>
          </p:cNvPr>
          <p:cNvSpPr>
            <a:spLocks noGrp="1"/>
          </p:cNvSpPr>
          <p:nvPr>
            <p:ph type="ftr" sz="quarter" idx="4"/>
          </p:nvPr>
        </p:nvSpPr>
        <p:spPr>
          <a:xfrm>
            <a:off x="-1" y="8685213"/>
            <a:ext cx="6856413" cy="458787"/>
          </a:xfrm>
          <a:prstGeom prst="rect">
            <a:avLst/>
          </a:prstGeom>
        </p:spPr>
        <p:txBody>
          <a:bodyPr vert="horz" lIns="91440" tIns="45720" rIns="91440" bIns="45720" rtlCol="0" anchor="b"/>
          <a:lstStyle>
            <a:lvl1pPr algn="ctr">
              <a:defRPr sz="1200">
                <a:latin typeface="Gill Sans MT" panose="020B0502020104020203" pitchFamily="34" charset="77"/>
              </a:defRPr>
            </a:lvl1pPr>
          </a:lstStyle>
          <a:p>
            <a:r>
              <a:rPr lang="en-US" sz="900" dirty="0"/>
              <a:t>© 2021 The Meadows Center for Preventing Educational Risk, The University of Texas at Austin. </a:t>
            </a:r>
          </a:p>
          <a:p>
            <a:r>
              <a:rPr lang="en-US" sz="700" dirty="0"/>
              <a:t>These materials were developed with funding from the Institute for Education Sciences, R305R200002, to the American Institutes for Research and The University of Texas at Austin.</a:t>
            </a:r>
          </a:p>
        </p:txBody>
      </p:sp>
      <p:sp>
        <p:nvSpPr>
          <p:cNvPr id="7" name="Slide Number Placeholder 6">
            <a:extLst>
              <a:ext uri="{FF2B5EF4-FFF2-40B4-BE49-F238E27FC236}">
                <a16:creationId xmlns:a16="http://schemas.microsoft.com/office/drawing/2014/main" id="{7BDA9258-1222-954A-8675-17E6F6E8D8C6}"/>
              </a:ext>
            </a:extLst>
          </p:cNvPr>
          <p:cNvSpPr>
            <a:spLocks noGrp="1"/>
          </p:cNvSpPr>
          <p:nvPr>
            <p:ph type="sldNum" sz="quarter" idx="5"/>
          </p:nvPr>
        </p:nvSpPr>
        <p:spPr>
          <a:xfrm>
            <a:off x="3884613" y="-7232"/>
            <a:ext cx="2971800" cy="458787"/>
          </a:xfrm>
          <a:prstGeom prst="rect">
            <a:avLst/>
          </a:prstGeom>
        </p:spPr>
        <p:txBody>
          <a:bodyPr vert="horz" lIns="91440" tIns="45720" rIns="91440" bIns="45720" rtlCol="0" anchor="t"/>
          <a:lstStyle>
            <a:lvl1pPr algn="r">
              <a:defRPr sz="1000">
                <a:latin typeface="Gill Sans MT" panose="020B0502020104020203" pitchFamily="34" charset="77"/>
              </a:defRPr>
            </a:lvl1pPr>
          </a:lstStyle>
          <a:p>
            <a:fld id="{E77C5AC4-0E0F-3C41-B3D5-6FAFD8C8A839}" type="slidenum">
              <a:rPr lang="en-US" smtClean="0"/>
              <a:pPr/>
              <a:t>36</a:t>
            </a:fld>
            <a:endParaRPr lang="en-US" dirty="0">
              <a:latin typeface="Gill Sans MT" panose="020B0502020104020203" pitchFamily="34" charset="77"/>
            </a:endParaRPr>
          </a:p>
        </p:txBody>
      </p:sp>
    </p:spTree>
    <p:extLst>
      <p:ext uri="{BB962C8B-B14F-4D97-AF65-F5344CB8AC3E}">
        <p14:creationId xmlns:p14="http://schemas.microsoft.com/office/powerpoint/2010/main" val="3991038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BC2F19F-D810-4948-BAEA-5EC75D35B3BD}" type="slidenum">
              <a:rPr lang="en-US" smtClean="0"/>
              <a:t>37</a:t>
            </a:fld>
            <a:endParaRPr lang="en-US" dirty="0"/>
          </a:p>
        </p:txBody>
      </p:sp>
    </p:spTree>
    <p:extLst>
      <p:ext uri="{BB962C8B-B14F-4D97-AF65-F5344CB8AC3E}">
        <p14:creationId xmlns:p14="http://schemas.microsoft.com/office/powerpoint/2010/main" val="986420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220B3316-3ADE-4E4D-AC86-BE3713B46A26}" type="slidenum">
              <a:rPr lang="en-US" smtClean="0"/>
              <a:t>38</a:t>
            </a:fld>
            <a:endParaRPr lang="en-US"/>
          </a:p>
        </p:txBody>
      </p:sp>
    </p:spTree>
    <p:extLst>
      <p:ext uri="{BB962C8B-B14F-4D97-AF65-F5344CB8AC3E}">
        <p14:creationId xmlns:p14="http://schemas.microsoft.com/office/powerpoint/2010/main" val="1654651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FE44E-9AA0-FA4F-ADA5-BC74EF01A2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090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20B3316-3ADE-4E4D-AC86-BE3713B46A26}" type="slidenum">
              <a:rPr lang="en-US" smtClean="0"/>
              <a:t>39</a:t>
            </a:fld>
            <a:endParaRPr lang="en-US"/>
          </a:p>
        </p:txBody>
      </p:sp>
    </p:spTree>
    <p:extLst>
      <p:ext uri="{BB962C8B-B14F-4D97-AF65-F5344CB8AC3E}">
        <p14:creationId xmlns:p14="http://schemas.microsoft.com/office/powerpoint/2010/main" val="976110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2F19F-D810-4948-BAEA-5EC75D35B3BD}" type="slidenum">
              <a:rPr lang="en-US" smtClean="0"/>
              <a:t>41</a:t>
            </a:fld>
            <a:endParaRPr lang="en-US" dirty="0"/>
          </a:p>
        </p:txBody>
      </p:sp>
    </p:spTree>
    <p:extLst>
      <p:ext uri="{BB962C8B-B14F-4D97-AF65-F5344CB8AC3E}">
        <p14:creationId xmlns:p14="http://schemas.microsoft.com/office/powerpoint/2010/main" val="804380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2F19F-D810-4948-BAEA-5EC75D35B3BD}" type="slidenum">
              <a:rPr lang="en-US" smtClean="0"/>
              <a:t>42</a:t>
            </a:fld>
            <a:endParaRPr lang="en-US" dirty="0"/>
          </a:p>
        </p:txBody>
      </p:sp>
    </p:spTree>
    <p:extLst>
      <p:ext uri="{BB962C8B-B14F-4D97-AF65-F5344CB8AC3E}">
        <p14:creationId xmlns:p14="http://schemas.microsoft.com/office/powerpoint/2010/main" val="475556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2F19F-D810-4948-BAEA-5EC75D35B3BD}" type="slidenum">
              <a:rPr lang="en-US" smtClean="0"/>
              <a:t>43</a:t>
            </a:fld>
            <a:endParaRPr lang="en-US" dirty="0"/>
          </a:p>
        </p:txBody>
      </p:sp>
    </p:spTree>
    <p:extLst>
      <p:ext uri="{BB962C8B-B14F-4D97-AF65-F5344CB8AC3E}">
        <p14:creationId xmlns:p14="http://schemas.microsoft.com/office/powerpoint/2010/main" val="3234482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20B3316-3ADE-4E4D-AC86-BE3713B46A26}" type="slidenum">
              <a:rPr lang="en-US" smtClean="0"/>
              <a:t>44</a:t>
            </a:fld>
            <a:endParaRPr lang="en-US"/>
          </a:p>
        </p:txBody>
      </p:sp>
    </p:spTree>
    <p:extLst>
      <p:ext uri="{BB962C8B-B14F-4D97-AF65-F5344CB8AC3E}">
        <p14:creationId xmlns:p14="http://schemas.microsoft.com/office/powerpoint/2010/main" val="3954476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B3316-3ADE-4E4D-AC86-BE3713B46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432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5" name="Header Placeholder 1">
            <a:extLst>
              <a:ext uri="{FF2B5EF4-FFF2-40B4-BE49-F238E27FC236}">
                <a16:creationId xmlns:a16="http://schemas.microsoft.com/office/drawing/2014/main" id="{61611BAF-FE74-3943-B174-32D6EDEDA2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Gill Sans MT" panose="020B0502020104020203" pitchFamily="34" charset="77"/>
              </a:defRPr>
            </a:lvl1pPr>
          </a:lstStyle>
          <a:p>
            <a:r>
              <a:rPr lang="en-US" b="1" dirty="0"/>
              <a:t>TTT Introduction</a:t>
            </a:r>
            <a:endParaRPr lang="en-US" sz="1000" dirty="0"/>
          </a:p>
        </p:txBody>
      </p:sp>
      <p:sp>
        <p:nvSpPr>
          <p:cNvPr id="6" name="Footer Placeholder 5">
            <a:extLst>
              <a:ext uri="{FF2B5EF4-FFF2-40B4-BE49-F238E27FC236}">
                <a16:creationId xmlns:a16="http://schemas.microsoft.com/office/drawing/2014/main" id="{E4346AB2-AF3E-1B43-B228-5D1904919364}"/>
              </a:ext>
            </a:extLst>
          </p:cNvPr>
          <p:cNvSpPr>
            <a:spLocks noGrp="1"/>
          </p:cNvSpPr>
          <p:nvPr>
            <p:ph type="ftr" sz="quarter" idx="4"/>
          </p:nvPr>
        </p:nvSpPr>
        <p:spPr>
          <a:xfrm>
            <a:off x="-1" y="8685213"/>
            <a:ext cx="6856413" cy="458787"/>
          </a:xfrm>
          <a:prstGeom prst="rect">
            <a:avLst/>
          </a:prstGeom>
        </p:spPr>
        <p:txBody>
          <a:bodyPr vert="horz" lIns="91440" tIns="45720" rIns="91440" bIns="45720" rtlCol="0" anchor="b"/>
          <a:lstStyle>
            <a:lvl1pPr algn="ctr">
              <a:defRPr sz="1200">
                <a:latin typeface="Gill Sans MT" panose="020B0502020104020203" pitchFamily="34" charset="77"/>
              </a:defRPr>
            </a:lvl1pPr>
          </a:lstStyle>
          <a:p>
            <a:r>
              <a:rPr lang="en-US" sz="900" dirty="0"/>
              <a:t>© 2021 The Meadows Center for Preventing Educational Risk, The University of Texas at Austin. </a:t>
            </a:r>
          </a:p>
          <a:p>
            <a:r>
              <a:rPr lang="en-US" sz="700" dirty="0"/>
              <a:t>These materials were developed with funding from the Institute for Education Sciences, R305R200002, to the American Institutes for Research and The University of Texas at Austin.</a:t>
            </a:r>
          </a:p>
        </p:txBody>
      </p:sp>
      <p:sp>
        <p:nvSpPr>
          <p:cNvPr id="7" name="Slide Number Placeholder 6">
            <a:extLst>
              <a:ext uri="{FF2B5EF4-FFF2-40B4-BE49-F238E27FC236}">
                <a16:creationId xmlns:a16="http://schemas.microsoft.com/office/drawing/2014/main" id="{7BDA9258-1222-954A-8675-17E6F6E8D8C6}"/>
              </a:ext>
            </a:extLst>
          </p:cNvPr>
          <p:cNvSpPr>
            <a:spLocks noGrp="1"/>
          </p:cNvSpPr>
          <p:nvPr>
            <p:ph type="sldNum" sz="quarter" idx="5"/>
          </p:nvPr>
        </p:nvSpPr>
        <p:spPr>
          <a:xfrm>
            <a:off x="3884613" y="-7232"/>
            <a:ext cx="2971800" cy="458787"/>
          </a:xfrm>
          <a:prstGeom prst="rect">
            <a:avLst/>
          </a:prstGeom>
        </p:spPr>
        <p:txBody>
          <a:bodyPr vert="horz" lIns="91440" tIns="45720" rIns="91440" bIns="45720" rtlCol="0" anchor="t"/>
          <a:lstStyle>
            <a:lvl1pPr algn="r">
              <a:defRPr sz="1000">
                <a:latin typeface="Gill Sans MT" panose="020B0502020104020203" pitchFamily="34" charset="77"/>
              </a:defRPr>
            </a:lvl1pPr>
          </a:lstStyle>
          <a:p>
            <a:fld id="{E77C5AC4-0E0F-3C41-B3D5-6FAFD8C8A839}" type="slidenum">
              <a:rPr lang="en-US" smtClean="0"/>
              <a:pPr/>
              <a:t>47</a:t>
            </a:fld>
            <a:endParaRPr lang="en-US" dirty="0">
              <a:latin typeface="Gill Sans MT" panose="020B0502020104020203" pitchFamily="34" charset="77"/>
            </a:endParaRPr>
          </a:p>
        </p:txBody>
      </p:sp>
    </p:spTree>
    <p:extLst>
      <p:ext uri="{BB962C8B-B14F-4D97-AF65-F5344CB8AC3E}">
        <p14:creationId xmlns:p14="http://schemas.microsoft.com/office/powerpoint/2010/main" val="3990522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 name="Header Placeholder 1">
            <a:extLst>
              <a:ext uri="{FF2B5EF4-FFF2-40B4-BE49-F238E27FC236}">
                <a16:creationId xmlns:a16="http://schemas.microsoft.com/office/drawing/2014/main" id="{61611BAF-FE74-3943-B174-32D6EDEDA2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Gill Sans MT" panose="020B0502020104020203" pitchFamily="34" charset="77"/>
              </a:defRPr>
            </a:lvl1pPr>
          </a:lstStyle>
          <a:p>
            <a:r>
              <a:rPr lang="en-US" b="1" dirty="0"/>
              <a:t>TTT Introduction</a:t>
            </a:r>
            <a:endParaRPr lang="en-US" sz="1000" dirty="0"/>
          </a:p>
        </p:txBody>
      </p:sp>
      <p:sp>
        <p:nvSpPr>
          <p:cNvPr id="6" name="Footer Placeholder 5">
            <a:extLst>
              <a:ext uri="{FF2B5EF4-FFF2-40B4-BE49-F238E27FC236}">
                <a16:creationId xmlns:a16="http://schemas.microsoft.com/office/drawing/2014/main" id="{E4346AB2-AF3E-1B43-B228-5D1904919364}"/>
              </a:ext>
            </a:extLst>
          </p:cNvPr>
          <p:cNvSpPr>
            <a:spLocks noGrp="1"/>
          </p:cNvSpPr>
          <p:nvPr>
            <p:ph type="ftr" sz="quarter" idx="4"/>
          </p:nvPr>
        </p:nvSpPr>
        <p:spPr>
          <a:xfrm>
            <a:off x="-1" y="8685213"/>
            <a:ext cx="6856413" cy="458787"/>
          </a:xfrm>
          <a:prstGeom prst="rect">
            <a:avLst/>
          </a:prstGeom>
        </p:spPr>
        <p:txBody>
          <a:bodyPr vert="horz" lIns="91440" tIns="45720" rIns="91440" bIns="45720" rtlCol="0" anchor="b"/>
          <a:lstStyle>
            <a:lvl1pPr algn="ctr">
              <a:defRPr sz="1200">
                <a:latin typeface="Gill Sans MT" panose="020B0502020104020203" pitchFamily="34" charset="77"/>
              </a:defRPr>
            </a:lvl1pPr>
          </a:lstStyle>
          <a:p>
            <a:r>
              <a:rPr lang="en-US" sz="900" dirty="0"/>
              <a:t>© 2021 The Meadows Center for Preventing Educational Risk, The University of Texas at Austin. </a:t>
            </a:r>
          </a:p>
          <a:p>
            <a:r>
              <a:rPr lang="en-US" sz="700" dirty="0"/>
              <a:t>These materials were developed with funding from the Institute for Education Sciences, R305R200002, to the American Institutes for Research and The University of Texas at Austin.</a:t>
            </a:r>
          </a:p>
        </p:txBody>
      </p:sp>
      <p:sp>
        <p:nvSpPr>
          <p:cNvPr id="7" name="Slide Number Placeholder 6">
            <a:extLst>
              <a:ext uri="{FF2B5EF4-FFF2-40B4-BE49-F238E27FC236}">
                <a16:creationId xmlns:a16="http://schemas.microsoft.com/office/drawing/2014/main" id="{7BDA9258-1222-954A-8675-17E6F6E8D8C6}"/>
              </a:ext>
            </a:extLst>
          </p:cNvPr>
          <p:cNvSpPr>
            <a:spLocks noGrp="1"/>
          </p:cNvSpPr>
          <p:nvPr>
            <p:ph type="sldNum" sz="quarter" idx="5"/>
          </p:nvPr>
        </p:nvSpPr>
        <p:spPr>
          <a:xfrm>
            <a:off x="3884613" y="-7232"/>
            <a:ext cx="2971800" cy="458787"/>
          </a:xfrm>
          <a:prstGeom prst="rect">
            <a:avLst/>
          </a:prstGeom>
        </p:spPr>
        <p:txBody>
          <a:bodyPr vert="horz" lIns="91440" tIns="45720" rIns="91440" bIns="45720" rtlCol="0" anchor="t"/>
          <a:lstStyle>
            <a:lvl1pPr algn="r">
              <a:defRPr sz="1000">
                <a:latin typeface="Gill Sans MT" panose="020B0502020104020203" pitchFamily="34" charset="77"/>
              </a:defRPr>
            </a:lvl1pPr>
          </a:lstStyle>
          <a:p>
            <a:fld id="{E77C5AC4-0E0F-3C41-B3D5-6FAFD8C8A839}" type="slidenum">
              <a:rPr lang="en-US" smtClean="0"/>
              <a:pPr/>
              <a:t>48</a:t>
            </a:fld>
            <a:endParaRPr lang="en-US" dirty="0">
              <a:latin typeface="Gill Sans MT" panose="020B0502020104020203" pitchFamily="34" charset="77"/>
            </a:endParaRPr>
          </a:p>
        </p:txBody>
      </p:sp>
    </p:spTree>
    <p:extLst>
      <p:ext uri="{BB962C8B-B14F-4D97-AF65-F5344CB8AC3E}">
        <p14:creationId xmlns:p14="http://schemas.microsoft.com/office/powerpoint/2010/main" val="2774213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BC2F19F-D810-4948-BAEA-5EC75D35B3BD}" type="slidenum">
              <a:rPr lang="en-US" smtClean="0"/>
              <a:t>49</a:t>
            </a:fld>
            <a:endParaRPr lang="en-US" dirty="0"/>
          </a:p>
        </p:txBody>
      </p:sp>
    </p:spTree>
    <p:extLst>
      <p:ext uri="{BB962C8B-B14F-4D97-AF65-F5344CB8AC3E}">
        <p14:creationId xmlns:p14="http://schemas.microsoft.com/office/powerpoint/2010/main" val="2060716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 name="Header Placeholder 1">
            <a:extLst>
              <a:ext uri="{FF2B5EF4-FFF2-40B4-BE49-F238E27FC236}">
                <a16:creationId xmlns:a16="http://schemas.microsoft.com/office/drawing/2014/main" id="{61611BAF-FE74-3943-B174-32D6EDEDA2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Gill Sans MT" panose="020B0502020104020203" pitchFamily="34" charset="77"/>
              </a:defRPr>
            </a:lvl1pPr>
          </a:lstStyle>
          <a:p>
            <a:r>
              <a:rPr lang="en-US" b="1" dirty="0"/>
              <a:t>TTT Introduction</a:t>
            </a:r>
            <a:endParaRPr lang="en-US" sz="1000" dirty="0"/>
          </a:p>
        </p:txBody>
      </p:sp>
      <p:sp>
        <p:nvSpPr>
          <p:cNvPr id="6" name="Footer Placeholder 5">
            <a:extLst>
              <a:ext uri="{FF2B5EF4-FFF2-40B4-BE49-F238E27FC236}">
                <a16:creationId xmlns:a16="http://schemas.microsoft.com/office/drawing/2014/main" id="{E4346AB2-AF3E-1B43-B228-5D1904919364}"/>
              </a:ext>
            </a:extLst>
          </p:cNvPr>
          <p:cNvSpPr>
            <a:spLocks noGrp="1"/>
          </p:cNvSpPr>
          <p:nvPr>
            <p:ph type="ftr" sz="quarter" idx="4"/>
          </p:nvPr>
        </p:nvSpPr>
        <p:spPr>
          <a:xfrm>
            <a:off x="-1" y="8685213"/>
            <a:ext cx="6856413" cy="458787"/>
          </a:xfrm>
          <a:prstGeom prst="rect">
            <a:avLst/>
          </a:prstGeom>
        </p:spPr>
        <p:txBody>
          <a:bodyPr vert="horz" lIns="91440" tIns="45720" rIns="91440" bIns="45720" rtlCol="0" anchor="b"/>
          <a:lstStyle>
            <a:lvl1pPr algn="ctr">
              <a:defRPr sz="1200">
                <a:latin typeface="Gill Sans MT" panose="020B0502020104020203" pitchFamily="34" charset="77"/>
              </a:defRPr>
            </a:lvl1pPr>
          </a:lstStyle>
          <a:p>
            <a:r>
              <a:rPr lang="en-US" sz="900" dirty="0"/>
              <a:t>© 2021 The Meadows Center for Preventing Educational Risk, The University of Texas at Austin. </a:t>
            </a:r>
          </a:p>
          <a:p>
            <a:r>
              <a:rPr lang="en-US" sz="700" dirty="0"/>
              <a:t>These materials were developed with funding from the Institute for Education Sciences, R305R200002, to the American Institutes for Research and The University of Texas at Austin.</a:t>
            </a:r>
          </a:p>
        </p:txBody>
      </p:sp>
      <p:sp>
        <p:nvSpPr>
          <p:cNvPr id="7" name="Slide Number Placeholder 6">
            <a:extLst>
              <a:ext uri="{FF2B5EF4-FFF2-40B4-BE49-F238E27FC236}">
                <a16:creationId xmlns:a16="http://schemas.microsoft.com/office/drawing/2014/main" id="{7BDA9258-1222-954A-8675-17E6F6E8D8C6}"/>
              </a:ext>
            </a:extLst>
          </p:cNvPr>
          <p:cNvSpPr>
            <a:spLocks noGrp="1"/>
          </p:cNvSpPr>
          <p:nvPr>
            <p:ph type="sldNum" sz="quarter" idx="5"/>
          </p:nvPr>
        </p:nvSpPr>
        <p:spPr>
          <a:xfrm>
            <a:off x="3884613" y="-7232"/>
            <a:ext cx="2971800" cy="458787"/>
          </a:xfrm>
          <a:prstGeom prst="rect">
            <a:avLst/>
          </a:prstGeom>
        </p:spPr>
        <p:txBody>
          <a:bodyPr vert="horz" lIns="91440" tIns="45720" rIns="91440" bIns="45720" rtlCol="0" anchor="t"/>
          <a:lstStyle>
            <a:lvl1pPr algn="r">
              <a:defRPr sz="1000">
                <a:latin typeface="Gill Sans MT" panose="020B0502020104020203" pitchFamily="34" charset="77"/>
              </a:defRPr>
            </a:lvl1pPr>
          </a:lstStyle>
          <a:p>
            <a:fld id="{E77C5AC4-0E0F-3C41-B3D5-6FAFD8C8A839}" type="slidenum">
              <a:rPr lang="en-US" smtClean="0"/>
              <a:pPr/>
              <a:t>50</a:t>
            </a:fld>
            <a:endParaRPr lang="en-US" dirty="0">
              <a:latin typeface="Gill Sans MT" panose="020B0502020104020203" pitchFamily="34" charset="77"/>
            </a:endParaRPr>
          </a:p>
        </p:txBody>
      </p:sp>
    </p:spTree>
    <p:extLst>
      <p:ext uri="{BB962C8B-B14F-4D97-AF65-F5344CB8AC3E}">
        <p14:creationId xmlns:p14="http://schemas.microsoft.com/office/powerpoint/2010/main" val="2004887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39466-A270-194C-8AA7-DDB2B97C6F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138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0B3316-3ADE-4E4D-AC86-BE3713B46A26}" type="slidenum">
              <a:rPr lang="en-US" smtClean="0"/>
              <a:t>52</a:t>
            </a:fld>
            <a:endParaRPr lang="en-US"/>
          </a:p>
        </p:txBody>
      </p:sp>
    </p:spTree>
    <p:extLst>
      <p:ext uri="{BB962C8B-B14F-4D97-AF65-F5344CB8AC3E}">
        <p14:creationId xmlns:p14="http://schemas.microsoft.com/office/powerpoint/2010/main" val="85333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2F19F-D810-4948-BAEA-5EC75D35B3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003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0B3316-3ADE-4E4D-AC86-BE3713B46A26}" type="slidenum">
              <a:rPr lang="en-US" smtClean="0"/>
              <a:t>54</a:t>
            </a:fld>
            <a:endParaRPr lang="en-US"/>
          </a:p>
        </p:txBody>
      </p:sp>
    </p:spTree>
    <p:extLst>
      <p:ext uri="{BB962C8B-B14F-4D97-AF65-F5344CB8AC3E}">
        <p14:creationId xmlns:p14="http://schemas.microsoft.com/office/powerpoint/2010/main" val="2846851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20B3316-3ADE-4E4D-AC86-BE3713B46A26}" type="slidenum">
              <a:rPr lang="en-US" smtClean="0"/>
              <a:t>55</a:t>
            </a:fld>
            <a:endParaRPr lang="en-US"/>
          </a:p>
        </p:txBody>
      </p:sp>
    </p:spTree>
    <p:extLst>
      <p:ext uri="{BB962C8B-B14F-4D97-AF65-F5344CB8AC3E}">
        <p14:creationId xmlns:p14="http://schemas.microsoft.com/office/powerpoint/2010/main" val="2149126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2F19F-D810-4948-BAEA-5EC75D35B3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084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0B3316-3ADE-4E4D-AC86-BE3713B46A26}" type="slidenum">
              <a:rPr lang="en-US" smtClean="0"/>
              <a:t>57</a:t>
            </a:fld>
            <a:endParaRPr lang="en-US"/>
          </a:p>
        </p:txBody>
      </p:sp>
    </p:spTree>
    <p:extLst>
      <p:ext uri="{BB962C8B-B14F-4D97-AF65-F5344CB8AC3E}">
        <p14:creationId xmlns:p14="http://schemas.microsoft.com/office/powerpoint/2010/main" val="2155350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20B3316-3ADE-4E4D-AC86-BE3713B46A26}" type="slidenum">
              <a:rPr lang="en-US" smtClean="0"/>
              <a:t>58</a:t>
            </a:fld>
            <a:endParaRPr lang="en-US"/>
          </a:p>
        </p:txBody>
      </p:sp>
    </p:spTree>
    <p:extLst>
      <p:ext uri="{BB962C8B-B14F-4D97-AF65-F5344CB8AC3E}">
        <p14:creationId xmlns:p14="http://schemas.microsoft.com/office/powerpoint/2010/main" val="1297036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2F19F-D810-4948-BAEA-5EC75D35B3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7919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0B3316-3ADE-4E4D-AC86-BE3713B46A26}" type="slidenum">
              <a:rPr lang="en-US" smtClean="0"/>
              <a:t>60</a:t>
            </a:fld>
            <a:endParaRPr lang="en-US"/>
          </a:p>
        </p:txBody>
      </p:sp>
    </p:spTree>
    <p:extLst>
      <p:ext uri="{BB962C8B-B14F-4D97-AF65-F5344CB8AC3E}">
        <p14:creationId xmlns:p14="http://schemas.microsoft.com/office/powerpoint/2010/main" val="23130786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 name="Header Placeholder 1">
            <a:extLst>
              <a:ext uri="{FF2B5EF4-FFF2-40B4-BE49-F238E27FC236}">
                <a16:creationId xmlns:a16="http://schemas.microsoft.com/office/drawing/2014/main" id="{61611BAF-FE74-3943-B174-32D6EDEDA2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Gill Sans MT" panose="020B0502020104020203" pitchFamily="34" charset="77"/>
              </a:defRPr>
            </a:lvl1pPr>
          </a:lstStyle>
          <a:p>
            <a:r>
              <a:rPr lang="en-US" b="1" dirty="0"/>
              <a:t>TTT Introduction</a:t>
            </a:r>
            <a:endParaRPr lang="en-US" sz="1000" dirty="0"/>
          </a:p>
        </p:txBody>
      </p:sp>
      <p:sp>
        <p:nvSpPr>
          <p:cNvPr id="6" name="Footer Placeholder 5">
            <a:extLst>
              <a:ext uri="{FF2B5EF4-FFF2-40B4-BE49-F238E27FC236}">
                <a16:creationId xmlns:a16="http://schemas.microsoft.com/office/drawing/2014/main" id="{E4346AB2-AF3E-1B43-B228-5D1904919364}"/>
              </a:ext>
            </a:extLst>
          </p:cNvPr>
          <p:cNvSpPr>
            <a:spLocks noGrp="1"/>
          </p:cNvSpPr>
          <p:nvPr>
            <p:ph type="ftr" sz="quarter" idx="4"/>
          </p:nvPr>
        </p:nvSpPr>
        <p:spPr>
          <a:xfrm>
            <a:off x="-1" y="8685213"/>
            <a:ext cx="6856413" cy="458787"/>
          </a:xfrm>
          <a:prstGeom prst="rect">
            <a:avLst/>
          </a:prstGeom>
        </p:spPr>
        <p:txBody>
          <a:bodyPr vert="horz" lIns="91440" tIns="45720" rIns="91440" bIns="45720" rtlCol="0" anchor="b"/>
          <a:lstStyle>
            <a:lvl1pPr algn="ctr">
              <a:defRPr sz="1200">
                <a:latin typeface="Gill Sans MT" panose="020B0502020104020203" pitchFamily="34" charset="77"/>
              </a:defRPr>
            </a:lvl1pPr>
          </a:lstStyle>
          <a:p>
            <a:r>
              <a:rPr lang="en-US" sz="900" dirty="0"/>
              <a:t>© 2021 The Meadows Center for Preventing Educational Risk, The University of Texas at Austin. </a:t>
            </a:r>
          </a:p>
          <a:p>
            <a:r>
              <a:rPr lang="en-US" sz="700" dirty="0"/>
              <a:t>These materials were developed with funding from the Institute for Education Sciences, R305R200002, to the American Institutes for Research and The University of Texas at Austin.</a:t>
            </a:r>
          </a:p>
        </p:txBody>
      </p:sp>
      <p:sp>
        <p:nvSpPr>
          <p:cNvPr id="7" name="Slide Number Placeholder 6">
            <a:extLst>
              <a:ext uri="{FF2B5EF4-FFF2-40B4-BE49-F238E27FC236}">
                <a16:creationId xmlns:a16="http://schemas.microsoft.com/office/drawing/2014/main" id="{7BDA9258-1222-954A-8675-17E6F6E8D8C6}"/>
              </a:ext>
            </a:extLst>
          </p:cNvPr>
          <p:cNvSpPr>
            <a:spLocks noGrp="1"/>
          </p:cNvSpPr>
          <p:nvPr>
            <p:ph type="sldNum" sz="quarter" idx="5"/>
          </p:nvPr>
        </p:nvSpPr>
        <p:spPr>
          <a:xfrm>
            <a:off x="3884613" y="-7232"/>
            <a:ext cx="2971800" cy="458787"/>
          </a:xfrm>
          <a:prstGeom prst="rect">
            <a:avLst/>
          </a:prstGeom>
        </p:spPr>
        <p:txBody>
          <a:bodyPr vert="horz" lIns="91440" tIns="45720" rIns="91440" bIns="45720" rtlCol="0" anchor="t"/>
          <a:lstStyle>
            <a:lvl1pPr algn="r">
              <a:defRPr sz="1000">
                <a:latin typeface="Gill Sans MT" panose="020B0502020104020203" pitchFamily="34" charset="77"/>
              </a:defRPr>
            </a:lvl1pPr>
          </a:lstStyle>
          <a:p>
            <a:fld id="{E77C5AC4-0E0F-3C41-B3D5-6FAFD8C8A839}" type="slidenum">
              <a:rPr lang="en-US" smtClean="0"/>
              <a:pPr/>
              <a:t>61</a:t>
            </a:fld>
            <a:endParaRPr lang="en-US" dirty="0">
              <a:latin typeface="Gill Sans MT" panose="020B0502020104020203" pitchFamily="34" charset="77"/>
            </a:endParaRPr>
          </a:p>
        </p:txBody>
      </p:sp>
    </p:spTree>
    <p:extLst>
      <p:ext uri="{BB962C8B-B14F-4D97-AF65-F5344CB8AC3E}">
        <p14:creationId xmlns:p14="http://schemas.microsoft.com/office/powerpoint/2010/main" val="2535776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152">
              <a:defRPr/>
            </a:pPr>
            <a:endParaRPr lang="en-US" sz="2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42152" rtl="0" eaLnBrk="1" fontAlgn="auto" latinLnBrk="0" hangingPunct="1">
              <a:lnSpc>
                <a:spcPct val="100000"/>
              </a:lnSpc>
              <a:spcBef>
                <a:spcPts val="0"/>
              </a:spcBef>
              <a:spcAft>
                <a:spcPts val="0"/>
              </a:spcAft>
              <a:buClrTx/>
              <a:buSzTx/>
              <a:buFontTx/>
              <a:buNone/>
              <a:tabLst/>
              <a:defRPr/>
            </a:pPr>
            <a:fld id="{4776B86E-529C-48F6-83DC-9AF1DDE7F0C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152"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9918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2F19F-D810-4948-BAEA-5EC75D35B3BD}" type="slidenum">
              <a:rPr lang="en-US" smtClean="0"/>
              <a:t>62</a:t>
            </a:fld>
            <a:endParaRPr lang="en-US" dirty="0"/>
          </a:p>
        </p:txBody>
      </p:sp>
    </p:spTree>
    <p:extLst>
      <p:ext uri="{BB962C8B-B14F-4D97-AF65-F5344CB8AC3E}">
        <p14:creationId xmlns:p14="http://schemas.microsoft.com/office/powerpoint/2010/main" val="16404526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B3316-3ADE-4E4D-AC86-BE3713B46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2995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20B3316-3ADE-4E4D-AC86-BE3713B46A26}" type="slidenum">
              <a:rPr lang="en-US" smtClean="0"/>
              <a:t>65</a:t>
            </a:fld>
            <a:endParaRPr lang="en-US"/>
          </a:p>
        </p:txBody>
      </p:sp>
    </p:spTree>
    <p:extLst>
      <p:ext uri="{BB962C8B-B14F-4D97-AF65-F5344CB8AC3E}">
        <p14:creationId xmlns:p14="http://schemas.microsoft.com/office/powerpoint/2010/main" val="4013320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0B3316-3ADE-4E4D-AC86-BE3713B46A26}" type="slidenum">
              <a:rPr lang="en-US" smtClean="0"/>
              <a:t>66</a:t>
            </a:fld>
            <a:endParaRPr lang="en-US"/>
          </a:p>
        </p:txBody>
      </p:sp>
    </p:spTree>
    <p:extLst>
      <p:ext uri="{BB962C8B-B14F-4D97-AF65-F5344CB8AC3E}">
        <p14:creationId xmlns:p14="http://schemas.microsoft.com/office/powerpoint/2010/main" val="1849198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20B3316-3ADE-4E4D-AC86-BE3713B46A26}" type="slidenum">
              <a:rPr lang="en-US" smtClean="0"/>
              <a:t>67</a:t>
            </a:fld>
            <a:endParaRPr lang="en-US"/>
          </a:p>
        </p:txBody>
      </p:sp>
    </p:spTree>
    <p:extLst>
      <p:ext uri="{BB962C8B-B14F-4D97-AF65-F5344CB8AC3E}">
        <p14:creationId xmlns:p14="http://schemas.microsoft.com/office/powerpoint/2010/main" val="975002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700088"/>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cs typeface="Calibri"/>
            </a:endParaRPr>
          </a:p>
        </p:txBody>
      </p:sp>
      <p:sp>
        <p:nvSpPr>
          <p:cNvPr id="5" name="Footer Placeholder 4">
            <a:extLst>
              <a:ext uri="{FF2B5EF4-FFF2-40B4-BE49-F238E27FC236}">
                <a16:creationId xmlns:a16="http://schemas.microsoft.com/office/drawing/2014/main" id="{81709408-3AD1-1743-B088-683A9EE05FD4}"/>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2021 The Meadows Center for Preventing Educational Risk, The University of Texas at Austin.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These materials were developed with funding from the Institute for Education Sciences, R305R200002, to the American Institutes for Research and The University of Texas at Austin.</a:t>
            </a:r>
          </a:p>
        </p:txBody>
      </p:sp>
      <p:sp>
        <p:nvSpPr>
          <p:cNvPr id="6" name="Header Placeholder 5">
            <a:extLst>
              <a:ext uri="{FF2B5EF4-FFF2-40B4-BE49-F238E27FC236}">
                <a16:creationId xmlns:a16="http://schemas.microsoft.com/office/drawing/2014/main" id="{D6476973-1FB7-4247-9B25-0CB216435C7F}"/>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PACT Training Day 1</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64F5B6A-FD80-E343-B14D-790DCD84FC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C5AC4-0E0F-3C41-B3D5-6FAFD8C8A8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878458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700088"/>
            <a:ext cx="5486400" cy="3086100"/>
          </a:xfrm>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B9FC9DC5-0A43-9049-8ED1-51817731B1F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2021 The Meadows Center for Preventing Educational Risk, The University of Texas at Austin.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These materials were developed with funding from the Institute for Education Sciences, R305R200002, to the American Institutes for Research and The University of Texas at Austin.</a:t>
            </a:r>
          </a:p>
        </p:txBody>
      </p:sp>
      <p:sp>
        <p:nvSpPr>
          <p:cNvPr id="6" name="Header Placeholder 5">
            <a:extLst>
              <a:ext uri="{FF2B5EF4-FFF2-40B4-BE49-F238E27FC236}">
                <a16:creationId xmlns:a16="http://schemas.microsoft.com/office/drawing/2014/main" id="{BEE55A72-4196-B64C-A901-0B70FCCEE48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PACT Training Day 1</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BA417C2-D6FF-FD42-A058-F74508B69F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C5AC4-0E0F-3C41-B3D5-6FAFD8C8A8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4122637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B3316-3ADE-4E4D-AC86-BE3713B46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960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152" rtl="0" eaLnBrk="1" fontAlgn="auto" latinLnBrk="0" hangingPunct="1">
              <a:lnSpc>
                <a:spcPct val="100000"/>
              </a:lnSpc>
              <a:spcBef>
                <a:spcPts val="0"/>
              </a:spcBef>
              <a:spcAft>
                <a:spcPts val="0"/>
              </a:spcAft>
              <a:buClrTx/>
              <a:buSzTx/>
              <a:buFontTx/>
              <a:buNone/>
              <a:tabLst/>
              <a:defRPr/>
            </a:pPr>
            <a:fld id="{CBC2F19F-D810-4948-BAEA-5EC75D35B3B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15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03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Slide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Logo for Literacy Academy 2025">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20274" y="5423885"/>
            <a:ext cx="4551451" cy="1050590"/>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383969" y="709644"/>
            <a:ext cx="11424062" cy="1107996"/>
          </a:xfrm>
          <a:prstGeom prst="rect">
            <a:avLst/>
          </a:prstGeom>
          <a:noFill/>
        </p:spPr>
        <p:txBody>
          <a:bodyPr wrap="square" rtlCol="0">
            <a:spAutoFit/>
          </a:bodyPr>
          <a:lstStyle/>
          <a:p>
            <a:pPr algn="ctr"/>
            <a:r>
              <a:rPr lang="en-US" sz="6600" b="1" cap="all" baseline="0" dirty="0">
                <a:solidFill>
                  <a:srgbClr val="002060"/>
                </a:solidFill>
                <a:latin typeface="+mj-lt"/>
              </a:rPr>
              <a:t>Presentation</a:t>
            </a:r>
            <a:r>
              <a:rPr lang="en-US" sz="6600" b="1" cap="all" dirty="0">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Tree>
    <p:extLst>
      <p:ext uri="{BB962C8B-B14F-4D97-AF65-F5344CB8AC3E}">
        <p14:creationId xmlns:p14="http://schemas.microsoft.com/office/powerpoint/2010/main" val="555408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ghlight Text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
        <p:nvSpPr>
          <p:cNvPr id="3" name="Footer Placeholder 23">
            <a:extLst>
              <a:ext uri="{FF2B5EF4-FFF2-40B4-BE49-F238E27FC236}">
                <a16:creationId xmlns:a16="http://schemas.microsoft.com/office/drawing/2014/main" id="{4C47A4CC-D6C6-8FE9-B71F-CACDE0E6F5E0}"/>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A608AF6F-FCE2-5774-D0CF-09E4D63967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947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Pro SemiBold" panose="020B06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5D781D1F-2231-71D3-A630-471868206DC4}"/>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021CEF5C-7069-4EBD-47F5-8FD008978D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89628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5" name="Footer Placeholder 23">
            <a:extLst>
              <a:ext uri="{FF2B5EF4-FFF2-40B4-BE49-F238E27FC236}">
                <a16:creationId xmlns:a16="http://schemas.microsoft.com/office/drawing/2014/main" id="{08F7EBCC-A0CF-5C7C-A971-941E7FA9F2A8}"/>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6" name="Picture 5" descr="Logo for Literacy Academy 2025">
            <a:extLst>
              <a:ext uri="{FF2B5EF4-FFF2-40B4-BE49-F238E27FC236}">
                <a16:creationId xmlns:a16="http://schemas.microsoft.com/office/drawing/2014/main" id="{80335F13-1E87-F1A0-9357-0328D40502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470132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5" name="Footer Placeholder 23">
            <a:extLst>
              <a:ext uri="{FF2B5EF4-FFF2-40B4-BE49-F238E27FC236}">
                <a16:creationId xmlns:a16="http://schemas.microsoft.com/office/drawing/2014/main" id="{3F68AAC8-0EAC-E412-E6CE-870933ACB058}"/>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6" name="Picture 5" descr="Logo for Literacy Academy 2025">
            <a:extLst>
              <a:ext uri="{FF2B5EF4-FFF2-40B4-BE49-F238E27FC236}">
                <a16:creationId xmlns:a16="http://schemas.microsoft.com/office/drawing/2014/main" id="{347C7742-5E35-9667-DCDD-2B09506E0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30062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s With Title LA25">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244BFE72-C580-D1FF-5AE1-478052476F8D}"/>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FE2627C0-F3FD-E162-9BAB-0778ABF4E7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819645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Pictures with Captions LA25">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Pro"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mn-lt"/>
              </a:defRPr>
            </a:lvl1pPr>
          </a:lstStyle>
          <a:p>
            <a:pPr lvl="0"/>
            <a:r>
              <a:rPr lang="en-US" dirty="0"/>
              <a:t>Click to Edit Photo Caption</a:t>
            </a:r>
          </a:p>
        </p:txBody>
      </p:sp>
      <p:sp>
        <p:nvSpPr>
          <p:cNvPr id="3" name="Footer Placeholder 23">
            <a:extLst>
              <a:ext uri="{FF2B5EF4-FFF2-40B4-BE49-F238E27FC236}">
                <a16:creationId xmlns:a16="http://schemas.microsoft.com/office/drawing/2014/main" id="{2B2EB03C-49B3-ED1D-B935-E8B39EC77B9A}"/>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5D699F0F-AFF0-324B-A679-74FC6A2981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3504045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Pictures With Title LA25">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mj-lt"/>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mn-lt"/>
              </a:defRPr>
            </a:lvl1pPr>
          </a:lstStyle>
          <a:p>
            <a:r>
              <a:rPr lang="en-US" dirty="0"/>
              <a:t>Click Icon to add picture</a:t>
            </a:r>
          </a:p>
        </p:txBody>
      </p:sp>
      <p:sp>
        <p:nvSpPr>
          <p:cNvPr id="3" name="Footer Placeholder 23">
            <a:extLst>
              <a:ext uri="{FF2B5EF4-FFF2-40B4-BE49-F238E27FC236}">
                <a16:creationId xmlns:a16="http://schemas.microsoft.com/office/drawing/2014/main" id="{F73FC782-D78A-15CC-5AC4-96709FA1AC5E}"/>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CB27DB5A-17FB-95B6-6697-232B150358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4275278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LA25">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3" name="Footer Placeholder 23">
            <a:extLst>
              <a:ext uri="{FF2B5EF4-FFF2-40B4-BE49-F238E27FC236}">
                <a16:creationId xmlns:a16="http://schemas.microsoft.com/office/drawing/2014/main" id="{AB903CE0-39E9-D31D-2F4A-60B743018F6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054479CC-6441-56C9-3B02-AE06AB3A10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321316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Pictures With Title LA25">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2E21B380-D4D8-7AB6-1F0A-E154CAD28F91}"/>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5FA854E9-8242-6ACC-F6FC-B182D4214F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527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Picture Gallery LA25">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50991751-7CAD-A3D7-938E-D50EE6A72B7A}"/>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165B71CC-0F53-75E0-1F2E-21632F226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16990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Ohio Department of Education and Workforce logo">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516582" y="5592341"/>
            <a:ext cx="2974109" cy="815755"/>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383969" y="709644"/>
            <a:ext cx="11424062" cy="1107996"/>
          </a:xfrm>
          <a:prstGeom prst="rect">
            <a:avLst/>
          </a:prstGeom>
          <a:noFill/>
        </p:spPr>
        <p:txBody>
          <a:bodyPr wrap="square" rtlCol="0">
            <a:spAutoFit/>
          </a:bodyPr>
          <a:lstStyle/>
          <a:p>
            <a:pPr algn="ctr"/>
            <a:r>
              <a:rPr lang="en-US" sz="6600" b="1" cap="all" baseline="0" dirty="0">
                <a:solidFill>
                  <a:srgbClr val="002060"/>
                </a:solidFill>
                <a:latin typeface="+mj-lt"/>
              </a:rPr>
              <a:t>Presentation</a:t>
            </a:r>
            <a:r>
              <a:rPr lang="en-US" sz="6600" b="1" cap="all" dirty="0">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Tree>
    <p:extLst>
      <p:ext uri="{BB962C8B-B14F-4D97-AF65-F5344CB8AC3E}">
        <p14:creationId xmlns:p14="http://schemas.microsoft.com/office/powerpoint/2010/main" val="979810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Slide Image With Footer LA25">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
        <p:nvSpPr>
          <p:cNvPr id="2" name="Footer Placeholder 23">
            <a:extLst>
              <a:ext uri="{FF2B5EF4-FFF2-40B4-BE49-F238E27FC236}">
                <a16:creationId xmlns:a16="http://schemas.microsoft.com/office/drawing/2014/main" id="{4F29C5CF-BFB4-7E3D-95B0-6CADC4FE6F60}"/>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3" name="Picture 2" descr="Logo for Literacy Academy 2025">
            <a:extLst>
              <a:ext uri="{FF2B5EF4-FFF2-40B4-BE49-F238E27FC236}">
                <a16:creationId xmlns:a16="http://schemas.microsoft.com/office/drawing/2014/main" id="{90DF0427-BA71-1D15-7057-161FCFB851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4237913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LA25">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Tree>
    <p:extLst>
      <p:ext uri="{BB962C8B-B14F-4D97-AF65-F5344CB8AC3E}">
        <p14:creationId xmlns:p14="http://schemas.microsoft.com/office/powerpoint/2010/main" val="3882097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err="1">
                <a:solidFill>
                  <a:srgbClr val="002060"/>
                </a:solidFill>
                <a:latin typeface="+mn-lt"/>
                <a:ea typeface="Open Sans" panose="020B0606030504020204" pitchFamily="34" charset="0"/>
                <a:cs typeface="Open Sans" panose="020B0606030504020204" pitchFamily="34" charset="0"/>
              </a:rPr>
              <a:t>education.ohio.gov</a:t>
            </a:r>
            <a:r>
              <a:rPr lang="en-US" sz="1800" b="0" dirty="0">
                <a:solidFill>
                  <a:srgbClr val="002060"/>
                </a:solidFill>
                <a:latin typeface="+mn-lt"/>
                <a:ea typeface="Open Sans" panose="020B0606030504020204" pitchFamily="34" charset="0"/>
                <a:cs typeface="Open Sans" panose="020B0606030504020204" pitchFamily="34" charset="0"/>
              </a:rPr>
              <a:t>/</a:t>
            </a:r>
            <a:r>
              <a:rPr lang="en-US" sz="1800" b="0" dirty="0" err="1">
                <a:solidFill>
                  <a:srgbClr val="002060"/>
                </a:solidFill>
                <a:latin typeface="+mn-lt"/>
                <a:ea typeface="Open Sans" panose="020B0606030504020204" pitchFamily="34" charset="0"/>
                <a:cs typeface="Open Sans" panose="020B0606030504020204" pitchFamily="34" charset="0"/>
              </a:rPr>
              <a:t>LiteracyAcademy</a:t>
            </a:r>
            <a:endParaRPr lang="en-US" sz="1800" b="0" dirty="0">
              <a:solidFill>
                <a:srgbClr val="002060"/>
              </a:solidFill>
              <a:latin typeface="+mn-lt"/>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49465" y="5040360"/>
            <a:ext cx="5895024" cy="1360722"/>
          </a:xfrm>
          <a:prstGeom prst="rect">
            <a:avLst/>
          </a:prstGeom>
        </p:spPr>
      </p:pic>
      <p:sp>
        <p:nvSpPr>
          <p:cNvPr id="3" name="Footer Placeholder 23">
            <a:extLst>
              <a:ext uri="{FF2B5EF4-FFF2-40B4-BE49-F238E27FC236}">
                <a16:creationId xmlns:a16="http://schemas.microsoft.com/office/drawing/2014/main" id="{92863ED9-4BC3-092C-F37C-7FD2A3DC74B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spTree>
    <p:extLst>
      <p:ext uri="{BB962C8B-B14F-4D97-AF65-F5344CB8AC3E}">
        <p14:creationId xmlns:p14="http://schemas.microsoft.com/office/powerpoint/2010/main" val="1091201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DEW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4" y="5592194"/>
            <a:ext cx="2739695" cy="751459"/>
          </a:xfrm>
          <a:prstGeom prst="rect">
            <a:avLst/>
          </a:prstGeom>
        </p:spPr>
      </p:pic>
    </p:spTree>
    <p:extLst>
      <p:ext uri="{BB962C8B-B14F-4D97-AF65-F5344CB8AC3E}">
        <p14:creationId xmlns:p14="http://schemas.microsoft.com/office/powerpoint/2010/main" val="1839762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dirty="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
        <p:nvSpPr>
          <p:cNvPr id="3" name="Footer Placeholder 23">
            <a:extLst>
              <a:ext uri="{FF2B5EF4-FFF2-40B4-BE49-F238E27FC236}">
                <a16:creationId xmlns:a16="http://schemas.microsoft.com/office/drawing/2014/main" id="{19E30B6A-00A1-5218-16F5-45AE37CF2E0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52E5280A-BD01-96AE-6B06-A1E013DD10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323019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592280"/>
            <a:ext cx="2621426" cy="719019"/>
          </a:xfrm>
          <a:prstGeom prst="rect">
            <a:avLst/>
          </a:prstGeom>
        </p:spPr>
      </p:pic>
      <p:sp>
        <p:nvSpPr>
          <p:cNvPr id="3" name="Footer Placeholder 23">
            <a:extLst>
              <a:ext uri="{FF2B5EF4-FFF2-40B4-BE49-F238E27FC236}">
                <a16:creationId xmlns:a16="http://schemas.microsoft.com/office/drawing/2014/main" id="{F082BFC5-B793-2E22-A35B-4250AD3E8157}"/>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6A88EB38-A31B-0FF0-B114-95AC43CA74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156565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76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ening DEW">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314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DEW-w UR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err="1">
                <a:solidFill>
                  <a:srgbClr val="0E3F75"/>
                </a:solidFill>
                <a:latin typeface="Source Sans Pro" panose="020B0503030403020204" pitchFamily="34" charset="0"/>
              </a:rPr>
              <a:t>education.ohio.gov</a:t>
            </a:r>
            <a:r>
              <a:rPr lang="en-US" dirty="0">
                <a:solidFill>
                  <a:srgbClr val="0E3F75"/>
                </a:solidFill>
                <a:latin typeface="Source Sans Pro" panose="020B0503030403020204" pitchFamily="34" charset="0"/>
              </a:rPr>
              <a:t>/</a:t>
            </a:r>
            <a:r>
              <a:rPr lang="en-US" dirty="0" err="1">
                <a:solidFill>
                  <a:srgbClr val="0E3F75"/>
                </a:solidFill>
                <a:latin typeface="Source Sans Pro" panose="020B0503030403020204" pitchFamily="34" charset="0"/>
              </a:rPr>
              <a:t>LiteracyAcademy</a:t>
            </a:r>
            <a:endParaRPr lang="en-US" dirty="0">
              <a:solidFill>
                <a:srgbClr val="0E3F75"/>
              </a:solidFill>
              <a:latin typeface="Source Sans Pro" panose="020B0503030403020204" pitchFamily="34" charset="0"/>
            </a:endParaRPr>
          </a:p>
        </p:txBody>
      </p:sp>
    </p:spTree>
    <p:extLst>
      <p:ext uri="{BB962C8B-B14F-4D97-AF65-F5344CB8AC3E}">
        <p14:creationId xmlns:p14="http://schemas.microsoft.com/office/powerpoint/2010/main" val="1706685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496128"/>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Title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Pro"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Pro"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Pro"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Pro SemiBold" panose="020B06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pic>
        <p:nvPicPr>
          <p:cNvPr id="3" name="Picture 2" descr="Logo for Literacy Academy 2025">
            <a:extLst>
              <a:ext uri="{FF2B5EF4-FFF2-40B4-BE49-F238E27FC236}">
                <a16:creationId xmlns:a16="http://schemas.microsoft.com/office/drawing/2014/main" id="{7B984E66-0D92-004F-ED8D-4CD9C8BE87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411291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4" name="Footer Placeholder 23">
            <a:extLst>
              <a:ext uri="{FF2B5EF4-FFF2-40B4-BE49-F238E27FC236}">
                <a16:creationId xmlns:a16="http://schemas.microsoft.com/office/drawing/2014/main" id="{9941DDFB-8A9C-8EA5-EA51-D0D595D3392C}"/>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407D6205-4FA4-BAB9-D165-A026DEFCA8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422958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Slide LA25">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2" name="Footer Placeholder 23">
            <a:extLst>
              <a:ext uri="{FF2B5EF4-FFF2-40B4-BE49-F238E27FC236}">
                <a16:creationId xmlns:a16="http://schemas.microsoft.com/office/drawing/2014/main" id="{EAAC2D97-83D9-1DB7-B69A-55B9C87D81DE}"/>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3" name="Picture 2" descr="Logo for Literacy Academy 2025">
            <a:extLst>
              <a:ext uri="{FF2B5EF4-FFF2-40B4-BE49-F238E27FC236}">
                <a16:creationId xmlns:a16="http://schemas.microsoft.com/office/drawing/2014/main" id="{488BA9D1-6A42-DA18-5C0F-CD5DBC5324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3276244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 Tex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23">
            <a:extLst>
              <a:ext uri="{FF2B5EF4-FFF2-40B4-BE49-F238E27FC236}">
                <a16:creationId xmlns:a16="http://schemas.microsoft.com/office/drawing/2014/main" id="{8566DC88-8BCD-DE0D-231A-B99BCBF9F0E6}"/>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07844199-1EAB-A417-0396-D8AAE2482C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6186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LA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3" name="Footer Placeholder 23">
            <a:extLst>
              <a:ext uri="{FF2B5EF4-FFF2-40B4-BE49-F238E27FC236}">
                <a16:creationId xmlns:a16="http://schemas.microsoft.com/office/drawing/2014/main" id="{79883E32-D0D8-D0D5-86D5-7E56AE831BB6}"/>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4" name="Picture 3" descr="Logo for Literacy Academy 2025">
            <a:extLst>
              <a:ext uri="{FF2B5EF4-FFF2-40B4-BE49-F238E27FC236}">
                <a16:creationId xmlns:a16="http://schemas.microsoft.com/office/drawing/2014/main" id="{6997045D-D5DA-5AA5-F8BF-A5FEAEEE98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2097572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4" name="Footer Placeholder 23">
            <a:extLst>
              <a:ext uri="{FF2B5EF4-FFF2-40B4-BE49-F238E27FC236}">
                <a16:creationId xmlns:a16="http://schemas.microsoft.com/office/drawing/2014/main" id="{9941DDFB-8A9C-8EA5-EA51-D0D595D3392C}"/>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5" name="Picture 4" descr="Logo for Literacy Academy 2025">
            <a:extLst>
              <a:ext uri="{FF2B5EF4-FFF2-40B4-BE49-F238E27FC236}">
                <a16:creationId xmlns:a16="http://schemas.microsoft.com/office/drawing/2014/main" id="{407D6205-4FA4-BAB9-D165-A026DEFCA8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54238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5" name="Footer Placeholder 23">
            <a:extLst>
              <a:ext uri="{FF2B5EF4-FFF2-40B4-BE49-F238E27FC236}">
                <a16:creationId xmlns:a16="http://schemas.microsoft.com/office/drawing/2014/main" id="{0FBBD103-7C8F-417F-A755-87575B6F255F}"/>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6" name="Picture 5" descr="Logo for Literacy Academy 2025">
            <a:extLst>
              <a:ext uri="{FF2B5EF4-FFF2-40B4-BE49-F238E27FC236}">
                <a16:creationId xmlns:a16="http://schemas.microsoft.com/office/drawing/2014/main" id="{5E979A2F-B9EC-B852-993A-C2C3831BB5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87145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LA2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
        <p:nvSpPr>
          <p:cNvPr id="7" name="Footer Placeholder 23">
            <a:extLst>
              <a:ext uri="{FF2B5EF4-FFF2-40B4-BE49-F238E27FC236}">
                <a16:creationId xmlns:a16="http://schemas.microsoft.com/office/drawing/2014/main" id="{E92A8824-CDAD-6387-2E8D-B4B70E3D4632}"/>
              </a:ext>
              <a:ext uri="{C183D7F6-B498-43B3-948B-1728B52AA6E4}">
                <adec:decorative xmlns:adec="http://schemas.microsoft.com/office/drawing/2017/decorative" val="1"/>
              </a:ext>
            </a:extLst>
          </p:cNvPr>
          <p:cNvSpPr>
            <a:spLocks noGrp="1"/>
          </p:cNvSpPr>
          <p:nvPr>
            <p:ph type="ftr" sz="quarter" idx="22"/>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8" name="Picture 7" descr="Logo for Literacy Academy 2025">
            <a:extLst>
              <a:ext uri="{FF2B5EF4-FFF2-40B4-BE49-F238E27FC236}">
                <a16:creationId xmlns:a16="http://schemas.microsoft.com/office/drawing/2014/main" id="{155E4CA0-02F2-456E-8D7C-BA1D585FE4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35072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8.xml"/><Relationship Id="rId7" Type="http://schemas.openxmlformats.org/officeDocument/2006/relationships/image" Target="../media/image5.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2.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Footer Placeholder 23">
            <a:extLst>
              <a:ext uri="{FF2B5EF4-FFF2-40B4-BE49-F238E27FC236}">
                <a16:creationId xmlns:a16="http://schemas.microsoft.com/office/drawing/2014/main" id="{DECED9F2-6A69-C226-FEE1-282BB31B3414}"/>
              </a:ext>
              <a:ext uri="{C183D7F6-B498-43B3-948B-1728B52AA6E4}">
                <adec:decorative xmlns:adec="http://schemas.microsoft.com/office/drawing/2017/decorative" val="1"/>
              </a:ext>
            </a:extLst>
          </p:cNvPr>
          <p:cNvSpPr>
            <a:spLocks noGrp="1"/>
          </p:cNvSpPr>
          <p:nvPr>
            <p:ph type="ftr" sz="quarter" idx="3"/>
          </p:nvPr>
        </p:nvSpPr>
        <p:spPr>
          <a:xfrm>
            <a:off x="1" y="6287786"/>
            <a:ext cx="568904" cy="570213"/>
          </a:xfrm>
          <a:prstGeom prst="rect">
            <a:avLst/>
          </a:prstGeom>
          <a:solidFill>
            <a:schemeClr val="bg1"/>
          </a:solidFill>
        </p:spPr>
        <p:txBody>
          <a:bodyPr/>
          <a:lstStyle>
            <a:lvl1pPr>
              <a:defRPr/>
            </a:lvl1pPr>
          </a:lstStyle>
          <a:p>
            <a:r>
              <a:rPr lang="en-US"/>
              <a:t>      </a:t>
            </a:r>
          </a:p>
        </p:txBody>
      </p:sp>
      <p:pic>
        <p:nvPicPr>
          <p:cNvPr id="6" name="Picture 5" descr="Logo for Literacy Academy 2025">
            <a:extLst>
              <a:ext uri="{FF2B5EF4-FFF2-40B4-BE49-F238E27FC236}">
                <a16:creationId xmlns:a16="http://schemas.microsoft.com/office/drawing/2014/main" id="{E83CD19A-C29F-1B3F-CDCD-EB1A91AD2D9E}"/>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0" y="6222311"/>
            <a:ext cx="2743200" cy="633202"/>
          </a:xfrm>
          <a:prstGeom prst="rect">
            <a:avLst/>
          </a:prstGeom>
        </p:spPr>
      </p:pic>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3786" r:id="rId1"/>
    <p:sldLayoutId id="2147483797" r:id="rId2"/>
    <p:sldLayoutId id="2147483784" r:id="rId3"/>
    <p:sldLayoutId id="2147483774" r:id="rId4"/>
    <p:sldLayoutId id="2147483770" r:id="rId5"/>
    <p:sldLayoutId id="2147483792" r:id="rId6"/>
    <p:sldLayoutId id="2147483769" r:id="rId7"/>
    <p:sldLayoutId id="2147483771" r:id="rId8"/>
    <p:sldLayoutId id="2147483772" r:id="rId9"/>
    <p:sldLayoutId id="2147483796" r:id="rId10"/>
    <p:sldLayoutId id="2147483773" r:id="rId11"/>
    <p:sldLayoutId id="2147483775" r:id="rId12"/>
    <p:sldLayoutId id="2147483776" r:id="rId13"/>
    <p:sldLayoutId id="2147483783" r:id="rId14"/>
    <p:sldLayoutId id="2147483788" r:id="rId15"/>
    <p:sldLayoutId id="2147483778" r:id="rId16"/>
    <p:sldLayoutId id="2147483787" r:id="rId17"/>
    <p:sldLayoutId id="2147483780" r:id="rId18"/>
    <p:sldLayoutId id="2147483779" r:id="rId19"/>
    <p:sldLayoutId id="2147483777" r:id="rId20"/>
    <p:sldLayoutId id="2147483781" r:id="rId21"/>
    <p:sldLayoutId id="2147483785" r:id="rId22"/>
    <p:sldLayoutId id="2147483793" r:id="rId23"/>
    <p:sldLayoutId id="2147483791" r:id="rId24"/>
    <p:sldLayoutId id="2147483794" r:id="rId25"/>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C0FF6-0872-B98B-BC37-6F17E855EC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2408158" y="2054120"/>
            <a:ext cx="7375684" cy="3178279"/>
          </a:xfrm>
          <a:prstGeom prst="rect">
            <a:avLst/>
          </a:prstGeom>
        </p:spPr>
      </p:pic>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57" r:id="rId3"/>
    <p:sldLayoutId id="2147483756" r:id="rId4"/>
    <p:sldLayoutId id="214748375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8.sv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3.jpg"/><Relationship Id="rId5" Type="http://schemas.openxmlformats.org/officeDocument/2006/relationships/image" Target="../media/image12.tiff"/><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231E7-0C78-C141-62FC-4A35325791DD}"/>
              </a:ext>
            </a:extLst>
          </p:cNvPr>
          <p:cNvSpPr>
            <a:spLocks noGrp="1"/>
          </p:cNvSpPr>
          <p:nvPr>
            <p:ph type="title" idx="4294967295"/>
          </p:nvPr>
        </p:nvSpPr>
        <p:spPr>
          <a:xfrm>
            <a:off x="838200" y="-1325563"/>
            <a:ext cx="10515600" cy="1325563"/>
          </a:xfrm>
          <a:prstGeom prst="rect">
            <a:avLst/>
          </a:prstGeom>
        </p:spPr>
        <p:txBody>
          <a:bodyPr anchor="b"/>
          <a:lstStyle/>
          <a:p>
            <a:r>
              <a:rPr lang="en-US" dirty="0"/>
              <a:t>Ohio: The Heart of it All. </a:t>
            </a:r>
            <a:r>
              <a:rPr lang="en-US" dirty="0" err="1"/>
              <a:t>Ohio.org</a:t>
            </a:r>
            <a:endParaRPr lang="en-US" dirty="0"/>
          </a:p>
        </p:txBody>
      </p:sp>
    </p:spTree>
    <p:extLst>
      <p:ext uri="{BB962C8B-B14F-4D97-AF65-F5344CB8AC3E}">
        <p14:creationId xmlns:p14="http://schemas.microsoft.com/office/powerpoint/2010/main" val="4201696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F7C6B9-9436-624B-8394-98D7D7FB76C6}"/>
              </a:ext>
            </a:extLst>
          </p:cNvPr>
          <p:cNvSpPr>
            <a:spLocks noGrp="1"/>
          </p:cNvSpPr>
          <p:nvPr>
            <p:ph type="title"/>
          </p:nvPr>
        </p:nvSpPr>
        <p:spPr/>
        <p:txBody>
          <a:bodyPr>
            <a:normAutofit/>
          </a:bodyPr>
          <a:lstStyle/>
          <a:p>
            <a:r>
              <a:rPr lang="en-US" dirty="0"/>
              <a:t>IES Recommendations Based on Strong or Moderate Scientific Evidence</a:t>
            </a:r>
          </a:p>
        </p:txBody>
      </p:sp>
      <p:grpSp>
        <p:nvGrpSpPr>
          <p:cNvPr id="2" name="Group 1" descr="Five recomendations from IES based on strong or moderate scientific evidence&#10;">
            <a:extLst>
              <a:ext uri="{FF2B5EF4-FFF2-40B4-BE49-F238E27FC236}">
                <a16:creationId xmlns:a16="http://schemas.microsoft.com/office/drawing/2014/main" id="{CAF68B0B-D984-5FEC-FD78-FBDE3A112AA7}"/>
              </a:ext>
            </a:extLst>
          </p:cNvPr>
          <p:cNvGrpSpPr/>
          <p:nvPr/>
        </p:nvGrpSpPr>
        <p:grpSpPr>
          <a:xfrm>
            <a:off x="630623" y="1485004"/>
            <a:ext cx="10947820" cy="4797043"/>
            <a:chOff x="630622" y="1485004"/>
            <a:chExt cx="11104107" cy="4981102"/>
          </a:xfrm>
        </p:grpSpPr>
        <p:grpSp>
          <p:nvGrpSpPr>
            <p:cNvPr id="15" name="Group 14">
              <a:extLst>
                <a:ext uri="{FF2B5EF4-FFF2-40B4-BE49-F238E27FC236}">
                  <a16:creationId xmlns:a16="http://schemas.microsoft.com/office/drawing/2014/main" id="{927F7333-481D-0441-81F9-B6C093164EE1}"/>
                </a:ext>
              </a:extLst>
            </p:cNvPr>
            <p:cNvGrpSpPr/>
            <p:nvPr/>
          </p:nvGrpSpPr>
          <p:grpSpPr>
            <a:xfrm>
              <a:off x="630622" y="1506594"/>
              <a:ext cx="8150125" cy="4940480"/>
              <a:chOff x="630622" y="1556698"/>
              <a:chExt cx="8150125" cy="4940480"/>
            </a:xfrm>
          </p:grpSpPr>
          <p:sp>
            <p:nvSpPr>
              <p:cNvPr id="5" name="Rounded Rectangle 4">
                <a:extLst>
                  <a:ext uri="{FF2B5EF4-FFF2-40B4-BE49-F238E27FC236}">
                    <a16:creationId xmlns:a16="http://schemas.microsoft.com/office/drawing/2014/main" id="{FDD45CAD-EB38-B44C-92F4-CC1D53BB04AC}"/>
                  </a:ext>
                </a:extLst>
              </p:cNvPr>
              <p:cNvSpPr/>
              <p:nvPr/>
            </p:nvSpPr>
            <p:spPr>
              <a:xfrm>
                <a:off x="630622" y="1556698"/>
                <a:ext cx="5907964" cy="839243"/>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Provide explicit vocabulary instruction. </a:t>
                </a:r>
              </a:p>
            </p:txBody>
          </p:sp>
          <p:sp>
            <p:nvSpPr>
              <p:cNvPr id="6" name="Rounded Rectangle 5">
                <a:extLst>
                  <a:ext uri="{FF2B5EF4-FFF2-40B4-BE49-F238E27FC236}">
                    <a16:creationId xmlns:a16="http://schemas.microsoft.com/office/drawing/2014/main" id="{A1B749CF-5DD7-2646-BE2D-6A67639802E4}"/>
                  </a:ext>
                </a:extLst>
              </p:cNvPr>
              <p:cNvSpPr/>
              <p:nvPr/>
            </p:nvSpPr>
            <p:spPr>
              <a:xfrm>
                <a:off x="630622" y="2565043"/>
                <a:ext cx="5907964" cy="839243"/>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Provide explicit comprehension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strategy instruction.</a:t>
                </a:r>
              </a:p>
            </p:txBody>
          </p:sp>
          <p:sp>
            <p:nvSpPr>
              <p:cNvPr id="7" name="Rounded Rectangle 6">
                <a:extLst>
                  <a:ext uri="{FF2B5EF4-FFF2-40B4-BE49-F238E27FC236}">
                    <a16:creationId xmlns:a16="http://schemas.microsoft.com/office/drawing/2014/main" id="{8658C42E-A276-5D4D-B4FB-7D44FDB2281D}"/>
                  </a:ext>
                </a:extLst>
              </p:cNvPr>
              <p:cNvSpPr/>
              <p:nvPr/>
            </p:nvSpPr>
            <p:spPr>
              <a:xfrm>
                <a:off x="630622" y="3598096"/>
                <a:ext cx="5907964" cy="839243"/>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Provide opportunities for extended discussion of text meaning and interpretation.</a:t>
                </a:r>
              </a:p>
            </p:txBody>
          </p:sp>
          <p:sp>
            <p:nvSpPr>
              <p:cNvPr id="8" name="Rounded Rectangle 7">
                <a:extLst>
                  <a:ext uri="{FF2B5EF4-FFF2-40B4-BE49-F238E27FC236}">
                    <a16:creationId xmlns:a16="http://schemas.microsoft.com/office/drawing/2014/main" id="{0A9A2884-23BA-E848-9ACA-712737F76B0D}"/>
                  </a:ext>
                </a:extLst>
              </p:cNvPr>
              <p:cNvSpPr/>
              <p:nvPr/>
            </p:nvSpPr>
            <p:spPr>
              <a:xfrm>
                <a:off x="630622" y="4631149"/>
                <a:ext cx="5907964" cy="839243"/>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Increase student motivation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engagement in literacy learning.</a:t>
                </a:r>
              </a:p>
            </p:txBody>
          </p:sp>
          <p:sp>
            <p:nvSpPr>
              <p:cNvPr id="9" name="Rounded Rectangle 8">
                <a:extLst>
                  <a:ext uri="{FF2B5EF4-FFF2-40B4-BE49-F238E27FC236}">
                    <a16:creationId xmlns:a16="http://schemas.microsoft.com/office/drawing/2014/main" id="{79369C55-9728-044F-AD6E-FD35BAF534A2}"/>
                  </a:ext>
                </a:extLst>
              </p:cNvPr>
              <p:cNvSpPr/>
              <p:nvPr/>
            </p:nvSpPr>
            <p:spPr>
              <a:xfrm>
                <a:off x="630622" y="5657935"/>
                <a:ext cx="5907964" cy="839243"/>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Make available intensive interventions for struggling readers. </a:t>
                </a:r>
              </a:p>
            </p:txBody>
          </p:sp>
          <p:sp>
            <p:nvSpPr>
              <p:cNvPr id="10" name="Rounded Rectangle 9">
                <a:extLst>
                  <a:ext uri="{FF2B5EF4-FFF2-40B4-BE49-F238E27FC236}">
                    <a16:creationId xmlns:a16="http://schemas.microsoft.com/office/drawing/2014/main" id="{CE2183B4-5367-E442-A61D-8BE96DD91319}"/>
                  </a:ext>
                </a:extLst>
              </p:cNvPr>
              <p:cNvSpPr/>
              <p:nvPr/>
            </p:nvSpPr>
            <p:spPr>
              <a:xfrm>
                <a:off x="6538587" y="1556698"/>
                <a:ext cx="2242160" cy="839243"/>
              </a:xfrm>
              <a:prstGeom prst="roundRect">
                <a:avLst/>
              </a:prstGeom>
              <a:solidFill>
                <a:srgbClr val="15A6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Strong</a:t>
                </a:r>
              </a:p>
            </p:txBody>
          </p:sp>
          <p:sp>
            <p:nvSpPr>
              <p:cNvPr id="11" name="Rounded Rectangle 10">
                <a:extLst>
                  <a:ext uri="{FF2B5EF4-FFF2-40B4-BE49-F238E27FC236}">
                    <a16:creationId xmlns:a16="http://schemas.microsoft.com/office/drawing/2014/main" id="{AA1FCC76-8F2F-CF45-914E-EA5DCCA76309}"/>
                  </a:ext>
                </a:extLst>
              </p:cNvPr>
              <p:cNvSpPr/>
              <p:nvPr/>
            </p:nvSpPr>
            <p:spPr>
              <a:xfrm>
                <a:off x="6538586" y="2558262"/>
                <a:ext cx="2242161" cy="839243"/>
              </a:xfrm>
              <a:prstGeom prst="roundRect">
                <a:avLst/>
              </a:prstGeom>
              <a:solidFill>
                <a:srgbClr val="15A6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Strong</a:t>
                </a:r>
              </a:p>
            </p:txBody>
          </p:sp>
          <p:sp>
            <p:nvSpPr>
              <p:cNvPr id="12" name="Rounded Rectangle 11">
                <a:extLst>
                  <a:ext uri="{FF2B5EF4-FFF2-40B4-BE49-F238E27FC236}">
                    <a16:creationId xmlns:a16="http://schemas.microsoft.com/office/drawing/2014/main" id="{F30F22C6-5F3C-2C48-AA7D-D5C11061FC7A}"/>
                  </a:ext>
                </a:extLst>
              </p:cNvPr>
              <p:cNvSpPr/>
              <p:nvPr/>
            </p:nvSpPr>
            <p:spPr>
              <a:xfrm>
                <a:off x="6538586" y="5657935"/>
                <a:ext cx="2242161" cy="839243"/>
              </a:xfrm>
              <a:prstGeom prst="roundRect">
                <a:avLst/>
              </a:prstGeom>
              <a:solidFill>
                <a:srgbClr val="15A6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Strong</a:t>
                </a:r>
              </a:p>
            </p:txBody>
          </p:sp>
          <p:sp>
            <p:nvSpPr>
              <p:cNvPr id="13" name="Rounded Rectangle 12">
                <a:extLst>
                  <a:ext uri="{FF2B5EF4-FFF2-40B4-BE49-F238E27FC236}">
                    <a16:creationId xmlns:a16="http://schemas.microsoft.com/office/drawing/2014/main" id="{64B49DB5-69C8-9C45-87FC-6848753FA74D}"/>
                  </a:ext>
                </a:extLst>
              </p:cNvPr>
              <p:cNvSpPr/>
              <p:nvPr/>
            </p:nvSpPr>
            <p:spPr>
              <a:xfrm>
                <a:off x="6538586" y="3585048"/>
                <a:ext cx="2242161" cy="839243"/>
              </a:xfrm>
              <a:prstGeom prst="roundRect">
                <a:avLst/>
              </a:prstGeom>
              <a:solidFill>
                <a:srgbClr val="60C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2A2A"/>
                    </a:solidFill>
                    <a:effectLst/>
                    <a:uLnTx/>
                    <a:uFillTx/>
                    <a:latin typeface="Calibri" panose="020F0502020204030204"/>
                    <a:ea typeface="+mn-ea"/>
                    <a:cs typeface="+mn-cs"/>
                  </a:rPr>
                  <a:t>Moderate</a:t>
                </a:r>
              </a:p>
            </p:txBody>
          </p:sp>
          <p:sp>
            <p:nvSpPr>
              <p:cNvPr id="14" name="Rounded Rectangle 13">
                <a:extLst>
                  <a:ext uri="{FF2B5EF4-FFF2-40B4-BE49-F238E27FC236}">
                    <a16:creationId xmlns:a16="http://schemas.microsoft.com/office/drawing/2014/main" id="{408FF57B-F685-CE4E-8DAC-23195301F030}"/>
                  </a:ext>
                </a:extLst>
              </p:cNvPr>
              <p:cNvSpPr/>
              <p:nvPr/>
            </p:nvSpPr>
            <p:spPr>
              <a:xfrm>
                <a:off x="6538586" y="4611834"/>
                <a:ext cx="2242161" cy="839243"/>
              </a:xfrm>
              <a:prstGeom prst="roundRect">
                <a:avLst/>
              </a:prstGeom>
              <a:solidFill>
                <a:srgbClr val="60C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2A2A"/>
                    </a:solidFill>
                    <a:effectLst/>
                    <a:uLnTx/>
                    <a:uFillTx/>
                    <a:latin typeface="Calibri" panose="020F0502020204030204"/>
                    <a:ea typeface="+mn-ea"/>
                    <a:cs typeface="+mn-cs"/>
                  </a:rPr>
                  <a:t>Moderate</a:t>
                </a:r>
              </a:p>
            </p:txBody>
          </p:sp>
        </p:grpSp>
        <p:sp>
          <p:nvSpPr>
            <p:cNvPr id="16" name="Right Brace 15">
              <a:extLst>
                <a:ext uri="{FF2B5EF4-FFF2-40B4-BE49-F238E27FC236}">
                  <a16:creationId xmlns:a16="http://schemas.microsoft.com/office/drawing/2014/main" id="{49F941C8-3D5F-194B-BC62-53CF955315BE}"/>
                </a:ext>
              </a:extLst>
            </p:cNvPr>
            <p:cNvSpPr/>
            <p:nvPr/>
          </p:nvSpPr>
          <p:spPr>
            <a:xfrm>
              <a:off x="8780747" y="1506594"/>
              <a:ext cx="638826" cy="4940480"/>
            </a:xfrm>
            <a:prstGeom prst="rightBrace">
              <a:avLst/>
            </a:prstGeom>
            <a:ln w="38100">
              <a:solidFill>
                <a:srgbClr val="595CA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CA09E960-BDF5-7A4A-9C36-73F4EF69A69E}"/>
                </a:ext>
              </a:extLst>
            </p:cNvPr>
            <p:cNvSpPr/>
            <p:nvPr/>
          </p:nvSpPr>
          <p:spPr>
            <a:xfrm>
              <a:off x="9419573" y="1485004"/>
              <a:ext cx="2315156" cy="1621451"/>
            </a:xfrm>
            <a:prstGeom prst="roundRect">
              <a:avLst/>
            </a:prstGeom>
            <a:solidFill>
              <a:srgbClr val="2D8DA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Gradual Release of Responsibility</a:t>
              </a:r>
            </a:p>
          </p:txBody>
        </p:sp>
        <p:sp>
          <p:nvSpPr>
            <p:cNvPr id="18" name="Rounded Rectangle 17">
              <a:extLst>
                <a:ext uri="{FF2B5EF4-FFF2-40B4-BE49-F238E27FC236}">
                  <a16:creationId xmlns:a16="http://schemas.microsoft.com/office/drawing/2014/main" id="{38B8AAAA-D9FE-9843-8E5E-891D0D8EDDD0}"/>
                </a:ext>
              </a:extLst>
            </p:cNvPr>
            <p:cNvSpPr/>
            <p:nvPr/>
          </p:nvSpPr>
          <p:spPr>
            <a:xfrm>
              <a:off x="9419573" y="3166108"/>
              <a:ext cx="2315156" cy="1621451"/>
            </a:xfrm>
            <a:prstGeom prst="roundRect">
              <a:avLst/>
            </a:prstGeom>
            <a:solidFill>
              <a:srgbClr val="2D8DA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Opportunities to Respond and Practice</a:t>
              </a:r>
            </a:p>
          </p:txBody>
        </p:sp>
        <p:sp>
          <p:nvSpPr>
            <p:cNvPr id="19" name="Rounded Rectangle 18">
              <a:extLst>
                <a:ext uri="{FF2B5EF4-FFF2-40B4-BE49-F238E27FC236}">
                  <a16:creationId xmlns:a16="http://schemas.microsoft.com/office/drawing/2014/main" id="{2BF17F92-5066-2547-8F75-2FEBF45B81A3}"/>
                </a:ext>
              </a:extLst>
            </p:cNvPr>
            <p:cNvSpPr/>
            <p:nvPr/>
          </p:nvSpPr>
          <p:spPr>
            <a:xfrm>
              <a:off x="9419573" y="4844655"/>
              <a:ext cx="2315156" cy="1621451"/>
            </a:xfrm>
            <a:prstGeom prst="roundRect">
              <a:avLst/>
            </a:prstGeom>
            <a:solidFill>
              <a:srgbClr val="2D8DA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Corrective Feedback</a:t>
              </a:r>
            </a:p>
          </p:txBody>
        </p:sp>
      </p:grpSp>
    </p:spTree>
    <p:extLst>
      <p:ext uri="{BB962C8B-B14F-4D97-AF65-F5344CB8AC3E}">
        <p14:creationId xmlns:p14="http://schemas.microsoft.com/office/powerpoint/2010/main" val="2971460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98FCC-E6CC-D913-6F0E-B0AC8CF1F3A8}"/>
              </a:ext>
            </a:extLst>
          </p:cNvPr>
          <p:cNvSpPr>
            <a:spLocks noGrp="1"/>
          </p:cNvSpPr>
          <p:nvPr>
            <p:ph type="title"/>
          </p:nvPr>
        </p:nvSpPr>
        <p:spPr>
          <a:xfrm>
            <a:off x="630622" y="2255446"/>
            <a:ext cx="10935302" cy="1112108"/>
          </a:xfrm>
        </p:spPr>
        <p:txBody>
          <a:bodyPr>
            <a:normAutofit/>
          </a:bodyPr>
          <a:lstStyle/>
          <a:p>
            <a:r>
              <a:rPr lang="en-US" sz="3600" b="1" dirty="0">
                <a:solidFill>
                  <a:srgbClr val="2D8DA2"/>
                </a:solidFill>
              </a:rPr>
              <a:t>PACT Plus Practices</a:t>
            </a:r>
          </a:p>
        </p:txBody>
      </p:sp>
      <p:pic>
        <p:nvPicPr>
          <p:cNvPr id="6" name="Picture 5" descr="Logo, PACT Plus&#10;&#10;">
            <a:extLst>
              <a:ext uri="{FF2B5EF4-FFF2-40B4-BE49-F238E27FC236}">
                <a16:creationId xmlns:a16="http://schemas.microsoft.com/office/drawing/2014/main" id="{E5BD5EDA-BC14-2164-3EC7-784A934C9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0117" y="2015991"/>
            <a:ext cx="3162847" cy="923752"/>
          </a:xfrm>
          <a:prstGeom prst="rect">
            <a:avLst/>
          </a:prstGeom>
        </p:spPr>
      </p:pic>
      <p:sp>
        <p:nvSpPr>
          <p:cNvPr id="3" name="Content Placeholder 2">
            <a:extLst>
              <a:ext uri="{FF2B5EF4-FFF2-40B4-BE49-F238E27FC236}">
                <a16:creationId xmlns:a16="http://schemas.microsoft.com/office/drawing/2014/main" id="{4B9CB783-58CA-E699-A2AA-4421966CC5AF}"/>
              </a:ext>
            </a:extLst>
          </p:cNvPr>
          <p:cNvSpPr>
            <a:spLocks noGrp="1"/>
          </p:cNvSpPr>
          <p:nvPr>
            <p:ph idx="1"/>
          </p:nvPr>
        </p:nvSpPr>
        <p:spPr>
          <a:xfrm>
            <a:off x="630622" y="3429000"/>
            <a:ext cx="10935302" cy="436232"/>
          </a:xfrm>
        </p:spPr>
        <p:txBody>
          <a:bodyPr>
            <a:normAutofit fontScale="92500" lnSpcReduction="20000"/>
          </a:bodyPr>
          <a:lstStyle/>
          <a:p>
            <a:pPr marL="0" indent="0">
              <a:buNone/>
            </a:pPr>
            <a:r>
              <a:rPr lang="en-US" sz="2400" b="1" dirty="0"/>
              <a:t>Content and curriculum agnostic; text-based</a:t>
            </a:r>
          </a:p>
        </p:txBody>
      </p:sp>
      <p:graphicFrame>
        <p:nvGraphicFramePr>
          <p:cNvPr id="4" name="Table 4">
            <a:extLst>
              <a:ext uri="{FF2B5EF4-FFF2-40B4-BE49-F238E27FC236}">
                <a16:creationId xmlns:a16="http://schemas.microsoft.com/office/drawing/2014/main" id="{2C55A8E8-D285-5316-32AC-E10BE4E763C7}"/>
              </a:ext>
            </a:extLst>
          </p:cNvPr>
          <p:cNvGraphicFramePr>
            <a:graphicFrameLocks noGrp="1"/>
          </p:cNvGraphicFramePr>
          <p:nvPr/>
        </p:nvGraphicFramePr>
        <p:xfrm>
          <a:off x="630621" y="4320816"/>
          <a:ext cx="11035860" cy="1693729"/>
        </p:xfrm>
        <a:graphic>
          <a:graphicData uri="http://schemas.openxmlformats.org/drawingml/2006/table">
            <a:tbl>
              <a:tblPr firstRow="1" bandRow="1">
                <a:tableStyleId>{5C22544A-7EE6-4342-B048-85BDC9FD1C3A}</a:tableStyleId>
              </a:tblPr>
              <a:tblGrid>
                <a:gridCol w="3011213">
                  <a:extLst>
                    <a:ext uri="{9D8B030D-6E8A-4147-A177-3AD203B41FA5}">
                      <a16:colId xmlns:a16="http://schemas.microsoft.com/office/drawing/2014/main" val="2351699950"/>
                    </a:ext>
                  </a:extLst>
                </a:gridCol>
                <a:gridCol w="2956035">
                  <a:extLst>
                    <a:ext uri="{9D8B030D-6E8A-4147-A177-3AD203B41FA5}">
                      <a16:colId xmlns:a16="http://schemas.microsoft.com/office/drawing/2014/main" val="4013895764"/>
                    </a:ext>
                  </a:extLst>
                </a:gridCol>
                <a:gridCol w="5068612">
                  <a:extLst>
                    <a:ext uri="{9D8B030D-6E8A-4147-A177-3AD203B41FA5}">
                      <a16:colId xmlns:a16="http://schemas.microsoft.com/office/drawing/2014/main" val="3516527849"/>
                    </a:ext>
                  </a:extLst>
                </a:gridCol>
              </a:tblGrid>
              <a:tr h="779329">
                <a:tc>
                  <a:txBody>
                    <a:bodyPr/>
                    <a:lstStyle/>
                    <a:p>
                      <a:r>
                        <a:rPr lang="en-US" sz="1800" dirty="0">
                          <a:latin typeface="Arial" panose="020B0604020202020204" pitchFamily="34" charset="0"/>
                          <a:cs typeface="Arial" panose="020B0604020202020204" pitchFamily="34" charset="0"/>
                        </a:rPr>
                        <a:t>Comprehension Canopy</a:t>
                      </a:r>
                    </a:p>
                  </a:txBody>
                  <a:tcPr anchor="ctr">
                    <a:solidFill>
                      <a:srgbClr val="2D8DA2"/>
                    </a:solidFill>
                  </a:tcPr>
                </a:tc>
                <a:tc>
                  <a:txBody>
                    <a:bodyPr/>
                    <a:lstStyle/>
                    <a:p>
                      <a:r>
                        <a:rPr lang="en-US" sz="1800" dirty="0">
                          <a:latin typeface="Arial" panose="020B0604020202020204" pitchFamily="34" charset="0"/>
                          <a:cs typeface="Arial" panose="020B0604020202020204" pitchFamily="34" charset="0"/>
                        </a:rPr>
                        <a:t>Essential Words</a:t>
                      </a:r>
                    </a:p>
                  </a:txBody>
                  <a:tcPr anchor="ctr">
                    <a:solidFill>
                      <a:srgbClr val="2D8DA2"/>
                    </a:solidFill>
                  </a:tcPr>
                </a:tc>
                <a:tc>
                  <a:txBody>
                    <a:bodyPr/>
                    <a:lstStyle/>
                    <a:p>
                      <a:r>
                        <a:rPr lang="en-US" sz="1800" dirty="0">
                          <a:latin typeface="Arial" panose="020B0604020202020204" pitchFamily="34" charset="0"/>
                          <a:cs typeface="Arial" panose="020B0604020202020204" pitchFamily="34" charset="0"/>
                        </a:rPr>
                        <a:t>Critical Reading</a:t>
                      </a:r>
                    </a:p>
                  </a:txBody>
                  <a:tcPr anchor="ctr">
                    <a:solidFill>
                      <a:srgbClr val="2D8DA2"/>
                    </a:solidFill>
                  </a:tcPr>
                </a:tc>
                <a:extLst>
                  <a:ext uri="{0D108BD9-81ED-4DB2-BD59-A6C34878D82A}">
                    <a16:rowId xmlns:a16="http://schemas.microsoft.com/office/drawing/2014/main" val="3973944109"/>
                  </a:ext>
                </a:extLst>
              </a:tr>
              <a:tr h="772279">
                <a:tc>
                  <a:txBody>
                    <a:bodyPr/>
                    <a:lstStyle/>
                    <a:p>
                      <a:pPr marL="0" indent="0">
                        <a:buFont typeface="Arial" panose="020B0604020202020204" pitchFamily="34" charset="0"/>
                        <a:buNone/>
                      </a:pPr>
                      <a:r>
                        <a:rPr lang="en-US" sz="1800" dirty="0">
                          <a:latin typeface="Arial" panose="020B0604020202020204" pitchFamily="34" charset="0"/>
                          <a:cs typeface="Arial" panose="020B0604020202020204" pitchFamily="34" charset="0"/>
                        </a:rPr>
                        <a:t>Building background knowledge</a:t>
                      </a:r>
                    </a:p>
                  </a:txBody>
                  <a:tcPr anchor="ctr">
                    <a:solidFill>
                      <a:srgbClr val="C1DBE2"/>
                    </a:solidFill>
                  </a:tcPr>
                </a:tc>
                <a:tc>
                  <a:txBody>
                    <a:bodyPr/>
                    <a:lstStyle/>
                    <a:p>
                      <a:pPr marL="0" indent="0">
                        <a:buFont typeface="Arial" panose="020B0604020202020204" pitchFamily="34" charset="0"/>
                        <a:buNone/>
                      </a:pPr>
                      <a:r>
                        <a:rPr lang="en-US" sz="1800" dirty="0">
                          <a:latin typeface="Arial" panose="020B0604020202020204" pitchFamily="34" charset="0"/>
                          <a:cs typeface="Arial" panose="020B0604020202020204" pitchFamily="34" charset="0"/>
                        </a:rPr>
                        <a:t>Building vocabulary knowledge</a:t>
                      </a:r>
                    </a:p>
                  </a:txBody>
                  <a:tcPr anchor="ctr">
                    <a:solidFill>
                      <a:srgbClr val="C1DBE2"/>
                    </a:solidFill>
                  </a:tcPr>
                </a:tc>
                <a:tc>
                  <a:txBody>
                    <a:bodyPr/>
                    <a:lstStyle/>
                    <a:p>
                      <a:pPr marL="0" indent="0">
                        <a:buFont typeface="Arial" panose="020B0604020202020204" pitchFamily="34" charset="0"/>
                        <a:buNone/>
                      </a:pPr>
                      <a:r>
                        <a:rPr lang="en-US" sz="1800" dirty="0">
                          <a:latin typeface="Arial" panose="020B0604020202020204" pitchFamily="34" charset="0"/>
                          <a:cs typeface="Arial" panose="020B0604020202020204" pitchFamily="34" charset="0"/>
                        </a:rPr>
                        <a:t>Facilitating text comprehension and content acquisition through reading and text-based discussion</a:t>
                      </a:r>
                    </a:p>
                  </a:txBody>
                  <a:tcPr anchor="ctr">
                    <a:solidFill>
                      <a:srgbClr val="C1DBE2"/>
                    </a:solidFill>
                  </a:tcPr>
                </a:tc>
                <a:extLst>
                  <a:ext uri="{0D108BD9-81ED-4DB2-BD59-A6C34878D82A}">
                    <a16:rowId xmlns:a16="http://schemas.microsoft.com/office/drawing/2014/main" val="3232882494"/>
                  </a:ext>
                </a:extLst>
              </a:tr>
            </a:tbl>
          </a:graphicData>
        </a:graphic>
      </p:graphicFrame>
      <p:cxnSp>
        <p:nvCxnSpPr>
          <p:cNvPr id="5" name="Straight Connector 4">
            <a:extLst>
              <a:ext uri="{FF2B5EF4-FFF2-40B4-BE49-F238E27FC236}">
                <a16:creationId xmlns:a16="http://schemas.microsoft.com/office/drawing/2014/main" id="{9C98C579-48C5-17B7-0A1F-3C660C98461C}"/>
              </a:ext>
              <a:ext uri="{C183D7F6-B498-43B3-948B-1728B52AA6E4}">
                <adec:decorative xmlns:adec="http://schemas.microsoft.com/office/drawing/2017/decorative" val="1"/>
              </a:ext>
            </a:extLst>
          </p:cNvPr>
          <p:cNvCxnSpPr>
            <a:cxnSpLocks/>
          </p:cNvCxnSpPr>
          <p:nvPr/>
        </p:nvCxnSpPr>
        <p:spPr>
          <a:xfrm>
            <a:off x="0" y="3225665"/>
            <a:ext cx="7102366" cy="0"/>
          </a:xfrm>
          <a:prstGeom prst="line">
            <a:avLst/>
          </a:prstGeom>
          <a:ln w="12700">
            <a:solidFill>
              <a:srgbClr val="0D0F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554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descr="example of &quot;pacing&quot; table. The table has minute in column and monday-friday for row"/>
          <p:cNvGraphicFramePr>
            <a:graphicFrameLocks noChangeAspect="1"/>
          </p:cNvGraphicFramePr>
          <p:nvPr>
            <p:extLst>
              <p:ext uri="{D42A27DB-BD31-4B8C-83A1-F6EECF244321}">
                <p14:modId xmlns:p14="http://schemas.microsoft.com/office/powerpoint/2010/main" val="1373788389"/>
              </p:ext>
            </p:extLst>
          </p:nvPr>
        </p:nvGraphicFramePr>
        <p:xfrm>
          <a:off x="1911350" y="946150"/>
          <a:ext cx="8369300" cy="4965700"/>
        </p:xfrm>
        <a:graphic>
          <a:graphicData uri="http://schemas.openxmlformats.org/presentationml/2006/ole">
            <mc:AlternateContent xmlns:mc="http://schemas.openxmlformats.org/markup-compatibility/2006">
              <mc:Choice xmlns:v="urn:schemas-microsoft-com:vml" Requires="v">
                <p:oleObj name="Document" r:id="rId3" imgW="8369300" imgH="4965700" progId="Word.Document.12">
                  <p:embed/>
                </p:oleObj>
              </mc:Choice>
              <mc:Fallback>
                <p:oleObj name="Document" r:id="rId3" imgW="8369300" imgH="4965700" progId="Word.Document.12">
                  <p:embed/>
                  <p:pic>
                    <p:nvPicPr>
                      <p:cNvPr id="7" name="Object 6" descr="example of &quot;pacing&quot; table. The table has minute in column and monday-friday for row"/>
                      <p:cNvPicPr/>
                      <p:nvPr/>
                    </p:nvPicPr>
                    <p:blipFill>
                      <a:blip r:embed="rId4"/>
                      <a:stretch>
                        <a:fillRect/>
                      </a:stretch>
                    </p:blipFill>
                    <p:spPr>
                      <a:xfrm>
                        <a:off x="1911350" y="946150"/>
                        <a:ext cx="8369300" cy="49657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5B88114-6C71-DA61-89E8-27E26B4BE734}"/>
              </a:ext>
            </a:extLst>
          </p:cNvPr>
          <p:cNvSpPr>
            <a:spLocks noGrp="1"/>
          </p:cNvSpPr>
          <p:nvPr>
            <p:ph type="title"/>
          </p:nvPr>
        </p:nvSpPr>
        <p:spPr>
          <a:xfrm>
            <a:off x="381000" y="-1646555"/>
            <a:ext cx="11430000" cy="1325563"/>
          </a:xfrm>
        </p:spPr>
        <p:txBody>
          <a:bodyPr/>
          <a:lstStyle/>
          <a:p>
            <a:r>
              <a:rPr lang="en-US" dirty="0"/>
              <a:t>Sample lesson schedule</a:t>
            </a:r>
          </a:p>
        </p:txBody>
      </p:sp>
    </p:spTree>
    <p:extLst>
      <p:ext uri="{BB962C8B-B14F-4D97-AF65-F5344CB8AC3E}">
        <p14:creationId xmlns:p14="http://schemas.microsoft.com/office/powerpoint/2010/main" val="224183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ample Comprehension Canopy Lesson">
            <a:extLst>
              <a:ext uri="{FF2B5EF4-FFF2-40B4-BE49-F238E27FC236}">
                <a16:creationId xmlns:a16="http://schemas.microsoft.com/office/drawing/2014/main" id="{849BD363-54B8-184E-81CA-5E602650D1F9}"/>
              </a:ext>
            </a:extLst>
          </p:cNvPr>
          <p:cNvPicPr>
            <a:picLocks noChangeAspect="1"/>
          </p:cNvPicPr>
          <p:nvPr/>
        </p:nvPicPr>
        <p:blipFill>
          <a:blip r:embed="rId3"/>
          <a:stretch>
            <a:fillRect/>
          </a:stretch>
        </p:blipFill>
        <p:spPr>
          <a:xfrm>
            <a:off x="4321658" y="1614414"/>
            <a:ext cx="4487457" cy="5496106"/>
          </a:xfrm>
          <a:prstGeom prst="rect">
            <a:avLst/>
          </a:prstGeom>
        </p:spPr>
      </p:pic>
      <p:sp>
        <p:nvSpPr>
          <p:cNvPr id="2" name="Title 1">
            <a:extLst>
              <a:ext uri="{FF2B5EF4-FFF2-40B4-BE49-F238E27FC236}">
                <a16:creationId xmlns:a16="http://schemas.microsoft.com/office/drawing/2014/main" id="{163143B6-3212-E345-9695-A9A6043817F6}"/>
              </a:ext>
            </a:extLst>
          </p:cNvPr>
          <p:cNvSpPr>
            <a:spLocks noGrp="1"/>
          </p:cNvSpPr>
          <p:nvPr>
            <p:ph type="title"/>
          </p:nvPr>
        </p:nvSpPr>
        <p:spPr/>
        <p:txBody>
          <a:bodyPr/>
          <a:lstStyle/>
          <a:p>
            <a:r>
              <a:rPr lang="en-US" dirty="0"/>
              <a:t>Introduction and Prior Knowledge</a:t>
            </a:r>
          </a:p>
        </p:txBody>
      </p:sp>
      <p:sp>
        <p:nvSpPr>
          <p:cNvPr id="10" name="TextBox 9">
            <a:extLst>
              <a:ext uri="{FF2B5EF4-FFF2-40B4-BE49-F238E27FC236}">
                <a16:creationId xmlns:a16="http://schemas.microsoft.com/office/drawing/2014/main" id="{DE2DE34D-86CA-7F47-A5BC-165D2839DD47}"/>
              </a:ext>
            </a:extLst>
          </p:cNvPr>
          <p:cNvSpPr txBox="1"/>
          <p:nvPr/>
        </p:nvSpPr>
        <p:spPr>
          <a:xfrm>
            <a:off x="1295400" y="1676400"/>
            <a:ext cx="2711678"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Science Lesson 1</a:t>
            </a:r>
          </a:p>
        </p:txBody>
      </p:sp>
      <p:sp>
        <p:nvSpPr>
          <p:cNvPr id="9" name="Rectangle 8" descr="materials and the two main elements of the lesson &#10;">
            <a:extLst>
              <a:ext uri="{FF2B5EF4-FFF2-40B4-BE49-F238E27FC236}">
                <a16:creationId xmlns:a16="http://schemas.microsoft.com/office/drawing/2014/main" id="{03E35F9D-72DC-BF4A-913A-6B126F74F589}"/>
              </a:ext>
            </a:extLst>
          </p:cNvPr>
          <p:cNvSpPr/>
          <p:nvPr/>
        </p:nvSpPr>
        <p:spPr>
          <a:xfrm>
            <a:off x="4321658" y="2062140"/>
            <a:ext cx="4688842" cy="1531776"/>
          </a:xfrm>
          <a:prstGeom prst="rect">
            <a:avLst/>
          </a:prstGeom>
          <a:noFill/>
          <a:ln w="15875">
            <a:solidFill>
              <a:srgbClr val="CEBB6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descr="materials and the two main elements of the lesson &#10;">
            <a:extLst>
              <a:ext uri="{FF2B5EF4-FFF2-40B4-BE49-F238E27FC236}">
                <a16:creationId xmlns:a16="http://schemas.microsoft.com/office/drawing/2014/main" id="{09E25E98-2179-AB49-9BD1-6E17B70ED797}"/>
              </a:ext>
            </a:extLst>
          </p:cNvPr>
          <p:cNvSpPr/>
          <p:nvPr/>
        </p:nvSpPr>
        <p:spPr>
          <a:xfrm>
            <a:off x="4321658" y="3593916"/>
            <a:ext cx="4688842" cy="2863052"/>
          </a:xfrm>
          <a:prstGeom prst="rect">
            <a:avLst/>
          </a:prstGeom>
          <a:noFill/>
          <a:ln w="15875">
            <a:solidFill>
              <a:srgbClr val="CEBB6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close-up image of a plant&#10;&#10;">
            <a:extLst>
              <a:ext uri="{FF2B5EF4-FFF2-40B4-BE49-F238E27FC236}">
                <a16:creationId xmlns:a16="http://schemas.microsoft.com/office/drawing/2014/main" id="{58889BED-3E28-4F9F-8235-04CF049D67C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95745" y="1995053"/>
            <a:ext cx="3463637" cy="2316305"/>
          </a:xfrm>
          <a:prstGeom prst="rect">
            <a:avLst/>
          </a:prstGeom>
        </p:spPr>
      </p:pic>
      <p:pic>
        <p:nvPicPr>
          <p:cNvPr id="11" name="Picture 10" descr="A picture containing sky, nature, mountain, dune&#10;&#10;">
            <a:extLst>
              <a:ext uri="{FF2B5EF4-FFF2-40B4-BE49-F238E27FC236}">
                <a16:creationId xmlns:a16="http://schemas.microsoft.com/office/drawing/2014/main" id="{0D760773-4650-4F41-9D7F-D671DDBACEF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102435" y="1607125"/>
            <a:ext cx="2720917" cy="4148038"/>
          </a:xfrm>
          <a:prstGeom prst="rect">
            <a:avLst/>
          </a:prstGeom>
        </p:spPr>
      </p:pic>
    </p:spTree>
    <p:extLst>
      <p:ext uri="{BB962C8B-B14F-4D97-AF65-F5344CB8AC3E}">
        <p14:creationId xmlns:p14="http://schemas.microsoft.com/office/powerpoint/2010/main" val="56988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xample Essentail Words Graphic Organizer&#10;&#10;">
            <a:extLst>
              <a:ext uri="{FF2B5EF4-FFF2-40B4-BE49-F238E27FC236}">
                <a16:creationId xmlns:a16="http://schemas.microsoft.com/office/drawing/2014/main" id="{2C05684B-F0CC-CC4D-826F-13A8D781871A}"/>
              </a:ext>
            </a:extLst>
          </p:cNvPr>
          <p:cNvPicPr>
            <a:picLocks noChangeAspect="1"/>
          </p:cNvPicPr>
          <p:nvPr/>
        </p:nvPicPr>
        <p:blipFill>
          <a:blip r:embed="rId3"/>
          <a:stretch>
            <a:fillRect/>
          </a:stretch>
        </p:blipFill>
        <p:spPr>
          <a:xfrm>
            <a:off x="4146974" y="835559"/>
            <a:ext cx="3898052" cy="5186882"/>
          </a:xfrm>
          <a:prstGeom prst="rect">
            <a:avLst/>
          </a:prstGeom>
        </p:spPr>
      </p:pic>
      <p:sp>
        <p:nvSpPr>
          <p:cNvPr id="6" name="Title 5">
            <a:extLst>
              <a:ext uri="{FF2B5EF4-FFF2-40B4-BE49-F238E27FC236}">
                <a16:creationId xmlns:a16="http://schemas.microsoft.com/office/drawing/2014/main" id="{E76A0ADC-3948-F748-A68F-3DAC0EDC8D61}"/>
              </a:ext>
            </a:extLst>
          </p:cNvPr>
          <p:cNvSpPr>
            <a:spLocks noGrp="1"/>
          </p:cNvSpPr>
          <p:nvPr>
            <p:ph type="title"/>
          </p:nvPr>
        </p:nvSpPr>
        <p:spPr>
          <a:xfrm>
            <a:off x="838200" y="122120"/>
            <a:ext cx="10515600" cy="1325563"/>
          </a:xfrm>
        </p:spPr>
        <p:txBody>
          <a:bodyPr/>
          <a:lstStyle/>
          <a:p>
            <a:r>
              <a:rPr lang="en-US" dirty="0"/>
              <a:t>Essential Word Components</a:t>
            </a:r>
          </a:p>
        </p:txBody>
      </p:sp>
      <p:sp>
        <p:nvSpPr>
          <p:cNvPr id="14" name="Rectangle 13" descr="A student-friendly definition of the vocabulary&#10;">
            <a:extLst>
              <a:ext uri="{FF2B5EF4-FFF2-40B4-BE49-F238E27FC236}">
                <a16:creationId xmlns:a16="http://schemas.microsoft.com/office/drawing/2014/main" id="{B8205462-BBA6-C84D-8070-53AB0E5ECEFD}"/>
              </a:ext>
            </a:extLst>
          </p:cNvPr>
          <p:cNvSpPr/>
          <p:nvPr/>
        </p:nvSpPr>
        <p:spPr>
          <a:xfrm>
            <a:off x="4442670" y="961575"/>
            <a:ext cx="3273552" cy="703000"/>
          </a:xfrm>
          <a:prstGeom prst="rect">
            <a:avLst/>
          </a:prstGeom>
          <a:noFill/>
          <a:ln w="15875">
            <a:solidFill>
              <a:srgbClr val="CEBB6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descr="Example image for discussion&#10;">
            <a:extLst>
              <a:ext uri="{FF2B5EF4-FFF2-40B4-BE49-F238E27FC236}">
                <a16:creationId xmlns:a16="http://schemas.microsoft.com/office/drawing/2014/main" id="{A961742A-0D6A-EC4A-8650-0FD863206F9D}"/>
              </a:ext>
            </a:extLst>
          </p:cNvPr>
          <p:cNvSpPr/>
          <p:nvPr/>
        </p:nvSpPr>
        <p:spPr>
          <a:xfrm>
            <a:off x="4776294" y="1647852"/>
            <a:ext cx="2606305" cy="1553680"/>
          </a:xfrm>
          <a:prstGeom prst="rect">
            <a:avLst/>
          </a:prstGeom>
          <a:noFill/>
          <a:ln w="15875">
            <a:solidFill>
              <a:srgbClr val="CEBB6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descr="Example of related words&#10;">
            <a:extLst>
              <a:ext uri="{FF2B5EF4-FFF2-40B4-BE49-F238E27FC236}">
                <a16:creationId xmlns:a16="http://schemas.microsoft.com/office/drawing/2014/main" id="{CFAAC18A-ABC1-FC42-B434-14413108110B}"/>
              </a:ext>
            </a:extLst>
          </p:cNvPr>
          <p:cNvSpPr/>
          <p:nvPr/>
        </p:nvSpPr>
        <p:spPr>
          <a:xfrm>
            <a:off x="4146974" y="3361779"/>
            <a:ext cx="3834852" cy="299223"/>
          </a:xfrm>
          <a:prstGeom prst="rect">
            <a:avLst/>
          </a:prstGeom>
          <a:noFill/>
          <a:ln w="15875">
            <a:solidFill>
              <a:srgbClr val="CEBB6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descr="An example of how the word is used in a sentence&#10;">
            <a:extLst>
              <a:ext uri="{FF2B5EF4-FFF2-40B4-BE49-F238E27FC236}">
                <a16:creationId xmlns:a16="http://schemas.microsoft.com/office/drawing/2014/main" id="{BD15E961-B0DB-0740-B44C-DF60D5E048D9}"/>
              </a:ext>
            </a:extLst>
          </p:cNvPr>
          <p:cNvSpPr/>
          <p:nvPr/>
        </p:nvSpPr>
        <p:spPr>
          <a:xfrm>
            <a:off x="4146974" y="3728064"/>
            <a:ext cx="3834852" cy="373453"/>
          </a:xfrm>
          <a:prstGeom prst="rect">
            <a:avLst/>
          </a:prstGeom>
          <a:noFill/>
          <a:ln w="15875">
            <a:solidFill>
              <a:srgbClr val="CEBB6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descr="An example and a nonexample of the word&#10;">
            <a:extLst>
              <a:ext uri="{FF2B5EF4-FFF2-40B4-BE49-F238E27FC236}">
                <a16:creationId xmlns:a16="http://schemas.microsoft.com/office/drawing/2014/main" id="{9DC83D58-F9D2-DA49-8CED-D586F9B617A5}"/>
              </a:ext>
            </a:extLst>
          </p:cNvPr>
          <p:cNvSpPr/>
          <p:nvPr/>
        </p:nvSpPr>
        <p:spPr>
          <a:xfrm>
            <a:off x="4162020" y="4137475"/>
            <a:ext cx="3834852" cy="952685"/>
          </a:xfrm>
          <a:prstGeom prst="rect">
            <a:avLst/>
          </a:prstGeom>
          <a:noFill/>
          <a:ln w="15875">
            <a:solidFill>
              <a:srgbClr val="CEBB6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descr="An example turn-and-talk question &#10;">
            <a:extLst>
              <a:ext uri="{FF2B5EF4-FFF2-40B4-BE49-F238E27FC236}">
                <a16:creationId xmlns:a16="http://schemas.microsoft.com/office/drawing/2014/main" id="{E21D7702-6974-4741-838C-C1B8DD82160B}"/>
              </a:ext>
            </a:extLst>
          </p:cNvPr>
          <p:cNvSpPr/>
          <p:nvPr/>
        </p:nvSpPr>
        <p:spPr>
          <a:xfrm>
            <a:off x="4178573" y="5126118"/>
            <a:ext cx="3834853" cy="760029"/>
          </a:xfrm>
          <a:prstGeom prst="rect">
            <a:avLst/>
          </a:prstGeom>
          <a:noFill/>
          <a:ln w="15875">
            <a:solidFill>
              <a:srgbClr val="CEBB6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4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AF36-A835-993F-3B8D-D6E7CCD8E8FC}"/>
              </a:ext>
            </a:extLst>
          </p:cNvPr>
          <p:cNvSpPr>
            <a:spLocks noGrp="1"/>
          </p:cNvSpPr>
          <p:nvPr>
            <p:ph type="title"/>
          </p:nvPr>
        </p:nvSpPr>
        <p:spPr/>
        <p:txBody>
          <a:bodyPr/>
          <a:lstStyle/>
          <a:p>
            <a:r>
              <a:rPr lang="en-US" dirty="0"/>
              <a:t>Critical Reading</a:t>
            </a:r>
            <a:endParaRPr lang="en-CN" dirty="0"/>
          </a:p>
        </p:txBody>
      </p:sp>
      <p:sp>
        <p:nvSpPr>
          <p:cNvPr id="3" name="Slide Number Placeholder 2">
            <a:extLst>
              <a:ext uri="{FF2B5EF4-FFF2-40B4-BE49-F238E27FC236}">
                <a16:creationId xmlns:a16="http://schemas.microsoft.com/office/drawing/2014/main" id="{9CEEC9AE-A079-17FC-77A7-0712B568695D}"/>
              </a:ext>
            </a:extLst>
          </p:cNvPr>
          <p:cNvSpPr>
            <a:spLocks noGrp="1"/>
          </p:cNvSpPr>
          <p:nvPr>
            <p:ph type="sldNum" sz="quarter" idx="11"/>
          </p:nvPr>
        </p:nvSpPr>
        <p:spPr/>
        <p:txBody>
          <a:bodyPr/>
          <a:lstStyle/>
          <a:p>
            <a:fld id="{383B7B7A-CDDA-7C44-B1B0-1F1E45567B3B}" type="slidenum">
              <a:rPr lang="en-US" smtClean="0"/>
              <a:pPr/>
              <a:t>15</a:t>
            </a:fld>
            <a:endParaRPr lang="en-US"/>
          </a:p>
        </p:txBody>
      </p:sp>
      <p:sp>
        <p:nvSpPr>
          <p:cNvPr id="4" name="Footer Placeholder 3">
            <a:extLst>
              <a:ext uri="{FF2B5EF4-FFF2-40B4-BE49-F238E27FC236}">
                <a16:creationId xmlns:a16="http://schemas.microsoft.com/office/drawing/2014/main" id="{85CCD463-AE42-D830-A340-1064407B7F64}"/>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      </a:t>
            </a:r>
          </a:p>
        </p:txBody>
      </p:sp>
    </p:spTree>
    <p:extLst>
      <p:ext uri="{BB962C8B-B14F-4D97-AF65-F5344CB8AC3E}">
        <p14:creationId xmlns:p14="http://schemas.microsoft.com/office/powerpoint/2010/main" val="3386678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85F86-4172-C168-2BA3-EE8E04CE5D1C}"/>
              </a:ext>
            </a:extLst>
          </p:cNvPr>
          <p:cNvSpPr>
            <a:spLocks noGrp="1"/>
          </p:cNvSpPr>
          <p:nvPr>
            <p:ph type="title"/>
          </p:nvPr>
        </p:nvSpPr>
        <p:spPr/>
        <p:txBody>
          <a:bodyPr/>
          <a:lstStyle/>
          <a:p>
            <a:r>
              <a:rPr lang="en-US" dirty="0"/>
              <a:t>Two Options for Critical Reading</a:t>
            </a:r>
          </a:p>
        </p:txBody>
      </p:sp>
      <p:graphicFrame>
        <p:nvGraphicFramePr>
          <p:cNvPr id="5" name="Content Placeholder 4" descr="Two different ways to implement critical reading&#10;">
            <a:extLst>
              <a:ext uri="{FF2B5EF4-FFF2-40B4-BE49-F238E27FC236}">
                <a16:creationId xmlns:a16="http://schemas.microsoft.com/office/drawing/2014/main" id="{A7669339-BB65-1FA4-967D-0402D433EE63}"/>
              </a:ext>
            </a:extLst>
          </p:cNvPr>
          <p:cNvGraphicFramePr>
            <a:graphicFrameLocks noGrp="1"/>
          </p:cNvGraphicFramePr>
          <p:nvPr>
            <p:ph idx="1"/>
            <p:extLst>
              <p:ext uri="{D42A27DB-BD31-4B8C-83A1-F6EECF244321}">
                <p14:modId xmlns:p14="http://schemas.microsoft.com/office/powerpoint/2010/main" val="1748870281"/>
              </p:ext>
            </p:extLst>
          </p:nvPr>
        </p:nvGraphicFramePr>
        <p:xfrm>
          <a:off x="630238" y="1612900"/>
          <a:ext cx="10936287" cy="4564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a:extLst>
              <a:ext uri="{FF2B5EF4-FFF2-40B4-BE49-F238E27FC236}">
                <a16:creationId xmlns:a16="http://schemas.microsoft.com/office/drawing/2014/main" id="{F0DC8418-83EF-5927-5B88-FF42D53C3CF4}"/>
              </a:ext>
            </a:extLst>
          </p:cNvPr>
          <p:cNvSpPr/>
          <p:nvPr/>
        </p:nvSpPr>
        <p:spPr>
          <a:xfrm>
            <a:off x="2657475" y="2517568"/>
            <a:ext cx="6877050" cy="1882981"/>
          </a:xfrm>
          <a:prstGeom prst="roundRect">
            <a:avLst/>
          </a:prstGeom>
          <a:solidFill>
            <a:srgbClr val="2D8D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We recommend </a:t>
            </a: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beginning with Get the Gist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and then </a:t>
            </a: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moving toward Comprehension Questions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as students demonstrate proficiency with Get the Gist.</a:t>
            </a:r>
          </a:p>
        </p:txBody>
      </p:sp>
    </p:spTree>
    <p:extLst>
      <p:ext uri="{BB962C8B-B14F-4D97-AF65-F5344CB8AC3E}">
        <p14:creationId xmlns:p14="http://schemas.microsoft.com/office/powerpoint/2010/main" val="24838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D16E8A-4527-AE45-A6F4-684BCAFAAF1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8040E8E-E5F0-3148-9CD9-92B37EB748E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2163C9E9-7754-6841-8CAD-D92CBB3E219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56D73C93-008A-6B45-BD43-0DE99DA92D8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B10F7BD1-8B65-1F44-86CB-E1647424C39C}"/>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583232B1-4957-A147-BE31-279AB60BC9D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9C4E0375-1C2C-0944-BF7E-9A9D10A47D3C}"/>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9204214E-412E-C24D-99D4-1F0F9A483F4F}"/>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E5103389-533D-9B4A-A904-2BF317D8320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225CF53C-9C9C-404B-A9CE-3FEECD8C77A3}"/>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98A1A75F-66E7-3B42-B15C-31578FB491BB}"/>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graphicEl>
                                              <a:dgm id="{7B6E7863-DD06-0845-92BC-DADE615D9C18}"/>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graphicEl>
                                              <a:dgm id="{CF3C93C5-BBCC-6D45-B3E1-536EBD8F13C0}"/>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graphicEl>
                                              <a:dgm id="{657CE099-16B2-A44E-B5C8-8AC1C1E3B836}"/>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BB10E06-692A-8E4B-BD58-A8141A1047B9}"/>
              </a:ext>
            </a:extLst>
          </p:cNvPr>
          <p:cNvSpPr>
            <a:spLocks noGrp="1"/>
          </p:cNvSpPr>
          <p:nvPr>
            <p:ph type="title"/>
          </p:nvPr>
        </p:nvSpPr>
        <p:spPr>
          <a:xfrm>
            <a:off x="628349" y="334398"/>
            <a:ext cx="5009014" cy="1363930"/>
          </a:xfrm>
        </p:spPr>
        <p:txBody>
          <a:bodyPr>
            <a:normAutofit/>
          </a:bodyPr>
          <a:lstStyle/>
          <a:p>
            <a:r>
              <a:rPr lang="en-US" sz="2800" b="1" dirty="0"/>
              <a:t>Embedded Explicit Strategy Instruction Option</a:t>
            </a:r>
          </a:p>
        </p:txBody>
      </p:sp>
      <p:cxnSp>
        <p:nvCxnSpPr>
          <p:cNvPr id="4" name="Straight Connector 3">
            <a:extLst>
              <a:ext uri="{FF2B5EF4-FFF2-40B4-BE49-F238E27FC236}">
                <a16:creationId xmlns:a16="http://schemas.microsoft.com/office/drawing/2014/main" id="{3E00D141-9F9C-D897-3AA7-85D0A4771C58}"/>
              </a:ext>
              <a:ext uri="{C183D7F6-B498-43B3-948B-1728B52AA6E4}">
                <adec:decorative xmlns:adec="http://schemas.microsoft.com/office/drawing/2017/decorative" val="1"/>
              </a:ext>
            </a:extLst>
          </p:cNvPr>
          <p:cNvCxnSpPr>
            <a:cxnSpLocks/>
          </p:cNvCxnSpPr>
          <p:nvPr/>
        </p:nvCxnSpPr>
        <p:spPr>
          <a:xfrm>
            <a:off x="0" y="1684814"/>
            <a:ext cx="58963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Example Lesson&#10;&#10;">
            <a:extLst>
              <a:ext uri="{FF2B5EF4-FFF2-40B4-BE49-F238E27FC236}">
                <a16:creationId xmlns:a16="http://schemas.microsoft.com/office/drawing/2014/main" id="{E92CC987-DCA0-47BF-86A9-0B86979FD0DB}"/>
              </a:ext>
            </a:extLst>
          </p:cNvPr>
          <p:cNvPicPr>
            <a:picLocks noChangeAspect="1"/>
          </p:cNvPicPr>
          <p:nvPr/>
        </p:nvPicPr>
        <p:blipFill>
          <a:blip r:embed="rId3"/>
          <a:stretch>
            <a:fillRect/>
          </a:stretch>
        </p:blipFill>
        <p:spPr>
          <a:xfrm>
            <a:off x="6511849" y="1015472"/>
            <a:ext cx="4158480" cy="5518429"/>
          </a:xfrm>
          <a:prstGeom prst="rect">
            <a:avLst/>
          </a:prstGeom>
          <a:effectLst>
            <a:outerShdw blurRad="50800" dist="38100" dir="2700000" algn="tl" rotWithShape="0">
              <a:prstClr val="black">
                <a:alpha val="40000"/>
              </a:prstClr>
            </a:outerShdw>
          </a:effectLst>
        </p:spPr>
      </p:pic>
      <p:sp>
        <p:nvSpPr>
          <p:cNvPr id="6" name="Rectangle 5" descr="Steps of get the gist cue card&#10;">
            <a:extLst>
              <a:ext uri="{FF2B5EF4-FFF2-40B4-BE49-F238E27FC236}">
                <a16:creationId xmlns:a16="http://schemas.microsoft.com/office/drawing/2014/main" id="{CE08BA87-F3DD-A091-1F52-BD08BAC73A8D}"/>
              </a:ext>
            </a:extLst>
          </p:cNvPr>
          <p:cNvSpPr/>
          <p:nvPr/>
        </p:nvSpPr>
        <p:spPr>
          <a:xfrm>
            <a:off x="628349" y="1698328"/>
            <a:ext cx="3778114" cy="4607466"/>
          </a:xfrm>
          <a:prstGeom prst="rect">
            <a:avLst/>
          </a:prstGeom>
          <a:solidFill>
            <a:srgbClr val="2DD2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Get the Gist Cue Card image&#10;&#10;">
            <a:extLst>
              <a:ext uri="{FF2B5EF4-FFF2-40B4-BE49-F238E27FC236}">
                <a16:creationId xmlns:a16="http://schemas.microsoft.com/office/drawing/2014/main" id="{C1DF1AD0-1700-427B-A150-C38785B302E8}"/>
              </a:ext>
            </a:extLst>
          </p:cNvPr>
          <p:cNvPicPr>
            <a:picLocks noChangeAspect="1"/>
          </p:cNvPicPr>
          <p:nvPr/>
        </p:nvPicPr>
        <p:blipFill>
          <a:blip r:embed="rId4"/>
          <a:stretch>
            <a:fillRect/>
          </a:stretch>
        </p:blipFill>
        <p:spPr>
          <a:xfrm>
            <a:off x="708976" y="1759845"/>
            <a:ext cx="3616860" cy="4447806"/>
          </a:xfrm>
          <a:prstGeom prst="rect">
            <a:avLst/>
          </a:prstGeom>
        </p:spPr>
      </p:pic>
      <p:cxnSp>
        <p:nvCxnSpPr>
          <p:cNvPr id="17" name="Straight Arrow Connector 16">
            <a:extLst>
              <a:ext uri="{FF2B5EF4-FFF2-40B4-BE49-F238E27FC236}">
                <a16:creationId xmlns:a16="http://schemas.microsoft.com/office/drawing/2014/main" id="{9506A86D-E53E-4A5E-BEA1-3375A3414216}"/>
              </a:ext>
              <a:ext uri="{C183D7F6-B498-43B3-948B-1728B52AA6E4}">
                <adec:decorative xmlns:adec="http://schemas.microsoft.com/office/drawing/2017/decorative" val="1"/>
              </a:ext>
            </a:extLst>
          </p:cNvPr>
          <p:cNvCxnSpPr>
            <a:cxnSpLocks/>
          </p:cNvCxnSpPr>
          <p:nvPr/>
        </p:nvCxnSpPr>
        <p:spPr>
          <a:xfrm>
            <a:off x="4406462" y="3890011"/>
            <a:ext cx="2516852" cy="0"/>
          </a:xfrm>
          <a:prstGeom prst="straightConnector1">
            <a:avLst/>
          </a:prstGeom>
          <a:ln w="50800">
            <a:solidFill>
              <a:srgbClr val="2DD2D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81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E6510-1A7E-C616-4675-F024128B832F}"/>
              </a:ext>
            </a:extLst>
          </p:cNvPr>
          <p:cNvSpPr>
            <a:spLocks noGrp="1"/>
          </p:cNvSpPr>
          <p:nvPr>
            <p:ph type="title"/>
          </p:nvPr>
        </p:nvSpPr>
        <p:spPr/>
        <p:txBody>
          <a:bodyPr>
            <a:normAutofit fontScale="90000"/>
          </a:bodyPr>
          <a:lstStyle/>
          <a:p>
            <a:r>
              <a:rPr lang="en-US" dirty="0"/>
              <a:t>Critical Reading with Get the Gist</a:t>
            </a:r>
            <a:endParaRPr lang="en-CN" dirty="0"/>
          </a:p>
        </p:txBody>
      </p:sp>
      <p:sp>
        <p:nvSpPr>
          <p:cNvPr id="3" name="Slide Number Placeholder 2">
            <a:extLst>
              <a:ext uri="{FF2B5EF4-FFF2-40B4-BE49-F238E27FC236}">
                <a16:creationId xmlns:a16="http://schemas.microsoft.com/office/drawing/2014/main" id="{B85FB36B-A23A-2BCB-E608-93AC9942541D}"/>
              </a:ext>
            </a:extLst>
          </p:cNvPr>
          <p:cNvSpPr>
            <a:spLocks noGrp="1"/>
          </p:cNvSpPr>
          <p:nvPr>
            <p:ph type="sldNum" sz="quarter" idx="11"/>
          </p:nvPr>
        </p:nvSpPr>
        <p:spPr/>
        <p:txBody>
          <a:bodyPr/>
          <a:lstStyle/>
          <a:p>
            <a:fld id="{383B7B7A-CDDA-7C44-B1B0-1F1E45567B3B}" type="slidenum">
              <a:rPr lang="en-US" smtClean="0"/>
              <a:pPr/>
              <a:t>18</a:t>
            </a:fld>
            <a:endParaRPr lang="en-US"/>
          </a:p>
        </p:txBody>
      </p:sp>
      <p:sp>
        <p:nvSpPr>
          <p:cNvPr id="4" name="Footer Placeholder 3">
            <a:extLst>
              <a:ext uri="{FF2B5EF4-FFF2-40B4-BE49-F238E27FC236}">
                <a16:creationId xmlns:a16="http://schemas.microsoft.com/office/drawing/2014/main" id="{FB0B9C3B-2A7F-5D11-63A8-9EACBBD36D08}"/>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      </a:t>
            </a:r>
          </a:p>
        </p:txBody>
      </p:sp>
    </p:spTree>
    <p:extLst>
      <p:ext uri="{BB962C8B-B14F-4D97-AF65-F5344CB8AC3E}">
        <p14:creationId xmlns:p14="http://schemas.microsoft.com/office/powerpoint/2010/main" val="3319824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918C-2E25-304E-8DEE-29AE69E532ED}"/>
              </a:ext>
            </a:extLst>
          </p:cNvPr>
          <p:cNvSpPr>
            <a:spLocks noGrp="1"/>
          </p:cNvSpPr>
          <p:nvPr>
            <p:ph type="title"/>
          </p:nvPr>
        </p:nvSpPr>
        <p:spPr/>
        <p:txBody>
          <a:bodyPr/>
          <a:lstStyle/>
          <a:p>
            <a:r>
              <a:rPr lang="en-US" dirty="0"/>
              <a:t>Get the Gist Steps</a:t>
            </a:r>
          </a:p>
        </p:txBody>
      </p:sp>
      <p:sp>
        <p:nvSpPr>
          <p:cNvPr id="3" name="Content Placeholder 2">
            <a:extLst>
              <a:ext uri="{FF2B5EF4-FFF2-40B4-BE49-F238E27FC236}">
                <a16:creationId xmlns:a16="http://schemas.microsoft.com/office/drawing/2014/main" id="{3B81FB43-A5F8-0447-897D-8B354C291723}"/>
              </a:ext>
            </a:extLst>
          </p:cNvPr>
          <p:cNvSpPr>
            <a:spLocks noGrp="1"/>
          </p:cNvSpPr>
          <p:nvPr>
            <p:ph idx="1"/>
          </p:nvPr>
        </p:nvSpPr>
        <p:spPr/>
        <p:txBody>
          <a:bodyPr>
            <a:normAutofit/>
          </a:bodyPr>
          <a:lstStyle/>
          <a:p>
            <a:pPr marL="0" indent="0">
              <a:buNone/>
            </a:pPr>
            <a:endParaRPr lang="en-US" sz="3200" dirty="0"/>
          </a:p>
        </p:txBody>
      </p:sp>
      <p:sp>
        <p:nvSpPr>
          <p:cNvPr id="4" name="Rounded Rectangle 3">
            <a:extLst>
              <a:ext uri="{FF2B5EF4-FFF2-40B4-BE49-F238E27FC236}">
                <a16:creationId xmlns:a16="http://schemas.microsoft.com/office/drawing/2014/main" id="{E2930C87-5029-DC48-8D05-7EC8BBB66276}"/>
              </a:ext>
            </a:extLst>
          </p:cNvPr>
          <p:cNvSpPr/>
          <p:nvPr/>
        </p:nvSpPr>
        <p:spPr>
          <a:xfrm>
            <a:off x="626076" y="1613285"/>
            <a:ext cx="10930756" cy="1311966"/>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1. Answer: </a:t>
            </a:r>
            <a:r>
              <a:rPr lang="en-US" sz="4000" i="1" dirty="0"/>
              <a:t>Who or what is this section mostly about?</a:t>
            </a:r>
          </a:p>
        </p:txBody>
      </p:sp>
      <p:sp>
        <p:nvSpPr>
          <p:cNvPr id="5" name="Rounded Rectangle 4">
            <a:extLst>
              <a:ext uri="{FF2B5EF4-FFF2-40B4-BE49-F238E27FC236}">
                <a16:creationId xmlns:a16="http://schemas.microsoft.com/office/drawing/2014/main" id="{C7FA84E8-EFD8-7A41-AB24-246FE2FEBC14}"/>
              </a:ext>
            </a:extLst>
          </p:cNvPr>
          <p:cNvSpPr/>
          <p:nvPr/>
        </p:nvSpPr>
        <p:spPr>
          <a:xfrm>
            <a:off x="626076" y="3185172"/>
            <a:ext cx="10930756" cy="1311966"/>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2. Answer: </a:t>
            </a:r>
            <a:r>
              <a:rPr lang="en-US" sz="4000" i="1" dirty="0"/>
              <a:t>What is the most important information about the who or what?</a:t>
            </a:r>
          </a:p>
        </p:txBody>
      </p:sp>
      <p:sp>
        <p:nvSpPr>
          <p:cNvPr id="6" name="Rounded Rectangle 5">
            <a:extLst>
              <a:ext uri="{FF2B5EF4-FFF2-40B4-BE49-F238E27FC236}">
                <a16:creationId xmlns:a16="http://schemas.microsoft.com/office/drawing/2014/main" id="{FF0162D5-7987-E542-AA7C-3C3748B7F45D}"/>
              </a:ext>
            </a:extLst>
          </p:cNvPr>
          <p:cNvSpPr/>
          <p:nvPr/>
        </p:nvSpPr>
        <p:spPr>
          <a:xfrm>
            <a:off x="635168" y="4757059"/>
            <a:ext cx="10930756" cy="1311966"/>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3. Write a gist statement.</a:t>
            </a:r>
          </a:p>
        </p:txBody>
      </p:sp>
    </p:spTree>
    <p:extLst>
      <p:ext uri="{BB962C8B-B14F-4D97-AF65-F5344CB8AC3E}">
        <p14:creationId xmlns:p14="http://schemas.microsoft.com/office/powerpoint/2010/main" val="34800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DEDB9-6533-2AB2-4AE7-BEC35B27C10D}"/>
              </a:ext>
            </a:extLst>
          </p:cNvPr>
          <p:cNvSpPr>
            <a:spLocks noGrp="1"/>
          </p:cNvSpPr>
          <p:nvPr>
            <p:ph type="title" idx="4294967295"/>
          </p:nvPr>
        </p:nvSpPr>
        <p:spPr>
          <a:xfrm>
            <a:off x="936811" y="-662781"/>
            <a:ext cx="10515600" cy="662782"/>
          </a:xfrm>
          <a:prstGeom prst="rect">
            <a:avLst/>
          </a:prstGeom>
        </p:spPr>
        <p:txBody>
          <a:bodyPr/>
          <a:lstStyle/>
          <a:p>
            <a:r>
              <a:rPr lang="en-US" dirty="0"/>
              <a:t>Literacy Academy 2025</a:t>
            </a:r>
          </a:p>
        </p:txBody>
      </p:sp>
    </p:spTree>
    <p:extLst>
      <p:ext uri="{BB962C8B-B14F-4D97-AF65-F5344CB8AC3E}">
        <p14:creationId xmlns:p14="http://schemas.microsoft.com/office/powerpoint/2010/main" val="352481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7FE-565A-F843-9DFC-EFE97A3577B3}"/>
              </a:ext>
            </a:extLst>
          </p:cNvPr>
          <p:cNvSpPr>
            <a:spLocks noGrp="1"/>
          </p:cNvSpPr>
          <p:nvPr>
            <p:ph type="title"/>
          </p:nvPr>
        </p:nvSpPr>
        <p:spPr/>
        <p:txBody>
          <a:bodyPr>
            <a:normAutofit/>
          </a:bodyPr>
          <a:lstStyle/>
          <a:p>
            <a:r>
              <a:rPr lang="en-US" dirty="0"/>
              <a:t>Critical Reading with Get the Gist Structure</a:t>
            </a:r>
          </a:p>
        </p:txBody>
      </p:sp>
      <p:graphicFrame>
        <p:nvGraphicFramePr>
          <p:cNvPr id="3" name="Diagram 2" descr="general structure of the Critical Reading lessons with Get the Gist. &#10;">
            <a:extLst>
              <a:ext uri="{FF2B5EF4-FFF2-40B4-BE49-F238E27FC236}">
                <a16:creationId xmlns:a16="http://schemas.microsoft.com/office/drawing/2014/main" id="{D540922F-97A6-9E4A-8C6F-92751A67772F}"/>
              </a:ext>
            </a:extLst>
          </p:cNvPr>
          <p:cNvGraphicFramePr/>
          <p:nvPr>
            <p:extLst>
              <p:ext uri="{D42A27DB-BD31-4B8C-83A1-F6EECF244321}">
                <p14:modId xmlns:p14="http://schemas.microsoft.com/office/powerpoint/2010/main" val="562337156"/>
              </p:ext>
            </p:extLst>
          </p:nvPr>
        </p:nvGraphicFramePr>
        <p:xfrm>
          <a:off x="2063980" y="1534099"/>
          <a:ext cx="8064040" cy="3827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047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A37F17FF-C637-AB4E-868C-BA162AE760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4D8A761-55E5-FB4B-BAAC-EDB1E95CCEA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41E88BD9-3BF8-BE4E-9297-9F2F31560F9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9A7B1221-D612-9F46-8413-0439E38BCF4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2421222E-2B76-704C-9C0C-B36E3BDD05E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7FE-565A-F843-9DFC-EFE97A3577B3}"/>
              </a:ext>
            </a:extLst>
          </p:cNvPr>
          <p:cNvSpPr>
            <a:spLocks noGrp="1"/>
          </p:cNvSpPr>
          <p:nvPr>
            <p:ph type="title"/>
          </p:nvPr>
        </p:nvSpPr>
        <p:spPr/>
        <p:txBody>
          <a:bodyPr>
            <a:normAutofit/>
          </a:bodyPr>
          <a:lstStyle/>
          <a:p>
            <a:r>
              <a:rPr lang="en-US" dirty="0"/>
              <a:t>Critical Reading with Get the Gist Structure: introduce the passage </a:t>
            </a:r>
            <a:endParaRPr lang="en-US" dirty="0">
              <a:ea typeface="Calibri Light"/>
              <a:cs typeface="Calibri Light"/>
            </a:endParaRPr>
          </a:p>
        </p:txBody>
      </p:sp>
      <p:graphicFrame>
        <p:nvGraphicFramePr>
          <p:cNvPr id="3" name="Diagram 2" descr="introduce the passage is the first step&#10;&#10;">
            <a:extLst>
              <a:ext uri="{FF2B5EF4-FFF2-40B4-BE49-F238E27FC236}">
                <a16:creationId xmlns:a16="http://schemas.microsoft.com/office/drawing/2014/main" id="{D540922F-97A6-9E4A-8C6F-92751A67772F}"/>
              </a:ext>
            </a:extLst>
          </p:cNvPr>
          <p:cNvGraphicFramePr/>
          <p:nvPr>
            <p:extLst>
              <p:ext uri="{D42A27DB-BD31-4B8C-83A1-F6EECF244321}">
                <p14:modId xmlns:p14="http://schemas.microsoft.com/office/powerpoint/2010/main" val="2398466596"/>
              </p:ext>
            </p:extLst>
          </p:nvPr>
        </p:nvGraphicFramePr>
        <p:xfrm>
          <a:off x="2063980" y="1690688"/>
          <a:ext cx="8064040" cy="3827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7308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3D278-D90A-6D48-B5A8-D2BB9F588C8A}"/>
              </a:ext>
            </a:extLst>
          </p:cNvPr>
          <p:cNvSpPr>
            <a:spLocks noGrp="1"/>
          </p:cNvSpPr>
          <p:nvPr>
            <p:ph type="title"/>
          </p:nvPr>
        </p:nvSpPr>
        <p:spPr/>
        <p:txBody>
          <a:bodyPr/>
          <a:lstStyle/>
          <a:p>
            <a:r>
              <a:rPr lang="en-US" dirty="0"/>
              <a:t>Science Lesson 1: Venus Flytrap</a:t>
            </a:r>
          </a:p>
        </p:txBody>
      </p:sp>
      <p:pic>
        <p:nvPicPr>
          <p:cNvPr id="7" name="Picture 6" descr="Handout icon">
            <a:extLst>
              <a:ext uri="{FF2B5EF4-FFF2-40B4-BE49-F238E27FC236}">
                <a16:creationId xmlns:a16="http://schemas.microsoft.com/office/drawing/2014/main" id="{10557922-A893-EE45-8732-4679D5A606A9}"/>
              </a:ext>
            </a:extLst>
          </p:cNvPr>
          <p:cNvPicPr>
            <a:picLocks noChangeAspect="1"/>
          </p:cNvPicPr>
          <p:nvPr/>
        </p:nvPicPr>
        <p:blipFill>
          <a:blip r:embed="rId3"/>
          <a:stretch>
            <a:fillRect/>
          </a:stretch>
        </p:blipFill>
        <p:spPr>
          <a:xfrm>
            <a:off x="11097827" y="404037"/>
            <a:ext cx="564899" cy="758357"/>
          </a:xfrm>
          <a:prstGeom prst="rect">
            <a:avLst/>
          </a:prstGeom>
        </p:spPr>
      </p:pic>
      <p:pic>
        <p:nvPicPr>
          <p:cNvPr id="4" name="Picture 3" descr="lesson exemplar">
            <a:extLst>
              <a:ext uri="{FF2B5EF4-FFF2-40B4-BE49-F238E27FC236}">
                <a16:creationId xmlns:a16="http://schemas.microsoft.com/office/drawing/2014/main" id="{C7EE8385-51E2-D5B5-77F1-C3F9355AE0B5}"/>
              </a:ext>
            </a:extLst>
          </p:cNvPr>
          <p:cNvPicPr>
            <a:picLocks noChangeAspect="1"/>
          </p:cNvPicPr>
          <p:nvPr/>
        </p:nvPicPr>
        <p:blipFill>
          <a:blip r:embed="rId4"/>
          <a:stretch>
            <a:fillRect/>
          </a:stretch>
        </p:blipFill>
        <p:spPr>
          <a:xfrm>
            <a:off x="635000" y="1674102"/>
            <a:ext cx="7641850" cy="3374136"/>
          </a:xfrm>
          <a:prstGeom prst="rect">
            <a:avLst/>
          </a:prstGeom>
        </p:spPr>
      </p:pic>
      <p:sp>
        <p:nvSpPr>
          <p:cNvPr id="8" name="Rounded Rectangle 7">
            <a:extLst>
              <a:ext uri="{FF2B5EF4-FFF2-40B4-BE49-F238E27FC236}">
                <a16:creationId xmlns:a16="http://schemas.microsoft.com/office/drawing/2014/main" id="{4BEFA05C-482C-764F-A221-6B08DFE82BEA}"/>
              </a:ext>
            </a:extLst>
          </p:cNvPr>
          <p:cNvSpPr/>
          <p:nvPr/>
        </p:nvSpPr>
        <p:spPr>
          <a:xfrm>
            <a:off x="8286272" y="1908270"/>
            <a:ext cx="3376454" cy="88651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1. Introduce the text and what the text is about</a:t>
            </a:r>
          </a:p>
        </p:txBody>
      </p:sp>
      <p:sp>
        <p:nvSpPr>
          <p:cNvPr id="9" name="Rounded Rectangle 8">
            <a:extLst>
              <a:ext uri="{FF2B5EF4-FFF2-40B4-BE49-F238E27FC236}">
                <a16:creationId xmlns:a16="http://schemas.microsoft.com/office/drawing/2014/main" id="{96269A80-F130-BF4A-A0C1-4D4A4BABC467}"/>
              </a:ext>
            </a:extLst>
          </p:cNvPr>
          <p:cNvSpPr/>
          <p:nvPr/>
        </p:nvSpPr>
        <p:spPr>
          <a:xfrm>
            <a:off x="8286272" y="2912908"/>
            <a:ext cx="3376454" cy="88651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2. Introduce the culminating question</a:t>
            </a:r>
          </a:p>
        </p:txBody>
      </p:sp>
      <p:pic>
        <p:nvPicPr>
          <p:cNvPr id="5" name="Picture 4" descr="culminating question exemplar">
            <a:extLst>
              <a:ext uri="{FF2B5EF4-FFF2-40B4-BE49-F238E27FC236}">
                <a16:creationId xmlns:a16="http://schemas.microsoft.com/office/drawing/2014/main" id="{97340ECB-D7EF-073B-C75D-F1C44E61F356}"/>
              </a:ext>
            </a:extLst>
          </p:cNvPr>
          <p:cNvPicPr>
            <a:picLocks noChangeAspect="1"/>
          </p:cNvPicPr>
          <p:nvPr/>
        </p:nvPicPr>
        <p:blipFill>
          <a:blip r:embed="rId5"/>
          <a:stretch>
            <a:fillRect/>
          </a:stretch>
        </p:blipFill>
        <p:spPr>
          <a:xfrm>
            <a:off x="556827" y="5185569"/>
            <a:ext cx="10541000" cy="1114816"/>
          </a:xfrm>
          <a:prstGeom prst="rect">
            <a:avLst/>
          </a:prstGeom>
        </p:spPr>
      </p:pic>
    </p:spTree>
    <p:extLst>
      <p:ext uri="{BB962C8B-B14F-4D97-AF65-F5344CB8AC3E}">
        <p14:creationId xmlns:p14="http://schemas.microsoft.com/office/powerpoint/2010/main" val="163428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7FE-565A-F843-9DFC-EFE97A3577B3}"/>
              </a:ext>
            </a:extLst>
          </p:cNvPr>
          <p:cNvSpPr>
            <a:spLocks noGrp="1"/>
          </p:cNvSpPr>
          <p:nvPr>
            <p:ph type="title"/>
          </p:nvPr>
        </p:nvSpPr>
        <p:spPr/>
        <p:txBody>
          <a:bodyPr>
            <a:normAutofit/>
          </a:bodyPr>
          <a:lstStyle/>
          <a:p>
            <a:r>
              <a:rPr lang="en-US" dirty="0"/>
              <a:t>Critical Reading with Get the Gist Structure: Teach and model</a:t>
            </a:r>
            <a:endParaRPr lang="en-US" dirty="0">
              <a:ea typeface="Calibri Light"/>
              <a:cs typeface="Calibri Light"/>
            </a:endParaRPr>
          </a:p>
        </p:txBody>
      </p:sp>
      <p:graphicFrame>
        <p:nvGraphicFramePr>
          <p:cNvPr id="3" name="Diagram 2" descr="Step of teaching students how to Get the Gist by modeling&#10;&#10;">
            <a:extLst>
              <a:ext uri="{FF2B5EF4-FFF2-40B4-BE49-F238E27FC236}">
                <a16:creationId xmlns:a16="http://schemas.microsoft.com/office/drawing/2014/main" id="{D540922F-97A6-9E4A-8C6F-92751A67772F}"/>
              </a:ext>
            </a:extLst>
          </p:cNvPr>
          <p:cNvGraphicFramePr/>
          <p:nvPr>
            <p:extLst>
              <p:ext uri="{D42A27DB-BD31-4B8C-83A1-F6EECF244321}">
                <p14:modId xmlns:p14="http://schemas.microsoft.com/office/powerpoint/2010/main" val="1918721179"/>
              </p:ext>
            </p:extLst>
          </p:nvPr>
        </p:nvGraphicFramePr>
        <p:xfrm>
          <a:off x="2063980" y="1534099"/>
          <a:ext cx="8064040" cy="3827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2073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918C-2E25-304E-8DEE-29AE69E532ED}"/>
              </a:ext>
            </a:extLst>
          </p:cNvPr>
          <p:cNvSpPr>
            <a:spLocks noGrp="1"/>
          </p:cNvSpPr>
          <p:nvPr>
            <p:ph type="title"/>
          </p:nvPr>
        </p:nvSpPr>
        <p:spPr/>
        <p:txBody>
          <a:bodyPr/>
          <a:lstStyle/>
          <a:p>
            <a:r>
              <a:rPr lang="en-US" dirty="0"/>
              <a:t>Introduce the Step: Main who/what</a:t>
            </a:r>
          </a:p>
        </p:txBody>
      </p:sp>
      <p:sp>
        <p:nvSpPr>
          <p:cNvPr id="4" name="Rounded Rectangle 3">
            <a:extLst>
              <a:ext uri="{FF2B5EF4-FFF2-40B4-BE49-F238E27FC236}">
                <a16:creationId xmlns:a16="http://schemas.microsoft.com/office/drawing/2014/main" id="{E2930C87-5029-DC48-8D05-7EC8BBB66276}"/>
              </a:ext>
            </a:extLst>
          </p:cNvPr>
          <p:cNvSpPr/>
          <p:nvPr/>
        </p:nvSpPr>
        <p:spPr>
          <a:xfrm>
            <a:off x="630622" y="1825625"/>
            <a:ext cx="10930756" cy="1311966"/>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1. Answer: </a:t>
            </a:r>
            <a:r>
              <a:rPr lang="en-US" sz="4000" i="1" dirty="0"/>
              <a:t>Who or what is this section mostly about?</a:t>
            </a:r>
          </a:p>
        </p:txBody>
      </p:sp>
    </p:spTree>
    <p:extLst>
      <p:ext uri="{BB962C8B-B14F-4D97-AF65-F5344CB8AC3E}">
        <p14:creationId xmlns:p14="http://schemas.microsoft.com/office/powerpoint/2010/main" val="3076750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BB10E06-692A-8E4B-BD58-A8141A1047B9}"/>
              </a:ext>
            </a:extLst>
          </p:cNvPr>
          <p:cNvSpPr>
            <a:spLocks noGrp="1"/>
          </p:cNvSpPr>
          <p:nvPr>
            <p:ph type="title"/>
          </p:nvPr>
        </p:nvSpPr>
        <p:spPr>
          <a:xfrm>
            <a:off x="628349" y="239811"/>
            <a:ext cx="4016837" cy="2081358"/>
          </a:xfrm>
        </p:spPr>
        <p:txBody>
          <a:bodyPr>
            <a:normAutofit/>
          </a:bodyPr>
          <a:lstStyle/>
          <a:p>
            <a:r>
              <a:rPr lang="en-US" dirty="0"/>
              <a:t>Introduce the </a:t>
            </a:r>
            <a:br>
              <a:rPr lang="en-US" dirty="0"/>
            </a:br>
            <a:r>
              <a:rPr lang="en-US" dirty="0"/>
              <a:t>Gist Pointers: Step 1</a:t>
            </a:r>
          </a:p>
        </p:txBody>
      </p:sp>
      <p:pic>
        <p:nvPicPr>
          <p:cNvPr id="9" name="Picture 8" descr="Get this Gist Cue Card">
            <a:extLst>
              <a:ext uri="{FF2B5EF4-FFF2-40B4-BE49-F238E27FC236}">
                <a16:creationId xmlns:a16="http://schemas.microsoft.com/office/drawing/2014/main" id="{3BA1B4A9-7055-734B-9288-651C8BC51B97}"/>
              </a:ext>
            </a:extLst>
          </p:cNvPr>
          <p:cNvPicPr>
            <a:picLocks noChangeAspect="1"/>
          </p:cNvPicPr>
          <p:nvPr/>
        </p:nvPicPr>
        <p:blipFill>
          <a:blip r:embed="rId3"/>
          <a:stretch>
            <a:fillRect/>
          </a:stretch>
        </p:blipFill>
        <p:spPr>
          <a:xfrm>
            <a:off x="4649732" y="-2288"/>
            <a:ext cx="5574974" cy="6858000"/>
          </a:xfrm>
          <a:prstGeom prst="rect">
            <a:avLst/>
          </a:prstGeom>
        </p:spPr>
      </p:pic>
      <p:sp>
        <p:nvSpPr>
          <p:cNvPr id="13" name="Rectangle 12" descr="Specific gist pointer that can scaffold students under step 1&#10;">
            <a:extLst>
              <a:ext uri="{FF2B5EF4-FFF2-40B4-BE49-F238E27FC236}">
                <a16:creationId xmlns:a16="http://schemas.microsoft.com/office/drawing/2014/main" id="{4681026F-873D-594C-9947-E847D0CDF2F8}"/>
              </a:ext>
            </a:extLst>
          </p:cNvPr>
          <p:cNvSpPr/>
          <p:nvPr/>
        </p:nvSpPr>
        <p:spPr>
          <a:xfrm>
            <a:off x="4647459" y="1216911"/>
            <a:ext cx="5574974" cy="812801"/>
          </a:xfrm>
          <a:prstGeom prst="rect">
            <a:avLst/>
          </a:prstGeom>
          <a:noFill/>
          <a:ln w="57150">
            <a:solidFill>
              <a:srgbClr val="7A8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Handout icon">
            <a:extLst>
              <a:ext uri="{FF2B5EF4-FFF2-40B4-BE49-F238E27FC236}">
                <a16:creationId xmlns:a16="http://schemas.microsoft.com/office/drawing/2014/main" id="{461B00F3-8C01-2741-B0DF-2BA843D43D38}"/>
              </a:ext>
            </a:extLst>
          </p:cNvPr>
          <p:cNvPicPr>
            <a:picLocks noChangeAspect="1"/>
          </p:cNvPicPr>
          <p:nvPr/>
        </p:nvPicPr>
        <p:blipFill>
          <a:blip r:embed="rId4"/>
          <a:stretch>
            <a:fillRect/>
          </a:stretch>
        </p:blipFill>
        <p:spPr>
          <a:xfrm>
            <a:off x="11097827" y="404037"/>
            <a:ext cx="564899" cy="758357"/>
          </a:xfrm>
          <a:prstGeom prst="rect">
            <a:avLst/>
          </a:prstGeom>
        </p:spPr>
      </p:pic>
      <p:sp>
        <p:nvSpPr>
          <p:cNvPr id="2" name="TextBox 1">
            <a:extLst>
              <a:ext uri="{FF2B5EF4-FFF2-40B4-BE49-F238E27FC236}">
                <a16:creationId xmlns:a16="http://schemas.microsoft.com/office/drawing/2014/main" id="{9B43E6A9-CBA6-EC01-DE0D-7ACE49FB0AFC}"/>
              </a:ext>
            </a:extLst>
          </p:cNvPr>
          <p:cNvSpPr txBox="1"/>
          <p:nvPr/>
        </p:nvSpPr>
        <p:spPr>
          <a:xfrm>
            <a:off x="11081155" y="662000"/>
            <a:ext cx="598241" cy="369332"/>
          </a:xfrm>
          <a:prstGeom prst="rect">
            <a:avLst/>
          </a:prstGeom>
          <a:noFill/>
        </p:spPr>
        <p:txBody>
          <a:bodyPr wrap="none" lIns="91440" tIns="45720" rIns="91440" bIns="45720" rtlCol="0" anchor="t">
            <a:spAutoFit/>
          </a:bodyPr>
          <a:lstStyle/>
          <a:p>
            <a:r>
              <a:rPr lang="en-US" dirty="0"/>
              <a:t>HO3</a:t>
            </a:r>
          </a:p>
        </p:txBody>
      </p:sp>
    </p:spTree>
    <p:extLst>
      <p:ext uri="{BB962C8B-B14F-4D97-AF65-F5344CB8AC3E}">
        <p14:creationId xmlns:p14="http://schemas.microsoft.com/office/powerpoint/2010/main" val="341191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F788-AFC0-F64D-A19B-9C04EFE35FB2}"/>
              </a:ext>
            </a:extLst>
          </p:cNvPr>
          <p:cNvSpPr>
            <a:spLocks noGrp="1"/>
          </p:cNvSpPr>
          <p:nvPr>
            <p:ph type="title"/>
          </p:nvPr>
        </p:nvSpPr>
        <p:spPr/>
        <p:txBody>
          <a:bodyPr>
            <a:normAutofit/>
          </a:bodyPr>
          <a:lstStyle/>
          <a:p>
            <a:r>
              <a:rPr lang="en-US" dirty="0"/>
              <a:t>Model the Step: Step 1</a:t>
            </a:r>
            <a:endParaRPr lang="en-US" i="1" dirty="0"/>
          </a:p>
        </p:txBody>
      </p:sp>
      <p:sp>
        <p:nvSpPr>
          <p:cNvPr id="3" name="Donut 2">
            <a:extLst>
              <a:ext uri="{FF2B5EF4-FFF2-40B4-BE49-F238E27FC236}">
                <a16:creationId xmlns:a16="http://schemas.microsoft.com/office/drawing/2014/main" id="{C97F2453-2D1D-5B5F-57C3-953E2C607B73}"/>
              </a:ext>
              <a:ext uri="{C183D7F6-B498-43B3-948B-1728B52AA6E4}">
                <adec:decorative xmlns:adec="http://schemas.microsoft.com/office/drawing/2017/decorative" val="1"/>
              </a:ext>
            </a:extLst>
          </p:cNvPr>
          <p:cNvSpPr/>
          <p:nvPr/>
        </p:nvSpPr>
        <p:spPr>
          <a:xfrm>
            <a:off x="667468" y="1441820"/>
            <a:ext cx="1831668" cy="497736"/>
          </a:xfrm>
          <a:prstGeom prst="donut">
            <a:avLst>
              <a:gd name="adj" fmla="val 14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B27182B4-8E3D-1A73-F656-4DC50F5CA3F9}"/>
              </a:ext>
            </a:extLst>
          </p:cNvPr>
          <p:cNvSpPr>
            <a:spLocks noGrp="1"/>
          </p:cNvSpPr>
          <p:nvPr>
            <p:ph idx="1"/>
          </p:nvPr>
        </p:nvSpPr>
        <p:spPr>
          <a:xfrm>
            <a:off x="113262" y="1430933"/>
            <a:ext cx="12078738" cy="4878929"/>
          </a:xfrm>
        </p:spPr>
        <p:txBody>
          <a:bodyPr/>
          <a:lstStyle/>
          <a:p>
            <a:pPr marL="0" indent="0">
              <a:buNone/>
            </a:pPr>
            <a:r>
              <a:rPr lang="en-US" dirty="0"/>
              <a:t>The Venus flytrap is an insect-eating plant that lives mostly on the East Coast. Found primarily in swampy parts of the United States, like North and South Carolina, the Venus flytrap has colorful pink and green hues. Like most other plants, Venus flytraps get some nutrients from the soil, but since swampy areas tend to have soil that is nutrient-poor, it is hard for the plant to get nutrients from there. As a result, the flytrap has evolved to not only rely on the soil to survive. The Venus flytrap is a carnivorous plant because it catches insects and eats them to get the nutrients that it can’t get from the soil. </a:t>
            </a:r>
          </a:p>
        </p:txBody>
      </p:sp>
      <p:sp>
        <p:nvSpPr>
          <p:cNvPr id="10" name="Donut 9">
            <a:extLst>
              <a:ext uri="{FF2B5EF4-FFF2-40B4-BE49-F238E27FC236}">
                <a16:creationId xmlns:a16="http://schemas.microsoft.com/office/drawing/2014/main" id="{0BB54E34-6E83-1C1E-7181-BB4B28B026A9}"/>
              </a:ext>
              <a:ext uri="{C183D7F6-B498-43B3-948B-1728B52AA6E4}">
                <adec:decorative xmlns:adec="http://schemas.microsoft.com/office/drawing/2017/decorative" val="1"/>
              </a:ext>
            </a:extLst>
          </p:cNvPr>
          <p:cNvSpPr/>
          <p:nvPr/>
        </p:nvSpPr>
        <p:spPr>
          <a:xfrm>
            <a:off x="9359181" y="1878106"/>
            <a:ext cx="1724455" cy="503646"/>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a:ea typeface="+mn-ea"/>
              <a:cs typeface="+mn-cs"/>
            </a:endParaRPr>
          </a:p>
        </p:txBody>
      </p:sp>
      <p:sp>
        <p:nvSpPr>
          <p:cNvPr id="12" name="Donut 11">
            <a:extLst>
              <a:ext uri="{FF2B5EF4-FFF2-40B4-BE49-F238E27FC236}">
                <a16:creationId xmlns:a16="http://schemas.microsoft.com/office/drawing/2014/main" id="{EE6944F1-7E0D-EC7A-CC26-5D26B24E20A6}"/>
              </a:ext>
              <a:ext uri="{C183D7F6-B498-43B3-948B-1728B52AA6E4}">
                <adec:decorative xmlns:adec="http://schemas.microsoft.com/office/drawing/2017/decorative" val="1"/>
              </a:ext>
            </a:extLst>
          </p:cNvPr>
          <p:cNvSpPr/>
          <p:nvPr/>
        </p:nvSpPr>
        <p:spPr>
          <a:xfrm>
            <a:off x="1724556" y="3646782"/>
            <a:ext cx="1725226" cy="503646"/>
          </a:xfrm>
          <a:prstGeom prst="donut">
            <a:avLst>
              <a:gd name="adj" fmla="val 14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a:ea typeface="+mn-ea"/>
              <a:cs typeface="+mn-cs"/>
            </a:endParaRPr>
          </a:p>
        </p:txBody>
      </p:sp>
      <p:sp>
        <p:nvSpPr>
          <p:cNvPr id="13" name="Donut 12">
            <a:extLst>
              <a:ext uri="{FF2B5EF4-FFF2-40B4-BE49-F238E27FC236}">
                <a16:creationId xmlns:a16="http://schemas.microsoft.com/office/drawing/2014/main" id="{EA32FE3A-5B3B-D658-A25C-422DE5E4AD89}"/>
              </a:ext>
              <a:ext uri="{C183D7F6-B498-43B3-948B-1728B52AA6E4}">
                <adec:decorative xmlns:adec="http://schemas.microsoft.com/office/drawing/2017/decorative" val="1"/>
              </a:ext>
            </a:extLst>
          </p:cNvPr>
          <p:cNvSpPr/>
          <p:nvPr/>
        </p:nvSpPr>
        <p:spPr>
          <a:xfrm>
            <a:off x="5581752" y="3210549"/>
            <a:ext cx="928479" cy="503646"/>
          </a:xfrm>
          <a:prstGeom prst="donut">
            <a:avLst>
              <a:gd name="adj" fmla="val 14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a:ea typeface="+mn-ea"/>
              <a:cs typeface="+mn-cs"/>
            </a:endParaRPr>
          </a:p>
        </p:txBody>
      </p:sp>
      <p:sp>
        <p:nvSpPr>
          <p:cNvPr id="17" name="Donut 16">
            <a:extLst>
              <a:ext uri="{FF2B5EF4-FFF2-40B4-BE49-F238E27FC236}">
                <a16:creationId xmlns:a16="http://schemas.microsoft.com/office/drawing/2014/main" id="{F4AEA6A1-DB1C-F9EF-593F-E629C80594CF}"/>
              </a:ext>
              <a:ext uri="{C183D7F6-B498-43B3-948B-1728B52AA6E4}">
                <adec:decorative xmlns:adec="http://schemas.microsoft.com/office/drawing/2017/decorative" val="1"/>
              </a:ext>
            </a:extLst>
          </p:cNvPr>
          <p:cNvSpPr/>
          <p:nvPr/>
        </p:nvSpPr>
        <p:spPr>
          <a:xfrm>
            <a:off x="7339856" y="3646782"/>
            <a:ext cx="409576" cy="503646"/>
          </a:xfrm>
          <a:prstGeom prst="donut">
            <a:avLst>
              <a:gd name="adj" fmla="val 14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a:ea typeface="+mn-ea"/>
              <a:cs typeface="+mn-cs"/>
            </a:endParaRPr>
          </a:p>
        </p:txBody>
      </p:sp>
      <p:sp>
        <p:nvSpPr>
          <p:cNvPr id="18" name="Donut 17">
            <a:extLst>
              <a:ext uri="{FF2B5EF4-FFF2-40B4-BE49-F238E27FC236}">
                <a16:creationId xmlns:a16="http://schemas.microsoft.com/office/drawing/2014/main" id="{B5A2AC70-E594-6887-6BD6-42A01E2AFCCF}"/>
              </a:ext>
              <a:ext uri="{C183D7F6-B498-43B3-948B-1728B52AA6E4}">
                <adec:decorative xmlns:adec="http://schemas.microsoft.com/office/drawing/2017/decorative" val="1"/>
              </a:ext>
            </a:extLst>
          </p:cNvPr>
          <p:cNvSpPr/>
          <p:nvPr/>
        </p:nvSpPr>
        <p:spPr>
          <a:xfrm>
            <a:off x="2897288" y="4088179"/>
            <a:ext cx="289257" cy="503646"/>
          </a:xfrm>
          <a:prstGeom prst="donut">
            <a:avLst>
              <a:gd name="adj" fmla="val 14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a:ea typeface="+mn-ea"/>
              <a:cs typeface="+mn-cs"/>
            </a:endParaRPr>
          </a:p>
        </p:txBody>
      </p:sp>
      <p:cxnSp>
        <p:nvCxnSpPr>
          <p:cNvPr id="8" name="Straight Arrow Connector 7">
            <a:extLst>
              <a:ext uri="{FF2B5EF4-FFF2-40B4-BE49-F238E27FC236}">
                <a16:creationId xmlns:a16="http://schemas.microsoft.com/office/drawing/2014/main" id="{C51EE8F1-9D12-1748-0908-771513DA1694}"/>
              </a:ext>
              <a:ext uri="{C183D7F6-B498-43B3-948B-1728B52AA6E4}">
                <adec:decorative xmlns:adec="http://schemas.microsoft.com/office/drawing/2017/decorative" val="1"/>
              </a:ext>
            </a:extLst>
          </p:cNvPr>
          <p:cNvCxnSpPr>
            <a:cxnSpLocks/>
            <a:stCxn id="17" idx="2"/>
            <a:endCxn id="12" idx="6"/>
          </p:cNvCxnSpPr>
          <p:nvPr/>
        </p:nvCxnSpPr>
        <p:spPr>
          <a:xfrm flipH="1">
            <a:off x="3449782" y="3898605"/>
            <a:ext cx="389007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050487F-245B-1C69-932F-9FDF6F6D17A5}"/>
              </a:ext>
              <a:ext uri="{C183D7F6-B498-43B3-948B-1728B52AA6E4}">
                <adec:decorative xmlns:adec="http://schemas.microsoft.com/office/drawing/2017/decorative" val="1"/>
              </a:ext>
            </a:extLst>
          </p:cNvPr>
          <p:cNvCxnSpPr>
            <a:cxnSpLocks/>
            <a:stCxn id="18" idx="1"/>
            <a:endCxn id="12" idx="6"/>
          </p:cNvCxnSpPr>
          <p:nvPr/>
        </p:nvCxnSpPr>
        <p:spPr>
          <a:xfrm flipV="1">
            <a:off x="2939649" y="3898605"/>
            <a:ext cx="510133" cy="263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4" name="Group 3" descr="Gist Table">
            <a:extLst>
              <a:ext uri="{FF2B5EF4-FFF2-40B4-BE49-F238E27FC236}">
                <a16:creationId xmlns:a16="http://schemas.microsoft.com/office/drawing/2014/main" id="{B15A25F1-3283-E9A4-9A2C-EF7714988E43}"/>
              </a:ext>
            </a:extLst>
          </p:cNvPr>
          <p:cNvGrpSpPr/>
          <p:nvPr/>
        </p:nvGrpSpPr>
        <p:grpSpPr>
          <a:xfrm>
            <a:off x="2696443" y="4577249"/>
            <a:ext cx="9286826" cy="2322598"/>
            <a:chOff x="1602474" y="4035742"/>
            <a:chExt cx="9286826" cy="2322598"/>
          </a:xfrm>
        </p:grpSpPr>
        <p:pic>
          <p:nvPicPr>
            <p:cNvPr id="16" name="Picture 15" descr="Gist Table">
              <a:extLst>
                <a:ext uri="{FF2B5EF4-FFF2-40B4-BE49-F238E27FC236}">
                  <a16:creationId xmlns:a16="http://schemas.microsoft.com/office/drawing/2014/main" id="{D4776365-841B-E29F-9293-7ED2BB3CE424}"/>
                </a:ext>
              </a:extLst>
            </p:cNvPr>
            <p:cNvPicPr>
              <a:picLocks noChangeAspect="1"/>
            </p:cNvPicPr>
            <p:nvPr/>
          </p:nvPicPr>
          <p:blipFill>
            <a:blip r:embed="rId3"/>
            <a:stretch>
              <a:fillRect/>
            </a:stretch>
          </p:blipFill>
          <p:spPr>
            <a:xfrm>
              <a:off x="1602474" y="4035742"/>
              <a:ext cx="9286826" cy="2322598"/>
            </a:xfrm>
            <a:prstGeom prst="rect">
              <a:avLst/>
            </a:prstGeom>
          </p:spPr>
        </p:pic>
        <p:sp>
          <p:nvSpPr>
            <p:cNvPr id="5" name="TextBox 4">
              <a:extLst>
                <a:ext uri="{FF2B5EF4-FFF2-40B4-BE49-F238E27FC236}">
                  <a16:creationId xmlns:a16="http://schemas.microsoft.com/office/drawing/2014/main" id="{BBA491E3-9ABD-3D4F-B3C6-A49B4C3735DE}"/>
                </a:ext>
              </a:extLst>
            </p:cNvPr>
            <p:cNvSpPr txBox="1"/>
            <p:nvPr/>
          </p:nvSpPr>
          <p:spPr>
            <a:xfrm>
              <a:off x="2303028" y="4684925"/>
              <a:ext cx="21529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Venus flytrap</a:t>
              </a:r>
            </a:p>
          </p:txBody>
        </p:sp>
      </p:grpSp>
      <p:sp>
        <p:nvSpPr>
          <p:cNvPr id="15" name="Donut 14">
            <a:extLst>
              <a:ext uri="{FF2B5EF4-FFF2-40B4-BE49-F238E27FC236}">
                <a16:creationId xmlns:a16="http://schemas.microsoft.com/office/drawing/2014/main" id="{D1937138-A294-8F84-EEC6-8065804BB1C1}"/>
              </a:ext>
              <a:ext uri="{C183D7F6-B498-43B3-948B-1728B52AA6E4}">
                <adec:decorative xmlns:adec="http://schemas.microsoft.com/office/drawing/2017/decorative" val="1"/>
              </a:ext>
            </a:extLst>
          </p:cNvPr>
          <p:cNvSpPr/>
          <p:nvPr/>
        </p:nvSpPr>
        <p:spPr>
          <a:xfrm>
            <a:off x="10687049" y="2755081"/>
            <a:ext cx="1391689" cy="503646"/>
          </a:xfrm>
          <a:prstGeom prst="donut">
            <a:avLst>
              <a:gd name="adj" fmla="val 14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a:ea typeface="+mn-ea"/>
              <a:cs typeface="+mn-cs"/>
            </a:endParaRPr>
          </a:p>
        </p:txBody>
      </p:sp>
      <p:sp>
        <p:nvSpPr>
          <p:cNvPr id="7" name="Donut 6">
            <a:extLst>
              <a:ext uri="{FF2B5EF4-FFF2-40B4-BE49-F238E27FC236}">
                <a16:creationId xmlns:a16="http://schemas.microsoft.com/office/drawing/2014/main" id="{4285D3BC-3BB7-91B0-4530-5F67DB252490}"/>
              </a:ext>
              <a:ext uri="{C183D7F6-B498-43B3-948B-1728B52AA6E4}">
                <adec:decorative xmlns:adec="http://schemas.microsoft.com/office/drawing/2017/decorative" val="1"/>
              </a:ext>
            </a:extLst>
          </p:cNvPr>
          <p:cNvSpPr/>
          <p:nvPr/>
        </p:nvSpPr>
        <p:spPr>
          <a:xfrm>
            <a:off x="6891719" y="2327117"/>
            <a:ext cx="1892064" cy="503646"/>
          </a:xfrm>
          <a:prstGeom prst="donut">
            <a:avLst>
              <a:gd name="adj" fmla="val 14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Arial"/>
              <a:ea typeface="+mn-ea"/>
              <a:cs typeface="+mn-cs"/>
            </a:endParaRPr>
          </a:p>
        </p:txBody>
      </p:sp>
      <p:cxnSp>
        <p:nvCxnSpPr>
          <p:cNvPr id="25" name="Straight Arrow Connector 24">
            <a:extLst>
              <a:ext uri="{FF2B5EF4-FFF2-40B4-BE49-F238E27FC236}">
                <a16:creationId xmlns:a16="http://schemas.microsoft.com/office/drawing/2014/main" id="{B54A1585-7FF8-96E9-D4FC-BE6E86B66284}"/>
              </a:ext>
              <a:ext uri="{C183D7F6-B498-43B3-948B-1728B52AA6E4}">
                <adec:decorative xmlns:adec="http://schemas.microsoft.com/office/drawing/2017/decorative" val="1"/>
              </a:ext>
            </a:extLst>
          </p:cNvPr>
          <p:cNvCxnSpPr>
            <a:cxnSpLocks/>
            <a:stCxn id="15" idx="2"/>
            <a:endCxn id="7" idx="6"/>
          </p:cNvCxnSpPr>
          <p:nvPr/>
        </p:nvCxnSpPr>
        <p:spPr>
          <a:xfrm flipH="1" flipV="1">
            <a:off x="8783783" y="2578940"/>
            <a:ext cx="1903266" cy="4279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55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P spid="17" grpId="0" animBg="1"/>
      <p:bldP spid="18" grpId="0" animBg="1"/>
      <p:bldP spid="1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918C-2E25-304E-8DEE-29AE69E532ED}"/>
              </a:ext>
            </a:extLst>
          </p:cNvPr>
          <p:cNvSpPr>
            <a:spLocks noGrp="1"/>
          </p:cNvSpPr>
          <p:nvPr>
            <p:ph type="title"/>
          </p:nvPr>
        </p:nvSpPr>
        <p:spPr/>
        <p:txBody>
          <a:bodyPr/>
          <a:lstStyle/>
          <a:p>
            <a:r>
              <a:rPr lang="en-US" dirty="0"/>
              <a:t>Introduce the Step: Most important information</a:t>
            </a:r>
          </a:p>
        </p:txBody>
      </p:sp>
      <p:sp>
        <p:nvSpPr>
          <p:cNvPr id="4" name="Rounded Rectangle 3">
            <a:extLst>
              <a:ext uri="{FF2B5EF4-FFF2-40B4-BE49-F238E27FC236}">
                <a16:creationId xmlns:a16="http://schemas.microsoft.com/office/drawing/2014/main" id="{E2930C87-5029-DC48-8D05-7EC8BBB66276}"/>
              </a:ext>
            </a:extLst>
          </p:cNvPr>
          <p:cNvSpPr/>
          <p:nvPr/>
        </p:nvSpPr>
        <p:spPr>
          <a:xfrm>
            <a:off x="626076" y="1855276"/>
            <a:ext cx="10930756" cy="1311966"/>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1. Answer: </a:t>
            </a:r>
            <a:r>
              <a:rPr lang="en-US" sz="4000" i="1" dirty="0"/>
              <a:t>Who or what is this section mostly about?</a:t>
            </a:r>
          </a:p>
        </p:txBody>
      </p:sp>
      <p:sp>
        <p:nvSpPr>
          <p:cNvPr id="5" name="Rounded Rectangle 4">
            <a:extLst>
              <a:ext uri="{FF2B5EF4-FFF2-40B4-BE49-F238E27FC236}">
                <a16:creationId xmlns:a16="http://schemas.microsoft.com/office/drawing/2014/main" id="{C7FA84E8-EFD8-7A41-AB24-246FE2FEBC14}"/>
              </a:ext>
            </a:extLst>
          </p:cNvPr>
          <p:cNvSpPr/>
          <p:nvPr/>
        </p:nvSpPr>
        <p:spPr>
          <a:xfrm>
            <a:off x="626076" y="3656227"/>
            <a:ext cx="10930756" cy="1311966"/>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2. Answer: </a:t>
            </a:r>
            <a:r>
              <a:rPr lang="en-US" sz="4000" i="1" dirty="0"/>
              <a:t>What is the most important information about the who or what?</a:t>
            </a:r>
          </a:p>
        </p:txBody>
      </p:sp>
    </p:spTree>
    <p:extLst>
      <p:ext uri="{BB962C8B-B14F-4D97-AF65-F5344CB8AC3E}">
        <p14:creationId xmlns:p14="http://schemas.microsoft.com/office/powerpoint/2010/main" val="2053548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BB10E06-692A-8E4B-BD58-A8141A1047B9}"/>
              </a:ext>
            </a:extLst>
          </p:cNvPr>
          <p:cNvSpPr>
            <a:spLocks noGrp="1"/>
          </p:cNvSpPr>
          <p:nvPr>
            <p:ph type="title"/>
          </p:nvPr>
        </p:nvSpPr>
        <p:spPr>
          <a:xfrm>
            <a:off x="381000" y="365125"/>
            <a:ext cx="3628292" cy="2344206"/>
          </a:xfrm>
        </p:spPr>
        <p:txBody>
          <a:bodyPr>
            <a:normAutofit/>
          </a:bodyPr>
          <a:lstStyle/>
          <a:p>
            <a:r>
              <a:rPr lang="en-US" dirty="0"/>
              <a:t>Introduce the </a:t>
            </a:r>
            <a:br>
              <a:rPr lang="en-US" dirty="0"/>
            </a:br>
            <a:r>
              <a:rPr lang="en-US" dirty="0"/>
              <a:t>Gist Pointers: Step 2</a:t>
            </a:r>
          </a:p>
        </p:txBody>
      </p:sp>
      <p:sp>
        <p:nvSpPr>
          <p:cNvPr id="14" name="Rectangle 13" descr="Gist Pointers for Step 2 of Get the Gist&#10;">
            <a:extLst>
              <a:ext uri="{FF2B5EF4-FFF2-40B4-BE49-F238E27FC236}">
                <a16:creationId xmlns:a16="http://schemas.microsoft.com/office/drawing/2014/main" id="{03669016-3743-F34F-9FA2-8BF4A61F39EB}"/>
              </a:ext>
            </a:extLst>
          </p:cNvPr>
          <p:cNvSpPr/>
          <p:nvPr/>
        </p:nvSpPr>
        <p:spPr>
          <a:xfrm>
            <a:off x="4527713" y="2709331"/>
            <a:ext cx="5574974" cy="1439338"/>
          </a:xfrm>
          <a:prstGeom prst="rect">
            <a:avLst/>
          </a:prstGeom>
          <a:noFill/>
          <a:ln w="57150">
            <a:solidFill>
              <a:srgbClr val="7A8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ist Cue Card">
            <a:extLst>
              <a:ext uri="{FF2B5EF4-FFF2-40B4-BE49-F238E27FC236}">
                <a16:creationId xmlns:a16="http://schemas.microsoft.com/office/drawing/2014/main" id="{3BA1B4A9-7055-734B-9288-651C8BC51B97}"/>
              </a:ext>
            </a:extLst>
          </p:cNvPr>
          <p:cNvPicPr>
            <a:picLocks noChangeAspect="1"/>
          </p:cNvPicPr>
          <p:nvPr/>
        </p:nvPicPr>
        <p:blipFill>
          <a:blip r:embed="rId3"/>
          <a:stretch>
            <a:fillRect/>
          </a:stretch>
        </p:blipFill>
        <p:spPr>
          <a:xfrm>
            <a:off x="4527713" y="0"/>
            <a:ext cx="5574974" cy="6858000"/>
          </a:xfrm>
          <a:prstGeom prst="rect">
            <a:avLst/>
          </a:prstGeom>
        </p:spPr>
      </p:pic>
    </p:spTree>
    <p:extLst>
      <p:ext uri="{BB962C8B-B14F-4D97-AF65-F5344CB8AC3E}">
        <p14:creationId xmlns:p14="http://schemas.microsoft.com/office/powerpoint/2010/main" val="3999753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5">
            <a:extLst>
              <a:ext uri="{FF2B5EF4-FFF2-40B4-BE49-F238E27FC236}">
                <a16:creationId xmlns:a16="http://schemas.microsoft.com/office/drawing/2014/main" id="{9C0E3E40-2565-4A16-D340-4B2AB7B87A32}"/>
              </a:ext>
            </a:extLst>
          </p:cNvPr>
          <p:cNvSpPr>
            <a:spLocks noGrp="1"/>
          </p:cNvSpPr>
          <p:nvPr>
            <p:ph idx="1"/>
          </p:nvPr>
        </p:nvSpPr>
        <p:spPr>
          <a:xfrm>
            <a:off x="444285" y="1346887"/>
            <a:ext cx="11054988" cy="4876800"/>
          </a:xfrm>
        </p:spPr>
        <p:txBody>
          <a:bodyPr/>
          <a:lstStyle/>
          <a:p>
            <a:pPr marL="0" indent="0">
              <a:buNone/>
            </a:pPr>
            <a:r>
              <a:rPr lang="en-US" dirty="0"/>
              <a:t>The Venus flytrap is an insect-eating plant that lives mostly on the East Coast. Found primarily in swampy parts of the United States, like North and South Carolina, the Venus flytrap has colorful pink and green hues. Like most other plants, Venus flytraps get some nutrients from the soil, but since swampy areas tend to have soil that is nutrient-poor, it is hard for the plant to get nutrients from there. As a result, the flytrap has evolved to not only rely on the soil to survive. The Venus flytrap is a carnivorous plant because it catches insects and eats them to get the nutrients that it can’t get from the soil. </a:t>
            </a:r>
          </a:p>
        </p:txBody>
      </p:sp>
      <p:sp>
        <p:nvSpPr>
          <p:cNvPr id="2" name="Title 1">
            <a:extLst>
              <a:ext uri="{FF2B5EF4-FFF2-40B4-BE49-F238E27FC236}">
                <a16:creationId xmlns:a16="http://schemas.microsoft.com/office/drawing/2014/main" id="{E0CEF788-AFC0-F64D-A19B-9C04EFE35FB2}"/>
              </a:ext>
            </a:extLst>
          </p:cNvPr>
          <p:cNvSpPr>
            <a:spLocks noGrp="1"/>
          </p:cNvSpPr>
          <p:nvPr>
            <p:ph type="title"/>
          </p:nvPr>
        </p:nvSpPr>
        <p:spPr/>
        <p:txBody>
          <a:bodyPr>
            <a:normAutofit/>
          </a:bodyPr>
          <a:lstStyle/>
          <a:p>
            <a:r>
              <a:rPr lang="en-US" dirty="0"/>
              <a:t>Model the Step: Step 2</a:t>
            </a:r>
            <a:br>
              <a:rPr lang="en-US" dirty="0"/>
            </a:br>
            <a:endParaRPr lang="en-US" i="1" dirty="0"/>
          </a:p>
        </p:txBody>
      </p:sp>
      <p:cxnSp>
        <p:nvCxnSpPr>
          <p:cNvPr id="7" name="Straight Connector 6" descr="underline &quot;insect-eating planet&quot; in the text&#10;">
            <a:extLst>
              <a:ext uri="{FF2B5EF4-FFF2-40B4-BE49-F238E27FC236}">
                <a16:creationId xmlns:a16="http://schemas.microsoft.com/office/drawing/2014/main" id="{87E2216F-0B41-77EB-E4B0-CA41E422BE3A}"/>
              </a:ext>
              <a:ext uri="{C183D7F6-B498-43B3-948B-1728B52AA6E4}">
                <adec:decorative xmlns:adec="http://schemas.microsoft.com/office/drawing/2017/decorative" val="0"/>
              </a:ext>
            </a:extLst>
          </p:cNvPr>
          <p:cNvCxnSpPr>
            <a:cxnSpLocks/>
          </p:cNvCxnSpPr>
          <p:nvPr/>
        </p:nvCxnSpPr>
        <p:spPr>
          <a:xfrm>
            <a:off x="3400737" y="1822656"/>
            <a:ext cx="248744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descr="underline &quot;swampy parts&quot; in the text&#10;">
            <a:extLst>
              <a:ext uri="{FF2B5EF4-FFF2-40B4-BE49-F238E27FC236}">
                <a16:creationId xmlns:a16="http://schemas.microsoft.com/office/drawing/2014/main" id="{8EDB3C1B-A544-9450-7E77-F409D5248BAE}"/>
              </a:ext>
            </a:extLst>
          </p:cNvPr>
          <p:cNvCxnSpPr>
            <a:cxnSpLocks/>
          </p:cNvCxnSpPr>
          <p:nvPr/>
        </p:nvCxnSpPr>
        <p:spPr>
          <a:xfrm>
            <a:off x="1999698" y="2231798"/>
            <a:ext cx="182415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descr="underline &quot;get some nutrients from the soil&quot; in the text&#10;">
            <a:extLst>
              <a:ext uri="{FF2B5EF4-FFF2-40B4-BE49-F238E27FC236}">
                <a16:creationId xmlns:a16="http://schemas.microsoft.com/office/drawing/2014/main" id="{3AFE0F72-E751-88BC-ED2D-5FF0EDF74481}"/>
              </a:ext>
            </a:extLst>
          </p:cNvPr>
          <p:cNvCxnSpPr>
            <a:cxnSpLocks/>
          </p:cNvCxnSpPr>
          <p:nvPr/>
        </p:nvCxnSpPr>
        <p:spPr>
          <a:xfrm>
            <a:off x="578789" y="3133113"/>
            <a:ext cx="41040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descr="underline &quot;nutrient-poor&quot; in the text&#10;">
            <a:extLst>
              <a:ext uri="{FF2B5EF4-FFF2-40B4-BE49-F238E27FC236}">
                <a16:creationId xmlns:a16="http://schemas.microsoft.com/office/drawing/2014/main" id="{F187DA1B-C36B-EB6F-D58B-6FA7DD2613D0}"/>
              </a:ext>
            </a:extLst>
          </p:cNvPr>
          <p:cNvCxnSpPr>
            <a:cxnSpLocks/>
          </p:cNvCxnSpPr>
          <p:nvPr/>
        </p:nvCxnSpPr>
        <p:spPr>
          <a:xfrm>
            <a:off x="578789" y="3577853"/>
            <a:ext cx="180419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descr="underline &quot;eats them to get the nutrients&quot; in the text&#10;">
            <a:extLst>
              <a:ext uri="{FF2B5EF4-FFF2-40B4-BE49-F238E27FC236}">
                <a16:creationId xmlns:a16="http://schemas.microsoft.com/office/drawing/2014/main" id="{C5982F18-6B33-2599-548A-313A2A7A764B}"/>
              </a:ext>
            </a:extLst>
          </p:cNvPr>
          <p:cNvCxnSpPr>
            <a:cxnSpLocks/>
          </p:cNvCxnSpPr>
          <p:nvPr/>
        </p:nvCxnSpPr>
        <p:spPr>
          <a:xfrm>
            <a:off x="6687306" y="4450185"/>
            <a:ext cx="377287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6" name="Picture 15" descr="Gist Table&#10;">
            <a:extLst>
              <a:ext uri="{FF2B5EF4-FFF2-40B4-BE49-F238E27FC236}">
                <a16:creationId xmlns:a16="http://schemas.microsoft.com/office/drawing/2014/main" id="{D4776365-841B-E29F-9293-7ED2BB3CE424}"/>
              </a:ext>
            </a:extLst>
          </p:cNvPr>
          <p:cNvPicPr>
            <a:picLocks noChangeAspect="1"/>
          </p:cNvPicPr>
          <p:nvPr/>
        </p:nvPicPr>
        <p:blipFill>
          <a:blip r:embed="rId3"/>
          <a:stretch>
            <a:fillRect/>
          </a:stretch>
        </p:blipFill>
        <p:spPr>
          <a:xfrm>
            <a:off x="3400737" y="4517396"/>
            <a:ext cx="8715326" cy="2213146"/>
          </a:xfrm>
          <a:prstGeom prst="rect">
            <a:avLst/>
          </a:prstGeom>
        </p:spPr>
      </p:pic>
      <p:sp>
        <p:nvSpPr>
          <p:cNvPr id="5" name="TextBox 4">
            <a:extLst>
              <a:ext uri="{FF2B5EF4-FFF2-40B4-BE49-F238E27FC236}">
                <a16:creationId xmlns:a16="http://schemas.microsoft.com/office/drawing/2014/main" id="{BBA491E3-9ABD-3D4F-B3C6-A49B4C3735DE}"/>
              </a:ext>
            </a:extLst>
          </p:cNvPr>
          <p:cNvSpPr txBox="1"/>
          <p:nvPr/>
        </p:nvSpPr>
        <p:spPr>
          <a:xfrm>
            <a:off x="3943038" y="5135004"/>
            <a:ext cx="21529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Venus flytrap</a:t>
            </a:r>
          </a:p>
        </p:txBody>
      </p:sp>
      <p:sp>
        <p:nvSpPr>
          <p:cNvPr id="13" name="TextBox 12">
            <a:extLst>
              <a:ext uri="{FF2B5EF4-FFF2-40B4-BE49-F238E27FC236}">
                <a16:creationId xmlns:a16="http://schemas.microsoft.com/office/drawing/2014/main" id="{737CBEA9-E04D-86BE-1F5C-5D9A66477ED4}"/>
              </a:ext>
            </a:extLst>
          </p:cNvPr>
          <p:cNvSpPr txBox="1"/>
          <p:nvPr/>
        </p:nvSpPr>
        <p:spPr>
          <a:xfrm>
            <a:off x="7625635" y="5001081"/>
            <a:ext cx="5669094"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Marker Felt Thin"/>
              </a:rPr>
              <a:t>Eats insects to get nutrients</a:t>
            </a:r>
            <a:endParaRPr lang="en-US" sz="1600" b="0" i="0" u="none" strike="noStrike" kern="1200" cap="none" spc="0" normalizeH="0" baseline="0" noProof="0" dirty="0">
              <a:ln>
                <a:noFill/>
              </a:ln>
              <a:solidFill>
                <a:schemeClr val="accent1"/>
              </a:solidFill>
              <a:effectLst/>
              <a:uLnTx/>
              <a:uFillTx/>
              <a:latin typeface="Marker Felt Thi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Marker Felt Thin"/>
              </a:rPr>
              <a:t>Lives in swamps</a:t>
            </a:r>
            <a:endParaRPr lang="en-US" sz="1600" b="0" i="0" u="none" strike="noStrike" kern="1200" cap="none" spc="0" normalizeH="0" baseline="0" noProof="0" dirty="0">
              <a:ln>
                <a:noFill/>
              </a:ln>
              <a:solidFill>
                <a:schemeClr val="accent1"/>
              </a:solidFill>
              <a:effectLst/>
              <a:uLnTx/>
              <a:uFillTx/>
              <a:latin typeface="Marker Felt Thi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Marker Felt Thin"/>
              </a:rPr>
              <a:t>Gets little nutrients from soil</a:t>
            </a:r>
            <a:endParaRPr lang="en-US" sz="1600" b="0" i="0" u="none" strike="noStrike" kern="1200" cap="none" spc="0" normalizeH="0" baseline="0" noProof="0" dirty="0">
              <a:ln>
                <a:noFill/>
              </a:ln>
              <a:solidFill>
                <a:schemeClr val="accent1"/>
              </a:solidFill>
              <a:effectLst/>
              <a:uLnTx/>
              <a:uFillTx/>
              <a:latin typeface="Marker Felt Thin"/>
            </a:endParaRPr>
          </a:p>
        </p:txBody>
      </p:sp>
    </p:spTree>
    <p:extLst>
      <p:ext uri="{BB962C8B-B14F-4D97-AF65-F5344CB8AC3E}">
        <p14:creationId xmlns:p14="http://schemas.microsoft.com/office/powerpoint/2010/main" val="299144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D4012C-982C-EA8F-3451-05E99C2C1F3E}"/>
              </a:ext>
            </a:extLst>
          </p:cNvPr>
          <p:cNvSpPr>
            <a:spLocks noGrp="1"/>
          </p:cNvSpPr>
          <p:nvPr>
            <p:ph type="title"/>
          </p:nvPr>
        </p:nvSpPr>
        <p:spPr>
          <a:xfrm>
            <a:off x="381000" y="-1325563"/>
            <a:ext cx="11430000" cy="1325563"/>
          </a:xfrm>
        </p:spPr>
        <p:txBody>
          <a:bodyPr vert="horz" lIns="91440" tIns="45720" rIns="91440" bIns="45720" rtlCol="0" anchor="b">
            <a:normAutofit/>
          </a:bodyPr>
          <a:lstStyle/>
          <a:p>
            <a:r>
              <a:rPr lang="en-US" dirty="0"/>
              <a:t>Disclaimer</a:t>
            </a:r>
          </a:p>
        </p:txBody>
      </p:sp>
      <p:sp>
        <p:nvSpPr>
          <p:cNvPr id="2" name="Slide Number Placeholder 1">
            <a:extLst>
              <a:ext uri="{FF2B5EF4-FFF2-40B4-BE49-F238E27FC236}">
                <a16:creationId xmlns:a16="http://schemas.microsoft.com/office/drawing/2014/main" id="{ECD9C2BA-91B4-E7D5-48AE-F4AB5ECA5BF8}"/>
              </a:ext>
            </a:extLst>
          </p:cNvPr>
          <p:cNvSpPr>
            <a:spLocks noGrp="1"/>
          </p:cNvSpPr>
          <p:nvPr>
            <p:ph type="sldNum" sz="quarter" idx="11"/>
          </p:nvPr>
        </p:nvSpPr>
        <p:spPr/>
        <p:txBody>
          <a:bodyPr/>
          <a:lstStyle/>
          <a:p>
            <a:fld id="{383B7B7A-CDDA-7C44-B1B0-1F1E45567B3B}" type="slidenum">
              <a:rPr lang="en-US" smtClean="0"/>
              <a:pPr/>
              <a:t>3</a:t>
            </a:fld>
            <a:endParaRPr lang="en-US"/>
          </a:p>
        </p:txBody>
      </p:sp>
      <p:sp>
        <p:nvSpPr>
          <p:cNvPr id="3" name="Footer Placeholder 2">
            <a:extLst>
              <a:ext uri="{FF2B5EF4-FFF2-40B4-BE49-F238E27FC236}">
                <a16:creationId xmlns:a16="http://schemas.microsoft.com/office/drawing/2014/main" id="{9BDF5B55-AB9A-0A7A-833F-DD435F6CB0BD}"/>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      </a:t>
            </a:r>
          </a:p>
        </p:txBody>
      </p:sp>
      <p:sp>
        <p:nvSpPr>
          <p:cNvPr id="4" name="TextBox 3">
            <a:extLst>
              <a:ext uri="{FF2B5EF4-FFF2-40B4-BE49-F238E27FC236}">
                <a16:creationId xmlns:a16="http://schemas.microsoft.com/office/drawing/2014/main" id="{211D1D72-A59C-AC76-45F3-E29FDF1E820F}"/>
              </a:ext>
            </a:extLst>
          </p:cNvPr>
          <p:cNvSpPr txBox="1"/>
          <p:nvPr/>
        </p:nvSpPr>
        <p:spPr>
          <a:xfrm>
            <a:off x="690734" y="1124909"/>
            <a:ext cx="10887280" cy="4893647"/>
          </a:xfrm>
          <a:prstGeom prst="rect">
            <a:avLst/>
          </a:prstGeom>
          <a:noFill/>
        </p:spPr>
        <p:txBody>
          <a:bodyPr wrap="square" rtlCol="0">
            <a:spAutoFit/>
          </a:bodyPr>
          <a:lstStyle/>
          <a:p>
            <a:r>
              <a:rPr lang="en-US" sz="2400" b="0" i="1" dirty="0">
                <a:solidFill>
                  <a:srgbClr val="000000"/>
                </a:solidFill>
                <a:effectLst/>
                <a:latin typeface="Source Sans Pro" panose="020B0503030403020204" pitchFamily="34" charset="0"/>
              </a:rPr>
              <a:t>This presentation contains examples and resource materials that are provided for the user’s convenience. The inclusion of any material is not intended to reflect its importance, nor is it intended to endorse any views expressed, or products or services. These materials may contain the views and recommendations of the presenter as well as hypertext links, contact addresses and websites to information created and maintained by other public and private organizations. The opinions expressed in any of these materials do not necessarily reflect the positions or policies of the U.S. Department of Education or Ohio Department of Education and Workforce. The U.S. Department of Education and Ohio Department of Education and Workforce do not control or guarantee the accuracy, relevance, timeliness, or completeness of any outside information included in these materials. Mentions of specific programs or products in these examples are designed to provide clearer understanding and are not meant as endorsements. </a:t>
            </a:r>
            <a:r>
              <a:rPr lang="en-US" sz="2400" b="0" i="0" dirty="0">
                <a:solidFill>
                  <a:srgbClr val="000000"/>
                </a:solidFill>
                <a:effectLst/>
                <a:latin typeface="Source Sans Pro" panose="020B0503030403020204" pitchFamily="34" charset="0"/>
              </a:rPr>
              <a:t>  </a:t>
            </a:r>
            <a:endParaRPr lang="en-US" sz="2400" dirty="0"/>
          </a:p>
        </p:txBody>
      </p:sp>
    </p:spTree>
    <p:extLst>
      <p:ext uri="{BB962C8B-B14F-4D97-AF65-F5344CB8AC3E}">
        <p14:creationId xmlns:p14="http://schemas.microsoft.com/office/powerpoint/2010/main" val="489098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918C-2E25-304E-8DEE-29AE69E532ED}"/>
              </a:ext>
            </a:extLst>
          </p:cNvPr>
          <p:cNvSpPr>
            <a:spLocks noGrp="1"/>
          </p:cNvSpPr>
          <p:nvPr>
            <p:ph type="title"/>
          </p:nvPr>
        </p:nvSpPr>
        <p:spPr/>
        <p:txBody>
          <a:bodyPr/>
          <a:lstStyle/>
          <a:p>
            <a:r>
              <a:rPr lang="en-US" dirty="0"/>
              <a:t>Introduce the Step: write a gist statement</a:t>
            </a:r>
          </a:p>
        </p:txBody>
      </p:sp>
      <p:sp>
        <p:nvSpPr>
          <p:cNvPr id="3" name="Content Placeholder 2">
            <a:extLst>
              <a:ext uri="{FF2B5EF4-FFF2-40B4-BE49-F238E27FC236}">
                <a16:creationId xmlns:a16="http://schemas.microsoft.com/office/drawing/2014/main" id="{3B81FB43-A5F8-0447-897D-8B354C291723}"/>
              </a:ext>
            </a:extLst>
          </p:cNvPr>
          <p:cNvSpPr>
            <a:spLocks noGrp="1"/>
          </p:cNvSpPr>
          <p:nvPr>
            <p:ph idx="1"/>
          </p:nvPr>
        </p:nvSpPr>
        <p:spPr/>
        <p:txBody>
          <a:bodyPr>
            <a:normAutofit/>
          </a:bodyPr>
          <a:lstStyle/>
          <a:p>
            <a:pPr marL="0" indent="0">
              <a:buNone/>
            </a:pPr>
            <a:endParaRPr lang="en-US" sz="3200" dirty="0"/>
          </a:p>
        </p:txBody>
      </p:sp>
      <p:sp>
        <p:nvSpPr>
          <p:cNvPr id="4" name="Rounded Rectangle 3">
            <a:extLst>
              <a:ext uri="{FF2B5EF4-FFF2-40B4-BE49-F238E27FC236}">
                <a16:creationId xmlns:a16="http://schemas.microsoft.com/office/drawing/2014/main" id="{E2930C87-5029-DC48-8D05-7EC8BBB66276}"/>
              </a:ext>
            </a:extLst>
          </p:cNvPr>
          <p:cNvSpPr/>
          <p:nvPr/>
        </p:nvSpPr>
        <p:spPr>
          <a:xfrm>
            <a:off x="626076" y="1613285"/>
            <a:ext cx="10930756" cy="1311966"/>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1. Answer: </a:t>
            </a:r>
            <a:r>
              <a:rPr lang="en-US" sz="4000" i="1" dirty="0"/>
              <a:t>Who or what is this section mostly about?</a:t>
            </a:r>
          </a:p>
        </p:txBody>
      </p:sp>
      <p:sp>
        <p:nvSpPr>
          <p:cNvPr id="5" name="Rounded Rectangle 4">
            <a:extLst>
              <a:ext uri="{FF2B5EF4-FFF2-40B4-BE49-F238E27FC236}">
                <a16:creationId xmlns:a16="http://schemas.microsoft.com/office/drawing/2014/main" id="{C7FA84E8-EFD8-7A41-AB24-246FE2FEBC14}"/>
              </a:ext>
            </a:extLst>
          </p:cNvPr>
          <p:cNvSpPr/>
          <p:nvPr/>
        </p:nvSpPr>
        <p:spPr>
          <a:xfrm>
            <a:off x="626076" y="3185172"/>
            <a:ext cx="10930756" cy="1311966"/>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2. Answer: </a:t>
            </a:r>
            <a:r>
              <a:rPr lang="en-US" sz="4000" i="1" dirty="0"/>
              <a:t>What is the most important information about the who or what?</a:t>
            </a:r>
          </a:p>
        </p:txBody>
      </p:sp>
      <p:sp>
        <p:nvSpPr>
          <p:cNvPr id="6" name="Rounded Rectangle 5">
            <a:extLst>
              <a:ext uri="{FF2B5EF4-FFF2-40B4-BE49-F238E27FC236}">
                <a16:creationId xmlns:a16="http://schemas.microsoft.com/office/drawing/2014/main" id="{FF0162D5-7987-E542-AA7C-3C3748B7F45D}"/>
              </a:ext>
            </a:extLst>
          </p:cNvPr>
          <p:cNvSpPr/>
          <p:nvPr/>
        </p:nvSpPr>
        <p:spPr>
          <a:xfrm>
            <a:off x="635168" y="4757059"/>
            <a:ext cx="10930756" cy="1311966"/>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3. Write a gist statement.</a:t>
            </a:r>
          </a:p>
        </p:txBody>
      </p:sp>
    </p:spTree>
    <p:extLst>
      <p:ext uri="{BB962C8B-B14F-4D97-AF65-F5344CB8AC3E}">
        <p14:creationId xmlns:p14="http://schemas.microsoft.com/office/powerpoint/2010/main" val="4244572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BB10E06-692A-8E4B-BD58-A8141A1047B9}"/>
              </a:ext>
            </a:extLst>
          </p:cNvPr>
          <p:cNvSpPr>
            <a:spLocks noGrp="1"/>
          </p:cNvSpPr>
          <p:nvPr>
            <p:ph type="title"/>
          </p:nvPr>
        </p:nvSpPr>
        <p:spPr>
          <a:xfrm>
            <a:off x="381000" y="365125"/>
            <a:ext cx="4146713" cy="2542198"/>
          </a:xfrm>
        </p:spPr>
        <p:txBody>
          <a:bodyPr>
            <a:normAutofit/>
          </a:bodyPr>
          <a:lstStyle/>
          <a:p>
            <a:r>
              <a:rPr lang="en-US" dirty="0"/>
              <a:t>Introduce the </a:t>
            </a:r>
            <a:br>
              <a:rPr lang="en-US" dirty="0"/>
            </a:br>
            <a:r>
              <a:rPr lang="en-US" dirty="0"/>
              <a:t>Gist Pointers: Step 3</a:t>
            </a:r>
          </a:p>
        </p:txBody>
      </p:sp>
      <p:pic>
        <p:nvPicPr>
          <p:cNvPr id="9" name="Picture 8" descr="Gist cue card">
            <a:extLst>
              <a:ext uri="{FF2B5EF4-FFF2-40B4-BE49-F238E27FC236}">
                <a16:creationId xmlns:a16="http://schemas.microsoft.com/office/drawing/2014/main" id="{3BA1B4A9-7055-734B-9288-651C8BC51B97}"/>
              </a:ext>
            </a:extLst>
          </p:cNvPr>
          <p:cNvPicPr>
            <a:picLocks noChangeAspect="1"/>
          </p:cNvPicPr>
          <p:nvPr/>
        </p:nvPicPr>
        <p:blipFill>
          <a:blip r:embed="rId3"/>
          <a:stretch>
            <a:fillRect/>
          </a:stretch>
        </p:blipFill>
        <p:spPr>
          <a:xfrm>
            <a:off x="4527713" y="0"/>
            <a:ext cx="5574974" cy="6858000"/>
          </a:xfrm>
          <a:prstGeom prst="rect">
            <a:avLst/>
          </a:prstGeom>
        </p:spPr>
      </p:pic>
      <p:sp>
        <p:nvSpPr>
          <p:cNvPr id="14" name="Rectangle 13" descr="higglight the gist pointers on checking your gist statement&#10;">
            <a:extLst>
              <a:ext uri="{FF2B5EF4-FFF2-40B4-BE49-F238E27FC236}">
                <a16:creationId xmlns:a16="http://schemas.microsoft.com/office/drawing/2014/main" id="{03669016-3743-F34F-9FA2-8BF4A61F39EB}"/>
              </a:ext>
            </a:extLst>
          </p:cNvPr>
          <p:cNvSpPr/>
          <p:nvPr/>
        </p:nvSpPr>
        <p:spPr>
          <a:xfrm>
            <a:off x="4527713" y="4487330"/>
            <a:ext cx="5574974" cy="2370669"/>
          </a:xfrm>
          <a:prstGeom prst="rect">
            <a:avLst/>
          </a:prstGeom>
          <a:noFill/>
          <a:ln w="57150">
            <a:solidFill>
              <a:srgbClr val="7A8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988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5">
            <a:extLst>
              <a:ext uri="{FF2B5EF4-FFF2-40B4-BE49-F238E27FC236}">
                <a16:creationId xmlns:a16="http://schemas.microsoft.com/office/drawing/2014/main" id="{9C0E3E40-2565-4A16-D340-4B2AB7B87A32}"/>
              </a:ext>
            </a:extLst>
          </p:cNvPr>
          <p:cNvSpPr>
            <a:spLocks noGrp="1"/>
          </p:cNvSpPr>
          <p:nvPr>
            <p:ph idx="1"/>
          </p:nvPr>
        </p:nvSpPr>
        <p:spPr>
          <a:xfrm>
            <a:off x="609600" y="1314450"/>
            <a:ext cx="11307580" cy="4876800"/>
          </a:xfrm>
        </p:spPr>
        <p:txBody>
          <a:bodyPr/>
          <a:lstStyle/>
          <a:p>
            <a:pPr marL="0" indent="0">
              <a:buNone/>
            </a:pPr>
            <a:r>
              <a:rPr lang="en-US" dirty="0"/>
              <a:t>The Venus flytrap is an insect-eating plant that lives mostly on the East Coast. Found primarily in swampy parts of the United States, like North and South Carolina, the Venus flytrap has colorful pink and green hues. Like most other plants, Venus flytraps get some nutrients from the soil, but since swampy areas tend to have soil that is nutrient-poor, it is hard for the plant to get nutrients from there. As a result, the flytrap has evolved to not only rely on the soil to survive. The Venus flytrap is a carnivorous plant because it catches insects and eats them to get the nutrients that it can’t get from the soil. </a:t>
            </a:r>
          </a:p>
        </p:txBody>
      </p:sp>
      <p:sp>
        <p:nvSpPr>
          <p:cNvPr id="2" name="Title 1">
            <a:extLst>
              <a:ext uri="{FF2B5EF4-FFF2-40B4-BE49-F238E27FC236}">
                <a16:creationId xmlns:a16="http://schemas.microsoft.com/office/drawing/2014/main" id="{E0CEF788-AFC0-F64D-A19B-9C04EFE35FB2}"/>
              </a:ext>
            </a:extLst>
          </p:cNvPr>
          <p:cNvSpPr>
            <a:spLocks noGrp="1"/>
          </p:cNvSpPr>
          <p:nvPr>
            <p:ph type="title"/>
          </p:nvPr>
        </p:nvSpPr>
        <p:spPr/>
        <p:txBody>
          <a:bodyPr>
            <a:normAutofit/>
          </a:bodyPr>
          <a:lstStyle/>
          <a:p>
            <a:r>
              <a:rPr lang="en-US" dirty="0"/>
              <a:t>Model the Step: step 3</a:t>
            </a:r>
            <a:endParaRPr lang="en-US" i="1" dirty="0"/>
          </a:p>
        </p:txBody>
      </p:sp>
      <p:cxnSp>
        <p:nvCxnSpPr>
          <p:cNvPr id="7" name="Straight Connector 6" descr="underline &quot;insect-eating plant&quot; in the text&#10;">
            <a:extLst>
              <a:ext uri="{FF2B5EF4-FFF2-40B4-BE49-F238E27FC236}">
                <a16:creationId xmlns:a16="http://schemas.microsoft.com/office/drawing/2014/main" id="{87E2216F-0B41-77EB-E4B0-CA41E422BE3A}"/>
              </a:ext>
            </a:extLst>
          </p:cNvPr>
          <p:cNvCxnSpPr>
            <a:cxnSpLocks/>
          </p:cNvCxnSpPr>
          <p:nvPr/>
        </p:nvCxnSpPr>
        <p:spPr>
          <a:xfrm>
            <a:off x="3645055" y="1817928"/>
            <a:ext cx="245094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descr="underline swampy partrs&quot; in the text&#10;">
            <a:extLst>
              <a:ext uri="{FF2B5EF4-FFF2-40B4-BE49-F238E27FC236}">
                <a16:creationId xmlns:a16="http://schemas.microsoft.com/office/drawing/2014/main" id="{8EDB3C1B-A544-9450-7E77-F409D5248BAE}"/>
              </a:ext>
            </a:extLst>
          </p:cNvPr>
          <p:cNvCxnSpPr>
            <a:cxnSpLocks/>
          </p:cNvCxnSpPr>
          <p:nvPr/>
        </p:nvCxnSpPr>
        <p:spPr>
          <a:xfrm>
            <a:off x="2165013" y="2227070"/>
            <a:ext cx="18805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descr="underline &quot;get some nutrients from the soil&quot; in the text&#10;">
            <a:extLst>
              <a:ext uri="{FF2B5EF4-FFF2-40B4-BE49-F238E27FC236}">
                <a16:creationId xmlns:a16="http://schemas.microsoft.com/office/drawing/2014/main" id="{3AFE0F72-E751-88BC-ED2D-5FF0EDF74481}"/>
              </a:ext>
            </a:extLst>
          </p:cNvPr>
          <p:cNvCxnSpPr>
            <a:cxnSpLocks/>
          </p:cNvCxnSpPr>
          <p:nvPr/>
        </p:nvCxnSpPr>
        <p:spPr>
          <a:xfrm>
            <a:off x="730249" y="3100677"/>
            <a:ext cx="409113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descr="underline &quot;inurtient-poor&quot; in the text&#10;">
            <a:extLst>
              <a:ext uri="{FF2B5EF4-FFF2-40B4-BE49-F238E27FC236}">
                <a16:creationId xmlns:a16="http://schemas.microsoft.com/office/drawing/2014/main" id="{F187DA1B-C36B-EB6F-D58B-6FA7DD2613D0}"/>
              </a:ext>
            </a:extLst>
          </p:cNvPr>
          <p:cNvCxnSpPr>
            <a:cxnSpLocks/>
          </p:cNvCxnSpPr>
          <p:nvPr/>
        </p:nvCxnSpPr>
        <p:spPr>
          <a:xfrm>
            <a:off x="730249" y="3483071"/>
            <a:ext cx="183284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descr="underline &quot;ieats them to get the nutrients&quot; in the text&#10;">
            <a:extLst>
              <a:ext uri="{FF2B5EF4-FFF2-40B4-BE49-F238E27FC236}">
                <a16:creationId xmlns:a16="http://schemas.microsoft.com/office/drawing/2014/main" id="{C5982F18-6B33-2599-548A-313A2A7A764B}"/>
              </a:ext>
            </a:extLst>
          </p:cNvPr>
          <p:cNvCxnSpPr>
            <a:cxnSpLocks/>
          </p:cNvCxnSpPr>
          <p:nvPr/>
        </p:nvCxnSpPr>
        <p:spPr>
          <a:xfrm>
            <a:off x="5321598" y="4412476"/>
            <a:ext cx="3858233"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6" name="Picture 15" descr="Gist table">
            <a:extLst>
              <a:ext uri="{FF2B5EF4-FFF2-40B4-BE49-F238E27FC236}">
                <a16:creationId xmlns:a16="http://schemas.microsoft.com/office/drawing/2014/main" id="{D4776365-841B-E29F-9293-7ED2BB3CE424}"/>
              </a:ext>
            </a:extLst>
          </p:cNvPr>
          <p:cNvPicPr>
            <a:picLocks noChangeAspect="1"/>
          </p:cNvPicPr>
          <p:nvPr/>
        </p:nvPicPr>
        <p:blipFill>
          <a:blip r:embed="rId3"/>
          <a:stretch>
            <a:fillRect/>
          </a:stretch>
        </p:blipFill>
        <p:spPr>
          <a:xfrm>
            <a:off x="2630354" y="4412476"/>
            <a:ext cx="9286826" cy="2445524"/>
          </a:xfrm>
          <a:prstGeom prst="rect">
            <a:avLst/>
          </a:prstGeom>
        </p:spPr>
      </p:pic>
      <p:sp>
        <p:nvSpPr>
          <p:cNvPr id="5" name="TextBox 4">
            <a:extLst>
              <a:ext uri="{FF2B5EF4-FFF2-40B4-BE49-F238E27FC236}">
                <a16:creationId xmlns:a16="http://schemas.microsoft.com/office/drawing/2014/main" id="{BBA491E3-9ABD-3D4F-B3C6-A49B4C3735DE}"/>
              </a:ext>
            </a:extLst>
          </p:cNvPr>
          <p:cNvSpPr txBox="1"/>
          <p:nvPr/>
        </p:nvSpPr>
        <p:spPr>
          <a:xfrm>
            <a:off x="3168636" y="5154848"/>
            <a:ext cx="21529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Venus flytrap</a:t>
            </a:r>
          </a:p>
        </p:txBody>
      </p:sp>
      <p:sp>
        <p:nvSpPr>
          <p:cNvPr id="13" name="TextBox 12">
            <a:extLst>
              <a:ext uri="{FF2B5EF4-FFF2-40B4-BE49-F238E27FC236}">
                <a16:creationId xmlns:a16="http://schemas.microsoft.com/office/drawing/2014/main" id="{737CBEA9-E04D-86BE-1F5C-5D9A66477ED4}"/>
              </a:ext>
            </a:extLst>
          </p:cNvPr>
          <p:cNvSpPr txBox="1"/>
          <p:nvPr/>
        </p:nvSpPr>
        <p:spPr>
          <a:xfrm>
            <a:off x="6870404" y="4908626"/>
            <a:ext cx="57198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Eats insects to get nutrients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Lives in swamps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Gets little nutrients from soil</a:t>
            </a:r>
          </a:p>
        </p:txBody>
      </p:sp>
      <p:sp>
        <p:nvSpPr>
          <p:cNvPr id="3" name="TextBox 2">
            <a:extLst>
              <a:ext uri="{FF2B5EF4-FFF2-40B4-BE49-F238E27FC236}">
                <a16:creationId xmlns:a16="http://schemas.microsoft.com/office/drawing/2014/main" id="{495A8984-3442-CF9E-1099-AE38D98ECD39}"/>
              </a:ext>
            </a:extLst>
          </p:cNvPr>
          <p:cNvSpPr txBox="1"/>
          <p:nvPr/>
        </p:nvSpPr>
        <p:spPr>
          <a:xfrm>
            <a:off x="2925580" y="6071532"/>
            <a:ext cx="8991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The Venus flytrap eats insects because it gets few nutrients from soil.</a:t>
            </a:r>
          </a:p>
        </p:txBody>
      </p:sp>
      <p:sp>
        <p:nvSpPr>
          <p:cNvPr id="8" name="Rounded Rectangle 7">
            <a:extLst>
              <a:ext uri="{FF2B5EF4-FFF2-40B4-BE49-F238E27FC236}">
                <a16:creationId xmlns:a16="http://schemas.microsoft.com/office/drawing/2014/main" id="{6C23D743-5095-DCE3-C34E-C41545B653F4}"/>
              </a:ext>
            </a:extLst>
          </p:cNvPr>
          <p:cNvSpPr/>
          <p:nvPr/>
        </p:nvSpPr>
        <p:spPr>
          <a:xfrm>
            <a:off x="6159068" y="247744"/>
            <a:ext cx="5719894" cy="109358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a:ea typeface="+mn-ea"/>
                <a:cs typeface="+mn-cs"/>
              </a:rPr>
              <a:t>Does my gist statement name the most important “who” or “what”?</a:t>
            </a:r>
          </a:p>
        </p:txBody>
      </p:sp>
      <p:pic>
        <p:nvPicPr>
          <p:cNvPr id="6" name="Graphic 5" descr="Thumbs up sign with solid fill">
            <a:extLst>
              <a:ext uri="{FF2B5EF4-FFF2-40B4-BE49-F238E27FC236}">
                <a16:creationId xmlns:a16="http://schemas.microsoft.com/office/drawing/2014/main" id="{1E38EB11-B44B-C3B0-7DAF-1AEF53276A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2776" y="466724"/>
            <a:ext cx="914400" cy="914400"/>
          </a:xfrm>
          <a:prstGeom prst="rect">
            <a:avLst/>
          </a:prstGeom>
        </p:spPr>
      </p:pic>
    </p:spTree>
    <p:extLst>
      <p:ext uri="{BB962C8B-B14F-4D97-AF65-F5344CB8AC3E}">
        <p14:creationId xmlns:p14="http://schemas.microsoft.com/office/powerpoint/2010/main" val="539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5">
            <a:extLst>
              <a:ext uri="{FF2B5EF4-FFF2-40B4-BE49-F238E27FC236}">
                <a16:creationId xmlns:a16="http://schemas.microsoft.com/office/drawing/2014/main" id="{9C0E3E40-2565-4A16-D340-4B2AB7B87A32}"/>
              </a:ext>
            </a:extLst>
          </p:cNvPr>
          <p:cNvSpPr>
            <a:spLocks noGrp="1"/>
          </p:cNvSpPr>
          <p:nvPr>
            <p:ph idx="1"/>
          </p:nvPr>
        </p:nvSpPr>
        <p:spPr>
          <a:xfrm>
            <a:off x="609600" y="1314450"/>
            <a:ext cx="11307580" cy="4876800"/>
          </a:xfrm>
        </p:spPr>
        <p:txBody>
          <a:bodyPr/>
          <a:lstStyle/>
          <a:p>
            <a:pPr marL="0" indent="0">
              <a:buNone/>
            </a:pPr>
            <a:r>
              <a:rPr lang="en-US" dirty="0"/>
              <a:t>The Venus flytrap is an insect-eating plant that lives mostly on the East Coast. Found primarily in swampy parts of the United States, like North and South Carolina, the Venus flytrap has colorful pink and green hues. Like most other plants, Venus flytraps get some nutrients from the soil, but since swampy areas tend to have soil that is nutrient-poor, it is hard for the plant to get nutrients from there. As a result, the flytrap has evolved to not only rely on the soil to survive. The Venus flytrap is a carnivorous plant because it catches insects and eats them to get the nutrients that it can’t get from the soil. </a:t>
            </a:r>
          </a:p>
        </p:txBody>
      </p:sp>
      <p:sp>
        <p:nvSpPr>
          <p:cNvPr id="2" name="Title 1">
            <a:extLst>
              <a:ext uri="{FF2B5EF4-FFF2-40B4-BE49-F238E27FC236}">
                <a16:creationId xmlns:a16="http://schemas.microsoft.com/office/drawing/2014/main" id="{E0CEF788-AFC0-F64D-A19B-9C04EFE35FB2}"/>
              </a:ext>
            </a:extLst>
          </p:cNvPr>
          <p:cNvSpPr>
            <a:spLocks noGrp="1"/>
          </p:cNvSpPr>
          <p:nvPr>
            <p:ph type="title"/>
          </p:nvPr>
        </p:nvSpPr>
        <p:spPr/>
        <p:txBody>
          <a:bodyPr>
            <a:normAutofit/>
          </a:bodyPr>
          <a:lstStyle/>
          <a:p>
            <a:r>
              <a:rPr lang="en-US" dirty="0"/>
              <a:t>Model the Step: step 3 </a:t>
            </a:r>
            <a:r>
              <a:rPr lang="en-US" sz="1200" dirty="0"/>
              <a:t>(cont.)</a:t>
            </a:r>
            <a:endParaRPr lang="en-US" i="1" dirty="0"/>
          </a:p>
        </p:txBody>
      </p:sp>
      <p:cxnSp>
        <p:nvCxnSpPr>
          <p:cNvPr id="7" name="Straight Connector 6" descr="underline &quot;insect-eating plant&quot; in the text&#10;">
            <a:extLst>
              <a:ext uri="{FF2B5EF4-FFF2-40B4-BE49-F238E27FC236}">
                <a16:creationId xmlns:a16="http://schemas.microsoft.com/office/drawing/2014/main" id="{87E2216F-0B41-77EB-E4B0-CA41E422BE3A}"/>
              </a:ext>
            </a:extLst>
          </p:cNvPr>
          <p:cNvCxnSpPr>
            <a:cxnSpLocks/>
          </p:cNvCxnSpPr>
          <p:nvPr/>
        </p:nvCxnSpPr>
        <p:spPr>
          <a:xfrm>
            <a:off x="3645055" y="1817928"/>
            <a:ext cx="245094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descr="underline swampy partrs&quot; in the text&#10;">
            <a:extLst>
              <a:ext uri="{FF2B5EF4-FFF2-40B4-BE49-F238E27FC236}">
                <a16:creationId xmlns:a16="http://schemas.microsoft.com/office/drawing/2014/main" id="{8EDB3C1B-A544-9450-7E77-F409D5248BAE}"/>
              </a:ext>
            </a:extLst>
          </p:cNvPr>
          <p:cNvCxnSpPr>
            <a:cxnSpLocks/>
          </p:cNvCxnSpPr>
          <p:nvPr/>
        </p:nvCxnSpPr>
        <p:spPr>
          <a:xfrm>
            <a:off x="2165013" y="2227070"/>
            <a:ext cx="18805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descr="underline &quot;get some nutrients from the soil&quot; in the text&#10;">
            <a:extLst>
              <a:ext uri="{FF2B5EF4-FFF2-40B4-BE49-F238E27FC236}">
                <a16:creationId xmlns:a16="http://schemas.microsoft.com/office/drawing/2014/main" id="{3AFE0F72-E751-88BC-ED2D-5FF0EDF74481}"/>
              </a:ext>
            </a:extLst>
          </p:cNvPr>
          <p:cNvCxnSpPr>
            <a:cxnSpLocks/>
          </p:cNvCxnSpPr>
          <p:nvPr/>
        </p:nvCxnSpPr>
        <p:spPr>
          <a:xfrm>
            <a:off x="730249" y="3100677"/>
            <a:ext cx="409113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descr="underline &quot;inurtient-poor&quot; in the text&#10;">
            <a:extLst>
              <a:ext uri="{FF2B5EF4-FFF2-40B4-BE49-F238E27FC236}">
                <a16:creationId xmlns:a16="http://schemas.microsoft.com/office/drawing/2014/main" id="{F187DA1B-C36B-EB6F-D58B-6FA7DD2613D0}"/>
              </a:ext>
            </a:extLst>
          </p:cNvPr>
          <p:cNvCxnSpPr>
            <a:cxnSpLocks/>
          </p:cNvCxnSpPr>
          <p:nvPr/>
        </p:nvCxnSpPr>
        <p:spPr>
          <a:xfrm>
            <a:off x="730249" y="3483071"/>
            <a:ext cx="183284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descr="underline &quot;ieats them to get the nutrients&quot; in the text&#10;">
            <a:extLst>
              <a:ext uri="{FF2B5EF4-FFF2-40B4-BE49-F238E27FC236}">
                <a16:creationId xmlns:a16="http://schemas.microsoft.com/office/drawing/2014/main" id="{C5982F18-6B33-2599-548A-313A2A7A764B}"/>
              </a:ext>
            </a:extLst>
          </p:cNvPr>
          <p:cNvCxnSpPr>
            <a:cxnSpLocks/>
          </p:cNvCxnSpPr>
          <p:nvPr/>
        </p:nvCxnSpPr>
        <p:spPr>
          <a:xfrm>
            <a:off x="5321598" y="4412476"/>
            <a:ext cx="3858233"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6" name="Picture 15" descr="Gist table">
            <a:extLst>
              <a:ext uri="{FF2B5EF4-FFF2-40B4-BE49-F238E27FC236}">
                <a16:creationId xmlns:a16="http://schemas.microsoft.com/office/drawing/2014/main" id="{D4776365-841B-E29F-9293-7ED2BB3CE424}"/>
              </a:ext>
            </a:extLst>
          </p:cNvPr>
          <p:cNvPicPr>
            <a:picLocks noChangeAspect="1"/>
          </p:cNvPicPr>
          <p:nvPr/>
        </p:nvPicPr>
        <p:blipFill>
          <a:blip r:embed="rId3"/>
          <a:stretch>
            <a:fillRect/>
          </a:stretch>
        </p:blipFill>
        <p:spPr>
          <a:xfrm>
            <a:off x="2630354" y="4412476"/>
            <a:ext cx="9286826" cy="2445524"/>
          </a:xfrm>
          <a:prstGeom prst="rect">
            <a:avLst/>
          </a:prstGeom>
        </p:spPr>
      </p:pic>
      <p:sp>
        <p:nvSpPr>
          <p:cNvPr id="5" name="TextBox 4">
            <a:extLst>
              <a:ext uri="{FF2B5EF4-FFF2-40B4-BE49-F238E27FC236}">
                <a16:creationId xmlns:a16="http://schemas.microsoft.com/office/drawing/2014/main" id="{BBA491E3-9ABD-3D4F-B3C6-A49B4C3735DE}"/>
              </a:ext>
            </a:extLst>
          </p:cNvPr>
          <p:cNvSpPr txBox="1"/>
          <p:nvPr/>
        </p:nvSpPr>
        <p:spPr>
          <a:xfrm>
            <a:off x="3168636" y="5154848"/>
            <a:ext cx="21529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Venus flytrap</a:t>
            </a:r>
          </a:p>
        </p:txBody>
      </p:sp>
      <p:sp>
        <p:nvSpPr>
          <p:cNvPr id="13" name="TextBox 12">
            <a:extLst>
              <a:ext uri="{FF2B5EF4-FFF2-40B4-BE49-F238E27FC236}">
                <a16:creationId xmlns:a16="http://schemas.microsoft.com/office/drawing/2014/main" id="{737CBEA9-E04D-86BE-1F5C-5D9A66477ED4}"/>
              </a:ext>
            </a:extLst>
          </p:cNvPr>
          <p:cNvSpPr txBox="1"/>
          <p:nvPr/>
        </p:nvSpPr>
        <p:spPr>
          <a:xfrm>
            <a:off x="6870404" y="4908626"/>
            <a:ext cx="57198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Eats insects to get nutrients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Lives in swamps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Gets little nutrients from soil</a:t>
            </a:r>
          </a:p>
        </p:txBody>
      </p:sp>
      <p:sp>
        <p:nvSpPr>
          <p:cNvPr id="3" name="TextBox 2">
            <a:extLst>
              <a:ext uri="{FF2B5EF4-FFF2-40B4-BE49-F238E27FC236}">
                <a16:creationId xmlns:a16="http://schemas.microsoft.com/office/drawing/2014/main" id="{495A8984-3442-CF9E-1099-AE38D98ECD39}"/>
              </a:ext>
            </a:extLst>
          </p:cNvPr>
          <p:cNvSpPr txBox="1"/>
          <p:nvPr/>
        </p:nvSpPr>
        <p:spPr>
          <a:xfrm>
            <a:off x="2925580" y="6071532"/>
            <a:ext cx="8991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The Venus flytrap eats insects because it gets few nutrients from soil.</a:t>
            </a:r>
          </a:p>
        </p:txBody>
      </p:sp>
      <p:sp>
        <p:nvSpPr>
          <p:cNvPr id="8" name="Rounded Rectangle 7">
            <a:extLst>
              <a:ext uri="{FF2B5EF4-FFF2-40B4-BE49-F238E27FC236}">
                <a16:creationId xmlns:a16="http://schemas.microsoft.com/office/drawing/2014/main" id="{6C23D743-5095-DCE3-C34E-C41545B653F4}"/>
              </a:ext>
            </a:extLst>
          </p:cNvPr>
          <p:cNvSpPr/>
          <p:nvPr/>
        </p:nvSpPr>
        <p:spPr>
          <a:xfrm>
            <a:off x="6159068" y="124777"/>
            <a:ext cx="5719894" cy="121654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a:ea typeface="+mn-ea"/>
                <a:cs typeface="+mn-cs"/>
              </a:rPr>
              <a:t>Does my gist statement name the most important</a:t>
            </a:r>
            <a:r>
              <a:rPr kumimoji="0" lang="en-US" sz="2800" b="0" i="0" u="none" strike="noStrike" kern="1200" cap="none" spc="0" normalizeH="0" noProof="0" dirty="0">
                <a:ln>
                  <a:noFill/>
                </a:ln>
                <a:solidFill>
                  <a:schemeClr val="bg1"/>
                </a:solidFill>
                <a:effectLst/>
                <a:uLnTx/>
                <a:uFillTx/>
                <a:latin typeface="Arial"/>
                <a:ea typeface="+mn-ea"/>
                <a:cs typeface="+mn-cs"/>
              </a:rPr>
              <a:t> information about the </a:t>
            </a:r>
            <a:r>
              <a:rPr kumimoji="0" lang="en-US" sz="2800" b="0" i="0" u="none" strike="noStrike" kern="1200" cap="none" spc="0" normalizeH="0" baseline="0" noProof="0" dirty="0">
                <a:ln>
                  <a:noFill/>
                </a:ln>
                <a:solidFill>
                  <a:schemeClr val="bg1"/>
                </a:solidFill>
                <a:effectLst/>
                <a:uLnTx/>
                <a:uFillTx/>
                <a:latin typeface="Arial"/>
                <a:ea typeface="+mn-ea"/>
                <a:cs typeface="+mn-cs"/>
              </a:rPr>
              <a:t>who” or “what”?</a:t>
            </a:r>
          </a:p>
        </p:txBody>
      </p:sp>
      <p:pic>
        <p:nvPicPr>
          <p:cNvPr id="6" name="Graphic 5" descr="Thumbs up sign with solid fill">
            <a:extLst>
              <a:ext uri="{FF2B5EF4-FFF2-40B4-BE49-F238E27FC236}">
                <a16:creationId xmlns:a16="http://schemas.microsoft.com/office/drawing/2014/main" id="{1E38EB11-B44B-C3B0-7DAF-1AEF53276A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2776" y="466724"/>
            <a:ext cx="914400" cy="914400"/>
          </a:xfrm>
          <a:prstGeom prst="rect">
            <a:avLst/>
          </a:prstGeom>
        </p:spPr>
      </p:pic>
    </p:spTree>
    <p:extLst>
      <p:ext uri="{BB962C8B-B14F-4D97-AF65-F5344CB8AC3E}">
        <p14:creationId xmlns:p14="http://schemas.microsoft.com/office/powerpoint/2010/main" val="184997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F788-AFC0-F64D-A19B-9C04EFE35FB2}"/>
              </a:ext>
            </a:extLst>
          </p:cNvPr>
          <p:cNvSpPr>
            <a:spLocks noGrp="1"/>
          </p:cNvSpPr>
          <p:nvPr>
            <p:ph type="title"/>
          </p:nvPr>
        </p:nvSpPr>
        <p:spPr/>
        <p:txBody>
          <a:bodyPr>
            <a:normAutofit/>
          </a:bodyPr>
          <a:lstStyle/>
          <a:p>
            <a:r>
              <a:rPr lang="en-US" dirty="0"/>
              <a:t>Model the Step: step 3 </a:t>
            </a:r>
            <a:r>
              <a:rPr lang="en-US" sz="1200" dirty="0"/>
              <a:t>(cont.)</a:t>
            </a:r>
            <a:endParaRPr lang="en-US" sz="1200" i="1" dirty="0"/>
          </a:p>
        </p:txBody>
      </p:sp>
      <p:sp>
        <p:nvSpPr>
          <p:cNvPr id="4" name="Rounded Rectangle 3">
            <a:extLst>
              <a:ext uri="{FF2B5EF4-FFF2-40B4-BE49-F238E27FC236}">
                <a16:creationId xmlns:a16="http://schemas.microsoft.com/office/drawing/2014/main" id="{1B8CBDA6-B298-1A43-1E95-7C0105E3F992}"/>
              </a:ext>
            </a:extLst>
          </p:cNvPr>
          <p:cNvSpPr/>
          <p:nvPr/>
        </p:nvSpPr>
        <p:spPr>
          <a:xfrm>
            <a:off x="6159068" y="247744"/>
            <a:ext cx="5719894" cy="109358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solidFill>
                <a:effectLst/>
                <a:uLnTx/>
                <a:uFillTx/>
                <a:latin typeface="Arial"/>
                <a:ea typeface="+mn-ea"/>
                <a:cs typeface="+mn-cs"/>
              </a:rPr>
              <a:t>Is my gist statement a short but complete sentence?</a:t>
            </a:r>
          </a:p>
        </p:txBody>
      </p:sp>
      <p:pic>
        <p:nvPicPr>
          <p:cNvPr id="6" name="Graphic 5" descr="Thumbs up sign with solid fill">
            <a:extLst>
              <a:ext uri="{FF2B5EF4-FFF2-40B4-BE49-F238E27FC236}">
                <a16:creationId xmlns:a16="http://schemas.microsoft.com/office/drawing/2014/main" id="{F3734643-2952-2181-155D-DD0BFF8976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34558" y="364185"/>
            <a:ext cx="914400" cy="914400"/>
          </a:xfrm>
          <a:prstGeom prst="rect">
            <a:avLst/>
          </a:prstGeom>
        </p:spPr>
      </p:pic>
      <p:sp>
        <p:nvSpPr>
          <p:cNvPr id="19" name="Content Placeholder 5">
            <a:extLst>
              <a:ext uri="{FF2B5EF4-FFF2-40B4-BE49-F238E27FC236}">
                <a16:creationId xmlns:a16="http://schemas.microsoft.com/office/drawing/2014/main" id="{9C0E3E40-2565-4A16-D340-4B2AB7B87A32}"/>
              </a:ext>
            </a:extLst>
          </p:cNvPr>
          <p:cNvSpPr>
            <a:spLocks noGrp="1"/>
          </p:cNvSpPr>
          <p:nvPr>
            <p:ph idx="1"/>
          </p:nvPr>
        </p:nvSpPr>
        <p:spPr>
          <a:xfrm>
            <a:off x="609600" y="1314450"/>
            <a:ext cx="11311128" cy="4876800"/>
          </a:xfrm>
        </p:spPr>
        <p:txBody>
          <a:bodyPr/>
          <a:lstStyle/>
          <a:p>
            <a:pPr marL="0" indent="0">
              <a:buNone/>
            </a:pPr>
            <a:r>
              <a:rPr lang="en-US" dirty="0"/>
              <a:t>The Venus flytrap is an insect-eating plant that lives mostly on the East Coast. Found primarily in swampy parts of the United States, like North and South Carolina, the Venus flytrap has colorful pink and green hues. Like most other plants, Venus flytraps get some nutrients from the soil, but since swampy areas tend to have soil that is nutrient-poor, it is hard for the plant to get nutrients from there. As a result, the flytrap has evolved to not only rely on the soil to survive. The Venus flytrap is a carnivorous plant because it catches insects and eats them to get the nutrients that it can’t get from the soil. </a:t>
            </a:r>
          </a:p>
        </p:txBody>
      </p:sp>
      <p:cxnSp>
        <p:nvCxnSpPr>
          <p:cNvPr id="7" name="Straight Connector 6" descr="underline &quot;insect-eating plant&quot; in the text&#10;">
            <a:extLst>
              <a:ext uri="{FF2B5EF4-FFF2-40B4-BE49-F238E27FC236}">
                <a16:creationId xmlns:a16="http://schemas.microsoft.com/office/drawing/2014/main" id="{87E2216F-0B41-77EB-E4B0-CA41E422BE3A}"/>
              </a:ext>
            </a:extLst>
          </p:cNvPr>
          <p:cNvCxnSpPr>
            <a:cxnSpLocks/>
          </p:cNvCxnSpPr>
          <p:nvPr/>
        </p:nvCxnSpPr>
        <p:spPr>
          <a:xfrm>
            <a:off x="3645055" y="1804074"/>
            <a:ext cx="245094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descr="underline &quot;swampy parts&quot; in the text&#10;">
            <a:extLst>
              <a:ext uri="{FF2B5EF4-FFF2-40B4-BE49-F238E27FC236}">
                <a16:creationId xmlns:a16="http://schemas.microsoft.com/office/drawing/2014/main" id="{8EDB3C1B-A544-9450-7E77-F409D5248BAE}"/>
              </a:ext>
            </a:extLst>
          </p:cNvPr>
          <p:cNvCxnSpPr>
            <a:cxnSpLocks/>
          </p:cNvCxnSpPr>
          <p:nvPr/>
        </p:nvCxnSpPr>
        <p:spPr>
          <a:xfrm>
            <a:off x="2165014" y="2240925"/>
            <a:ext cx="190822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descr="underline &quot;get some nutrients from the soil&quot; in the text&#10;">
            <a:extLst>
              <a:ext uri="{FF2B5EF4-FFF2-40B4-BE49-F238E27FC236}">
                <a16:creationId xmlns:a16="http://schemas.microsoft.com/office/drawing/2014/main" id="{3AFE0F72-E751-88BC-ED2D-5FF0EDF74481}"/>
              </a:ext>
            </a:extLst>
          </p:cNvPr>
          <p:cNvCxnSpPr>
            <a:cxnSpLocks/>
          </p:cNvCxnSpPr>
          <p:nvPr/>
        </p:nvCxnSpPr>
        <p:spPr>
          <a:xfrm>
            <a:off x="653115" y="3128386"/>
            <a:ext cx="41267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descr="underline &quot;nutrient-poor&quot; in the text&#10;">
            <a:extLst>
              <a:ext uri="{FF2B5EF4-FFF2-40B4-BE49-F238E27FC236}">
                <a16:creationId xmlns:a16="http://schemas.microsoft.com/office/drawing/2014/main" id="{F187DA1B-C36B-EB6F-D58B-6FA7DD2613D0}"/>
              </a:ext>
            </a:extLst>
          </p:cNvPr>
          <p:cNvCxnSpPr>
            <a:cxnSpLocks/>
          </p:cNvCxnSpPr>
          <p:nvPr/>
        </p:nvCxnSpPr>
        <p:spPr>
          <a:xfrm>
            <a:off x="701524" y="3496925"/>
            <a:ext cx="180614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descr="underline &quot;east them to get the nutrients&quot; in the text&#10;">
            <a:extLst>
              <a:ext uri="{FF2B5EF4-FFF2-40B4-BE49-F238E27FC236}">
                <a16:creationId xmlns:a16="http://schemas.microsoft.com/office/drawing/2014/main" id="{C5982F18-6B33-2599-548A-313A2A7A764B}"/>
              </a:ext>
            </a:extLst>
          </p:cNvPr>
          <p:cNvCxnSpPr>
            <a:cxnSpLocks/>
          </p:cNvCxnSpPr>
          <p:nvPr/>
        </p:nvCxnSpPr>
        <p:spPr>
          <a:xfrm>
            <a:off x="5347926" y="4408979"/>
            <a:ext cx="3823783"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6" name="Picture 15" descr="gist table example">
            <a:extLst>
              <a:ext uri="{FF2B5EF4-FFF2-40B4-BE49-F238E27FC236}">
                <a16:creationId xmlns:a16="http://schemas.microsoft.com/office/drawing/2014/main" id="{D4776365-841B-E29F-9293-7ED2BB3CE424}"/>
              </a:ext>
            </a:extLst>
          </p:cNvPr>
          <p:cNvPicPr>
            <a:picLocks noChangeAspect="1"/>
          </p:cNvPicPr>
          <p:nvPr/>
        </p:nvPicPr>
        <p:blipFill>
          <a:blip r:embed="rId5"/>
          <a:stretch>
            <a:fillRect/>
          </a:stretch>
        </p:blipFill>
        <p:spPr>
          <a:xfrm>
            <a:off x="2758029" y="4408979"/>
            <a:ext cx="9286826" cy="2519614"/>
          </a:xfrm>
          <a:prstGeom prst="rect">
            <a:avLst/>
          </a:prstGeom>
        </p:spPr>
      </p:pic>
      <p:sp>
        <p:nvSpPr>
          <p:cNvPr id="5" name="TextBox 4">
            <a:extLst>
              <a:ext uri="{FF2B5EF4-FFF2-40B4-BE49-F238E27FC236}">
                <a16:creationId xmlns:a16="http://schemas.microsoft.com/office/drawing/2014/main" id="{BBA491E3-9ABD-3D4F-B3C6-A49B4C3735DE}"/>
              </a:ext>
            </a:extLst>
          </p:cNvPr>
          <p:cNvSpPr txBox="1"/>
          <p:nvPr/>
        </p:nvSpPr>
        <p:spPr>
          <a:xfrm>
            <a:off x="3397556" y="5145566"/>
            <a:ext cx="21529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Venus flytrap</a:t>
            </a:r>
          </a:p>
        </p:txBody>
      </p:sp>
      <p:sp>
        <p:nvSpPr>
          <p:cNvPr id="13" name="TextBox 12">
            <a:extLst>
              <a:ext uri="{FF2B5EF4-FFF2-40B4-BE49-F238E27FC236}">
                <a16:creationId xmlns:a16="http://schemas.microsoft.com/office/drawing/2014/main" id="{737CBEA9-E04D-86BE-1F5C-5D9A66477ED4}"/>
              </a:ext>
            </a:extLst>
          </p:cNvPr>
          <p:cNvSpPr txBox="1"/>
          <p:nvPr/>
        </p:nvSpPr>
        <p:spPr>
          <a:xfrm>
            <a:off x="6624732" y="4903729"/>
            <a:ext cx="57198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Eats insects to get nutrients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Lives in swamps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Gets little nutrients from soil</a:t>
            </a:r>
          </a:p>
        </p:txBody>
      </p:sp>
      <p:sp>
        <p:nvSpPr>
          <p:cNvPr id="12" name="TextBox 11">
            <a:extLst>
              <a:ext uri="{FF2B5EF4-FFF2-40B4-BE49-F238E27FC236}">
                <a16:creationId xmlns:a16="http://schemas.microsoft.com/office/drawing/2014/main" id="{BF4038FF-6179-8A1A-A28A-5A0B21A8BCFE}"/>
              </a:ext>
            </a:extLst>
          </p:cNvPr>
          <p:cNvSpPr txBox="1"/>
          <p:nvPr/>
        </p:nvSpPr>
        <p:spPr>
          <a:xfrm>
            <a:off x="2991192" y="6138764"/>
            <a:ext cx="8991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Marker Felt Thin" panose="02000400000000000000" pitchFamily="2" charset="77"/>
                <a:ea typeface="+mn-ea"/>
                <a:cs typeface="+mn-cs"/>
              </a:rPr>
              <a:t>The Venus flytrap eats insects because it gets few nutrients from soil.</a:t>
            </a:r>
          </a:p>
        </p:txBody>
      </p:sp>
    </p:spTree>
    <p:extLst>
      <p:ext uri="{BB962C8B-B14F-4D97-AF65-F5344CB8AC3E}">
        <p14:creationId xmlns:p14="http://schemas.microsoft.com/office/powerpoint/2010/main" val="46355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7FE-565A-F843-9DFC-EFE97A3577B3}"/>
              </a:ext>
            </a:extLst>
          </p:cNvPr>
          <p:cNvSpPr>
            <a:spLocks noGrp="1"/>
          </p:cNvSpPr>
          <p:nvPr>
            <p:ph type="title"/>
          </p:nvPr>
        </p:nvSpPr>
        <p:spPr/>
        <p:txBody>
          <a:bodyPr>
            <a:normAutofit/>
          </a:bodyPr>
          <a:lstStyle/>
          <a:p>
            <a:r>
              <a:rPr lang="en-US" dirty="0">
                <a:ea typeface="Calibri Light"/>
                <a:cs typeface="Calibri Light"/>
              </a:rPr>
              <a:t>Critical Reading with Get the Gist: Practice </a:t>
            </a:r>
          </a:p>
        </p:txBody>
      </p:sp>
      <p:graphicFrame>
        <p:nvGraphicFramePr>
          <p:cNvPr id="3" name="Diagram 2" descr="skip the procedure of engaging students in guided and independent practice&#10;">
            <a:extLst>
              <a:ext uri="{FF2B5EF4-FFF2-40B4-BE49-F238E27FC236}">
                <a16:creationId xmlns:a16="http://schemas.microsoft.com/office/drawing/2014/main" id="{D540922F-97A6-9E4A-8C6F-92751A67772F}"/>
              </a:ext>
            </a:extLst>
          </p:cNvPr>
          <p:cNvGraphicFramePr/>
          <p:nvPr>
            <p:extLst>
              <p:ext uri="{D42A27DB-BD31-4B8C-83A1-F6EECF244321}">
                <p14:modId xmlns:p14="http://schemas.microsoft.com/office/powerpoint/2010/main" val="3181548197"/>
              </p:ext>
            </p:extLst>
          </p:nvPr>
        </p:nvGraphicFramePr>
        <p:xfrm>
          <a:off x="2063980" y="1534099"/>
          <a:ext cx="8064040" cy="3827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a:extLst>
              <a:ext uri="{FF2B5EF4-FFF2-40B4-BE49-F238E27FC236}">
                <a16:creationId xmlns:a16="http://schemas.microsoft.com/office/drawing/2014/main" id="{283A698A-E330-412F-9113-07202B1C142F}"/>
              </a:ext>
            </a:extLst>
          </p:cNvPr>
          <p:cNvSpPr/>
          <p:nvPr/>
        </p:nvSpPr>
        <p:spPr>
          <a:xfrm rot="19529426">
            <a:off x="1679721" y="2870039"/>
            <a:ext cx="8915741" cy="1311966"/>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Skipping for the sake of time</a:t>
            </a:r>
            <a:endParaRPr lang="en-US" sz="4000" i="1" dirty="0"/>
          </a:p>
        </p:txBody>
      </p:sp>
    </p:spTree>
    <p:extLst>
      <p:ext uri="{BB962C8B-B14F-4D97-AF65-F5344CB8AC3E}">
        <p14:creationId xmlns:p14="http://schemas.microsoft.com/office/powerpoint/2010/main" val="378509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7FE-565A-F843-9DFC-EFE97A3577B3}"/>
              </a:ext>
            </a:extLst>
          </p:cNvPr>
          <p:cNvSpPr>
            <a:spLocks noGrp="1"/>
          </p:cNvSpPr>
          <p:nvPr>
            <p:ph type="title"/>
          </p:nvPr>
        </p:nvSpPr>
        <p:spPr/>
        <p:txBody>
          <a:bodyPr/>
          <a:lstStyle/>
          <a:p>
            <a:r>
              <a:rPr lang="en-US" dirty="0"/>
              <a:t>Critical Reading with Get the Gist Structure: culminating question</a:t>
            </a:r>
          </a:p>
        </p:txBody>
      </p:sp>
      <p:graphicFrame>
        <p:nvGraphicFramePr>
          <p:cNvPr id="3" name="Diagram 2" descr="highlighted the step to teach answer the culminating question&#10;">
            <a:extLst>
              <a:ext uri="{FF2B5EF4-FFF2-40B4-BE49-F238E27FC236}">
                <a16:creationId xmlns:a16="http://schemas.microsoft.com/office/drawing/2014/main" id="{D540922F-97A6-9E4A-8C6F-92751A67772F}"/>
              </a:ext>
            </a:extLst>
          </p:cNvPr>
          <p:cNvGraphicFramePr/>
          <p:nvPr>
            <p:extLst>
              <p:ext uri="{D42A27DB-BD31-4B8C-83A1-F6EECF244321}">
                <p14:modId xmlns:p14="http://schemas.microsoft.com/office/powerpoint/2010/main" val="200586219"/>
              </p:ext>
            </p:extLst>
          </p:nvPr>
        </p:nvGraphicFramePr>
        <p:xfrm>
          <a:off x="2063980" y="1534099"/>
          <a:ext cx="8064040" cy="3827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8062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3DBCE-4D80-F742-AC33-F8D0D1E3FB14}"/>
              </a:ext>
            </a:extLst>
          </p:cNvPr>
          <p:cNvSpPr>
            <a:spLocks noGrp="1"/>
          </p:cNvSpPr>
          <p:nvPr>
            <p:ph type="title"/>
          </p:nvPr>
        </p:nvSpPr>
        <p:spPr/>
        <p:txBody>
          <a:bodyPr/>
          <a:lstStyle/>
          <a:p>
            <a:r>
              <a:rPr lang="en-US" dirty="0"/>
              <a:t>Answer the Culminating Question</a:t>
            </a:r>
          </a:p>
        </p:txBody>
      </p:sp>
      <p:sp>
        <p:nvSpPr>
          <p:cNvPr id="6" name="Rounded Rectangle 5">
            <a:extLst>
              <a:ext uri="{FF2B5EF4-FFF2-40B4-BE49-F238E27FC236}">
                <a16:creationId xmlns:a16="http://schemas.microsoft.com/office/drawing/2014/main" id="{8689C3EE-A4AE-2E4F-89A9-C7D9A84B6778}"/>
              </a:ext>
            </a:extLst>
          </p:cNvPr>
          <p:cNvSpPr/>
          <p:nvPr/>
        </p:nvSpPr>
        <p:spPr>
          <a:xfrm>
            <a:off x="630622" y="1721223"/>
            <a:ext cx="10930756" cy="876203"/>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1. Re-introduce the culminating question</a:t>
            </a:r>
          </a:p>
        </p:txBody>
      </p:sp>
      <p:sp>
        <p:nvSpPr>
          <p:cNvPr id="7" name="Rounded Rectangle 6">
            <a:extLst>
              <a:ext uri="{FF2B5EF4-FFF2-40B4-BE49-F238E27FC236}">
                <a16:creationId xmlns:a16="http://schemas.microsoft.com/office/drawing/2014/main" id="{74B91240-EE8A-E848-BA3F-FDBEA21F21C2}"/>
              </a:ext>
            </a:extLst>
          </p:cNvPr>
          <p:cNvSpPr/>
          <p:nvPr/>
        </p:nvSpPr>
        <p:spPr>
          <a:xfrm>
            <a:off x="630622" y="2933286"/>
            <a:ext cx="10930756" cy="876203"/>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2. Prompt students to review gist statements</a:t>
            </a:r>
          </a:p>
        </p:txBody>
      </p:sp>
      <p:sp>
        <p:nvSpPr>
          <p:cNvPr id="8" name="Rounded Rectangle 7">
            <a:extLst>
              <a:ext uri="{FF2B5EF4-FFF2-40B4-BE49-F238E27FC236}">
                <a16:creationId xmlns:a16="http://schemas.microsoft.com/office/drawing/2014/main" id="{F0751410-F72A-D54C-B7FE-D911C43FE625}"/>
              </a:ext>
            </a:extLst>
          </p:cNvPr>
          <p:cNvSpPr/>
          <p:nvPr/>
        </p:nvSpPr>
        <p:spPr>
          <a:xfrm>
            <a:off x="630622" y="4145349"/>
            <a:ext cx="10930756" cy="876203"/>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3. Facilitate turn-and-talk</a:t>
            </a:r>
          </a:p>
        </p:txBody>
      </p:sp>
      <p:sp>
        <p:nvSpPr>
          <p:cNvPr id="9" name="Rounded Rectangle 8">
            <a:extLst>
              <a:ext uri="{FF2B5EF4-FFF2-40B4-BE49-F238E27FC236}">
                <a16:creationId xmlns:a16="http://schemas.microsoft.com/office/drawing/2014/main" id="{0BAC4A46-5486-0C40-95C3-D50EAA953A01}"/>
              </a:ext>
            </a:extLst>
          </p:cNvPr>
          <p:cNvSpPr/>
          <p:nvPr/>
        </p:nvSpPr>
        <p:spPr>
          <a:xfrm>
            <a:off x="630622" y="5357411"/>
            <a:ext cx="10930756" cy="876203"/>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4. Prompt students to share out</a:t>
            </a:r>
          </a:p>
        </p:txBody>
      </p:sp>
      <p:sp>
        <p:nvSpPr>
          <p:cNvPr id="11" name="Rounded Rectangle 10">
            <a:extLst>
              <a:ext uri="{FF2B5EF4-FFF2-40B4-BE49-F238E27FC236}">
                <a16:creationId xmlns:a16="http://schemas.microsoft.com/office/drawing/2014/main" id="{2F26F4D3-A3BE-EE2A-B989-C755FA9F0C29}"/>
              </a:ext>
            </a:extLst>
          </p:cNvPr>
          <p:cNvSpPr/>
          <p:nvPr/>
        </p:nvSpPr>
        <p:spPr>
          <a:xfrm>
            <a:off x="7497233" y="4145349"/>
            <a:ext cx="3873645" cy="2088265"/>
          </a:xfrm>
          <a:prstGeom prst="roundRect">
            <a:avLst/>
          </a:prstGeom>
          <a:solidFill>
            <a:srgbClr val="AB9EFF"/>
          </a:solidFill>
          <a:ln>
            <a:solidFill>
              <a:srgbClr val="AB9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100" dirty="0">
                <a:solidFill>
                  <a:srgbClr val="2A2A2A"/>
                </a:solidFill>
              </a:rPr>
              <a:t>Ask probing questions</a:t>
            </a:r>
          </a:p>
          <a:p>
            <a:pPr marL="457200" indent="-457200">
              <a:buFont typeface="Arial" panose="020B0604020202020204" pitchFamily="34" charset="0"/>
              <a:buChar char="•"/>
            </a:pPr>
            <a:r>
              <a:rPr lang="en-US" sz="3100" dirty="0">
                <a:solidFill>
                  <a:srgbClr val="2A2A2A"/>
                </a:solidFill>
              </a:rPr>
              <a:t>Write or not!</a:t>
            </a:r>
          </a:p>
        </p:txBody>
      </p:sp>
    </p:spTree>
    <p:extLst>
      <p:ext uri="{BB962C8B-B14F-4D97-AF65-F5344CB8AC3E}">
        <p14:creationId xmlns:p14="http://schemas.microsoft.com/office/powerpoint/2010/main" val="133750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6DDA-016D-50D3-D2EB-E8B08F747A2A}"/>
              </a:ext>
            </a:extLst>
          </p:cNvPr>
          <p:cNvSpPr>
            <a:spLocks noGrp="1"/>
          </p:cNvSpPr>
          <p:nvPr>
            <p:ph type="title"/>
          </p:nvPr>
        </p:nvSpPr>
        <p:spPr/>
        <p:txBody>
          <a:bodyPr/>
          <a:lstStyle/>
          <a:p>
            <a:r>
              <a:rPr lang="en-US" dirty="0"/>
              <a:t>Culminating Question Model</a:t>
            </a:r>
          </a:p>
        </p:txBody>
      </p:sp>
      <p:sp>
        <p:nvSpPr>
          <p:cNvPr id="4" name="TextBox 3">
            <a:extLst>
              <a:ext uri="{FF2B5EF4-FFF2-40B4-BE49-F238E27FC236}">
                <a16:creationId xmlns:a16="http://schemas.microsoft.com/office/drawing/2014/main" id="{1972E154-3291-EE02-7AC3-3EE8044DEF6F}"/>
              </a:ext>
            </a:extLst>
          </p:cNvPr>
          <p:cNvSpPr txBox="1"/>
          <p:nvPr/>
        </p:nvSpPr>
        <p:spPr>
          <a:xfrm>
            <a:off x="630622" y="1529519"/>
            <a:ext cx="10048875" cy="4708981"/>
          </a:xfrm>
          <a:prstGeom prst="rect">
            <a:avLst/>
          </a:prstGeom>
          <a:noFill/>
          <a:ln>
            <a:solidFill>
              <a:srgbClr val="2D8DA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u="sng" dirty="0">
                <a:solidFill>
                  <a:srgbClr val="2D8DA2"/>
                </a:solidFill>
                <a:ea typeface="Calibri"/>
                <a:cs typeface="Calibri"/>
              </a:rPr>
              <a:t>Culminating Question:</a:t>
            </a:r>
            <a:r>
              <a:rPr lang="en-US" sz="2500" dirty="0">
                <a:solidFill>
                  <a:srgbClr val="2D8DA2"/>
                </a:solidFill>
                <a:ea typeface="Calibri"/>
                <a:cs typeface="Calibri"/>
              </a:rPr>
              <a:t> How and why has the Venus Flytrap developed specifically for its surroundings?</a:t>
            </a:r>
          </a:p>
          <a:p>
            <a:endParaRPr lang="en-US" sz="2500" dirty="0">
              <a:solidFill>
                <a:srgbClr val="2D8DA2"/>
              </a:solidFill>
              <a:ea typeface="Calibri"/>
              <a:cs typeface="Calibri"/>
            </a:endParaRPr>
          </a:p>
          <a:p>
            <a:r>
              <a:rPr lang="en-US" sz="2500" u="sng" dirty="0">
                <a:solidFill>
                  <a:srgbClr val="2D8DA2"/>
                </a:solidFill>
                <a:ea typeface="Calibri"/>
                <a:cs typeface="Calibri"/>
              </a:rPr>
              <a:t>Gist Statements:</a:t>
            </a:r>
            <a:r>
              <a:rPr lang="en-US" sz="2500" dirty="0">
                <a:solidFill>
                  <a:srgbClr val="2D8DA2"/>
                </a:solidFill>
                <a:ea typeface="Calibri"/>
                <a:cs typeface="Calibri"/>
              </a:rPr>
              <a:t> </a:t>
            </a:r>
          </a:p>
          <a:p>
            <a:pPr marL="457200" indent="-457200">
              <a:buFontTx/>
              <a:buAutoNum type="arabicPeriod"/>
            </a:pPr>
            <a:r>
              <a:rPr lang="en-US" sz="2500" dirty="0">
                <a:solidFill>
                  <a:srgbClr val="2D8DA2"/>
                </a:solidFill>
                <a:ea typeface="Calibri"/>
                <a:cs typeface="Calibri"/>
              </a:rPr>
              <a:t>The Venus flytrap eats insects because it doesn’t get a lot of nutrients from soil.</a:t>
            </a:r>
            <a:endParaRPr lang="en-US" sz="2500" dirty="0">
              <a:ea typeface="Calibri" panose="020F0502020204030204"/>
              <a:cs typeface="Calibri" panose="020F0502020204030204"/>
            </a:endParaRPr>
          </a:p>
          <a:p>
            <a:pPr marL="457200" indent="-457200">
              <a:buFontTx/>
              <a:buAutoNum type="arabicPeriod"/>
            </a:pPr>
            <a:r>
              <a:rPr lang="en-US" sz="2500" dirty="0">
                <a:solidFill>
                  <a:srgbClr val="2D8DA2"/>
                </a:solidFill>
                <a:ea typeface="Calibri"/>
                <a:cs typeface="Calibri"/>
              </a:rPr>
              <a:t>The trap has leaves that close on big insects.</a:t>
            </a:r>
            <a:endParaRPr lang="en-US" sz="2500" dirty="0">
              <a:ea typeface="Calibri"/>
              <a:cs typeface="Calibri"/>
            </a:endParaRPr>
          </a:p>
          <a:p>
            <a:pPr marL="457200" indent="-457200">
              <a:buFontTx/>
              <a:buAutoNum type="arabicPeriod"/>
            </a:pPr>
            <a:r>
              <a:rPr lang="en-US" sz="2500" dirty="0">
                <a:solidFill>
                  <a:srgbClr val="2D8DA2"/>
                </a:solidFill>
                <a:ea typeface="Calibri"/>
                <a:cs typeface="Calibri"/>
              </a:rPr>
              <a:t>The Venus flytrap takes 5–12 days to squeeze insects tightly to dissolve their insides.</a:t>
            </a:r>
            <a:endParaRPr lang="en-US" sz="2500" dirty="0">
              <a:ea typeface="Calibri" panose="020F0502020204030204"/>
              <a:cs typeface="Calibri" panose="020F0502020204030204"/>
            </a:endParaRPr>
          </a:p>
          <a:p>
            <a:pPr marL="457200" indent="-457200">
              <a:buFontTx/>
              <a:buAutoNum type="arabicPeriod"/>
            </a:pPr>
            <a:r>
              <a:rPr lang="en-US" sz="2500" dirty="0">
                <a:solidFill>
                  <a:srgbClr val="2D8DA2"/>
                </a:solidFill>
                <a:ea typeface="Calibri"/>
                <a:cs typeface="Calibri"/>
              </a:rPr>
              <a:t>The trap opens only a few times and can catch few bugs before dying.</a:t>
            </a:r>
            <a:endParaRPr lang="en-US" sz="2500" dirty="0">
              <a:ea typeface="Calibri" panose="020F0502020204030204"/>
              <a:cs typeface="Calibri" panose="020F0502020204030204"/>
            </a:endParaRPr>
          </a:p>
          <a:p>
            <a:endParaRPr lang="en-US" sz="2500" dirty="0">
              <a:solidFill>
                <a:srgbClr val="2D8DA2"/>
              </a:solidFill>
              <a:ea typeface="Calibri"/>
              <a:cs typeface="Calibri"/>
            </a:endParaRPr>
          </a:p>
          <a:p>
            <a:r>
              <a:rPr lang="en-US" sz="2500" dirty="0">
                <a:solidFill>
                  <a:srgbClr val="2D8DA2"/>
                </a:solidFill>
                <a:ea typeface="Calibri"/>
                <a:cs typeface="Calibri"/>
              </a:rPr>
              <a:t>Respond to the culminating question.</a:t>
            </a:r>
          </a:p>
        </p:txBody>
      </p:sp>
    </p:spTree>
    <p:extLst>
      <p:ext uri="{BB962C8B-B14F-4D97-AF65-F5344CB8AC3E}">
        <p14:creationId xmlns:p14="http://schemas.microsoft.com/office/powerpoint/2010/main" val="288975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6DDA-016D-50D3-D2EB-E8B08F747A2A}"/>
              </a:ext>
            </a:extLst>
          </p:cNvPr>
          <p:cNvSpPr>
            <a:spLocks noGrp="1"/>
          </p:cNvSpPr>
          <p:nvPr>
            <p:ph type="title"/>
          </p:nvPr>
        </p:nvSpPr>
        <p:spPr/>
        <p:txBody>
          <a:bodyPr/>
          <a:lstStyle/>
          <a:p>
            <a:r>
              <a:rPr lang="en-US" dirty="0"/>
              <a:t>Culminating Question Model </a:t>
            </a:r>
            <a:r>
              <a:rPr lang="en-US" sz="1400" dirty="0"/>
              <a:t>(continued)</a:t>
            </a:r>
          </a:p>
        </p:txBody>
      </p:sp>
      <p:sp>
        <p:nvSpPr>
          <p:cNvPr id="7" name="TextBox 6">
            <a:extLst>
              <a:ext uri="{FF2B5EF4-FFF2-40B4-BE49-F238E27FC236}">
                <a16:creationId xmlns:a16="http://schemas.microsoft.com/office/drawing/2014/main" id="{0AFF7148-44E3-C6C4-3678-60B4F6731417}"/>
              </a:ext>
            </a:extLst>
          </p:cNvPr>
          <p:cNvSpPr txBox="1"/>
          <p:nvPr/>
        </p:nvSpPr>
        <p:spPr>
          <a:xfrm>
            <a:off x="628650" y="1714499"/>
            <a:ext cx="10048875" cy="4493538"/>
          </a:xfrm>
          <a:prstGeom prst="rect">
            <a:avLst/>
          </a:prstGeom>
          <a:noFill/>
          <a:ln>
            <a:solidFill>
              <a:srgbClr val="2D8DA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u="sng" dirty="0">
                <a:solidFill>
                  <a:srgbClr val="2D8DA2"/>
                </a:solidFill>
                <a:ea typeface="Calibri"/>
                <a:cs typeface="Calibri"/>
              </a:rPr>
              <a:t>Culminating Question:</a:t>
            </a:r>
            <a:r>
              <a:rPr lang="en-US" sz="2200" dirty="0">
                <a:solidFill>
                  <a:srgbClr val="2D8DA2"/>
                </a:solidFill>
                <a:ea typeface="Calibri"/>
                <a:cs typeface="Calibri"/>
              </a:rPr>
              <a:t> How and why has the Venus Flytrap developed specifically for its surroundings?</a:t>
            </a:r>
          </a:p>
          <a:p>
            <a:endParaRPr lang="en-US" sz="2200" dirty="0">
              <a:solidFill>
                <a:srgbClr val="2D8DA2"/>
              </a:solidFill>
              <a:ea typeface="Calibri"/>
              <a:cs typeface="Calibri"/>
            </a:endParaRPr>
          </a:p>
          <a:p>
            <a:r>
              <a:rPr lang="en-US" sz="2200" u="sng" dirty="0">
                <a:solidFill>
                  <a:srgbClr val="2D8DA2"/>
                </a:solidFill>
                <a:ea typeface="Calibri"/>
                <a:cs typeface="Calibri"/>
              </a:rPr>
              <a:t>Gist Statements:</a:t>
            </a:r>
            <a:r>
              <a:rPr lang="en-US" sz="2200" dirty="0">
                <a:solidFill>
                  <a:srgbClr val="2D8DA2"/>
                </a:solidFill>
                <a:ea typeface="Calibri"/>
                <a:cs typeface="Calibri"/>
              </a:rPr>
              <a:t> </a:t>
            </a:r>
          </a:p>
          <a:p>
            <a:pPr marL="457200" indent="-457200">
              <a:buFontTx/>
              <a:buAutoNum type="arabicPeriod"/>
            </a:pPr>
            <a:r>
              <a:rPr lang="en-US" sz="2200" dirty="0">
                <a:solidFill>
                  <a:srgbClr val="2D8DA2"/>
                </a:solidFill>
                <a:ea typeface="Calibri"/>
                <a:cs typeface="Calibri"/>
              </a:rPr>
              <a:t>The Venus flytrap eats insects because it doesn’t get a lot of nutrients from soil.</a:t>
            </a:r>
            <a:endParaRPr lang="en-US" sz="2200" dirty="0">
              <a:ea typeface="Calibri" panose="020F0502020204030204"/>
              <a:cs typeface="Calibri" panose="020F0502020204030204"/>
            </a:endParaRPr>
          </a:p>
          <a:p>
            <a:pPr marL="457200" indent="-457200">
              <a:buFontTx/>
              <a:buAutoNum type="arabicPeriod"/>
            </a:pPr>
            <a:r>
              <a:rPr lang="en-US" sz="2200" dirty="0">
                <a:solidFill>
                  <a:srgbClr val="2D8DA2"/>
                </a:solidFill>
                <a:ea typeface="Calibri"/>
                <a:cs typeface="Calibri"/>
              </a:rPr>
              <a:t>The trap has leaves that close on big insects.</a:t>
            </a:r>
            <a:endParaRPr lang="en-US" sz="2200" dirty="0">
              <a:ea typeface="Calibri"/>
              <a:cs typeface="Calibri"/>
            </a:endParaRPr>
          </a:p>
          <a:p>
            <a:pPr marL="457200" indent="-457200">
              <a:buFontTx/>
              <a:buAutoNum type="arabicPeriod"/>
            </a:pPr>
            <a:r>
              <a:rPr lang="en-US" sz="2200" dirty="0">
                <a:solidFill>
                  <a:srgbClr val="2D8DA2"/>
                </a:solidFill>
                <a:ea typeface="Calibri"/>
                <a:cs typeface="Calibri"/>
              </a:rPr>
              <a:t>The Venus flytrap takes 5–12 days to squeeze insects tightly to dissolve their insides.</a:t>
            </a:r>
            <a:endParaRPr lang="en-US" sz="2200" dirty="0">
              <a:ea typeface="Calibri" panose="020F0502020204030204"/>
              <a:cs typeface="Calibri" panose="020F0502020204030204"/>
            </a:endParaRPr>
          </a:p>
          <a:p>
            <a:pPr marL="457200" indent="-457200">
              <a:buFontTx/>
              <a:buAutoNum type="arabicPeriod"/>
            </a:pPr>
            <a:r>
              <a:rPr lang="en-US" sz="2200" dirty="0">
                <a:solidFill>
                  <a:srgbClr val="2D8DA2"/>
                </a:solidFill>
                <a:ea typeface="Calibri"/>
                <a:cs typeface="Calibri"/>
              </a:rPr>
              <a:t>The trap opens only a few times and can catch few bugs before dying.</a:t>
            </a:r>
            <a:endParaRPr lang="en-US" sz="2200" dirty="0">
              <a:ea typeface="Calibri" panose="020F0502020204030204"/>
              <a:cs typeface="Calibri" panose="020F0502020204030204"/>
            </a:endParaRPr>
          </a:p>
          <a:p>
            <a:endParaRPr lang="en-US" sz="2200" dirty="0">
              <a:solidFill>
                <a:srgbClr val="2D8DA2"/>
              </a:solidFill>
              <a:ea typeface="Calibri"/>
              <a:cs typeface="Calibri"/>
            </a:endParaRPr>
          </a:p>
          <a:p>
            <a:r>
              <a:rPr lang="en-US" sz="2200" b="1" u="sng" dirty="0">
                <a:solidFill>
                  <a:srgbClr val="2D8DA2"/>
                </a:solidFill>
                <a:ea typeface="Calibri"/>
                <a:cs typeface="Calibri"/>
              </a:rPr>
              <a:t>Exemplar Response:</a:t>
            </a:r>
            <a:r>
              <a:rPr lang="en-US" sz="2200" b="1" dirty="0">
                <a:solidFill>
                  <a:srgbClr val="2D8DA2"/>
                </a:solidFill>
                <a:ea typeface="Calibri"/>
                <a:cs typeface="Calibri"/>
              </a:rPr>
              <a:t> The Venus flytrap developed to trap and eat insects for nutrients. This is important because the Venus flytrap grows in poor soil with little nutrients.</a:t>
            </a:r>
            <a:endParaRPr lang="en-US" sz="2200" b="1" dirty="0">
              <a:ea typeface="Calibri"/>
              <a:cs typeface="Calibri"/>
            </a:endParaRPr>
          </a:p>
        </p:txBody>
      </p:sp>
    </p:spTree>
    <p:extLst>
      <p:ext uri="{BB962C8B-B14F-4D97-AF65-F5344CB8AC3E}">
        <p14:creationId xmlns:p14="http://schemas.microsoft.com/office/powerpoint/2010/main" val="2297892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2FB5A0-422F-1B9C-4D49-D4648A3C1741}"/>
              </a:ext>
            </a:extLst>
          </p:cNvPr>
          <p:cNvSpPr>
            <a:spLocks noGrp="1"/>
          </p:cNvSpPr>
          <p:nvPr>
            <p:ph type="title"/>
          </p:nvPr>
        </p:nvSpPr>
        <p:spPr/>
        <p:txBody>
          <a:bodyPr>
            <a:normAutofit fontScale="90000"/>
          </a:bodyPr>
          <a:lstStyle/>
          <a:p>
            <a:r>
              <a:rPr lang="en-US" sz="31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Using an Evidence-Based Comprehension Building Practice to Improve Comprehension and Content Knowledge for Secondary Students: An Overview and Considerations for Varying Implementation Intensity</a:t>
            </a:r>
            <a:br>
              <a:rPr lang="en-US" dirty="0"/>
            </a:br>
            <a:endParaRPr lang="en-US" dirty="0"/>
          </a:p>
        </p:txBody>
      </p:sp>
      <p:sp>
        <p:nvSpPr>
          <p:cNvPr id="5" name="Text Placeholder 4">
            <a:extLst>
              <a:ext uri="{FF2B5EF4-FFF2-40B4-BE49-F238E27FC236}">
                <a16:creationId xmlns:a16="http://schemas.microsoft.com/office/drawing/2014/main" id="{96793753-52E0-CB2D-74CC-BBFEB9D8B887}"/>
              </a:ext>
            </a:extLst>
          </p:cNvPr>
          <p:cNvSpPr>
            <a:spLocks noGrp="1"/>
          </p:cNvSpPr>
          <p:nvPr>
            <p:ph type="body" sz="quarter" idx="14"/>
          </p:nvPr>
        </p:nvSpPr>
        <p:spPr/>
        <p:txBody>
          <a:bodyPr/>
          <a:lstStyle/>
          <a:p>
            <a:r>
              <a:rPr lang="en-US" dirty="0"/>
              <a:t>Jade</a:t>
            </a:r>
          </a:p>
        </p:txBody>
      </p:sp>
      <p:sp>
        <p:nvSpPr>
          <p:cNvPr id="6" name="Text Placeholder 5">
            <a:extLst>
              <a:ext uri="{FF2B5EF4-FFF2-40B4-BE49-F238E27FC236}">
                <a16:creationId xmlns:a16="http://schemas.microsoft.com/office/drawing/2014/main" id="{99E43D0E-60FF-DE73-D538-B5687C8B7DFC}"/>
              </a:ext>
            </a:extLst>
          </p:cNvPr>
          <p:cNvSpPr>
            <a:spLocks noGrp="1"/>
          </p:cNvSpPr>
          <p:nvPr>
            <p:ph type="body" sz="quarter" idx="20"/>
          </p:nvPr>
        </p:nvSpPr>
        <p:spPr/>
        <p:txBody>
          <a:bodyPr/>
          <a:lstStyle/>
          <a:p>
            <a:r>
              <a:rPr lang="en-US" dirty="0"/>
              <a:t>Wexler</a:t>
            </a:r>
          </a:p>
        </p:txBody>
      </p:sp>
      <p:sp>
        <p:nvSpPr>
          <p:cNvPr id="4" name="Text Placeholder 3">
            <a:extLst>
              <a:ext uri="{FF2B5EF4-FFF2-40B4-BE49-F238E27FC236}">
                <a16:creationId xmlns:a16="http://schemas.microsoft.com/office/drawing/2014/main" id="{A29C7815-2CCB-7A66-6FFF-8E6FAC93FA1A}"/>
              </a:ext>
            </a:extLst>
          </p:cNvPr>
          <p:cNvSpPr>
            <a:spLocks noGrp="1"/>
          </p:cNvSpPr>
          <p:nvPr>
            <p:ph type="body" sz="quarter" idx="17"/>
          </p:nvPr>
        </p:nvSpPr>
        <p:spPr/>
        <p:txBody>
          <a:bodyPr/>
          <a:lstStyle/>
          <a:p>
            <a:r>
              <a:rPr lang="en-US" dirty="0"/>
              <a:t>PhD</a:t>
            </a:r>
          </a:p>
        </p:txBody>
      </p:sp>
      <p:sp>
        <p:nvSpPr>
          <p:cNvPr id="3" name="Text Placeholder 2">
            <a:extLst>
              <a:ext uri="{FF2B5EF4-FFF2-40B4-BE49-F238E27FC236}">
                <a16:creationId xmlns:a16="http://schemas.microsoft.com/office/drawing/2014/main" id="{394DF543-EBE6-9024-9463-3D4BFA783174}"/>
              </a:ext>
            </a:extLst>
          </p:cNvPr>
          <p:cNvSpPr>
            <a:spLocks noGrp="1"/>
          </p:cNvSpPr>
          <p:nvPr>
            <p:ph type="body" sz="quarter" idx="16"/>
          </p:nvPr>
        </p:nvSpPr>
        <p:spPr/>
        <p:txBody>
          <a:bodyPr>
            <a:normAutofit fontScale="55000" lnSpcReduction="20000"/>
          </a:bodyPr>
          <a:lstStyle/>
          <a:p>
            <a:r>
              <a:rPr lang="en-US" dirty="0"/>
              <a:t>This research is supported by the following: Grant R324A200012 (AIM IES) and Grant H326M200015 (AIM OSEP). The contents of this presentation were developed under a grant from the Department of Education. However, those contents do not necessarily represent the policy of the Department of Education, and you should not assume endorsement by the Federal Government. </a:t>
            </a:r>
          </a:p>
          <a:p>
            <a:endParaRPr lang="en-US" dirty="0"/>
          </a:p>
        </p:txBody>
      </p:sp>
      <p:sp>
        <p:nvSpPr>
          <p:cNvPr id="9" name="Footer Placeholder 8">
            <a:extLst>
              <a:ext uri="{FF2B5EF4-FFF2-40B4-BE49-F238E27FC236}">
                <a16:creationId xmlns:a16="http://schemas.microsoft.com/office/drawing/2014/main" id="{AAC6EB7A-6338-7290-459A-5EB257B7CE89}"/>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      </a:t>
            </a:r>
          </a:p>
        </p:txBody>
      </p:sp>
      <p:sp>
        <p:nvSpPr>
          <p:cNvPr id="10" name="Slide Number Placeholder 9">
            <a:extLst>
              <a:ext uri="{FF2B5EF4-FFF2-40B4-BE49-F238E27FC236}">
                <a16:creationId xmlns:a16="http://schemas.microsoft.com/office/drawing/2014/main" id="{37463AFC-F395-854C-3F66-D45F892C6AD0}"/>
              </a:ext>
            </a:extLst>
          </p:cNvPr>
          <p:cNvSpPr>
            <a:spLocks noGrp="1"/>
          </p:cNvSpPr>
          <p:nvPr>
            <p:ph type="sldNum" sz="quarter" idx="23"/>
          </p:nvPr>
        </p:nvSpPr>
        <p:spPr/>
        <p:txBody>
          <a:bodyPr/>
          <a:lstStyle/>
          <a:p>
            <a:fld id="{383B7B7A-CDDA-7C44-B1B0-1F1E45567B3B}" type="slidenum">
              <a:rPr lang="en-US" smtClean="0"/>
              <a:pPr/>
              <a:t>4</a:t>
            </a:fld>
            <a:endParaRPr lang="en-US"/>
          </a:p>
        </p:txBody>
      </p:sp>
    </p:spTree>
    <p:extLst>
      <p:ext uri="{BB962C8B-B14F-4D97-AF65-F5344CB8AC3E}">
        <p14:creationId xmlns:p14="http://schemas.microsoft.com/office/powerpoint/2010/main" val="3319983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4AC9-7E85-D932-9A13-6D60ECEEA095}"/>
              </a:ext>
            </a:extLst>
          </p:cNvPr>
          <p:cNvSpPr>
            <a:spLocks noGrp="1"/>
          </p:cNvSpPr>
          <p:nvPr>
            <p:ph type="title"/>
          </p:nvPr>
        </p:nvSpPr>
        <p:spPr/>
        <p:txBody>
          <a:bodyPr>
            <a:normAutofit fontScale="90000"/>
          </a:bodyPr>
          <a:lstStyle/>
          <a:p>
            <a:r>
              <a:rPr lang="en-US" dirty="0"/>
              <a:t>Peer-Mediated Critical Reading with Get the Gist</a:t>
            </a:r>
            <a:endParaRPr lang="en-CN" dirty="0"/>
          </a:p>
        </p:txBody>
      </p:sp>
      <p:sp>
        <p:nvSpPr>
          <p:cNvPr id="3" name="Slide Number Placeholder 2">
            <a:extLst>
              <a:ext uri="{FF2B5EF4-FFF2-40B4-BE49-F238E27FC236}">
                <a16:creationId xmlns:a16="http://schemas.microsoft.com/office/drawing/2014/main" id="{5E108E88-6985-69B7-B6C2-CE78309F3403}"/>
              </a:ext>
            </a:extLst>
          </p:cNvPr>
          <p:cNvSpPr>
            <a:spLocks noGrp="1"/>
          </p:cNvSpPr>
          <p:nvPr>
            <p:ph type="sldNum" sz="quarter" idx="11"/>
          </p:nvPr>
        </p:nvSpPr>
        <p:spPr/>
        <p:txBody>
          <a:bodyPr/>
          <a:lstStyle/>
          <a:p>
            <a:fld id="{383B7B7A-CDDA-7C44-B1B0-1F1E45567B3B}" type="slidenum">
              <a:rPr lang="en-US" smtClean="0"/>
              <a:pPr/>
              <a:t>40</a:t>
            </a:fld>
            <a:endParaRPr lang="en-US"/>
          </a:p>
        </p:txBody>
      </p:sp>
      <p:sp>
        <p:nvSpPr>
          <p:cNvPr id="4" name="Footer Placeholder 3">
            <a:extLst>
              <a:ext uri="{FF2B5EF4-FFF2-40B4-BE49-F238E27FC236}">
                <a16:creationId xmlns:a16="http://schemas.microsoft.com/office/drawing/2014/main" id="{21530825-1564-907D-376F-0D52FD2B4F28}"/>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      </a:t>
            </a:r>
          </a:p>
        </p:txBody>
      </p:sp>
    </p:spTree>
    <p:extLst>
      <p:ext uri="{BB962C8B-B14F-4D97-AF65-F5344CB8AC3E}">
        <p14:creationId xmlns:p14="http://schemas.microsoft.com/office/powerpoint/2010/main" val="4116601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CE1A2-1F71-5C4B-8A0F-34FEA1833E22}"/>
              </a:ext>
            </a:extLst>
          </p:cNvPr>
          <p:cNvSpPr>
            <a:spLocks noGrp="1"/>
          </p:cNvSpPr>
          <p:nvPr>
            <p:ph type="title"/>
          </p:nvPr>
        </p:nvSpPr>
        <p:spPr/>
        <p:txBody>
          <a:bodyPr/>
          <a:lstStyle/>
          <a:p>
            <a:r>
              <a:rPr lang="en-US" dirty="0"/>
              <a:t>Background Info on Partner Reading</a:t>
            </a:r>
          </a:p>
        </p:txBody>
      </p:sp>
      <p:sp>
        <p:nvSpPr>
          <p:cNvPr id="3" name="Content Placeholder 2">
            <a:extLst>
              <a:ext uri="{FF2B5EF4-FFF2-40B4-BE49-F238E27FC236}">
                <a16:creationId xmlns:a16="http://schemas.microsoft.com/office/drawing/2014/main" id="{1F5CBC0F-5D3F-5B4E-BFD9-E92E3501AEE1}"/>
              </a:ext>
            </a:extLst>
          </p:cNvPr>
          <p:cNvSpPr>
            <a:spLocks noGrp="1"/>
          </p:cNvSpPr>
          <p:nvPr>
            <p:ph idx="1"/>
          </p:nvPr>
        </p:nvSpPr>
        <p:spPr/>
        <p:txBody>
          <a:bodyPr>
            <a:normAutofit/>
          </a:bodyPr>
          <a:lstStyle/>
          <a:p>
            <a:pPr marL="0" indent="0">
              <a:buNone/>
            </a:pPr>
            <a:r>
              <a:rPr lang="en-US" sz="3200" dirty="0"/>
              <a:t>Evidence of effectiveness at the secondary level</a:t>
            </a:r>
          </a:p>
          <a:p>
            <a:pPr marL="0" indent="0">
              <a:buNone/>
            </a:pPr>
            <a:r>
              <a:rPr lang="en-US" sz="2000" dirty="0"/>
              <a:t>(Wexler, Reed, Pyle, Mitchell, &amp; Barton, 2015)</a:t>
            </a:r>
          </a:p>
          <a:p>
            <a:r>
              <a:rPr lang="en-US" sz="3200" dirty="0"/>
              <a:t>Students have more time with “eyes on text”</a:t>
            </a:r>
          </a:p>
          <a:p>
            <a:r>
              <a:rPr lang="en-US" sz="3200" dirty="0"/>
              <a:t>Every student receives immediate corrective feedback</a:t>
            </a:r>
          </a:p>
          <a:p>
            <a:r>
              <a:rPr lang="en-US" sz="3200" dirty="0"/>
              <a:t>Every student participates in discussion</a:t>
            </a:r>
          </a:p>
        </p:txBody>
      </p:sp>
    </p:spTree>
    <p:extLst>
      <p:ext uri="{BB962C8B-B14F-4D97-AF65-F5344CB8AC3E}">
        <p14:creationId xmlns:p14="http://schemas.microsoft.com/office/powerpoint/2010/main" val="7593615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BAEB-8E4F-2D45-8ADD-BB347CB453B3}"/>
              </a:ext>
            </a:extLst>
          </p:cNvPr>
          <p:cNvSpPr>
            <a:spLocks noGrp="1"/>
          </p:cNvSpPr>
          <p:nvPr>
            <p:ph type="title"/>
          </p:nvPr>
        </p:nvSpPr>
        <p:spPr/>
        <p:txBody>
          <a:bodyPr/>
          <a:lstStyle/>
          <a:p>
            <a:r>
              <a:rPr lang="en-US" dirty="0"/>
              <a:t>Peer-Mediated Get the Gist Structure</a:t>
            </a:r>
          </a:p>
        </p:txBody>
      </p:sp>
      <p:grpSp>
        <p:nvGrpSpPr>
          <p:cNvPr id="4" name="Group 3">
            <a:extLst>
              <a:ext uri="{FF2B5EF4-FFF2-40B4-BE49-F238E27FC236}">
                <a16:creationId xmlns:a16="http://schemas.microsoft.com/office/drawing/2014/main" id="{41C3DFA4-54A3-C24B-9980-7AF6F63017C3}"/>
              </a:ext>
              <a:ext uri="{C183D7F6-B498-43B3-948B-1728B52AA6E4}">
                <adec:decorative xmlns:adec="http://schemas.microsoft.com/office/drawing/2017/decorative" val="1"/>
              </a:ext>
            </a:extLst>
          </p:cNvPr>
          <p:cNvGrpSpPr/>
          <p:nvPr/>
        </p:nvGrpSpPr>
        <p:grpSpPr>
          <a:xfrm>
            <a:off x="825843" y="1639009"/>
            <a:ext cx="8064041" cy="4676356"/>
            <a:chOff x="783819" y="1292994"/>
            <a:chExt cx="8064041" cy="4676356"/>
          </a:xfrm>
        </p:grpSpPr>
        <p:sp>
          <p:nvSpPr>
            <p:cNvPr id="3" name="Rectangle 2">
              <a:extLst>
                <a:ext uri="{FF2B5EF4-FFF2-40B4-BE49-F238E27FC236}">
                  <a16:creationId xmlns:a16="http://schemas.microsoft.com/office/drawing/2014/main" id="{AA9C035B-8BCB-6A4E-81AA-169EC8DF4745}"/>
                </a:ext>
              </a:extLst>
            </p:cNvPr>
            <p:cNvSpPr/>
            <p:nvPr/>
          </p:nvSpPr>
          <p:spPr>
            <a:xfrm>
              <a:off x="783819" y="1292994"/>
              <a:ext cx="8064039" cy="587829"/>
            </a:xfrm>
            <a:prstGeom prst="rect">
              <a:avLst/>
            </a:prstGeom>
            <a:solidFill>
              <a:srgbClr val="17A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Establish Pairs</a:t>
              </a:r>
            </a:p>
          </p:txBody>
        </p:sp>
        <p:graphicFrame>
          <p:nvGraphicFramePr>
            <p:cNvPr id="10" name="Diagram 9">
              <a:extLst>
                <a:ext uri="{FF2B5EF4-FFF2-40B4-BE49-F238E27FC236}">
                  <a16:creationId xmlns:a16="http://schemas.microsoft.com/office/drawing/2014/main" id="{0065EBD6-8815-F74B-8626-882E8210BBC8}"/>
                </a:ext>
              </a:extLst>
            </p:cNvPr>
            <p:cNvGraphicFramePr/>
            <p:nvPr/>
          </p:nvGraphicFramePr>
          <p:xfrm>
            <a:off x="783820" y="2142309"/>
            <a:ext cx="8064040" cy="3827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6" name="Right Brace 5">
            <a:extLst>
              <a:ext uri="{FF2B5EF4-FFF2-40B4-BE49-F238E27FC236}">
                <a16:creationId xmlns:a16="http://schemas.microsoft.com/office/drawing/2014/main" id="{2985D3C9-8301-4A8B-B4B8-4B32DE890E0A}"/>
              </a:ext>
              <a:ext uri="{C183D7F6-B498-43B3-948B-1728B52AA6E4}">
                <adec:decorative xmlns:adec="http://schemas.microsoft.com/office/drawing/2017/decorative" val="1"/>
              </a:ext>
            </a:extLst>
          </p:cNvPr>
          <p:cNvSpPr/>
          <p:nvPr/>
        </p:nvSpPr>
        <p:spPr>
          <a:xfrm>
            <a:off x="8895262" y="3252502"/>
            <a:ext cx="759417" cy="22986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Rounded Corners 14">
            <a:extLst>
              <a:ext uri="{FF2B5EF4-FFF2-40B4-BE49-F238E27FC236}">
                <a16:creationId xmlns:a16="http://schemas.microsoft.com/office/drawing/2014/main" id="{C3095E61-D65C-0FBD-69FC-131E0379C0F4}"/>
              </a:ext>
            </a:extLst>
          </p:cNvPr>
          <p:cNvSpPr/>
          <p:nvPr/>
        </p:nvSpPr>
        <p:spPr>
          <a:xfrm>
            <a:off x="9654679" y="3241462"/>
            <a:ext cx="1911245" cy="2136098"/>
          </a:xfrm>
          <a:prstGeom prst="roundRect">
            <a:avLst/>
          </a:prstGeom>
          <a:solidFill>
            <a:srgbClr val="585C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Students can choose to use the Gist Pointers here if needed. </a:t>
            </a:r>
            <a:endParaRPr lang="en-US" dirty="0"/>
          </a:p>
        </p:txBody>
      </p:sp>
    </p:spTree>
    <p:extLst>
      <p:ext uri="{BB962C8B-B14F-4D97-AF65-F5344CB8AC3E}">
        <p14:creationId xmlns:p14="http://schemas.microsoft.com/office/powerpoint/2010/main" val="2208666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2B740-1AAC-C50A-0F2D-C01615DFF251}"/>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Partner reading with get the gist</a:t>
            </a:r>
          </a:p>
        </p:txBody>
      </p:sp>
      <p:pic>
        <p:nvPicPr>
          <p:cNvPr id="7" name="Picture 6" descr="Partner Reading Gist Cue Card">
            <a:extLst>
              <a:ext uri="{FF2B5EF4-FFF2-40B4-BE49-F238E27FC236}">
                <a16:creationId xmlns:a16="http://schemas.microsoft.com/office/drawing/2014/main" id="{F5ACD446-33C7-8643-B2C4-E0868507A1EC}"/>
              </a:ext>
            </a:extLst>
          </p:cNvPr>
          <p:cNvPicPr>
            <a:picLocks noChangeAspect="1"/>
          </p:cNvPicPr>
          <p:nvPr/>
        </p:nvPicPr>
        <p:blipFill>
          <a:blip r:embed="rId3"/>
          <a:stretch>
            <a:fillRect/>
          </a:stretch>
        </p:blipFill>
        <p:spPr>
          <a:xfrm>
            <a:off x="2730353" y="0"/>
            <a:ext cx="6731293" cy="6858000"/>
          </a:xfrm>
          <a:prstGeom prst="rect">
            <a:avLst/>
          </a:prstGeom>
        </p:spPr>
      </p:pic>
      <p:sp>
        <p:nvSpPr>
          <p:cNvPr id="8" name="Rectangle 7" descr="highlight step 1 on the Get the Gist cue card&#10;">
            <a:extLst>
              <a:ext uri="{FF2B5EF4-FFF2-40B4-BE49-F238E27FC236}">
                <a16:creationId xmlns:a16="http://schemas.microsoft.com/office/drawing/2014/main" id="{3D3A9F2E-D0B6-704B-B9C2-2534561C719C}"/>
              </a:ext>
            </a:extLst>
          </p:cNvPr>
          <p:cNvSpPr/>
          <p:nvPr/>
        </p:nvSpPr>
        <p:spPr>
          <a:xfrm>
            <a:off x="2730353" y="1318511"/>
            <a:ext cx="6731292" cy="1119889"/>
          </a:xfrm>
          <a:prstGeom prst="rect">
            <a:avLst/>
          </a:prstGeom>
          <a:noFill/>
          <a:ln w="57150">
            <a:solidFill>
              <a:srgbClr val="7A8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descr="highlight step 2 on the Get the Gist cue card&#10;">
            <a:extLst>
              <a:ext uri="{FF2B5EF4-FFF2-40B4-BE49-F238E27FC236}">
                <a16:creationId xmlns:a16="http://schemas.microsoft.com/office/drawing/2014/main" id="{EC6BBA74-6905-8443-B1C0-80DF4FD1A92A}"/>
              </a:ext>
            </a:extLst>
          </p:cNvPr>
          <p:cNvSpPr/>
          <p:nvPr/>
        </p:nvSpPr>
        <p:spPr>
          <a:xfrm>
            <a:off x="2730353" y="2438400"/>
            <a:ext cx="6731292" cy="1828800"/>
          </a:xfrm>
          <a:prstGeom prst="rect">
            <a:avLst/>
          </a:prstGeom>
          <a:noFill/>
          <a:ln w="57150">
            <a:solidFill>
              <a:srgbClr val="7A8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highlight a different option of step 2 on the Get the Gist cue card&#10;">
            <a:extLst>
              <a:ext uri="{FF2B5EF4-FFF2-40B4-BE49-F238E27FC236}">
                <a16:creationId xmlns:a16="http://schemas.microsoft.com/office/drawing/2014/main" id="{5864EC99-9B4E-334C-9567-BCAFCFDEDCFF}"/>
              </a:ext>
            </a:extLst>
          </p:cNvPr>
          <p:cNvSpPr/>
          <p:nvPr/>
        </p:nvSpPr>
        <p:spPr>
          <a:xfrm>
            <a:off x="2726264" y="4267200"/>
            <a:ext cx="6731292" cy="1828800"/>
          </a:xfrm>
          <a:prstGeom prst="rect">
            <a:avLst/>
          </a:prstGeom>
          <a:noFill/>
          <a:ln w="57150">
            <a:solidFill>
              <a:srgbClr val="7A8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highlight write the gist statement&#10;">
            <a:extLst>
              <a:ext uri="{FF2B5EF4-FFF2-40B4-BE49-F238E27FC236}">
                <a16:creationId xmlns:a16="http://schemas.microsoft.com/office/drawing/2014/main" id="{210DBB92-857B-1F41-BED8-0281A595A439}"/>
              </a:ext>
            </a:extLst>
          </p:cNvPr>
          <p:cNvSpPr/>
          <p:nvPr/>
        </p:nvSpPr>
        <p:spPr>
          <a:xfrm>
            <a:off x="2734443" y="6095999"/>
            <a:ext cx="6731292" cy="357889"/>
          </a:xfrm>
          <a:prstGeom prst="rect">
            <a:avLst/>
          </a:prstGeom>
          <a:noFill/>
          <a:ln w="57150">
            <a:solidFill>
              <a:srgbClr val="7A8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descr="right brace">
            <a:extLst>
              <a:ext uri="{FF2B5EF4-FFF2-40B4-BE49-F238E27FC236}">
                <a16:creationId xmlns:a16="http://schemas.microsoft.com/office/drawing/2014/main" id="{D9B01642-E299-211F-E81F-A77BFFE1D3FB}"/>
              </a:ext>
            </a:extLst>
          </p:cNvPr>
          <p:cNvSpPr/>
          <p:nvPr/>
        </p:nvSpPr>
        <p:spPr>
          <a:xfrm>
            <a:off x="9457556" y="2479016"/>
            <a:ext cx="759417" cy="388116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descr="highlight step 3 on the Get the Gist cue card&#10;">
            <a:extLst>
              <a:ext uri="{FF2B5EF4-FFF2-40B4-BE49-F238E27FC236}">
                <a16:creationId xmlns:a16="http://schemas.microsoft.com/office/drawing/2014/main" id="{E5B8CA38-91D2-D574-242F-321A6BA13047}"/>
              </a:ext>
            </a:extLst>
          </p:cNvPr>
          <p:cNvSpPr/>
          <p:nvPr/>
        </p:nvSpPr>
        <p:spPr>
          <a:xfrm>
            <a:off x="2726264" y="6476999"/>
            <a:ext cx="6731292" cy="357889"/>
          </a:xfrm>
          <a:prstGeom prst="rect">
            <a:avLst/>
          </a:prstGeom>
          <a:noFill/>
          <a:ln w="57150">
            <a:solidFill>
              <a:srgbClr val="7A8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D6E21E4-6A10-756D-6073-D82EA554D52B}"/>
              </a:ext>
            </a:extLst>
          </p:cNvPr>
          <p:cNvSpPr/>
          <p:nvPr/>
        </p:nvSpPr>
        <p:spPr>
          <a:xfrm>
            <a:off x="10217286" y="3350538"/>
            <a:ext cx="1911245" cy="2136098"/>
          </a:xfrm>
          <a:prstGeom prst="roundRect">
            <a:avLst/>
          </a:prstGeom>
          <a:solidFill>
            <a:srgbClr val="585C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cs typeface="Calibri"/>
              </a:rPr>
              <a:t>Students can choose to use the Gist Pointers here if needed. </a:t>
            </a:r>
            <a:endParaRPr lang="en-US" dirty="0"/>
          </a:p>
        </p:txBody>
      </p:sp>
    </p:spTree>
    <p:extLst>
      <p:ext uri="{BB962C8B-B14F-4D97-AF65-F5344CB8AC3E}">
        <p14:creationId xmlns:p14="http://schemas.microsoft.com/office/powerpoint/2010/main" val="304950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2" grpId="0" animBg="1"/>
      <p:bldP spid="4"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85F86-4172-C168-2BA3-EE8E04CE5D1C}"/>
              </a:ext>
            </a:extLst>
          </p:cNvPr>
          <p:cNvSpPr>
            <a:spLocks noGrp="1"/>
          </p:cNvSpPr>
          <p:nvPr>
            <p:ph type="title"/>
          </p:nvPr>
        </p:nvSpPr>
        <p:spPr/>
        <p:txBody>
          <a:bodyPr/>
          <a:lstStyle/>
          <a:p>
            <a:r>
              <a:rPr lang="en-US" dirty="0"/>
              <a:t>A Reminder: Two Options for Critical Reading</a:t>
            </a:r>
          </a:p>
        </p:txBody>
      </p:sp>
      <p:graphicFrame>
        <p:nvGraphicFramePr>
          <p:cNvPr id="5" name="Content Placeholder 4" descr="Two options for critical reading.&#10;">
            <a:extLst>
              <a:ext uri="{FF2B5EF4-FFF2-40B4-BE49-F238E27FC236}">
                <a16:creationId xmlns:a16="http://schemas.microsoft.com/office/drawing/2014/main" id="{A7669339-BB65-1FA4-967D-0402D433EE63}"/>
              </a:ext>
            </a:extLst>
          </p:cNvPr>
          <p:cNvGraphicFramePr>
            <a:graphicFrameLocks noGrp="1"/>
          </p:cNvGraphicFramePr>
          <p:nvPr>
            <p:ph idx="1"/>
            <p:extLst>
              <p:ext uri="{D42A27DB-BD31-4B8C-83A1-F6EECF244321}">
                <p14:modId xmlns:p14="http://schemas.microsoft.com/office/powerpoint/2010/main" val="236264405"/>
              </p:ext>
            </p:extLst>
          </p:nvPr>
        </p:nvGraphicFramePr>
        <p:xfrm>
          <a:off x="630238" y="1612900"/>
          <a:ext cx="10936287" cy="4564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a:extLst>
              <a:ext uri="{FF2B5EF4-FFF2-40B4-BE49-F238E27FC236}">
                <a16:creationId xmlns:a16="http://schemas.microsoft.com/office/drawing/2014/main" id="{F0DC8418-83EF-5927-5B88-FF42D53C3CF4}"/>
              </a:ext>
            </a:extLst>
          </p:cNvPr>
          <p:cNvSpPr/>
          <p:nvPr/>
        </p:nvSpPr>
        <p:spPr>
          <a:xfrm>
            <a:off x="2657475" y="2457450"/>
            <a:ext cx="6877050" cy="1943100"/>
          </a:xfrm>
          <a:prstGeom prst="roundRect">
            <a:avLst/>
          </a:prstGeom>
          <a:solidFill>
            <a:srgbClr val="2D8D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We recommend </a:t>
            </a:r>
            <a:r>
              <a:rPr lang="en-US" sz="2400" u="sng" dirty="0"/>
              <a:t>beginning with Get the Gist </a:t>
            </a:r>
            <a:r>
              <a:rPr lang="en-US" sz="2400" dirty="0"/>
              <a:t>and then </a:t>
            </a:r>
            <a:r>
              <a:rPr lang="en-US" sz="2400" u="sng" dirty="0"/>
              <a:t>moving toward Comprehension Questions</a:t>
            </a:r>
            <a:r>
              <a:rPr lang="en-US" sz="2400" dirty="0"/>
              <a:t> as students demonstrate proficiency with Get the Gist.</a:t>
            </a:r>
          </a:p>
        </p:txBody>
      </p:sp>
    </p:spTree>
    <p:extLst>
      <p:ext uri="{BB962C8B-B14F-4D97-AF65-F5344CB8AC3E}">
        <p14:creationId xmlns:p14="http://schemas.microsoft.com/office/powerpoint/2010/main" val="320962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9BD2-02BE-9EAC-1AEE-BC74F3C970A6}"/>
              </a:ext>
            </a:extLst>
          </p:cNvPr>
          <p:cNvSpPr>
            <a:spLocks noGrp="1"/>
          </p:cNvSpPr>
          <p:nvPr>
            <p:ph type="title"/>
          </p:nvPr>
        </p:nvSpPr>
        <p:spPr/>
        <p:txBody>
          <a:bodyPr>
            <a:normAutofit/>
          </a:bodyPr>
          <a:lstStyle/>
          <a:p>
            <a:r>
              <a:rPr lang="en-US" dirty="0">
                <a:ea typeface="Calibri Light"/>
                <a:cs typeface="Calibri Light"/>
              </a:rPr>
              <a:t>Critical Reading Text-Based Discussion Approach: </a:t>
            </a:r>
            <a:br>
              <a:rPr lang="en-US" dirty="0">
                <a:ea typeface="Calibri Light"/>
                <a:cs typeface="Calibri Light"/>
              </a:rPr>
            </a:br>
            <a:r>
              <a:rPr lang="en-US" dirty="0">
                <a:ea typeface="Calibri Light"/>
                <a:cs typeface="Calibri Light"/>
              </a:rPr>
              <a:t>An Explicit Instruction Continuum</a:t>
            </a:r>
            <a:endParaRPr lang="en-US" dirty="0"/>
          </a:p>
        </p:txBody>
      </p:sp>
      <p:sp>
        <p:nvSpPr>
          <p:cNvPr id="4" name="TextBox 3">
            <a:extLst>
              <a:ext uri="{FF2B5EF4-FFF2-40B4-BE49-F238E27FC236}">
                <a16:creationId xmlns:a16="http://schemas.microsoft.com/office/drawing/2014/main" id="{0D367255-271E-4DBD-9F51-5A8778B710EB}"/>
              </a:ext>
            </a:extLst>
          </p:cNvPr>
          <p:cNvSpPr txBox="1"/>
          <p:nvPr/>
        </p:nvSpPr>
        <p:spPr>
          <a:xfrm>
            <a:off x="874648" y="1858618"/>
            <a:ext cx="45024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Strategy Instruction Approach: Get the Gist</a:t>
            </a:r>
          </a:p>
        </p:txBody>
      </p:sp>
      <p:sp>
        <p:nvSpPr>
          <p:cNvPr id="11" name="TextBox 10">
            <a:extLst>
              <a:ext uri="{FF2B5EF4-FFF2-40B4-BE49-F238E27FC236}">
                <a16:creationId xmlns:a16="http://schemas.microsoft.com/office/drawing/2014/main" id="{18296F47-207B-44F6-AFD0-C07A5CDBF591}"/>
              </a:ext>
            </a:extLst>
          </p:cNvPr>
          <p:cNvSpPr txBox="1"/>
          <p:nvPr/>
        </p:nvSpPr>
        <p:spPr>
          <a:xfrm>
            <a:off x="6428501" y="1891750"/>
            <a:ext cx="457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Content Approach: Comprehension Questions</a:t>
            </a:r>
          </a:p>
        </p:txBody>
      </p:sp>
      <p:sp>
        <p:nvSpPr>
          <p:cNvPr id="5" name="Arrow: Left-Right 4">
            <a:extLst>
              <a:ext uri="{FF2B5EF4-FFF2-40B4-BE49-F238E27FC236}">
                <a16:creationId xmlns:a16="http://schemas.microsoft.com/office/drawing/2014/main" id="{04D227D0-5721-7E50-CDA1-1C5A7F1D28C1}"/>
              </a:ext>
              <a:ext uri="{C183D7F6-B498-43B3-948B-1728B52AA6E4}">
                <adec:decorative xmlns:adec="http://schemas.microsoft.com/office/drawing/2017/decorative" val="1"/>
              </a:ext>
            </a:extLst>
          </p:cNvPr>
          <p:cNvSpPr/>
          <p:nvPr/>
        </p:nvSpPr>
        <p:spPr>
          <a:xfrm>
            <a:off x="701040" y="2263140"/>
            <a:ext cx="10728960" cy="381000"/>
          </a:xfrm>
          <a:prstGeom prst="leftRightArrow">
            <a:avLst/>
          </a:prstGeom>
          <a:solidFill>
            <a:srgbClr val="19A4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BEBD3D5C-70B6-476F-A048-BD61DCA7070E}"/>
              </a:ext>
            </a:extLst>
          </p:cNvPr>
          <p:cNvSpPr txBox="1">
            <a:spLocks/>
          </p:cNvSpPr>
          <p:nvPr/>
        </p:nvSpPr>
        <p:spPr>
          <a:xfrm>
            <a:off x="651174" y="2749358"/>
            <a:ext cx="5580760" cy="3138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4A5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A4A5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0A4A5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rgbClr val="0A4A5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rgbClr val="0A4A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A2F36"/>
                </a:solidFill>
                <a:effectLst/>
                <a:uLnTx/>
                <a:uFillTx/>
                <a:latin typeface="Source Sans Pro"/>
                <a:ea typeface="+mn-ea"/>
                <a:cs typeface="+mn-cs"/>
              </a:rPr>
              <a:t>Teaching students how to learn and use information through specific strategies</a:t>
            </a:r>
          </a:p>
        </p:txBody>
      </p:sp>
      <p:sp>
        <p:nvSpPr>
          <p:cNvPr id="6" name="Content Placeholder 2">
            <a:extLst>
              <a:ext uri="{FF2B5EF4-FFF2-40B4-BE49-F238E27FC236}">
                <a16:creationId xmlns:a16="http://schemas.microsoft.com/office/drawing/2014/main" id="{E0A19F3A-1B64-4E37-9D70-CF54197DE5D3}"/>
              </a:ext>
            </a:extLst>
          </p:cNvPr>
          <p:cNvSpPr>
            <a:spLocks noGrp="1"/>
          </p:cNvSpPr>
          <p:nvPr>
            <p:ph idx="1"/>
          </p:nvPr>
        </p:nvSpPr>
        <p:spPr>
          <a:xfrm>
            <a:off x="5985164" y="2652378"/>
            <a:ext cx="5580760" cy="3138824"/>
          </a:xfrm>
        </p:spPr>
        <p:txBody>
          <a:bodyPr>
            <a:noAutofit/>
          </a:bodyPr>
          <a:lstStyle/>
          <a:p>
            <a:pPr marL="0" indent="0">
              <a:buNone/>
            </a:pPr>
            <a:r>
              <a:rPr lang="en-US" sz="1800" dirty="0">
                <a:solidFill>
                  <a:schemeClr val="tx1"/>
                </a:solidFill>
              </a:rPr>
              <a:t>Characterizes written content as the vehicle for instruction, engaging students in building coherent representations of the ideas presented in print.</a:t>
            </a:r>
          </a:p>
          <a:p>
            <a:pPr marL="0" indent="0">
              <a:buNone/>
            </a:pPr>
            <a:r>
              <a:rPr lang="en-US" sz="1800" dirty="0">
                <a:solidFill>
                  <a:schemeClr val="tx1"/>
                </a:solidFill>
              </a:rPr>
              <a:t>Construction-Integration Model (</a:t>
            </a:r>
            <a:r>
              <a:rPr lang="en-US" sz="1800" dirty="0" err="1">
                <a:solidFill>
                  <a:schemeClr val="tx1"/>
                </a:solidFill>
              </a:rPr>
              <a:t>Kintsch</a:t>
            </a:r>
            <a:r>
              <a:rPr lang="en-US" sz="1800" dirty="0">
                <a:solidFill>
                  <a:schemeClr val="tx1"/>
                </a:solidFill>
              </a:rPr>
              <a:t>, 1998) operationalizes this approach</a:t>
            </a:r>
          </a:p>
          <a:p>
            <a:pPr>
              <a:lnSpc>
                <a:spcPct val="100000"/>
              </a:lnSpc>
            </a:pPr>
            <a:r>
              <a:rPr lang="en-US" sz="1800" dirty="0">
                <a:solidFill>
                  <a:schemeClr val="tx1"/>
                </a:solidFill>
              </a:rPr>
              <a:t>Students read text to construct and link understandings</a:t>
            </a:r>
          </a:p>
          <a:p>
            <a:pPr>
              <a:lnSpc>
                <a:spcPct val="100000"/>
              </a:lnSpc>
            </a:pPr>
            <a:r>
              <a:rPr lang="en-US" sz="1800" dirty="0">
                <a:solidFill>
                  <a:schemeClr val="tx1"/>
                </a:solidFill>
              </a:rPr>
              <a:t>Integrate these new ideas from text with previously learned content (their prior knowledge)</a:t>
            </a:r>
          </a:p>
          <a:p>
            <a:pPr marL="0" indent="0">
              <a:lnSpc>
                <a:spcPct val="100000"/>
              </a:lnSpc>
              <a:buNone/>
            </a:pPr>
            <a:r>
              <a:rPr lang="en-US" sz="1800" dirty="0">
                <a:solidFill>
                  <a:schemeClr val="tx1"/>
                </a:solidFill>
              </a:rPr>
              <a:t>Instructionally</a:t>
            </a:r>
          </a:p>
          <a:p>
            <a:pPr>
              <a:lnSpc>
                <a:spcPct val="100000"/>
              </a:lnSpc>
            </a:pPr>
            <a:r>
              <a:rPr lang="en-US" sz="1800" dirty="0">
                <a:solidFill>
                  <a:schemeClr val="tx1"/>
                </a:solidFill>
              </a:rPr>
              <a:t>Includes a focus on discourse about text</a:t>
            </a:r>
          </a:p>
        </p:txBody>
      </p:sp>
    </p:spTree>
    <p:extLst>
      <p:ext uri="{BB962C8B-B14F-4D97-AF65-F5344CB8AC3E}">
        <p14:creationId xmlns:p14="http://schemas.microsoft.com/office/powerpoint/2010/main" val="3753620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61AE-F0D6-F1BB-F7CA-60380053F20E}"/>
              </a:ext>
            </a:extLst>
          </p:cNvPr>
          <p:cNvSpPr>
            <a:spLocks noGrp="1"/>
          </p:cNvSpPr>
          <p:nvPr>
            <p:ph type="title"/>
          </p:nvPr>
        </p:nvSpPr>
        <p:spPr/>
        <p:txBody>
          <a:bodyPr>
            <a:normAutofit fontScale="90000"/>
          </a:bodyPr>
          <a:lstStyle/>
          <a:p>
            <a:r>
              <a:rPr lang="en-US" dirty="0"/>
              <a:t>Peer-Mediated Critical Reading with Comprehension Questions</a:t>
            </a:r>
            <a:endParaRPr lang="en-CN" dirty="0"/>
          </a:p>
        </p:txBody>
      </p:sp>
      <p:sp>
        <p:nvSpPr>
          <p:cNvPr id="3" name="Slide Number Placeholder 2">
            <a:extLst>
              <a:ext uri="{FF2B5EF4-FFF2-40B4-BE49-F238E27FC236}">
                <a16:creationId xmlns:a16="http://schemas.microsoft.com/office/drawing/2014/main" id="{C719DD4D-30B5-33A5-5DD9-162C5C3D27AE}"/>
              </a:ext>
            </a:extLst>
          </p:cNvPr>
          <p:cNvSpPr>
            <a:spLocks noGrp="1"/>
          </p:cNvSpPr>
          <p:nvPr>
            <p:ph type="sldNum" sz="quarter" idx="11"/>
          </p:nvPr>
        </p:nvSpPr>
        <p:spPr/>
        <p:txBody>
          <a:bodyPr/>
          <a:lstStyle/>
          <a:p>
            <a:fld id="{383B7B7A-CDDA-7C44-B1B0-1F1E45567B3B}" type="slidenum">
              <a:rPr lang="en-US" smtClean="0"/>
              <a:pPr/>
              <a:t>46</a:t>
            </a:fld>
            <a:endParaRPr lang="en-US"/>
          </a:p>
        </p:txBody>
      </p:sp>
      <p:sp>
        <p:nvSpPr>
          <p:cNvPr id="4" name="Footer Placeholder 3">
            <a:extLst>
              <a:ext uri="{FF2B5EF4-FFF2-40B4-BE49-F238E27FC236}">
                <a16:creationId xmlns:a16="http://schemas.microsoft.com/office/drawing/2014/main" id="{D1399611-90BD-31D0-3534-D1B6188E862D}"/>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      </a:t>
            </a:r>
          </a:p>
        </p:txBody>
      </p:sp>
    </p:spTree>
    <p:extLst>
      <p:ext uri="{BB962C8B-B14F-4D97-AF65-F5344CB8AC3E}">
        <p14:creationId xmlns:p14="http://schemas.microsoft.com/office/powerpoint/2010/main" val="2550954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7FE-565A-F843-9DFC-EFE97A3577B3}"/>
              </a:ext>
            </a:extLst>
          </p:cNvPr>
          <p:cNvSpPr>
            <a:spLocks noGrp="1"/>
          </p:cNvSpPr>
          <p:nvPr>
            <p:ph type="title"/>
          </p:nvPr>
        </p:nvSpPr>
        <p:spPr/>
        <p:txBody>
          <a:bodyPr>
            <a:normAutofit/>
          </a:bodyPr>
          <a:lstStyle/>
          <a:p>
            <a:r>
              <a:rPr lang="en-US" dirty="0"/>
              <a:t>Peer-Mediated Critical Reading with Comprehension Questions Structure</a:t>
            </a:r>
          </a:p>
        </p:txBody>
      </p:sp>
      <p:graphicFrame>
        <p:nvGraphicFramePr>
          <p:cNvPr id="3" name="Diagram 2" descr="diagram of procedures to follow">
            <a:extLst>
              <a:ext uri="{FF2B5EF4-FFF2-40B4-BE49-F238E27FC236}">
                <a16:creationId xmlns:a16="http://schemas.microsoft.com/office/drawing/2014/main" id="{D540922F-97A6-9E4A-8C6F-92751A67772F}"/>
              </a:ext>
            </a:extLst>
          </p:cNvPr>
          <p:cNvGraphicFramePr/>
          <p:nvPr>
            <p:extLst>
              <p:ext uri="{D42A27DB-BD31-4B8C-83A1-F6EECF244321}">
                <p14:modId xmlns:p14="http://schemas.microsoft.com/office/powerpoint/2010/main" val="3275990695"/>
              </p:ext>
            </p:extLst>
          </p:nvPr>
        </p:nvGraphicFramePr>
        <p:xfrm>
          <a:off x="2063980" y="1534099"/>
          <a:ext cx="8064040" cy="3827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402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A37F17FF-C637-AB4E-868C-BA162AE760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4D8A761-55E5-FB4B-BAAC-EDB1E95CCEA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2421222E-2B76-704C-9C0C-B36E3BDD05E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7FE-565A-F843-9DFC-EFE97A3577B3}"/>
              </a:ext>
            </a:extLst>
          </p:cNvPr>
          <p:cNvSpPr>
            <a:spLocks noGrp="1"/>
          </p:cNvSpPr>
          <p:nvPr>
            <p:ph type="title"/>
          </p:nvPr>
        </p:nvSpPr>
        <p:spPr/>
        <p:txBody>
          <a:bodyPr>
            <a:normAutofit/>
          </a:bodyPr>
          <a:lstStyle/>
          <a:p>
            <a:r>
              <a:rPr lang="en-US" dirty="0"/>
              <a:t>Peer-Mediated Critical Reading with Comprehension </a:t>
            </a:r>
            <a:r>
              <a:rPr lang="en-US"/>
              <a:t>Questions Structure </a:t>
            </a:r>
            <a:endParaRPr lang="en-US" dirty="0"/>
          </a:p>
        </p:txBody>
      </p:sp>
      <p:graphicFrame>
        <p:nvGraphicFramePr>
          <p:cNvPr id="3" name="Diagram 2" descr="diagram with the first procedure &quot;Introduce the Passage&quot; highlighted&#10;">
            <a:extLst>
              <a:ext uri="{FF2B5EF4-FFF2-40B4-BE49-F238E27FC236}">
                <a16:creationId xmlns:a16="http://schemas.microsoft.com/office/drawing/2014/main" id="{D540922F-97A6-9E4A-8C6F-92751A67772F}"/>
              </a:ext>
            </a:extLst>
          </p:cNvPr>
          <p:cNvGraphicFramePr/>
          <p:nvPr>
            <p:extLst>
              <p:ext uri="{D42A27DB-BD31-4B8C-83A1-F6EECF244321}">
                <p14:modId xmlns:p14="http://schemas.microsoft.com/office/powerpoint/2010/main" val="59294510"/>
              </p:ext>
            </p:extLst>
          </p:nvPr>
        </p:nvGraphicFramePr>
        <p:xfrm>
          <a:off x="2063980" y="1534099"/>
          <a:ext cx="8064040" cy="3827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4098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3D278-D90A-6D48-B5A8-D2BB9F588C8A}"/>
              </a:ext>
            </a:extLst>
          </p:cNvPr>
          <p:cNvSpPr>
            <a:spLocks noGrp="1"/>
          </p:cNvSpPr>
          <p:nvPr>
            <p:ph type="title"/>
          </p:nvPr>
        </p:nvSpPr>
        <p:spPr/>
        <p:txBody>
          <a:bodyPr/>
          <a:lstStyle/>
          <a:p>
            <a:r>
              <a:rPr lang="en-US" dirty="0"/>
              <a:t>Science Lesson 1: </a:t>
            </a:r>
            <a:r>
              <a:rPr lang="en-US"/>
              <a:t>Venus Flytrap </a:t>
            </a:r>
            <a:endParaRPr lang="en-US" dirty="0"/>
          </a:p>
        </p:txBody>
      </p:sp>
      <p:sp>
        <p:nvSpPr>
          <p:cNvPr id="5" name="TextBox 4">
            <a:extLst>
              <a:ext uri="{FF2B5EF4-FFF2-40B4-BE49-F238E27FC236}">
                <a16:creationId xmlns:a16="http://schemas.microsoft.com/office/drawing/2014/main" id="{F9AC71D0-2E41-B213-D1A8-9DB45487EF5C}"/>
              </a:ext>
            </a:extLst>
          </p:cNvPr>
          <p:cNvSpPr txBox="1"/>
          <p:nvPr/>
        </p:nvSpPr>
        <p:spPr>
          <a:xfrm>
            <a:off x="11095972" y="605425"/>
            <a:ext cx="7390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HO2</a:t>
            </a:r>
            <a:endParaRPr lang="en-US" dirty="0"/>
          </a:p>
        </p:txBody>
      </p:sp>
      <p:pic>
        <p:nvPicPr>
          <p:cNvPr id="7" name="Picture 6" descr="Handout icon">
            <a:extLst>
              <a:ext uri="{FF2B5EF4-FFF2-40B4-BE49-F238E27FC236}">
                <a16:creationId xmlns:a16="http://schemas.microsoft.com/office/drawing/2014/main" id="{10557922-A893-EE45-8732-4679D5A606A9}"/>
              </a:ext>
            </a:extLst>
          </p:cNvPr>
          <p:cNvPicPr>
            <a:picLocks noChangeAspect="1"/>
          </p:cNvPicPr>
          <p:nvPr/>
        </p:nvPicPr>
        <p:blipFill>
          <a:blip r:embed="rId3"/>
          <a:stretch>
            <a:fillRect/>
          </a:stretch>
        </p:blipFill>
        <p:spPr>
          <a:xfrm>
            <a:off x="11097827" y="404037"/>
            <a:ext cx="564899" cy="758357"/>
          </a:xfrm>
          <a:prstGeom prst="rect">
            <a:avLst/>
          </a:prstGeom>
        </p:spPr>
      </p:pic>
      <p:pic>
        <p:nvPicPr>
          <p:cNvPr id="6" name="Picture 5" descr="example image">
            <a:extLst>
              <a:ext uri="{FF2B5EF4-FFF2-40B4-BE49-F238E27FC236}">
                <a16:creationId xmlns:a16="http://schemas.microsoft.com/office/drawing/2014/main" id="{226853E3-07A0-48AE-21B7-2FDAACB46171}"/>
              </a:ext>
            </a:extLst>
          </p:cNvPr>
          <p:cNvPicPr>
            <a:picLocks noChangeAspect="1"/>
          </p:cNvPicPr>
          <p:nvPr/>
        </p:nvPicPr>
        <p:blipFill>
          <a:blip r:embed="rId4"/>
          <a:stretch>
            <a:fillRect/>
          </a:stretch>
        </p:blipFill>
        <p:spPr>
          <a:xfrm>
            <a:off x="635000" y="1674102"/>
            <a:ext cx="7632700" cy="3370096"/>
          </a:xfrm>
          <a:prstGeom prst="rect">
            <a:avLst/>
          </a:prstGeom>
        </p:spPr>
      </p:pic>
      <p:sp>
        <p:nvSpPr>
          <p:cNvPr id="8" name="Rounded Rectangle 7">
            <a:extLst>
              <a:ext uri="{FF2B5EF4-FFF2-40B4-BE49-F238E27FC236}">
                <a16:creationId xmlns:a16="http://schemas.microsoft.com/office/drawing/2014/main" id="{4BEFA05C-482C-764F-A221-6B08DFE82BEA}"/>
              </a:ext>
            </a:extLst>
          </p:cNvPr>
          <p:cNvSpPr/>
          <p:nvPr/>
        </p:nvSpPr>
        <p:spPr>
          <a:xfrm>
            <a:off x="8286272" y="1908270"/>
            <a:ext cx="3376454" cy="88651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1. Introduce the text and what the text is about</a:t>
            </a:r>
          </a:p>
        </p:txBody>
      </p:sp>
      <p:sp>
        <p:nvSpPr>
          <p:cNvPr id="9" name="Rounded Rectangle 8">
            <a:extLst>
              <a:ext uri="{FF2B5EF4-FFF2-40B4-BE49-F238E27FC236}">
                <a16:creationId xmlns:a16="http://schemas.microsoft.com/office/drawing/2014/main" id="{96269A80-F130-BF4A-A0C1-4D4A4BABC467}"/>
              </a:ext>
            </a:extLst>
          </p:cNvPr>
          <p:cNvSpPr/>
          <p:nvPr/>
        </p:nvSpPr>
        <p:spPr>
          <a:xfrm>
            <a:off x="8286272" y="2912908"/>
            <a:ext cx="3376454" cy="88651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2. Introduce the culminating question</a:t>
            </a:r>
          </a:p>
        </p:txBody>
      </p:sp>
      <p:pic>
        <p:nvPicPr>
          <p:cNvPr id="13" name="Picture 12" descr="culminating question example image">
            <a:extLst>
              <a:ext uri="{FF2B5EF4-FFF2-40B4-BE49-F238E27FC236}">
                <a16:creationId xmlns:a16="http://schemas.microsoft.com/office/drawing/2014/main" id="{A63E4618-07A9-28DB-0BF1-9A212789CB14}"/>
              </a:ext>
            </a:extLst>
          </p:cNvPr>
          <p:cNvPicPr>
            <a:picLocks noChangeAspect="1"/>
          </p:cNvPicPr>
          <p:nvPr/>
        </p:nvPicPr>
        <p:blipFill>
          <a:blip r:embed="rId5"/>
          <a:stretch>
            <a:fillRect/>
          </a:stretch>
        </p:blipFill>
        <p:spPr>
          <a:xfrm>
            <a:off x="635000" y="5233652"/>
            <a:ext cx="10541000" cy="1114816"/>
          </a:xfrm>
          <a:prstGeom prst="rect">
            <a:avLst/>
          </a:prstGeom>
        </p:spPr>
      </p:pic>
      <p:sp>
        <p:nvSpPr>
          <p:cNvPr id="4" name="Rounded Rectangle 3">
            <a:extLst>
              <a:ext uri="{FF2B5EF4-FFF2-40B4-BE49-F238E27FC236}">
                <a16:creationId xmlns:a16="http://schemas.microsoft.com/office/drawing/2014/main" id="{F6C29EA3-0543-5075-1996-56CA6EAE6E11}"/>
              </a:ext>
            </a:extLst>
          </p:cNvPr>
          <p:cNvSpPr/>
          <p:nvPr/>
        </p:nvSpPr>
        <p:spPr>
          <a:xfrm rot="20613528">
            <a:off x="865335" y="3056143"/>
            <a:ext cx="6479864" cy="2021305"/>
          </a:xfrm>
          <a:prstGeom prst="roundRect">
            <a:avLst/>
          </a:prstGeom>
          <a:solidFill>
            <a:srgbClr val="17A5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Same as before!</a:t>
            </a:r>
          </a:p>
        </p:txBody>
      </p:sp>
    </p:spTree>
    <p:extLst>
      <p:ext uri="{BB962C8B-B14F-4D97-AF65-F5344CB8AC3E}">
        <p14:creationId xmlns:p14="http://schemas.microsoft.com/office/powerpoint/2010/main" val="4209406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D57AB-4598-42B4-997A-713902A32351}"/>
              </a:ext>
            </a:extLst>
          </p:cNvPr>
          <p:cNvSpPr>
            <a:spLocks noGrp="1"/>
          </p:cNvSpPr>
          <p:nvPr>
            <p:ph type="title"/>
          </p:nvPr>
        </p:nvSpPr>
        <p:spPr>
          <a:xfrm>
            <a:off x="380999" y="486741"/>
            <a:ext cx="11086475" cy="889427"/>
          </a:xfrm>
        </p:spPr>
        <p:txBody>
          <a:bodyPr>
            <a:normAutofit fontScale="90000"/>
          </a:bodyPr>
          <a:lstStyle/>
          <a:p>
            <a:r>
              <a:rPr lang="en-US" dirty="0"/>
              <a:t>PACT Plus Booster Session Overview</a:t>
            </a:r>
          </a:p>
        </p:txBody>
      </p:sp>
      <p:sp>
        <p:nvSpPr>
          <p:cNvPr id="3" name="Text Placeholder 2">
            <a:extLst>
              <a:ext uri="{FF2B5EF4-FFF2-40B4-BE49-F238E27FC236}">
                <a16:creationId xmlns:a16="http://schemas.microsoft.com/office/drawing/2014/main" id="{E655BC15-4AD6-AF69-2B6A-04E883696048}"/>
              </a:ext>
            </a:extLst>
          </p:cNvPr>
          <p:cNvSpPr>
            <a:spLocks noGrp="1"/>
          </p:cNvSpPr>
          <p:nvPr>
            <p:ph type="body" idx="1"/>
          </p:nvPr>
        </p:nvSpPr>
        <p:spPr>
          <a:xfrm>
            <a:off x="380999" y="2289509"/>
            <a:ext cx="9107774" cy="3523609"/>
          </a:xfrm>
        </p:spPr>
        <p:txBody>
          <a:bodyPr/>
          <a:lstStyle/>
          <a:p>
            <a:r>
              <a:rPr lang="en-US" dirty="0"/>
              <a:t>PACT Plus Background</a:t>
            </a:r>
          </a:p>
          <a:p>
            <a:pPr marL="800100" lvl="1" indent="-342900">
              <a:buFont typeface="Arial" panose="020B0604020202020204" pitchFamily="34" charset="0"/>
              <a:buChar char="•"/>
            </a:pPr>
            <a:r>
              <a:rPr lang="en-US" dirty="0">
                <a:solidFill>
                  <a:schemeClr val="tx1"/>
                </a:solidFill>
              </a:rPr>
              <a:t>Critical Reading</a:t>
            </a:r>
          </a:p>
          <a:p>
            <a:pPr marL="800100" lvl="1" indent="-342900">
              <a:buFont typeface="Arial" panose="020B0604020202020204" pitchFamily="34" charset="0"/>
              <a:buChar char="•"/>
            </a:pPr>
            <a:r>
              <a:rPr lang="en-US" dirty="0">
                <a:solidFill>
                  <a:schemeClr val="tx1"/>
                </a:solidFill>
              </a:rPr>
              <a:t>Implementation suggestions</a:t>
            </a:r>
          </a:p>
          <a:p>
            <a:r>
              <a:rPr lang="en-US" dirty="0"/>
              <a:t>Resources </a:t>
            </a:r>
          </a:p>
          <a:p>
            <a:r>
              <a:rPr lang="en-US" dirty="0"/>
              <a:t>Review</a:t>
            </a:r>
          </a:p>
          <a:p>
            <a:endParaRPr lang="en-US" dirty="0"/>
          </a:p>
        </p:txBody>
      </p:sp>
      <p:sp>
        <p:nvSpPr>
          <p:cNvPr id="4" name="Slide Number Placeholder 3">
            <a:extLst>
              <a:ext uri="{FF2B5EF4-FFF2-40B4-BE49-F238E27FC236}">
                <a16:creationId xmlns:a16="http://schemas.microsoft.com/office/drawing/2014/main" id="{72187C6C-67A5-1A0A-0C91-E682ABF739CA}"/>
              </a:ext>
            </a:extLst>
          </p:cNvPr>
          <p:cNvSpPr>
            <a:spLocks noGrp="1"/>
          </p:cNvSpPr>
          <p:nvPr>
            <p:ph type="sldNum" sz="quarter" idx="11"/>
          </p:nvPr>
        </p:nvSpPr>
        <p:spPr/>
        <p:txBody>
          <a:bodyPr/>
          <a:lstStyle/>
          <a:p>
            <a:fld id="{383B7B7A-CDDA-7C44-B1B0-1F1E45567B3B}" type="slidenum">
              <a:rPr lang="en-US" smtClean="0"/>
              <a:pPr/>
              <a:t>5</a:t>
            </a:fld>
            <a:endParaRPr lang="en-US"/>
          </a:p>
        </p:txBody>
      </p:sp>
    </p:spTree>
    <p:extLst>
      <p:ext uri="{BB962C8B-B14F-4D97-AF65-F5344CB8AC3E}">
        <p14:creationId xmlns:p14="http://schemas.microsoft.com/office/powerpoint/2010/main" val="3739727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7FE-565A-F843-9DFC-EFE97A3577B3}"/>
              </a:ext>
            </a:extLst>
          </p:cNvPr>
          <p:cNvSpPr>
            <a:spLocks noGrp="1"/>
          </p:cNvSpPr>
          <p:nvPr>
            <p:ph type="title"/>
          </p:nvPr>
        </p:nvSpPr>
        <p:spPr/>
        <p:txBody>
          <a:bodyPr>
            <a:normAutofit/>
          </a:bodyPr>
          <a:lstStyle/>
          <a:p>
            <a:r>
              <a:rPr lang="en-US" dirty="0"/>
              <a:t>Peer-Mediated Critical Reading with Comprehension </a:t>
            </a:r>
            <a:r>
              <a:rPr lang="en-US"/>
              <a:t>Questions Structure  </a:t>
            </a:r>
            <a:endParaRPr lang="en-US" dirty="0"/>
          </a:p>
        </p:txBody>
      </p:sp>
      <p:graphicFrame>
        <p:nvGraphicFramePr>
          <p:cNvPr id="3" name="Diagram 2" descr="Diagram with the second procedure being highlighted&#10;">
            <a:extLst>
              <a:ext uri="{FF2B5EF4-FFF2-40B4-BE49-F238E27FC236}">
                <a16:creationId xmlns:a16="http://schemas.microsoft.com/office/drawing/2014/main" id="{D540922F-97A6-9E4A-8C6F-92751A67772F}"/>
              </a:ext>
            </a:extLst>
          </p:cNvPr>
          <p:cNvGraphicFramePr/>
          <p:nvPr>
            <p:extLst>
              <p:ext uri="{D42A27DB-BD31-4B8C-83A1-F6EECF244321}">
                <p14:modId xmlns:p14="http://schemas.microsoft.com/office/powerpoint/2010/main" val="2318588312"/>
              </p:ext>
            </p:extLst>
          </p:nvPr>
        </p:nvGraphicFramePr>
        <p:xfrm>
          <a:off x="2063980" y="1534099"/>
          <a:ext cx="8064040" cy="3827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8617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571D-E88C-8B02-FB22-A1080A2FC5CF}"/>
              </a:ext>
            </a:extLst>
          </p:cNvPr>
          <p:cNvSpPr>
            <a:spLocks noGrp="1"/>
          </p:cNvSpPr>
          <p:nvPr>
            <p:ph type="title"/>
          </p:nvPr>
        </p:nvSpPr>
        <p:spPr/>
        <p:txBody>
          <a:bodyPr/>
          <a:lstStyle/>
          <a:p>
            <a:r>
              <a:rPr lang="en-US" dirty="0"/>
              <a:t>Ask 1–2 Comprehension Questions</a:t>
            </a:r>
          </a:p>
        </p:txBody>
      </p:sp>
      <p:sp>
        <p:nvSpPr>
          <p:cNvPr id="3" name="Content Placeholder 2">
            <a:extLst>
              <a:ext uri="{FF2B5EF4-FFF2-40B4-BE49-F238E27FC236}">
                <a16:creationId xmlns:a16="http://schemas.microsoft.com/office/drawing/2014/main" id="{8C6F3014-2486-0ECB-C19C-B4DBA1CCA780}"/>
              </a:ext>
            </a:extLst>
          </p:cNvPr>
          <p:cNvSpPr>
            <a:spLocks noGrp="1"/>
          </p:cNvSpPr>
          <p:nvPr>
            <p:ph idx="1"/>
          </p:nvPr>
        </p:nvSpPr>
        <p:spPr/>
        <p:txBody>
          <a:bodyPr/>
          <a:lstStyle/>
          <a:p>
            <a:pPr marL="0" indent="0">
              <a:buNone/>
            </a:pPr>
            <a:r>
              <a:rPr lang="en-US" dirty="0"/>
              <a:t>After students read a section of text in pairs:</a:t>
            </a:r>
          </a:p>
        </p:txBody>
      </p:sp>
      <p:sp>
        <p:nvSpPr>
          <p:cNvPr id="6" name="Rounded Rectangle 5">
            <a:extLst>
              <a:ext uri="{FF2B5EF4-FFF2-40B4-BE49-F238E27FC236}">
                <a16:creationId xmlns:a16="http://schemas.microsoft.com/office/drawing/2014/main" id="{392EB20C-482A-724C-1082-6FDAD5B77D09}"/>
              </a:ext>
            </a:extLst>
          </p:cNvPr>
          <p:cNvSpPr/>
          <p:nvPr/>
        </p:nvSpPr>
        <p:spPr>
          <a:xfrm>
            <a:off x="620127" y="2480344"/>
            <a:ext cx="10927080" cy="68580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t>1. Ask an open-ended comprehension question</a:t>
            </a:r>
          </a:p>
        </p:txBody>
      </p:sp>
      <p:sp>
        <p:nvSpPr>
          <p:cNvPr id="7" name="Rounded Rectangle 6">
            <a:extLst>
              <a:ext uri="{FF2B5EF4-FFF2-40B4-BE49-F238E27FC236}">
                <a16:creationId xmlns:a16="http://schemas.microsoft.com/office/drawing/2014/main" id="{85240D0A-3183-894D-85F2-F1D921D57FAE}"/>
              </a:ext>
            </a:extLst>
          </p:cNvPr>
          <p:cNvSpPr/>
          <p:nvPr/>
        </p:nvSpPr>
        <p:spPr>
          <a:xfrm>
            <a:off x="620127" y="3240887"/>
            <a:ext cx="10927080" cy="68580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t>2. Facilitate a turn-and-talk of the question</a:t>
            </a:r>
          </a:p>
        </p:txBody>
      </p:sp>
      <p:sp>
        <p:nvSpPr>
          <p:cNvPr id="10" name="Rounded Rectangle 9">
            <a:extLst>
              <a:ext uri="{FF2B5EF4-FFF2-40B4-BE49-F238E27FC236}">
                <a16:creationId xmlns:a16="http://schemas.microsoft.com/office/drawing/2014/main" id="{B4CDC600-AE36-E858-74CD-82C75A1FDF86}"/>
              </a:ext>
            </a:extLst>
          </p:cNvPr>
          <p:cNvSpPr/>
          <p:nvPr/>
        </p:nvSpPr>
        <p:spPr>
          <a:xfrm>
            <a:off x="620127" y="4771443"/>
            <a:ext cx="10930756" cy="68580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t>4. Repeat previous steps for a 2</a:t>
            </a:r>
            <a:r>
              <a:rPr lang="en-US" sz="3000" baseline="30000" dirty="0"/>
              <a:t>nd</a:t>
            </a:r>
            <a:r>
              <a:rPr lang="en-US" sz="3000" dirty="0"/>
              <a:t> question</a:t>
            </a:r>
          </a:p>
        </p:txBody>
      </p:sp>
      <p:sp>
        <p:nvSpPr>
          <p:cNvPr id="12" name="Rounded Rectangle 11">
            <a:extLst>
              <a:ext uri="{FF2B5EF4-FFF2-40B4-BE49-F238E27FC236}">
                <a16:creationId xmlns:a16="http://schemas.microsoft.com/office/drawing/2014/main" id="{5D2A9FDE-6487-A3D8-6095-5010E776967D}"/>
              </a:ext>
            </a:extLst>
          </p:cNvPr>
          <p:cNvSpPr/>
          <p:nvPr/>
        </p:nvSpPr>
        <p:spPr>
          <a:xfrm>
            <a:off x="620127" y="3994155"/>
            <a:ext cx="10927080" cy="68580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t>3. Facilitate a class discussion of the question</a:t>
            </a:r>
          </a:p>
        </p:txBody>
      </p:sp>
    </p:spTree>
    <p:extLst>
      <p:ext uri="{BB962C8B-B14F-4D97-AF65-F5344CB8AC3E}">
        <p14:creationId xmlns:p14="http://schemas.microsoft.com/office/powerpoint/2010/main" val="149505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571D-E88C-8B02-FB22-A1080A2FC5CF}"/>
              </a:ext>
            </a:extLst>
          </p:cNvPr>
          <p:cNvSpPr>
            <a:spLocks noGrp="1"/>
          </p:cNvSpPr>
          <p:nvPr>
            <p:ph type="title"/>
          </p:nvPr>
        </p:nvSpPr>
        <p:spPr/>
        <p:txBody>
          <a:bodyPr/>
          <a:lstStyle/>
          <a:p>
            <a:r>
              <a:rPr lang="en-US" dirty="0"/>
              <a:t>Ask 1–2 </a:t>
            </a:r>
            <a:r>
              <a:rPr lang="en-US"/>
              <a:t>Comprehension Questions </a:t>
            </a:r>
            <a:endParaRPr lang="en-US" dirty="0"/>
          </a:p>
        </p:txBody>
      </p:sp>
      <p:sp>
        <p:nvSpPr>
          <p:cNvPr id="3" name="Content Placeholder 2">
            <a:extLst>
              <a:ext uri="{FF2B5EF4-FFF2-40B4-BE49-F238E27FC236}">
                <a16:creationId xmlns:a16="http://schemas.microsoft.com/office/drawing/2014/main" id="{8C6F3014-2486-0ECB-C19C-B4DBA1CCA780}"/>
              </a:ext>
            </a:extLst>
          </p:cNvPr>
          <p:cNvSpPr>
            <a:spLocks noGrp="1"/>
          </p:cNvSpPr>
          <p:nvPr>
            <p:ph idx="1"/>
          </p:nvPr>
        </p:nvSpPr>
        <p:spPr/>
        <p:txBody>
          <a:bodyPr/>
          <a:lstStyle/>
          <a:p>
            <a:pPr marL="0" indent="0">
              <a:buNone/>
            </a:pPr>
            <a:r>
              <a:rPr lang="en-US" dirty="0"/>
              <a:t>After students read a section of text in pairs:</a:t>
            </a:r>
          </a:p>
        </p:txBody>
      </p:sp>
      <p:sp>
        <p:nvSpPr>
          <p:cNvPr id="5" name="TextBox 4">
            <a:extLst>
              <a:ext uri="{FF2B5EF4-FFF2-40B4-BE49-F238E27FC236}">
                <a16:creationId xmlns:a16="http://schemas.microsoft.com/office/drawing/2014/main" id="{FA13BE8E-8F3B-A6BA-5743-4C17CE6B6F30}"/>
              </a:ext>
            </a:extLst>
          </p:cNvPr>
          <p:cNvSpPr txBox="1"/>
          <p:nvPr/>
        </p:nvSpPr>
        <p:spPr>
          <a:xfrm>
            <a:off x="4580204" y="3109620"/>
            <a:ext cx="3018824" cy="1045582"/>
          </a:xfrm>
          <a:prstGeom prst="rect">
            <a:avLst/>
          </a:prstGeom>
          <a:solidFill>
            <a:srgbClr val="15A64A"/>
          </a:solidFill>
          <a:ln w="38100">
            <a:noFill/>
          </a:ln>
        </p:spPr>
        <p:txBody>
          <a:bodyPr wrap="square" lIns="182880" tIns="91440" rIns="91440" bIns="91440" rtlCol="0" anchor="ctr">
            <a:noAutofit/>
          </a:bodyPr>
          <a:lstStyle/>
          <a:p>
            <a:pPr algn="ctr"/>
            <a:r>
              <a:rPr lang="en-US" sz="2400" dirty="0">
                <a:solidFill>
                  <a:schemeClr val="bg1"/>
                </a:solidFill>
                <a:latin typeface="Calibri" panose="020F0502020204030204" pitchFamily="34" charset="0"/>
                <a:cs typeface="Calibri" panose="020F0502020204030204" pitchFamily="34" charset="0"/>
              </a:rPr>
              <a:t>present 1 question at a time</a:t>
            </a:r>
          </a:p>
        </p:txBody>
      </p:sp>
      <p:sp>
        <p:nvSpPr>
          <p:cNvPr id="6" name="TextBox 5">
            <a:extLst>
              <a:ext uri="{FF2B5EF4-FFF2-40B4-BE49-F238E27FC236}">
                <a16:creationId xmlns:a16="http://schemas.microsoft.com/office/drawing/2014/main" id="{8287D2F3-BBCE-ABC4-9F2B-666184BA0BB7}"/>
              </a:ext>
            </a:extLst>
          </p:cNvPr>
          <p:cNvSpPr txBox="1"/>
          <p:nvPr/>
        </p:nvSpPr>
        <p:spPr>
          <a:xfrm>
            <a:off x="8534332" y="3089404"/>
            <a:ext cx="3018824" cy="1045582"/>
          </a:xfrm>
          <a:prstGeom prst="rect">
            <a:avLst/>
          </a:prstGeom>
          <a:solidFill>
            <a:srgbClr val="15A64A"/>
          </a:solidFill>
          <a:ln w="38100">
            <a:noFill/>
          </a:ln>
        </p:spPr>
        <p:txBody>
          <a:bodyPr wrap="square" lIns="182880" tIns="91440" rIns="91440" bIns="91440" rtlCol="0" anchor="ctr">
            <a:noAutofit/>
          </a:bodyPr>
          <a:lstStyle/>
          <a:p>
            <a:pPr algn="ctr"/>
            <a:r>
              <a:rPr lang="en-US" sz="2400" dirty="0">
                <a:solidFill>
                  <a:schemeClr val="bg1"/>
                </a:solidFill>
                <a:latin typeface="Calibri" panose="020F0502020204030204" pitchFamily="34" charset="0"/>
                <a:cs typeface="Calibri" panose="020F0502020204030204" pitchFamily="34" charset="0"/>
              </a:rPr>
              <a:t>encourage students to annotate and take notes</a:t>
            </a:r>
          </a:p>
        </p:txBody>
      </p:sp>
      <p:sp>
        <p:nvSpPr>
          <p:cNvPr id="9" name="TextBox 8">
            <a:extLst>
              <a:ext uri="{FF2B5EF4-FFF2-40B4-BE49-F238E27FC236}">
                <a16:creationId xmlns:a16="http://schemas.microsoft.com/office/drawing/2014/main" id="{B74089C0-4AA8-9E59-20FB-878A33179044}"/>
              </a:ext>
            </a:extLst>
          </p:cNvPr>
          <p:cNvSpPr txBox="1"/>
          <p:nvPr/>
        </p:nvSpPr>
        <p:spPr>
          <a:xfrm>
            <a:off x="626076" y="3109620"/>
            <a:ext cx="3018824" cy="1045582"/>
          </a:xfrm>
          <a:prstGeom prst="rect">
            <a:avLst/>
          </a:prstGeom>
          <a:solidFill>
            <a:srgbClr val="15A64A"/>
          </a:solidFill>
          <a:ln w="38100">
            <a:noFill/>
          </a:ln>
        </p:spPr>
        <p:txBody>
          <a:bodyPr wrap="square" lIns="182880" tIns="91440" rIns="91440" bIns="91440" rtlCol="0" anchor="ctr">
            <a:noAutofit/>
          </a:bodyPr>
          <a:lstStyle/>
          <a:p>
            <a:pPr algn="ctr"/>
            <a:r>
              <a:rPr lang="en-US" sz="2400" dirty="0">
                <a:solidFill>
                  <a:schemeClr val="bg1"/>
                </a:solidFill>
                <a:latin typeface="Calibri" panose="020F0502020204030204" pitchFamily="34" charset="0"/>
                <a:cs typeface="Calibri" panose="020F0502020204030204" pitchFamily="34" charset="0"/>
              </a:rPr>
              <a:t>require students to use information from the section to answer</a:t>
            </a:r>
          </a:p>
        </p:txBody>
      </p:sp>
      <p:sp>
        <p:nvSpPr>
          <p:cNvPr id="7" name="Rounded Rectangle 6">
            <a:extLst>
              <a:ext uri="{FF2B5EF4-FFF2-40B4-BE49-F238E27FC236}">
                <a16:creationId xmlns:a16="http://schemas.microsoft.com/office/drawing/2014/main" id="{B45184B7-8EB5-2F01-C63F-693ABB160DB7}"/>
              </a:ext>
            </a:extLst>
          </p:cNvPr>
          <p:cNvSpPr/>
          <p:nvPr/>
        </p:nvSpPr>
        <p:spPr>
          <a:xfrm>
            <a:off x="626076" y="2308676"/>
            <a:ext cx="10927080" cy="68580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t>1. Ask an open-ended comprehension question</a:t>
            </a:r>
          </a:p>
        </p:txBody>
      </p:sp>
    </p:spTree>
    <p:extLst>
      <p:ext uri="{BB962C8B-B14F-4D97-AF65-F5344CB8AC3E}">
        <p14:creationId xmlns:p14="http://schemas.microsoft.com/office/powerpoint/2010/main" val="244911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F788-AFC0-F64D-A19B-9C04EFE35FB2}"/>
              </a:ext>
            </a:extLst>
          </p:cNvPr>
          <p:cNvSpPr>
            <a:spLocks noGrp="1"/>
          </p:cNvSpPr>
          <p:nvPr>
            <p:ph type="title"/>
          </p:nvPr>
        </p:nvSpPr>
        <p:spPr/>
        <p:txBody>
          <a:bodyPr>
            <a:normAutofit/>
          </a:bodyPr>
          <a:lstStyle/>
          <a:p>
            <a:r>
              <a:rPr lang="en-US" dirty="0"/>
              <a:t>Comprehension Question</a:t>
            </a:r>
          </a:p>
        </p:txBody>
      </p:sp>
      <p:sp>
        <p:nvSpPr>
          <p:cNvPr id="6" name="Content Placeholder 5">
            <a:extLst>
              <a:ext uri="{FF2B5EF4-FFF2-40B4-BE49-F238E27FC236}">
                <a16:creationId xmlns:a16="http://schemas.microsoft.com/office/drawing/2014/main" id="{B27182B4-8E3D-1A73-F656-4DC50F5CA3F9}"/>
              </a:ext>
            </a:extLst>
          </p:cNvPr>
          <p:cNvSpPr>
            <a:spLocks noGrp="1"/>
          </p:cNvSpPr>
          <p:nvPr>
            <p:ph idx="1"/>
          </p:nvPr>
        </p:nvSpPr>
        <p:spPr>
          <a:xfrm>
            <a:off x="441700" y="1314450"/>
            <a:ext cx="11383585" cy="4876800"/>
          </a:xfrm>
        </p:spPr>
        <p:txBody>
          <a:bodyPr/>
          <a:lstStyle/>
          <a:p>
            <a:pPr marL="0" indent="0">
              <a:buNone/>
            </a:pPr>
            <a:r>
              <a:rPr lang="en-US" dirty="0"/>
              <a:t>The Venus flytrap is an insect-eating plant that lives mostly on the East Coast. Found primarily in swampy parts of the United States, like North and South Carolina, the Venus flytrap has colorful pink and green hues. Like most other plants, Venus flytraps get some nutrients from the soil, but since swampy areas tend to have soil that is nutrient-poor, it is hard for the plant to get nutrients from there. As a result, the flytrap has evolved to not only rely on the soil to survive. The Venus flytrap is a carnivorous plant because it catches insects and eats them to get the nutrients that it can’t get from the soil. </a:t>
            </a:r>
          </a:p>
        </p:txBody>
      </p:sp>
      <p:sp>
        <p:nvSpPr>
          <p:cNvPr id="3" name="Rounded Rectangle 2">
            <a:extLst>
              <a:ext uri="{FF2B5EF4-FFF2-40B4-BE49-F238E27FC236}">
                <a16:creationId xmlns:a16="http://schemas.microsoft.com/office/drawing/2014/main" id="{5CD21983-1801-CE9C-5F76-E13F04540C79}"/>
              </a:ext>
            </a:extLst>
          </p:cNvPr>
          <p:cNvSpPr/>
          <p:nvPr/>
        </p:nvSpPr>
        <p:spPr>
          <a:xfrm>
            <a:off x="2893560" y="4614010"/>
            <a:ext cx="6479864" cy="703057"/>
          </a:xfrm>
          <a:prstGeom prst="roundRect">
            <a:avLst/>
          </a:prstGeom>
          <a:solidFill>
            <a:srgbClr val="17A5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Why do Venus flytraps eat insects?</a:t>
            </a:r>
          </a:p>
        </p:txBody>
      </p:sp>
    </p:spTree>
    <p:extLst>
      <p:ext uri="{BB962C8B-B14F-4D97-AF65-F5344CB8AC3E}">
        <p14:creationId xmlns:p14="http://schemas.microsoft.com/office/powerpoint/2010/main" val="296726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571D-E88C-8B02-FB22-A1080A2FC5CF}"/>
              </a:ext>
            </a:extLst>
          </p:cNvPr>
          <p:cNvSpPr>
            <a:spLocks noGrp="1"/>
          </p:cNvSpPr>
          <p:nvPr>
            <p:ph type="title"/>
          </p:nvPr>
        </p:nvSpPr>
        <p:spPr/>
        <p:txBody>
          <a:bodyPr/>
          <a:lstStyle/>
          <a:p>
            <a:r>
              <a:rPr lang="en-US" dirty="0"/>
              <a:t>Ask 1–2 Comprehension Questions  </a:t>
            </a:r>
          </a:p>
        </p:txBody>
      </p:sp>
      <p:sp>
        <p:nvSpPr>
          <p:cNvPr id="3" name="Content Placeholder 2">
            <a:extLst>
              <a:ext uri="{FF2B5EF4-FFF2-40B4-BE49-F238E27FC236}">
                <a16:creationId xmlns:a16="http://schemas.microsoft.com/office/drawing/2014/main" id="{8C6F3014-2486-0ECB-C19C-B4DBA1CCA780}"/>
              </a:ext>
            </a:extLst>
          </p:cNvPr>
          <p:cNvSpPr>
            <a:spLocks noGrp="1"/>
          </p:cNvSpPr>
          <p:nvPr>
            <p:ph idx="1"/>
          </p:nvPr>
        </p:nvSpPr>
        <p:spPr/>
        <p:txBody>
          <a:bodyPr/>
          <a:lstStyle/>
          <a:p>
            <a:pPr marL="0" indent="0">
              <a:buNone/>
            </a:pPr>
            <a:r>
              <a:rPr lang="en-US" dirty="0"/>
              <a:t>After students read a section of text in pairs:</a:t>
            </a:r>
          </a:p>
        </p:txBody>
      </p:sp>
      <p:sp>
        <p:nvSpPr>
          <p:cNvPr id="6" name="Rounded Rectangle 5">
            <a:extLst>
              <a:ext uri="{FF2B5EF4-FFF2-40B4-BE49-F238E27FC236}">
                <a16:creationId xmlns:a16="http://schemas.microsoft.com/office/drawing/2014/main" id="{6F9D49A6-1729-0E9A-FB55-E35D9A206F41}"/>
              </a:ext>
            </a:extLst>
          </p:cNvPr>
          <p:cNvSpPr/>
          <p:nvPr/>
        </p:nvSpPr>
        <p:spPr>
          <a:xfrm>
            <a:off x="626076" y="2352941"/>
            <a:ext cx="10927080" cy="68580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t>1. Ask an open-ended comprehension question</a:t>
            </a:r>
          </a:p>
        </p:txBody>
      </p:sp>
      <p:sp>
        <p:nvSpPr>
          <p:cNvPr id="7" name="Rounded Rectangle 6">
            <a:extLst>
              <a:ext uri="{FF2B5EF4-FFF2-40B4-BE49-F238E27FC236}">
                <a16:creationId xmlns:a16="http://schemas.microsoft.com/office/drawing/2014/main" id="{F9C20EA5-949E-485A-A773-BDC57538580B}"/>
              </a:ext>
            </a:extLst>
          </p:cNvPr>
          <p:cNvSpPr/>
          <p:nvPr/>
        </p:nvSpPr>
        <p:spPr>
          <a:xfrm>
            <a:off x="626076" y="3106209"/>
            <a:ext cx="10927080" cy="68580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t>2. Facilitate a turn-and-talk of the question</a:t>
            </a:r>
          </a:p>
        </p:txBody>
      </p:sp>
      <p:sp>
        <p:nvSpPr>
          <p:cNvPr id="8" name="TextBox 7">
            <a:extLst>
              <a:ext uri="{FF2B5EF4-FFF2-40B4-BE49-F238E27FC236}">
                <a16:creationId xmlns:a16="http://schemas.microsoft.com/office/drawing/2014/main" id="{1A865DF9-BEDE-8EF6-179C-4D8B1D7AA52C}"/>
              </a:ext>
            </a:extLst>
          </p:cNvPr>
          <p:cNvSpPr txBox="1"/>
          <p:nvPr/>
        </p:nvSpPr>
        <p:spPr>
          <a:xfrm>
            <a:off x="903167" y="3926024"/>
            <a:ext cx="3018824" cy="1045582"/>
          </a:xfrm>
          <a:prstGeom prst="rect">
            <a:avLst/>
          </a:prstGeom>
          <a:solidFill>
            <a:srgbClr val="15A64A"/>
          </a:solidFill>
          <a:ln w="38100">
            <a:noFill/>
          </a:ln>
        </p:spPr>
        <p:txBody>
          <a:bodyPr wrap="square" lIns="182880" tIns="91440" rIns="91440" bIns="91440" rtlCol="0" anchor="ctr">
            <a:noAutofit/>
          </a:bodyPr>
          <a:lstStyle/>
          <a:p>
            <a:pPr algn="ctr"/>
            <a:r>
              <a:rPr lang="en-US" sz="2400" dirty="0">
                <a:solidFill>
                  <a:schemeClr val="bg1"/>
                </a:solidFill>
                <a:latin typeface="Calibri" panose="020F0502020204030204" pitchFamily="34" charset="0"/>
                <a:cs typeface="Calibri" panose="020F0502020204030204" pitchFamily="34" charset="0"/>
              </a:rPr>
              <a:t>should take 1–2 minutes</a:t>
            </a:r>
          </a:p>
        </p:txBody>
      </p:sp>
      <p:sp>
        <p:nvSpPr>
          <p:cNvPr id="9" name="TextBox 8">
            <a:extLst>
              <a:ext uri="{FF2B5EF4-FFF2-40B4-BE49-F238E27FC236}">
                <a16:creationId xmlns:a16="http://schemas.microsoft.com/office/drawing/2014/main" id="{FB110B16-37E5-B90A-127C-A5125E97E0C8}"/>
              </a:ext>
            </a:extLst>
          </p:cNvPr>
          <p:cNvSpPr txBox="1"/>
          <p:nvPr/>
        </p:nvSpPr>
        <p:spPr>
          <a:xfrm>
            <a:off x="7645712" y="3926024"/>
            <a:ext cx="3018824" cy="1045582"/>
          </a:xfrm>
          <a:prstGeom prst="rect">
            <a:avLst/>
          </a:prstGeom>
          <a:solidFill>
            <a:srgbClr val="15A64A"/>
          </a:solidFill>
          <a:ln w="38100">
            <a:noFill/>
          </a:ln>
        </p:spPr>
        <p:txBody>
          <a:bodyPr wrap="square" lIns="182880" tIns="91440" rIns="91440" bIns="91440" rtlCol="0" anchor="ctr">
            <a:noAutofit/>
          </a:bodyPr>
          <a:lstStyle/>
          <a:p>
            <a:pPr algn="ctr"/>
            <a:r>
              <a:rPr lang="en-US" sz="2400" dirty="0">
                <a:solidFill>
                  <a:schemeClr val="bg1"/>
                </a:solidFill>
                <a:latin typeface="Calibri" panose="020F0502020204030204" pitchFamily="34" charset="0"/>
                <a:cs typeface="Calibri" panose="020F0502020204030204" pitchFamily="34" charset="0"/>
              </a:rPr>
              <a:t>encourage students to use annotations and notes</a:t>
            </a:r>
          </a:p>
        </p:txBody>
      </p:sp>
    </p:spTree>
    <p:extLst>
      <p:ext uri="{BB962C8B-B14F-4D97-AF65-F5344CB8AC3E}">
        <p14:creationId xmlns:p14="http://schemas.microsoft.com/office/powerpoint/2010/main" val="295176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84420-8A68-9A4C-AA4E-15ABE3A421B7}"/>
              </a:ext>
            </a:extLst>
          </p:cNvPr>
          <p:cNvSpPr>
            <a:spLocks noGrp="1"/>
          </p:cNvSpPr>
          <p:nvPr>
            <p:ph type="title"/>
          </p:nvPr>
        </p:nvSpPr>
        <p:spPr/>
        <p:txBody>
          <a:bodyPr/>
          <a:lstStyle/>
          <a:p>
            <a:r>
              <a:rPr lang="en-US" dirty="0"/>
              <a:t>Turn-and-Talk</a:t>
            </a:r>
          </a:p>
        </p:txBody>
      </p:sp>
      <p:pic>
        <p:nvPicPr>
          <p:cNvPr id="5" name="Picture 4" descr="Handout icon">
            <a:extLst>
              <a:ext uri="{FF2B5EF4-FFF2-40B4-BE49-F238E27FC236}">
                <a16:creationId xmlns:a16="http://schemas.microsoft.com/office/drawing/2014/main" id="{66EF6163-73EC-82BB-351E-F93F911077E9}"/>
              </a:ext>
            </a:extLst>
          </p:cNvPr>
          <p:cNvPicPr>
            <a:picLocks noChangeAspect="1"/>
          </p:cNvPicPr>
          <p:nvPr/>
        </p:nvPicPr>
        <p:blipFill>
          <a:blip r:embed="rId3"/>
          <a:stretch>
            <a:fillRect/>
          </a:stretch>
        </p:blipFill>
        <p:spPr>
          <a:xfrm>
            <a:off x="11097827" y="414475"/>
            <a:ext cx="564899" cy="758357"/>
          </a:xfrm>
          <a:prstGeom prst="rect">
            <a:avLst/>
          </a:prstGeom>
        </p:spPr>
      </p:pic>
      <p:pic>
        <p:nvPicPr>
          <p:cNvPr id="9" name="Content Placeholder 8" descr="Picture of partner reading comprehension questions cue card&#10;">
            <a:extLst>
              <a:ext uri="{FF2B5EF4-FFF2-40B4-BE49-F238E27FC236}">
                <a16:creationId xmlns:a16="http://schemas.microsoft.com/office/drawing/2014/main" id="{9FBAFA99-DE42-444F-AFD9-0E74D04642F9}"/>
              </a:ext>
            </a:extLst>
          </p:cNvPr>
          <p:cNvPicPr>
            <a:picLocks noGrp="1" noChangeAspect="1"/>
          </p:cNvPicPr>
          <p:nvPr>
            <p:ph idx="1"/>
          </p:nvPr>
        </p:nvPicPr>
        <p:blipFill>
          <a:blip r:embed="rId4"/>
          <a:stretch>
            <a:fillRect/>
          </a:stretch>
        </p:blipFill>
        <p:spPr>
          <a:xfrm>
            <a:off x="3534452" y="1612900"/>
            <a:ext cx="5127859" cy="4564063"/>
          </a:xfrm>
        </p:spPr>
      </p:pic>
    </p:spTree>
    <p:extLst>
      <p:ext uri="{BB962C8B-B14F-4D97-AF65-F5344CB8AC3E}">
        <p14:creationId xmlns:p14="http://schemas.microsoft.com/office/powerpoint/2010/main" val="12887340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F788-AFC0-F64D-A19B-9C04EFE35FB2}"/>
              </a:ext>
            </a:extLst>
          </p:cNvPr>
          <p:cNvSpPr>
            <a:spLocks noGrp="1"/>
          </p:cNvSpPr>
          <p:nvPr>
            <p:ph type="title"/>
          </p:nvPr>
        </p:nvSpPr>
        <p:spPr/>
        <p:txBody>
          <a:bodyPr>
            <a:normAutofit/>
          </a:bodyPr>
          <a:lstStyle/>
          <a:p>
            <a:r>
              <a:rPr lang="en-US" dirty="0"/>
              <a:t>Your Turn</a:t>
            </a:r>
            <a:br>
              <a:rPr lang="en-US" dirty="0"/>
            </a:br>
            <a:r>
              <a:rPr lang="en-US" dirty="0"/>
              <a:t>Turn-and-Talk</a:t>
            </a:r>
          </a:p>
        </p:txBody>
      </p:sp>
      <p:sp>
        <p:nvSpPr>
          <p:cNvPr id="6" name="Content Placeholder 5">
            <a:extLst>
              <a:ext uri="{FF2B5EF4-FFF2-40B4-BE49-F238E27FC236}">
                <a16:creationId xmlns:a16="http://schemas.microsoft.com/office/drawing/2014/main" id="{B27182B4-8E3D-1A73-F656-4DC50F5CA3F9}"/>
              </a:ext>
            </a:extLst>
          </p:cNvPr>
          <p:cNvSpPr>
            <a:spLocks noGrp="1"/>
          </p:cNvSpPr>
          <p:nvPr>
            <p:ph idx="1"/>
          </p:nvPr>
        </p:nvSpPr>
        <p:spPr>
          <a:xfrm>
            <a:off x="441700" y="1314450"/>
            <a:ext cx="11383585" cy="4876800"/>
          </a:xfrm>
        </p:spPr>
        <p:txBody>
          <a:bodyPr/>
          <a:lstStyle/>
          <a:p>
            <a:pPr marL="0" indent="0">
              <a:buNone/>
            </a:pPr>
            <a:r>
              <a:rPr lang="en-US" dirty="0"/>
              <a:t>The Venus flytrap is an insect-eating plant that lives mostly on the East Coast. Found primarily in swampy parts of the United States, like North and South Carolina, the Venus flytrap has colorful pink and green hues. Like most other plants, Venus flytraps get some nutrients from the soil, but since swampy areas tend to have soil that is nutrient-poor, it is hard for the plant to get nutrients from there. As a result, the flytrap has evolved to not only rely on the soil to survive. The Venus flytrap is a carnivorous plant because it catches insects and eats them to get the nutrients that it can’t get from the soil. </a:t>
            </a:r>
          </a:p>
        </p:txBody>
      </p:sp>
      <p:sp>
        <p:nvSpPr>
          <p:cNvPr id="3" name="Rounded Rectangle 2">
            <a:extLst>
              <a:ext uri="{FF2B5EF4-FFF2-40B4-BE49-F238E27FC236}">
                <a16:creationId xmlns:a16="http://schemas.microsoft.com/office/drawing/2014/main" id="{09D1D873-6061-68D6-0BAE-EB2DFAB8A278}"/>
              </a:ext>
            </a:extLst>
          </p:cNvPr>
          <p:cNvSpPr/>
          <p:nvPr/>
        </p:nvSpPr>
        <p:spPr>
          <a:xfrm>
            <a:off x="2893560" y="4614010"/>
            <a:ext cx="6479864" cy="703057"/>
          </a:xfrm>
          <a:prstGeom prst="roundRect">
            <a:avLst/>
          </a:prstGeom>
          <a:solidFill>
            <a:srgbClr val="17A5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Why do Venus flytraps eat insects?</a:t>
            </a:r>
          </a:p>
        </p:txBody>
      </p:sp>
    </p:spTree>
    <p:extLst>
      <p:ext uri="{BB962C8B-B14F-4D97-AF65-F5344CB8AC3E}">
        <p14:creationId xmlns:p14="http://schemas.microsoft.com/office/powerpoint/2010/main" val="4040742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571D-E88C-8B02-FB22-A1080A2FC5CF}"/>
              </a:ext>
            </a:extLst>
          </p:cNvPr>
          <p:cNvSpPr>
            <a:spLocks noGrp="1"/>
          </p:cNvSpPr>
          <p:nvPr>
            <p:ph type="title"/>
          </p:nvPr>
        </p:nvSpPr>
        <p:spPr/>
        <p:txBody>
          <a:bodyPr/>
          <a:lstStyle/>
          <a:p>
            <a:r>
              <a:rPr lang="en-US" dirty="0"/>
              <a:t>Ask 1–2 Comprehension Questions   </a:t>
            </a:r>
          </a:p>
        </p:txBody>
      </p:sp>
      <p:sp>
        <p:nvSpPr>
          <p:cNvPr id="3" name="Content Placeholder 2">
            <a:extLst>
              <a:ext uri="{FF2B5EF4-FFF2-40B4-BE49-F238E27FC236}">
                <a16:creationId xmlns:a16="http://schemas.microsoft.com/office/drawing/2014/main" id="{8C6F3014-2486-0ECB-C19C-B4DBA1CCA780}"/>
              </a:ext>
            </a:extLst>
          </p:cNvPr>
          <p:cNvSpPr>
            <a:spLocks noGrp="1"/>
          </p:cNvSpPr>
          <p:nvPr>
            <p:ph idx="1"/>
          </p:nvPr>
        </p:nvSpPr>
        <p:spPr/>
        <p:txBody>
          <a:bodyPr/>
          <a:lstStyle/>
          <a:p>
            <a:pPr marL="0" indent="0">
              <a:buNone/>
            </a:pPr>
            <a:r>
              <a:rPr lang="en-US" dirty="0"/>
              <a:t>After students read a section of text in pairs:</a:t>
            </a:r>
          </a:p>
        </p:txBody>
      </p:sp>
      <p:sp>
        <p:nvSpPr>
          <p:cNvPr id="4" name="Rounded Rectangle 3">
            <a:extLst>
              <a:ext uri="{FF2B5EF4-FFF2-40B4-BE49-F238E27FC236}">
                <a16:creationId xmlns:a16="http://schemas.microsoft.com/office/drawing/2014/main" id="{454CC2D6-07A8-B1AD-2971-178C5FE63326}"/>
              </a:ext>
            </a:extLst>
          </p:cNvPr>
          <p:cNvSpPr/>
          <p:nvPr/>
        </p:nvSpPr>
        <p:spPr>
          <a:xfrm>
            <a:off x="632460" y="2267109"/>
            <a:ext cx="10927080" cy="68580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t>1. Ask an open-ended comprehension question</a:t>
            </a:r>
          </a:p>
        </p:txBody>
      </p:sp>
      <p:sp>
        <p:nvSpPr>
          <p:cNvPr id="5" name="Rounded Rectangle 4">
            <a:extLst>
              <a:ext uri="{FF2B5EF4-FFF2-40B4-BE49-F238E27FC236}">
                <a16:creationId xmlns:a16="http://schemas.microsoft.com/office/drawing/2014/main" id="{99497274-B4F9-4F7F-80A0-D27B7DC28CA3}"/>
              </a:ext>
            </a:extLst>
          </p:cNvPr>
          <p:cNvSpPr/>
          <p:nvPr/>
        </p:nvSpPr>
        <p:spPr>
          <a:xfrm>
            <a:off x="632460" y="3020377"/>
            <a:ext cx="10927080" cy="68580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t>2. Facilitate a turn-and-talk of the question</a:t>
            </a:r>
          </a:p>
        </p:txBody>
      </p:sp>
      <p:sp>
        <p:nvSpPr>
          <p:cNvPr id="8" name="Rounded Rectangle 7">
            <a:extLst>
              <a:ext uri="{FF2B5EF4-FFF2-40B4-BE49-F238E27FC236}">
                <a16:creationId xmlns:a16="http://schemas.microsoft.com/office/drawing/2014/main" id="{6229D43D-454A-A7A9-4CCA-7B29690F7D47}"/>
              </a:ext>
            </a:extLst>
          </p:cNvPr>
          <p:cNvSpPr/>
          <p:nvPr/>
        </p:nvSpPr>
        <p:spPr>
          <a:xfrm>
            <a:off x="630622" y="3792086"/>
            <a:ext cx="10930756" cy="68580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t>3. Facilitate a class discussion of the question</a:t>
            </a:r>
          </a:p>
        </p:txBody>
      </p:sp>
      <p:sp>
        <p:nvSpPr>
          <p:cNvPr id="9" name="TextBox 8">
            <a:extLst>
              <a:ext uri="{FF2B5EF4-FFF2-40B4-BE49-F238E27FC236}">
                <a16:creationId xmlns:a16="http://schemas.microsoft.com/office/drawing/2014/main" id="{DC8AE1F9-BAB2-52B3-D4A0-B309791C7C0E}"/>
              </a:ext>
            </a:extLst>
          </p:cNvPr>
          <p:cNvSpPr txBox="1"/>
          <p:nvPr/>
        </p:nvSpPr>
        <p:spPr>
          <a:xfrm>
            <a:off x="2441985" y="4649704"/>
            <a:ext cx="3018824" cy="1045582"/>
          </a:xfrm>
          <a:prstGeom prst="rect">
            <a:avLst/>
          </a:prstGeom>
          <a:solidFill>
            <a:srgbClr val="15A64A"/>
          </a:solidFill>
          <a:ln w="38100">
            <a:noFill/>
          </a:ln>
        </p:spPr>
        <p:txBody>
          <a:bodyPr wrap="square" lIns="182880" tIns="91440" rIns="91440" bIns="91440" rtlCol="0" anchor="ctr">
            <a:noAutofit/>
          </a:bodyPr>
          <a:lstStyle/>
          <a:p>
            <a:pPr algn="ctr"/>
            <a:r>
              <a:rPr lang="en-US" sz="2400" dirty="0">
                <a:solidFill>
                  <a:schemeClr val="bg1"/>
                </a:solidFill>
                <a:latin typeface="Calibri" panose="020F0502020204030204" pitchFamily="34" charset="0"/>
                <a:cs typeface="Calibri" panose="020F0502020204030204" pitchFamily="34" charset="0"/>
              </a:rPr>
              <a:t>prompt students to share out</a:t>
            </a:r>
          </a:p>
        </p:txBody>
      </p:sp>
      <p:sp>
        <p:nvSpPr>
          <p:cNvPr id="10" name="TextBox 9">
            <a:extLst>
              <a:ext uri="{FF2B5EF4-FFF2-40B4-BE49-F238E27FC236}">
                <a16:creationId xmlns:a16="http://schemas.microsoft.com/office/drawing/2014/main" id="{5FA2A6AB-09BE-0E10-77B5-AAD001F96F24}"/>
              </a:ext>
            </a:extLst>
          </p:cNvPr>
          <p:cNvSpPr txBox="1"/>
          <p:nvPr/>
        </p:nvSpPr>
        <p:spPr>
          <a:xfrm>
            <a:off x="6451531" y="4649704"/>
            <a:ext cx="3018824" cy="1045582"/>
          </a:xfrm>
          <a:prstGeom prst="rect">
            <a:avLst/>
          </a:prstGeom>
          <a:solidFill>
            <a:srgbClr val="15A64A"/>
          </a:solidFill>
          <a:ln w="38100">
            <a:noFill/>
          </a:ln>
        </p:spPr>
        <p:txBody>
          <a:bodyPr wrap="square" lIns="182880" tIns="91440" rIns="91440" bIns="91440" rtlCol="0" anchor="ctr">
            <a:noAutofit/>
          </a:bodyPr>
          <a:lstStyle/>
          <a:p>
            <a:pPr algn="ctr"/>
            <a:r>
              <a:rPr lang="en-US" sz="2400" dirty="0">
                <a:solidFill>
                  <a:schemeClr val="bg1"/>
                </a:solidFill>
                <a:latin typeface="Calibri" panose="020F0502020204030204" pitchFamily="34" charset="0"/>
                <a:cs typeface="Calibri" panose="020F0502020204030204" pitchFamily="34" charset="0"/>
              </a:rPr>
              <a:t>ask follow-up questions</a:t>
            </a:r>
          </a:p>
        </p:txBody>
      </p:sp>
    </p:spTree>
    <p:extLst>
      <p:ext uri="{BB962C8B-B14F-4D97-AF65-F5344CB8AC3E}">
        <p14:creationId xmlns:p14="http://schemas.microsoft.com/office/powerpoint/2010/main" val="136273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8CAC-34AE-94A4-7B4F-37B64A7DA170}"/>
              </a:ext>
            </a:extLst>
          </p:cNvPr>
          <p:cNvSpPr>
            <a:spLocks noGrp="1"/>
          </p:cNvSpPr>
          <p:nvPr>
            <p:ph type="title"/>
          </p:nvPr>
        </p:nvSpPr>
        <p:spPr/>
        <p:txBody>
          <a:bodyPr/>
          <a:lstStyle/>
          <a:p>
            <a:r>
              <a:rPr lang="en-US" dirty="0"/>
              <a:t>Ask Follow-Up Questions</a:t>
            </a:r>
          </a:p>
        </p:txBody>
      </p:sp>
      <p:sp>
        <p:nvSpPr>
          <p:cNvPr id="4" name="Rounded Rectangle 3">
            <a:extLst>
              <a:ext uri="{FF2B5EF4-FFF2-40B4-BE49-F238E27FC236}">
                <a16:creationId xmlns:a16="http://schemas.microsoft.com/office/drawing/2014/main" id="{F3EA1204-5C49-0099-0523-F29975BF0DF9}"/>
              </a:ext>
            </a:extLst>
          </p:cNvPr>
          <p:cNvSpPr/>
          <p:nvPr/>
        </p:nvSpPr>
        <p:spPr>
          <a:xfrm>
            <a:off x="625367" y="1840937"/>
            <a:ext cx="3484178" cy="673127"/>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Elaborate</a:t>
            </a:r>
          </a:p>
        </p:txBody>
      </p:sp>
      <p:sp>
        <p:nvSpPr>
          <p:cNvPr id="5" name="Rounded Rectangle 4">
            <a:extLst>
              <a:ext uri="{FF2B5EF4-FFF2-40B4-BE49-F238E27FC236}">
                <a16:creationId xmlns:a16="http://schemas.microsoft.com/office/drawing/2014/main" id="{971566A8-F3C7-0531-07C4-4AF120B2440D}"/>
              </a:ext>
            </a:extLst>
          </p:cNvPr>
          <p:cNvSpPr/>
          <p:nvPr/>
        </p:nvSpPr>
        <p:spPr>
          <a:xfrm>
            <a:off x="4353911" y="1840938"/>
            <a:ext cx="3484178" cy="673127"/>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Cite Evidence</a:t>
            </a:r>
          </a:p>
        </p:txBody>
      </p:sp>
      <p:sp>
        <p:nvSpPr>
          <p:cNvPr id="6" name="Rounded Rectangle 5">
            <a:extLst>
              <a:ext uri="{FF2B5EF4-FFF2-40B4-BE49-F238E27FC236}">
                <a16:creationId xmlns:a16="http://schemas.microsoft.com/office/drawing/2014/main" id="{7546066A-0BE1-4444-A188-5A6555AADFE2}"/>
              </a:ext>
            </a:extLst>
          </p:cNvPr>
          <p:cNvSpPr/>
          <p:nvPr/>
        </p:nvSpPr>
        <p:spPr>
          <a:xfrm>
            <a:off x="8077200" y="1844178"/>
            <a:ext cx="3484178" cy="673127"/>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Invite Others</a:t>
            </a:r>
          </a:p>
        </p:txBody>
      </p:sp>
      <p:sp>
        <p:nvSpPr>
          <p:cNvPr id="7" name="Rounded Rectangle 6">
            <a:extLst>
              <a:ext uri="{FF2B5EF4-FFF2-40B4-BE49-F238E27FC236}">
                <a16:creationId xmlns:a16="http://schemas.microsoft.com/office/drawing/2014/main" id="{2036CF57-B6F3-809C-BA84-1389FF6FFA02}"/>
              </a:ext>
            </a:extLst>
          </p:cNvPr>
          <p:cNvSpPr/>
          <p:nvPr/>
        </p:nvSpPr>
        <p:spPr>
          <a:xfrm>
            <a:off x="630622" y="2697178"/>
            <a:ext cx="3484178" cy="1739415"/>
          </a:xfrm>
          <a:prstGeom prst="roundRect">
            <a:avLst/>
          </a:prstGeom>
          <a:solidFill>
            <a:srgbClr val="15A64A"/>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US" sz="2400" dirty="0"/>
              <a:t>Why?</a:t>
            </a:r>
          </a:p>
          <a:p>
            <a:pPr marL="457200" indent="-457200">
              <a:buFont typeface="Arial" panose="020B0604020202020204" pitchFamily="34" charset="0"/>
              <a:buChar char="•"/>
            </a:pPr>
            <a:r>
              <a:rPr lang="en-US" sz="2400" dirty="0">
                <a:solidFill>
                  <a:prstClr val="white"/>
                </a:solidFill>
              </a:rPr>
              <a:t>How?</a:t>
            </a:r>
          </a:p>
        </p:txBody>
      </p:sp>
      <p:sp>
        <p:nvSpPr>
          <p:cNvPr id="8" name="Rounded Rectangle 7">
            <a:extLst>
              <a:ext uri="{FF2B5EF4-FFF2-40B4-BE49-F238E27FC236}">
                <a16:creationId xmlns:a16="http://schemas.microsoft.com/office/drawing/2014/main" id="{FCBA9AB4-7A52-163D-96FF-F1B498C89753}"/>
              </a:ext>
            </a:extLst>
          </p:cNvPr>
          <p:cNvSpPr/>
          <p:nvPr/>
        </p:nvSpPr>
        <p:spPr>
          <a:xfrm>
            <a:off x="4353911" y="2670796"/>
            <a:ext cx="3484178" cy="1744984"/>
          </a:xfrm>
          <a:prstGeom prst="roundRect">
            <a:avLst/>
          </a:prstGeom>
          <a:solidFill>
            <a:srgbClr val="15A64A"/>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r>
              <a:rPr lang="en-US" sz="2400" dirty="0"/>
              <a:t>What does the text say?</a:t>
            </a:r>
          </a:p>
          <a:p>
            <a:pPr marL="457200" indent="-457200">
              <a:buFont typeface="Arial" panose="020B0604020202020204" pitchFamily="34" charset="0"/>
              <a:buChar char="•"/>
            </a:pPr>
            <a:r>
              <a:rPr lang="en-US" sz="2400" dirty="0"/>
              <a:t>How do you know?</a:t>
            </a:r>
          </a:p>
        </p:txBody>
      </p:sp>
      <p:sp>
        <p:nvSpPr>
          <p:cNvPr id="9" name="Rounded Rectangle 8">
            <a:extLst>
              <a:ext uri="{FF2B5EF4-FFF2-40B4-BE49-F238E27FC236}">
                <a16:creationId xmlns:a16="http://schemas.microsoft.com/office/drawing/2014/main" id="{6D2AF17E-13A8-D3FD-C2C3-673B0581B8AA}"/>
              </a:ext>
            </a:extLst>
          </p:cNvPr>
          <p:cNvSpPr/>
          <p:nvPr/>
        </p:nvSpPr>
        <p:spPr>
          <a:xfrm>
            <a:off x="8087711" y="2670796"/>
            <a:ext cx="3484178" cy="1744984"/>
          </a:xfrm>
          <a:prstGeom prst="roundRect">
            <a:avLst/>
          </a:prstGeom>
          <a:solidFill>
            <a:srgbClr val="15A64A"/>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buFont typeface="Arial" panose="020B0604020202020204" pitchFamily="34" charset="0"/>
              <a:buChar char="•"/>
              <a:defRPr/>
            </a:pPr>
            <a:r>
              <a:rPr lang="en-US" sz="2400" dirty="0">
                <a:solidFill>
                  <a:prstClr val="white"/>
                </a:solidFill>
              </a:rPr>
              <a:t>Can someone add to that response?</a:t>
            </a:r>
          </a:p>
          <a:p>
            <a:pPr marL="457200" lvl="0" indent="-457200">
              <a:buFont typeface="Arial" panose="020B0604020202020204" pitchFamily="34" charset="0"/>
              <a:buChar char="•"/>
              <a:defRPr/>
            </a:pPr>
            <a:r>
              <a:rPr lang="en-US" sz="2400" dirty="0">
                <a:solidFill>
                  <a:prstClr val="white"/>
                </a:solidFill>
              </a:rPr>
              <a:t>Who (dis)agrees? Why?</a:t>
            </a:r>
          </a:p>
        </p:txBody>
      </p:sp>
    </p:spTree>
    <p:extLst>
      <p:ext uri="{BB962C8B-B14F-4D97-AF65-F5344CB8AC3E}">
        <p14:creationId xmlns:p14="http://schemas.microsoft.com/office/powerpoint/2010/main" val="2746932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F788-AFC0-F64D-A19B-9C04EFE35FB2}"/>
              </a:ext>
            </a:extLst>
          </p:cNvPr>
          <p:cNvSpPr>
            <a:spLocks noGrp="1"/>
          </p:cNvSpPr>
          <p:nvPr>
            <p:ph type="title"/>
          </p:nvPr>
        </p:nvSpPr>
        <p:spPr/>
        <p:txBody>
          <a:bodyPr>
            <a:normAutofit/>
          </a:bodyPr>
          <a:lstStyle/>
          <a:p>
            <a:r>
              <a:rPr lang="en-US" dirty="0"/>
              <a:t>Your Turn</a:t>
            </a:r>
            <a:br>
              <a:rPr lang="en-US" dirty="0"/>
            </a:br>
            <a:r>
              <a:rPr lang="en-US" dirty="0"/>
              <a:t>Class Discussion</a:t>
            </a:r>
          </a:p>
        </p:txBody>
      </p:sp>
      <p:sp>
        <p:nvSpPr>
          <p:cNvPr id="6" name="Content Placeholder 5">
            <a:extLst>
              <a:ext uri="{FF2B5EF4-FFF2-40B4-BE49-F238E27FC236}">
                <a16:creationId xmlns:a16="http://schemas.microsoft.com/office/drawing/2014/main" id="{B27182B4-8E3D-1A73-F656-4DC50F5CA3F9}"/>
              </a:ext>
            </a:extLst>
          </p:cNvPr>
          <p:cNvSpPr>
            <a:spLocks noGrp="1"/>
          </p:cNvSpPr>
          <p:nvPr>
            <p:ph idx="1"/>
          </p:nvPr>
        </p:nvSpPr>
        <p:spPr>
          <a:xfrm>
            <a:off x="441700" y="1314450"/>
            <a:ext cx="11383585" cy="4876800"/>
          </a:xfrm>
        </p:spPr>
        <p:txBody>
          <a:bodyPr/>
          <a:lstStyle/>
          <a:p>
            <a:pPr marL="0" indent="0">
              <a:buNone/>
            </a:pPr>
            <a:r>
              <a:rPr lang="en-US" dirty="0"/>
              <a:t>The Venus flytrap is an insect-eating plant that lives mostly on the East Coast. Found primarily in swampy parts of the United States, like North and South Carolina, the Venus flytrap has colorful pink and green hues. Like most other plants, Venus flytraps get some nutrients from the soil, but since swampy areas tend to have soil that is nutrient-poor, it is hard for the plant to get nutrients from there. As a result, the flytrap has evolved to not only rely on the soil to survive. The Venus flytrap is a carnivorous plant because it catches insects and eats them to get the nutrients that it can’t get from the soil. </a:t>
            </a:r>
          </a:p>
        </p:txBody>
      </p:sp>
      <p:sp>
        <p:nvSpPr>
          <p:cNvPr id="3" name="Rounded Rectangle 2">
            <a:extLst>
              <a:ext uri="{FF2B5EF4-FFF2-40B4-BE49-F238E27FC236}">
                <a16:creationId xmlns:a16="http://schemas.microsoft.com/office/drawing/2014/main" id="{03BA1609-26E5-38FB-742F-5F4982CFE14F}"/>
              </a:ext>
            </a:extLst>
          </p:cNvPr>
          <p:cNvSpPr/>
          <p:nvPr/>
        </p:nvSpPr>
        <p:spPr>
          <a:xfrm>
            <a:off x="2893560" y="4614010"/>
            <a:ext cx="6479864" cy="703057"/>
          </a:xfrm>
          <a:prstGeom prst="roundRect">
            <a:avLst/>
          </a:prstGeom>
          <a:solidFill>
            <a:srgbClr val="17A5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Why do Venus flytraps eat insects?</a:t>
            </a:r>
          </a:p>
        </p:txBody>
      </p:sp>
    </p:spTree>
    <p:extLst>
      <p:ext uri="{BB962C8B-B14F-4D97-AF65-F5344CB8AC3E}">
        <p14:creationId xmlns:p14="http://schemas.microsoft.com/office/powerpoint/2010/main" val="3206139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C7684-0E28-2CA4-5991-A961E01EF49B}"/>
              </a:ext>
            </a:extLst>
          </p:cNvPr>
          <p:cNvSpPr>
            <a:spLocks noGrp="1"/>
          </p:cNvSpPr>
          <p:nvPr>
            <p:ph type="title"/>
          </p:nvPr>
        </p:nvSpPr>
        <p:spPr/>
        <p:txBody>
          <a:bodyPr/>
          <a:lstStyle/>
          <a:p>
            <a:r>
              <a:rPr lang="en-US" dirty="0"/>
              <a:t>Session Objectives</a:t>
            </a:r>
            <a:endParaRPr lang="en-CN" dirty="0"/>
          </a:p>
        </p:txBody>
      </p:sp>
      <p:sp>
        <p:nvSpPr>
          <p:cNvPr id="3" name="Text Placeholder 2">
            <a:extLst>
              <a:ext uri="{FF2B5EF4-FFF2-40B4-BE49-F238E27FC236}">
                <a16:creationId xmlns:a16="http://schemas.microsoft.com/office/drawing/2014/main" id="{6B6EE0A1-5D45-1DCF-0FD3-82AA5AA23733}"/>
              </a:ext>
            </a:extLst>
          </p:cNvPr>
          <p:cNvSpPr>
            <a:spLocks noGrp="1"/>
          </p:cNvSpPr>
          <p:nvPr>
            <p:ph type="body" idx="1"/>
          </p:nvPr>
        </p:nvSpPr>
        <p:spPr/>
        <p:txBody>
          <a:bodyPr/>
          <a:lstStyle/>
          <a:p>
            <a:pPr marL="342900" marR="0" indent="-342900">
              <a:lnSpc>
                <a:spcPct val="115000"/>
              </a:lnSpc>
              <a:spcBef>
                <a:spcPts val="0"/>
              </a:spcBef>
              <a:spcAft>
                <a:spcPts val="800"/>
              </a:spcAft>
              <a:buFont typeface="Arial" panose="020B0604020202020204" pitchFamily="34" charset="0"/>
              <a:buChar char="•"/>
            </a:pPr>
            <a:r>
              <a:rPr lang="en-US" kern="100" dirty="0">
                <a:effectLst/>
                <a:latin typeface="Source Sans Pro" panose="020B0503030403020204" pitchFamily="34" charset="0"/>
                <a:ea typeface="Aptos" panose="020B0004020202020204" pitchFamily="34" charset="0"/>
                <a:cs typeface="Times New Roman" panose="02020603050405020304" pitchFamily="18" charset="0"/>
              </a:rPr>
              <a:t>Participants will learn how to implement Critical Reading in two ways.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15000"/>
              </a:lnSpc>
              <a:spcBef>
                <a:spcPts val="0"/>
              </a:spcBef>
              <a:spcAft>
                <a:spcPts val="800"/>
              </a:spcAft>
              <a:buFont typeface="Arial" panose="020B0604020202020204" pitchFamily="34" charset="0"/>
              <a:buChar char="•"/>
            </a:pPr>
            <a:r>
              <a:rPr lang="en-US" kern="100" dirty="0">
                <a:effectLst/>
                <a:latin typeface="Source Sans Pro" panose="020B0503030403020204" pitchFamily="34" charset="0"/>
                <a:ea typeface="Aptos" panose="020B0004020202020204" pitchFamily="34" charset="0"/>
                <a:cs typeface="Times New Roman" panose="02020603050405020304" pitchFamily="18" charset="0"/>
              </a:rPr>
              <a:t>Participants will understand the importance of and methods to vary intensity of implementation of Critical Reading using an explicit instruction continuum.</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r>
              <a:rPr lang="en-US" dirty="0">
                <a:effectLst/>
                <a:latin typeface="Source Sans Pro" panose="020B0503030403020204" pitchFamily="34" charset="0"/>
                <a:ea typeface="Aptos" panose="020B0004020202020204" pitchFamily="34" charset="0"/>
                <a:cs typeface="Times New Roman" panose="02020603050405020304" pitchFamily="18" charset="0"/>
              </a:rPr>
              <a:t>Participants will learn how to access several practical resources they can use to aide in implementation of these practices.</a:t>
            </a:r>
            <a:endParaRPr lang="en-US" dirty="0"/>
          </a:p>
          <a:p>
            <a:endParaRPr lang="en-CN" dirty="0"/>
          </a:p>
        </p:txBody>
      </p:sp>
      <p:sp>
        <p:nvSpPr>
          <p:cNvPr id="4" name="Slide Number Placeholder 3">
            <a:extLst>
              <a:ext uri="{FF2B5EF4-FFF2-40B4-BE49-F238E27FC236}">
                <a16:creationId xmlns:a16="http://schemas.microsoft.com/office/drawing/2014/main" id="{75AD3682-9916-A837-CAB4-8D9A09916CD6}"/>
              </a:ext>
            </a:extLst>
          </p:cNvPr>
          <p:cNvSpPr>
            <a:spLocks noGrp="1"/>
          </p:cNvSpPr>
          <p:nvPr>
            <p:ph type="sldNum" sz="quarter" idx="11"/>
          </p:nvPr>
        </p:nvSpPr>
        <p:spPr/>
        <p:txBody>
          <a:bodyPr/>
          <a:lstStyle/>
          <a:p>
            <a:fld id="{383B7B7A-CDDA-7C44-B1B0-1F1E45567B3B}" type="slidenum">
              <a:rPr lang="en-US" smtClean="0"/>
              <a:pPr/>
              <a:t>6</a:t>
            </a:fld>
            <a:endParaRPr lang="en-US"/>
          </a:p>
        </p:txBody>
      </p:sp>
      <p:sp>
        <p:nvSpPr>
          <p:cNvPr id="5" name="Footer Placeholder 4">
            <a:extLst>
              <a:ext uri="{FF2B5EF4-FFF2-40B4-BE49-F238E27FC236}">
                <a16:creationId xmlns:a16="http://schemas.microsoft.com/office/drawing/2014/main" id="{4DE90B90-9B85-E92A-2F4D-0FFC01620404}"/>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      </a:t>
            </a:r>
          </a:p>
        </p:txBody>
      </p:sp>
    </p:spTree>
    <p:extLst>
      <p:ext uri="{BB962C8B-B14F-4D97-AF65-F5344CB8AC3E}">
        <p14:creationId xmlns:p14="http://schemas.microsoft.com/office/powerpoint/2010/main" val="2591163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571D-E88C-8B02-FB22-A1080A2FC5CF}"/>
              </a:ext>
            </a:extLst>
          </p:cNvPr>
          <p:cNvSpPr>
            <a:spLocks noGrp="1"/>
          </p:cNvSpPr>
          <p:nvPr>
            <p:ph type="title"/>
          </p:nvPr>
        </p:nvSpPr>
        <p:spPr/>
        <p:txBody>
          <a:bodyPr/>
          <a:lstStyle/>
          <a:p>
            <a:r>
              <a:rPr lang="en-US" dirty="0"/>
              <a:t>Ask 1–2 Comprehension Questions     </a:t>
            </a:r>
          </a:p>
        </p:txBody>
      </p:sp>
      <p:sp>
        <p:nvSpPr>
          <p:cNvPr id="3" name="Content Placeholder 2">
            <a:extLst>
              <a:ext uri="{FF2B5EF4-FFF2-40B4-BE49-F238E27FC236}">
                <a16:creationId xmlns:a16="http://schemas.microsoft.com/office/drawing/2014/main" id="{8C6F3014-2486-0ECB-C19C-B4DBA1CCA780}"/>
              </a:ext>
            </a:extLst>
          </p:cNvPr>
          <p:cNvSpPr>
            <a:spLocks noGrp="1"/>
          </p:cNvSpPr>
          <p:nvPr>
            <p:ph idx="1"/>
          </p:nvPr>
        </p:nvSpPr>
        <p:spPr/>
        <p:txBody>
          <a:bodyPr/>
          <a:lstStyle/>
          <a:p>
            <a:pPr marL="0" indent="0">
              <a:buNone/>
            </a:pPr>
            <a:r>
              <a:rPr lang="en-US" dirty="0"/>
              <a:t>After students read a section of text in pairs:</a:t>
            </a:r>
          </a:p>
        </p:txBody>
      </p:sp>
      <p:sp>
        <p:nvSpPr>
          <p:cNvPr id="4" name="Rounded Rectangle 3">
            <a:extLst>
              <a:ext uri="{FF2B5EF4-FFF2-40B4-BE49-F238E27FC236}">
                <a16:creationId xmlns:a16="http://schemas.microsoft.com/office/drawing/2014/main" id="{454CC2D6-07A8-B1AD-2971-178C5FE63326}"/>
              </a:ext>
            </a:extLst>
          </p:cNvPr>
          <p:cNvSpPr/>
          <p:nvPr/>
        </p:nvSpPr>
        <p:spPr>
          <a:xfrm>
            <a:off x="626076" y="2332832"/>
            <a:ext cx="10927080" cy="68580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t>1. Ask an open-ended comprehension question</a:t>
            </a:r>
          </a:p>
        </p:txBody>
      </p:sp>
      <p:sp>
        <p:nvSpPr>
          <p:cNvPr id="5" name="Rounded Rectangle 4">
            <a:extLst>
              <a:ext uri="{FF2B5EF4-FFF2-40B4-BE49-F238E27FC236}">
                <a16:creationId xmlns:a16="http://schemas.microsoft.com/office/drawing/2014/main" id="{99497274-B4F9-4F7F-80A0-D27B7DC28CA3}"/>
              </a:ext>
            </a:extLst>
          </p:cNvPr>
          <p:cNvSpPr/>
          <p:nvPr/>
        </p:nvSpPr>
        <p:spPr>
          <a:xfrm>
            <a:off x="626076" y="3086100"/>
            <a:ext cx="10927080" cy="68580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t>2. Facilitate a turn-and-talk of the question</a:t>
            </a:r>
          </a:p>
        </p:txBody>
      </p:sp>
      <p:sp>
        <p:nvSpPr>
          <p:cNvPr id="6" name="Rounded Rectangle 5">
            <a:extLst>
              <a:ext uri="{FF2B5EF4-FFF2-40B4-BE49-F238E27FC236}">
                <a16:creationId xmlns:a16="http://schemas.microsoft.com/office/drawing/2014/main" id="{8B99A12C-789E-5BC4-B43B-DF02E8BD7512}"/>
              </a:ext>
            </a:extLst>
          </p:cNvPr>
          <p:cNvSpPr/>
          <p:nvPr/>
        </p:nvSpPr>
        <p:spPr>
          <a:xfrm>
            <a:off x="626076" y="4701590"/>
            <a:ext cx="10930756" cy="68580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t>4. Repeat previous steps for a 2</a:t>
            </a:r>
            <a:r>
              <a:rPr lang="en-US" sz="3000" baseline="30000" dirty="0"/>
              <a:t>nd</a:t>
            </a:r>
            <a:r>
              <a:rPr lang="en-US" sz="3000" dirty="0"/>
              <a:t> question</a:t>
            </a:r>
          </a:p>
        </p:txBody>
      </p:sp>
      <p:sp>
        <p:nvSpPr>
          <p:cNvPr id="7" name="Rounded Rectangle 6">
            <a:extLst>
              <a:ext uri="{FF2B5EF4-FFF2-40B4-BE49-F238E27FC236}">
                <a16:creationId xmlns:a16="http://schemas.microsoft.com/office/drawing/2014/main" id="{C086421E-1725-3DF2-F133-EA625ADB7660}"/>
              </a:ext>
            </a:extLst>
          </p:cNvPr>
          <p:cNvSpPr/>
          <p:nvPr/>
        </p:nvSpPr>
        <p:spPr>
          <a:xfrm>
            <a:off x="626076" y="3888360"/>
            <a:ext cx="10927080" cy="685800"/>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t>3. Facilitate a class discussion of the question</a:t>
            </a:r>
          </a:p>
        </p:txBody>
      </p:sp>
    </p:spTree>
    <p:extLst>
      <p:ext uri="{BB962C8B-B14F-4D97-AF65-F5344CB8AC3E}">
        <p14:creationId xmlns:p14="http://schemas.microsoft.com/office/powerpoint/2010/main" val="304878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47FE-565A-F843-9DFC-EFE97A3577B3}"/>
              </a:ext>
            </a:extLst>
          </p:cNvPr>
          <p:cNvSpPr>
            <a:spLocks noGrp="1"/>
          </p:cNvSpPr>
          <p:nvPr>
            <p:ph type="title"/>
          </p:nvPr>
        </p:nvSpPr>
        <p:spPr/>
        <p:txBody>
          <a:bodyPr>
            <a:normAutofit/>
          </a:bodyPr>
          <a:lstStyle/>
          <a:p>
            <a:r>
              <a:rPr lang="en-US" dirty="0"/>
              <a:t>Peer-Mediated Critical Reading with Comprehension Questions Structure   </a:t>
            </a:r>
          </a:p>
        </p:txBody>
      </p:sp>
      <p:graphicFrame>
        <p:nvGraphicFramePr>
          <p:cNvPr id="3" name="Diagram 2" descr="Diagram with thrid procedure being highlighted&#10;">
            <a:extLst>
              <a:ext uri="{FF2B5EF4-FFF2-40B4-BE49-F238E27FC236}">
                <a16:creationId xmlns:a16="http://schemas.microsoft.com/office/drawing/2014/main" id="{D540922F-97A6-9E4A-8C6F-92751A67772F}"/>
              </a:ext>
            </a:extLst>
          </p:cNvPr>
          <p:cNvGraphicFramePr/>
          <p:nvPr>
            <p:extLst>
              <p:ext uri="{D42A27DB-BD31-4B8C-83A1-F6EECF244321}">
                <p14:modId xmlns:p14="http://schemas.microsoft.com/office/powerpoint/2010/main" val="932955877"/>
              </p:ext>
            </p:extLst>
          </p:nvPr>
        </p:nvGraphicFramePr>
        <p:xfrm>
          <a:off x="2063980" y="1534099"/>
          <a:ext cx="8064040" cy="3827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0603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3DBCE-4D80-F742-AC33-F8D0D1E3FB14}"/>
              </a:ext>
            </a:extLst>
          </p:cNvPr>
          <p:cNvSpPr>
            <a:spLocks noGrp="1"/>
          </p:cNvSpPr>
          <p:nvPr>
            <p:ph type="title"/>
          </p:nvPr>
        </p:nvSpPr>
        <p:spPr/>
        <p:txBody>
          <a:bodyPr/>
          <a:lstStyle/>
          <a:p>
            <a:r>
              <a:rPr lang="en-US" dirty="0"/>
              <a:t>Answer the Culminating Question </a:t>
            </a:r>
          </a:p>
        </p:txBody>
      </p:sp>
      <p:sp>
        <p:nvSpPr>
          <p:cNvPr id="6" name="Rounded Rectangle 5">
            <a:extLst>
              <a:ext uri="{FF2B5EF4-FFF2-40B4-BE49-F238E27FC236}">
                <a16:creationId xmlns:a16="http://schemas.microsoft.com/office/drawing/2014/main" id="{8689C3EE-A4AE-2E4F-89A9-C7D9A84B6778}"/>
              </a:ext>
            </a:extLst>
          </p:cNvPr>
          <p:cNvSpPr/>
          <p:nvPr/>
        </p:nvSpPr>
        <p:spPr>
          <a:xfrm>
            <a:off x="630622" y="1721223"/>
            <a:ext cx="10930756" cy="876203"/>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1. Re-introduce the culminating question</a:t>
            </a:r>
          </a:p>
        </p:txBody>
      </p:sp>
      <p:sp>
        <p:nvSpPr>
          <p:cNvPr id="7" name="Rounded Rectangle 6">
            <a:extLst>
              <a:ext uri="{FF2B5EF4-FFF2-40B4-BE49-F238E27FC236}">
                <a16:creationId xmlns:a16="http://schemas.microsoft.com/office/drawing/2014/main" id="{74B91240-EE8A-E848-BA3F-FDBEA21F21C2}"/>
              </a:ext>
            </a:extLst>
          </p:cNvPr>
          <p:cNvSpPr/>
          <p:nvPr/>
        </p:nvSpPr>
        <p:spPr>
          <a:xfrm>
            <a:off x="630622" y="2933286"/>
            <a:ext cx="10930756" cy="876203"/>
          </a:xfrm>
          <a:prstGeom prst="roundRect">
            <a:avLst/>
          </a:prstGeom>
          <a:solidFill>
            <a:srgbClr val="17A5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2. Prompt students to review responses to comprehension questions</a:t>
            </a:r>
          </a:p>
        </p:txBody>
      </p:sp>
      <p:sp>
        <p:nvSpPr>
          <p:cNvPr id="8" name="Rounded Rectangle 7">
            <a:extLst>
              <a:ext uri="{FF2B5EF4-FFF2-40B4-BE49-F238E27FC236}">
                <a16:creationId xmlns:a16="http://schemas.microsoft.com/office/drawing/2014/main" id="{F0751410-F72A-D54C-B7FE-D911C43FE625}"/>
              </a:ext>
            </a:extLst>
          </p:cNvPr>
          <p:cNvSpPr/>
          <p:nvPr/>
        </p:nvSpPr>
        <p:spPr>
          <a:xfrm>
            <a:off x="630622" y="4145349"/>
            <a:ext cx="10930756" cy="876203"/>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3. Facilitate turn-and-talk</a:t>
            </a:r>
          </a:p>
        </p:txBody>
      </p:sp>
      <p:sp>
        <p:nvSpPr>
          <p:cNvPr id="9" name="Rounded Rectangle 8">
            <a:extLst>
              <a:ext uri="{FF2B5EF4-FFF2-40B4-BE49-F238E27FC236}">
                <a16:creationId xmlns:a16="http://schemas.microsoft.com/office/drawing/2014/main" id="{0BAC4A46-5486-0C40-95C3-D50EAA953A01}"/>
              </a:ext>
            </a:extLst>
          </p:cNvPr>
          <p:cNvSpPr/>
          <p:nvPr/>
        </p:nvSpPr>
        <p:spPr>
          <a:xfrm>
            <a:off x="630622" y="5357411"/>
            <a:ext cx="10930756" cy="876203"/>
          </a:xfrm>
          <a:prstGeom prst="roundRect">
            <a:avLst/>
          </a:prstGeom>
          <a:solidFill>
            <a:srgbClr val="595C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4. Prompt students to share out</a:t>
            </a:r>
          </a:p>
        </p:txBody>
      </p:sp>
      <p:sp>
        <p:nvSpPr>
          <p:cNvPr id="11" name="Rounded Rectangle 10">
            <a:extLst>
              <a:ext uri="{FF2B5EF4-FFF2-40B4-BE49-F238E27FC236}">
                <a16:creationId xmlns:a16="http://schemas.microsoft.com/office/drawing/2014/main" id="{2F26F4D3-A3BE-EE2A-B989-C755FA9F0C29}"/>
              </a:ext>
            </a:extLst>
          </p:cNvPr>
          <p:cNvSpPr/>
          <p:nvPr/>
        </p:nvSpPr>
        <p:spPr>
          <a:xfrm>
            <a:off x="7497233" y="4145349"/>
            <a:ext cx="3873645" cy="2088265"/>
          </a:xfrm>
          <a:prstGeom prst="roundRect">
            <a:avLst/>
          </a:prstGeom>
          <a:solidFill>
            <a:srgbClr val="AB9EFF"/>
          </a:solidFill>
          <a:ln>
            <a:solidFill>
              <a:srgbClr val="AB9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100" dirty="0">
                <a:solidFill>
                  <a:srgbClr val="2A2A2A"/>
                </a:solidFill>
              </a:rPr>
              <a:t>Ask probing questions</a:t>
            </a:r>
          </a:p>
          <a:p>
            <a:pPr marL="457200" indent="-457200">
              <a:buFont typeface="Arial" panose="020B0604020202020204" pitchFamily="34" charset="0"/>
              <a:buChar char="•"/>
            </a:pPr>
            <a:r>
              <a:rPr lang="en-US" sz="3100" dirty="0">
                <a:solidFill>
                  <a:srgbClr val="2A2A2A"/>
                </a:solidFill>
              </a:rPr>
              <a:t>Write or not!</a:t>
            </a:r>
          </a:p>
        </p:txBody>
      </p:sp>
    </p:spTree>
    <p:extLst>
      <p:ext uri="{BB962C8B-B14F-4D97-AF65-F5344CB8AC3E}">
        <p14:creationId xmlns:p14="http://schemas.microsoft.com/office/powerpoint/2010/main" val="19072655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9A5D-70DC-647A-4BD8-512F0E661A29}"/>
              </a:ext>
            </a:extLst>
          </p:cNvPr>
          <p:cNvSpPr>
            <a:spLocks noGrp="1"/>
          </p:cNvSpPr>
          <p:nvPr>
            <p:ph type="title"/>
          </p:nvPr>
        </p:nvSpPr>
        <p:spPr/>
        <p:txBody>
          <a:bodyPr/>
          <a:lstStyle/>
          <a:p>
            <a:r>
              <a:rPr lang="en-US" dirty="0"/>
              <a:t>Implementation Suggestions</a:t>
            </a:r>
            <a:endParaRPr lang="en-CN" dirty="0"/>
          </a:p>
        </p:txBody>
      </p:sp>
      <p:sp>
        <p:nvSpPr>
          <p:cNvPr id="3" name="Slide Number Placeholder 2">
            <a:extLst>
              <a:ext uri="{FF2B5EF4-FFF2-40B4-BE49-F238E27FC236}">
                <a16:creationId xmlns:a16="http://schemas.microsoft.com/office/drawing/2014/main" id="{4C6D6307-B3EE-B19F-6F6D-49C064B7DBD8}"/>
              </a:ext>
            </a:extLst>
          </p:cNvPr>
          <p:cNvSpPr>
            <a:spLocks noGrp="1"/>
          </p:cNvSpPr>
          <p:nvPr>
            <p:ph type="sldNum" sz="quarter" idx="11"/>
          </p:nvPr>
        </p:nvSpPr>
        <p:spPr/>
        <p:txBody>
          <a:bodyPr/>
          <a:lstStyle/>
          <a:p>
            <a:fld id="{383B7B7A-CDDA-7C44-B1B0-1F1E45567B3B}" type="slidenum">
              <a:rPr lang="en-US" smtClean="0"/>
              <a:pPr/>
              <a:t>63</a:t>
            </a:fld>
            <a:endParaRPr lang="en-US"/>
          </a:p>
        </p:txBody>
      </p:sp>
      <p:sp>
        <p:nvSpPr>
          <p:cNvPr id="4" name="Footer Placeholder 3">
            <a:extLst>
              <a:ext uri="{FF2B5EF4-FFF2-40B4-BE49-F238E27FC236}">
                <a16:creationId xmlns:a16="http://schemas.microsoft.com/office/drawing/2014/main" id="{F93D3CE3-9FD6-41DF-EA7D-07271EADEBE7}"/>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      </a:t>
            </a:r>
          </a:p>
        </p:txBody>
      </p:sp>
    </p:spTree>
    <p:extLst>
      <p:ext uri="{BB962C8B-B14F-4D97-AF65-F5344CB8AC3E}">
        <p14:creationId xmlns:p14="http://schemas.microsoft.com/office/powerpoint/2010/main" val="25968535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9BD2-02BE-9EAC-1AEE-BC74F3C970A6}"/>
              </a:ext>
            </a:extLst>
          </p:cNvPr>
          <p:cNvSpPr>
            <a:spLocks noGrp="1"/>
          </p:cNvSpPr>
          <p:nvPr>
            <p:ph type="title"/>
          </p:nvPr>
        </p:nvSpPr>
        <p:spPr/>
        <p:txBody>
          <a:bodyPr>
            <a:normAutofit/>
          </a:bodyPr>
          <a:lstStyle/>
          <a:p>
            <a:r>
              <a:rPr lang="en-US" dirty="0">
                <a:ea typeface="Calibri Light"/>
                <a:cs typeface="Calibri Light"/>
              </a:rPr>
              <a:t>Critical Reading Text-Based Discussion Approach: </a:t>
            </a:r>
            <a:br>
              <a:rPr lang="en-US" dirty="0">
                <a:ea typeface="Calibri Light"/>
                <a:cs typeface="Calibri Light"/>
              </a:rPr>
            </a:br>
            <a:r>
              <a:rPr lang="en-US" dirty="0">
                <a:ea typeface="Calibri Light"/>
                <a:cs typeface="Calibri Light"/>
              </a:rPr>
              <a:t>An Explicit </a:t>
            </a:r>
            <a:r>
              <a:rPr lang="en-US">
                <a:ea typeface="Calibri Light"/>
                <a:cs typeface="Calibri Light"/>
              </a:rPr>
              <a:t>Instruction Continuum  </a:t>
            </a:r>
            <a:endParaRPr lang="en-US" dirty="0"/>
          </a:p>
        </p:txBody>
      </p:sp>
      <p:sp>
        <p:nvSpPr>
          <p:cNvPr id="5" name="Arrow: Left-Right 4">
            <a:extLst>
              <a:ext uri="{FF2B5EF4-FFF2-40B4-BE49-F238E27FC236}">
                <a16:creationId xmlns:a16="http://schemas.microsoft.com/office/drawing/2014/main" id="{04D227D0-5721-7E50-CDA1-1C5A7F1D28C1}"/>
              </a:ext>
              <a:ext uri="{C183D7F6-B498-43B3-948B-1728B52AA6E4}">
                <adec:decorative xmlns:adec="http://schemas.microsoft.com/office/drawing/2017/decorative" val="1"/>
              </a:ext>
            </a:extLst>
          </p:cNvPr>
          <p:cNvSpPr/>
          <p:nvPr/>
        </p:nvSpPr>
        <p:spPr>
          <a:xfrm>
            <a:off x="701040" y="2263140"/>
            <a:ext cx="10728960" cy="381000"/>
          </a:xfrm>
          <a:prstGeom prst="leftRightArrow">
            <a:avLst/>
          </a:prstGeom>
          <a:solidFill>
            <a:srgbClr val="19A4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D367255-271E-4DBD-9F51-5A8778B710EB}"/>
              </a:ext>
            </a:extLst>
          </p:cNvPr>
          <p:cNvSpPr txBox="1"/>
          <p:nvPr/>
        </p:nvSpPr>
        <p:spPr>
          <a:xfrm>
            <a:off x="874648" y="1858618"/>
            <a:ext cx="45024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Strategy Instruction Approach: Get the Gist</a:t>
            </a:r>
          </a:p>
        </p:txBody>
      </p:sp>
      <p:sp>
        <p:nvSpPr>
          <p:cNvPr id="11" name="TextBox 10">
            <a:extLst>
              <a:ext uri="{FF2B5EF4-FFF2-40B4-BE49-F238E27FC236}">
                <a16:creationId xmlns:a16="http://schemas.microsoft.com/office/drawing/2014/main" id="{18296F47-207B-44F6-AFD0-C07A5CDBF591}"/>
              </a:ext>
            </a:extLst>
          </p:cNvPr>
          <p:cNvSpPr txBox="1"/>
          <p:nvPr/>
        </p:nvSpPr>
        <p:spPr>
          <a:xfrm>
            <a:off x="6857996" y="1891750"/>
            <a:ext cx="457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Content Approach: Comprehension Questions</a:t>
            </a:r>
          </a:p>
        </p:txBody>
      </p:sp>
      <p:sp>
        <p:nvSpPr>
          <p:cNvPr id="12" name="Arrow: Left-Right 11">
            <a:extLst>
              <a:ext uri="{FF2B5EF4-FFF2-40B4-BE49-F238E27FC236}">
                <a16:creationId xmlns:a16="http://schemas.microsoft.com/office/drawing/2014/main" id="{E00525C9-8EDF-42BA-B192-FDDFF8FB46DD}"/>
              </a:ext>
              <a:ext uri="{C183D7F6-B498-43B3-948B-1728B52AA6E4}">
                <adec:decorative xmlns:adec="http://schemas.microsoft.com/office/drawing/2017/decorative" val="1"/>
              </a:ext>
            </a:extLst>
          </p:cNvPr>
          <p:cNvSpPr/>
          <p:nvPr/>
        </p:nvSpPr>
        <p:spPr>
          <a:xfrm>
            <a:off x="704355" y="2872740"/>
            <a:ext cx="5391645" cy="381000"/>
          </a:xfrm>
          <a:prstGeom prst="leftRightArrow">
            <a:avLst/>
          </a:prstGeom>
          <a:solidFill>
            <a:srgbClr val="19A4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Left-Right 12">
            <a:extLst>
              <a:ext uri="{FF2B5EF4-FFF2-40B4-BE49-F238E27FC236}">
                <a16:creationId xmlns:a16="http://schemas.microsoft.com/office/drawing/2014/main" id="{46742D5C-701E-40DC-9728-D0FE8EA1918B}"/>
              </a:ext>
              <a:ext uri="{C183D7F6-B498-43B3-948B-1728B52AA6E4}">
                <adec:decorative xmlns:adec="http://schemas.microsoft.com/office/drawing/2017/decorative" val="1"/>
              </a:ext>
            </a:extLst>
          </p:cNvPr>
          <p:cNvSpPr/>
          <p:nvPr/>
        </p:nvSpPr>
        <p:spPr>
          <a:xfrm>
            <a:off x="6154301" y="2846237"/>
            <a:ext cx="5391645" cy="413797"/>
          </a:xfrm>
          <a:prstGeom prst="leftRightArrow">
            <a:avLst/>
          </a:prstGeom>
          <a:solidFill>
            <a:srgbClr val="19A4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A91A668-902F-4037-864C-C608A1495BE5}"/>
              </a:ext>
            </a:extLst>
          </p:cNvPr>
          <p:cNvSpPr txBox="1"/>
          <p:nvPr/>
        </p:nvSpPr>
        <p:spPr>
          <a:xfrm>
            <a:off x="788511" y="3392560"/>
            <a:ext cx="146767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Overt use of Get the Gist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gist pointers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graphic organizer</a:t>
            </a:r>
          </a:p>
        </p:txBody>
      </p:sp>
      <p:sp>
        <p:nvSpPr>
          <p:cNvPr id="15" name="TextBox 14">
            <a:extLst>
              <a:ext uri="{FF2B5EF4-FFF2-40B4-BE49-F238E27FC236}">
                <a16:creationId xmlns:a16="http://schemas.microsoft.com/office/drawing/2014/main" id="{5F5C4B23-5248-4CE9-AADC-77CC1907B82B}"/>
              </a:ext>
            </a:extLst>
          </p:cNvPr>
          <p:cNvSpPr txBox="1"/>
          <p:nvPr/>
        </p:nvSpPr>
        <p:spPr>
          <a:xfrm>
            <a:off x="4628320" y="3465448"/>
            <a:ext cx="146767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Covert use of Get the Gist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without gist pointers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graphic organizer</a:t>
            </a:r>
          </a:p>
        </p:txBody>
      </p:sp>
      <p:sp>
        <p:nvSpPr>
          <p:cNvPr id="16" name="TextBox 15">
            <a:extLst>
              <a:ext uri="{FF2B5EF4-FFF2-40B4-BE49-F238E27FC236}">
                <a16:creationId xmlns:a16="http://schemas.microsoft.com/office/drawing/2014/main" id="{FD8AD3F0-D0F7-48CF-907E-3B22347620DD}"/>
              </a:ext>
            </a:extLst>
          </p:cNvPr>
          <p:cNvSpPr txBox="1"/>
          <p:nvPr/>
        </p:nvSpPr>
        <p:spPr>
          <a:xfrm>
            <a:off x="6132442" y="3429007"/>
            <a:ext cx="14676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Lower-order (e.g., literal questions)</a:t>
            </a:r>
          </a:p>
        </p:txBody>
      </p:sp>
      <p:sp>
        <p:nvSpPr>
          <p:cNvPr id="17" name="TextBox 16">
            <a:extLst>
              <a:ext uri="{FF2B5EF4-FFF2-40B4-BE49-F238E27FC236}">
                <a16:creationId xmlns:a16="http://schemas.microsoft.com/office/drawing/2014/main" id="{246C3F44-DDF9-42C2-B2D6-135E5117A9AB}"/>
              </a:ext>
            </a:extLst>
          </p:cNvPr>
          <p:cNvSpPr txBox="1"/>
          <p:nvPr/>
        </p:nvSpPr>
        <p:spPr>
          <a:xfrm>
            <a:off x="10071644" y="3452200"/>
            <a:ext cx="14676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Higher-order (e.g., inferential questions)</a:t>
            </a:r>
          </a:p>
        </p:txBody>
      </p:sp>
      <p:sp>
        <p:nvSpPr>
          <p:cNvPr id="18" name="Arrow: Left-Right 17">
            <a:extLst>
              <a:ext uri="{FF2B5EF4-FFF2-40B4-BE49-F238E27FC236}">
                <a16:creationId xmlns:a16="http://schemas.microsoft.com/office/drawing/2014/main" id="{D6FBB1B7-95E8-46B7-B76F-B17CEC9A8E3E}"/>
              </a:ext>
              <a:ext uri="{C183D7F6-B498-43B3-948B-1728B52AA6E4}">
                <adec:decorative xmlns:adec="http://schemas.microsoft.com/office/drawing/2017/decorative" val="1"/>
              </a:ext>
            </a:extLst>
          </p:cNvPr>
          <p:cNvSpPr/>
          <p:nvPr/>
        </p:nvSpPr>
        <p:spPr>
          <a:xfrm>
            <a:off x="793806" y="5218370"/>
            <a:ext cx="10728960" cy="381000"/>
          </a:xfrm>
          <a:prstGeom prst="leftRightArrow">
            <a:avLst/>
          </a:prstGeom>
          <a:solidFill>
            <a:srgbClr val="19A4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3178C27-372E-4979-A1A1-BED433BCEF51}"/>
              </a:ext>
            </a:extLst>
          </p:cNvPr>
          <p:cNvSpPr txBox="1"/>
          <p:nvPr/>
        </p:nvSpPr>
        <p:spPr>
          <a:xfrm>
            <a:off x="838207" y="5648733"/>
            <a:ext cx="11198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Teacher modeling</a:t>
            </a:r>
          </a:p>
        </p:txBody>
      </p:sp>
      <p:sp>
        <p:nvSpPr>
          <p:cNvPr id="20" name="TextBox 19">
            <a:extLst>
              <a:ext uri="{FF2B5EF4-FFF2-40B4-BE49-F238E27FC236}">
                <a16:creationId xmlns:a16="http://schemas.microsoft.com/office/drawing/2014/main" id="{1192B7D7-7391-4F12-8513-96D0EDAD477F}"/>
              </a:ext>
            </a:extLst>
          </p:cNvPr>
          <p:cNvSpPr txBox="1"/>
          <p:nvPr/>
        </p:nvSpPr>
        <p:spPr>
          <a:xfrm>
            <a:off x="4820478" y="5661986"/>
            <a:ext cx="28823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Peer-mediated instruction</a:t>
            </a:r>
          </a:p>
        </p:txBody>
      </p:sp>
      <p:sp>
        <p:nvSpPr>
          <p:cNvPr id="21" name="TextBox 20">
            <a:extLst>
              <a:ext uri="{FF2B5EF4-FFF2-40B4-BE49-F238E27FC236}">
                <a16:creationId xmlns:a16="http://schemas.microsoft.com/office/drawing/2014/main" id="{05E02487-C589-4E32-B1A7-C36EA1B20062}"/>
              </a:ext>
            </a:extLst>
          </p:cNvPr>
          <p:cNvSpPr txBox="1"/>
          <p:nvPr/>
        </p:nvSpPr>
        <p:spPr>
          <a:xfrm>
            <a:off x="9697262" y="5602353"/>
            <a:ext cx="11198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Whole-class</a:t>
            </a:r>
          </a:p>
        </p:txBody>
      </p:sp>
    </p:spTree>
    <p:extLst>
      <p:ext uri="{BB962C8B-B14F-4D97-AF65-F5344CB8AC3E}">
        <p14:creationId xmlns:p14="http://schemas.microsoft.com/office/powerpoint/2010/main" val="17567540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9BD2-02BE-9EAC-1AEE-BC74F3C970A6}"/>
              </a:ext>
            </a:extLst>
          </p:cNvPr>
          <p:cNvSpPr>
            <a:spLocks noGrp="1"/>
          </p:cNvSpPr>
          <p:nvPr>
            <p:ph type="title"/>
          </p:nvPr>
        </p:nvSpPr>
        <p:spPr/>
        <p:txBody>
          <a:bodyPr/>
          <a:lstStyle/>
          <a:p>
            <a:r>
              <a:rPr lang="en-US" dirty="0">
                <a:ea typeface="Calibri Light"/>
                <a:cs typeface="Calibri Light"/>
              </a:rPr>
              <a:t>Sample Progression for Critical Reading</a:t>
            </a:r>
            <a:endParaRPr lang="en-US" dirty="0"/>
          </a:p>
        </p:txBody>
      </p:sp>
      <p:sp>
        <p:nvSpPr>
          <p:cNvPr id="5" name="Arrow: Left-Right 4">
            <a:extLst>
              <a:ext uri="{FF2B5EF4-FFF2-40B4-BE49-F238E27FC236}">
                <a16:creationId xmlns:a16="http://schemas.microsoft.com/office/drawing/2014/main" id="{04D227D0-5721-7E50-CDA1-1C5A7F1D28C1}"/>
              </a:ext>
              <a:ext uri="{C183D7F6-B498-43B3-948B-1728B52AA6E4}">
                <adec:decorative xmlns:adec="http://schemas.microsoft.com/office/drawing/2017/decorative" val="1"/>
              </a:ext>
            </a:extLst>
          </p:cNvPr>
          <p:cNvSpPr/>
          <p:nvPr/>
        </p:nvSpPr>
        <p:spPr>
          <a:xfrm>
            <a:off x="701040" y="3749040"/>
            <a:ext cx="10728960" cy="381000"/>
          </a:xfrm>
          <a:prstGeom prst="leftRightArrow">
            <a:avLst/>
          </a:prstGeom>
          <a:solidFill>
            <a:srgbClr val="19A4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53EB0C8-A7BE-F384-6968-448BB50880E6}"/>
              </a:ext>
            </a:extLst>
          </p:cNvPr>
          <p:cNvSpPr/>
          <p:nvPr/>
        </p:nvSpPr>
        <p:spPr>
          <a:xfrm>
            <a:off x="632459" y="2484120"/>
            <a:ext cx="2364741" cy="1264920"/>
          </a:xfrm>
          <a:prstGeom prst="roundRect">
            <a:avLst/>
          </a:prstGeom>
          <a:solidFill>
            <a:srgbClr val="585CA8"/>
          </a:solidFill>
          <a:ln>
            <a:solidFill>
              <a:srgbClr val="585C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cs typeface="Calibri"/>
              </a:rPr>
              <a:t>Critical Reading with Get the Gist</a:t>
            </a:r>
          </a:p>
          <a:p>
            <a:pPr marL="285750" indent="-285750">
              <a:buFont typeface="Arial" panose="020B0604020202020204" pitchFamily="34" charset="0"/>
              <a:buChar char="•"/>
            </a:pPr>
            <a:r>
              <a:rPr lang="en-US" dirty="0">
                <a:cs typeface="Calibri"/>
              </a:rPr>
              <a:t>Gist pointers</a:t>
            </a:r>
          </a:p>
          <a:p>
            <a:pPr marL="285750" indent="-285750">
              <a:buFont typeface="Arial" panose="020B0604020202020204" pitchFamily="34" charset="0"/>
              <a:buChar char="•"/>
            </a:pPr>
            <a:r>
              <a:rPr lang="en-US" dirty="0">
                <a:cs typeface="Calibri"/>
              </a:rPr>
              <a:t>Graphic organizer</a:t>
            </a:r>
            <a:endParaRPr lang="en-US" dirty="0"/>
          </a:p>
        </p:txBody>
      </p:sp>
      <p:sp>
        <p:nvSpPr>
          <p:cNvPr id="7" name="Rectangle: Rounded Corners 6">
            <a:extLst>
              <a:ext uri="{FF2B5EF4-FFF2-40B4-BE49-F238E27FC236}">
                <a16:creationId xmlns:a16="http://schemas.microsoft.com/office/drawing/2014/main" id="{C6B0557A-0BF0-C6A2-32B2-4A89215CB3FE}"/>
              </a:ext>
            </a:extLst>
          </p:cNvPr>
          <p:cNvSpPr/>
          <p:nvPr/>
        </p:nvSpPr>
        <p:spPr>
          <a:xfrm>
            <a:off x="2997200" y="4140041"/>
            <a:ext cx="2368296" cy="1264920"/>
          </a:xfrm>
          <a:prstGeom prst="roundRect">
            <a:avLst/>
          </a:prstGeom>
          <a:solidFill>
            <a:srgbClr val="585CA8"/>
          </a:solidFill>
          <a:ln>
            <a:solidFill>
              <a:srgbClr val="585C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cs typeface="Calibri"/>
              </a:rPr>
              <a:t>Critical Reading with Get the Gist</a:t>
            </a:r>
          </a:p>
          <a:p>
            <a:pPr marL="285750" indent="-285750">
              <a:buFont typeface="Arial" panose="020B0604020202020204" pitchFamily="34" charset="0"/>
              <a:buChar char="•"/>
            </a:pPr>
            <a:r>
              <a:rPr lang="en-US" dirty="0">
                <a:cs typeface="Calibri"/>
              </a:rPr>
              <a:t>Graphic organizer</a:t>
            </a:r>
          </a:p>
        </p:txBody>
      </p:sp>
      <p:sp>
        <p:nvSpPr>
          <p:cNvPr id="8" name="Rectangle: Rounded Corners 7">
            <a:extLst>
              <a:ext uri="{FF2B5EF4-FFF2-40B4-BE49-F238E27FC236}">
                <a16:creationId xmlns:a16="http://schemas.microsoft.com/office/drawing/2014/main" id="{3C74618C-7138-22E5-C162-38EA900B75F8}"/>
              </a:ext>
            </a:extLst>
          </p:cNvPr>
          <p:cNvSpPr/>
          <p:nvPr/>
        </p:nvSpPr>
        <p:spPr>
          <a:xfrm>
            <a:off x="4808219" y="2484119"/>
            <a:ext cx="2368296" cy="1264920"/>
          </a:xfrm>
          <a:prstGeom prst="roundRect">
            <a:avLst/>
          </a:prstGeom>
          <a:solidFill>
            <a:srgbClr val="585CA8"/>
          </a:solidFill>
          <a:ln>
            <a:solidFill>
              <a:srgbClr val="585C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cs typeface="Calibri"/>
              </a:rPr>
              <a:t>Critical Reading with Get the Gist</a:t>
            </a:r>
          </a:p>
          <a:p>
            <a:endParaRPr lang="en-US" dirty="0"/>
          </a:p>
        </p:txBody>
      </p:sp>
      <p:sp>
        <p:nvSpPr>
          <p:cNvPr id="9" name="Rectangle: Rounded Corners 8">
            <a:extLst>
              <a:ext uri="{FF2B5EF4-FFF2-40B4-BE49-F238E27FC236}">
                <a16:creationId xmlns:a16="http://schemas.microsoft.com/office/drawing/2014/main" id="{83645EAE-7008-6818-4CBD-0B5D8DFC5800}"/>
              </a:ext>
            </a:extLst>
          </p:cNvPr>
          <p:cNvSpPr/>
          <p:nvPr/>
        </p:nvSpPr>
        <p:spPr>
          <a:xfrm>
            <a:off x="6926579" y="4130039"/>
            <a:ext cx="2368296" cy="1261872"/>
          </a:xfrm>
          <a:prstGeom prst="roundRect">
            <a:avLst/>
          </a:prstGeom>
          <a:solidFill>
            <a:srgbClr val="585CA8"/>
          </a:solidFill>
          <a:ln>
            <a:solidFill>
              <a:srgbClr val="585C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cs typeface="Calibri"/>
              </a:rPr>
              <a:t>Peer-Mediated Critical Reading with Get the Gist</a:t>
            </a:r>
          </a:p>
          <a:p>
            <a:pPr marL="285750" indent="-285750">
              <a:buFont typeface="Arial" panose="020B0604020202020204" pitchFamily="34" charset="0"/>
              <a:buChar char="•"/>
            </a:pPr>
            <a:endParaRPr lang="en-US" dirty="0"/>
          </a:p>
        </p:txBody>
      </p:sp>
      <p:sp>
        <p:nvSpPr>
          <p:cNvPr id="10" name="Rectangle: Rounded Corners 9">
            <a:extLst>
              <a:ext uri="{FF2B5EF4-FFF2-40B4-BE49-F238E27FC236}">
                <a16:creationId xmlns:a16="http://schemas.microsoft.com/office/drawing/2014/main" id="{7079EC9E-4CC3-FE14-181C-A98EF0683261}"/>
              </a:ext>
            </a:extLst>
          </p:cNvPr>
          <p:cNvSpPr/>
          <p:nvPr/>
        </p:nvSpPr>
        <p:spPr>
          <a:xfrm>
            <a:off x="9191245" y="2484119"/>
            <a:ext cx="2368296" cy="1264920"/>
          </a:xfrm>
          <a:prstGeom prst="roundRect">
            <a:avLst/>
          </a:prstGeom>
          <a:solidFill>
            <a:srgbClr val="585CA8"/>
          </a:solidFill>
          <a:ln>
            <a:solidFill>
              <a:srgbClr val="585C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cs typeface="Calibri"/>
              </a:rPr>
              <a:t>Peer-Mediated Critical Reading with Comprehension Questions</a:t>
            </a:r>
            <a:endParaRPr lang="en-US" dirty="0"/>
          </a:p>
        </p:txBody>
      </p:sp>
    </p:spTree>
    <p:extLst>
      <p:ext uri="{BB962C8B-B14F-4D97-AF65-F5344CB8AC3E}">
        <p14:creationId xmlns:p14="http://schemas.microsoft.com/office/powerpoint/2010/main" val="5130516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9BD2-02BE-9EAC-1AEE-BC74F3C970A6}"/>
              </a:ext>
            </a:extLst>
          </p:cNvPr>
          <p:cNvSpPr>
            <a:spLocks noGrp="1"/>
          </p:cNvSpPr>
          <p:nvPr>
            <p:ph type="title"/>
          </p:nvPr>
        </p:nvSpPr>
        <p:spPr/>
        <p:txBody>
          <a:bodyPr/>
          <a:lstStyle/>
          <a:p>
            <a:r>
              <a:rPr lang="en-US" dirty="0">
                <a:ea typeface="Calibri Light"/>
                <a:cs typeface="Calibri Light"/>
              </a:rPr>
              <a:t>Sample Progression for Critical Reading </a:t>
            </a:r>
            <a:endParaRPr lang="en-US" dirty="0"/>
          </a:p>
        </p:txBody>
      </p:sp>
      <p:sp>
        <p:nvSpPr>
          <p:cNvPr id="5" name="Arrow: Left-Right 4">
            <a:extLst>
              <a:ext uri="{FF2B5EF4-FFF2-40B4-BE49-F238E27FC236}">
                <a16:creationId xmlns:a16="http://schemas.microsoft.com/office/drawing/2014/main" id="{04D227D0-5721-7E50-CDA1-1C5A7F1D28C1}"/>
              </a:ext>
              <a:ext uri="{C183D7F6-B498-43B3-948B-1728B52AA6E4}">
                <adec:decorative xmlns:adec="http://schemas.microsoft.com/office/drawing/2017/decorative" val="1"/>
              </a:ext>
            </a:extLst>
          </p:cNvPr>
          <p:cNvSpPr/>
          <p:nvPr/>
        </p:nvSpPr>
        <p:spPr>
          <a:xfrm>
            <a:off x="701040" y="3749040"/>
            <a:ext cx="10728960" cy="381000"/>
          </a:xfrm>
          <a:prstGeom prst="leftRightArrow">
            <a:avLst/>
          </a:prstGeom>
          <a:solidFill>
            <a:srgbClr val="19A4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53EB0C8-A7BE-F384-6968-448BB50880E6}"/>
              </a:ext>
            </a:extLst>
          </p:cNvPr>
          <p:cNvSpPr/>
          <p:nvPr/>
        </p:nvSpPr>
        <p:spPr>
          <a:xfrm>
            <a:off x="632459" y="2484120"/>
            <a:ext cx="2364741" cy="1264920"/>
          </a:xfrm>
          <a:prstGeom prst="roundRect">
            <a:avLst/>
          </a:prstGeom>
          <a:solidFill>
            <a:srgbClr val="585CA8"/>
          </a:solidFill>
          <a:ln>
            <a:solidFill>
              <a:srgbClr val="585C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cs typeface="Calibri"/>
              </a:rPr>
              <a:t>Critical Reading with Get the Gist</a:t>
            </a:r>
          </a:p>
          <a:p>
            <a:pPr marL="285750" indent="-285750">
              <a:buFont typeface="Arial" panose="020B0604020202020204" pitchFamily="34" charset="0"/>
              <a:buChar char="•"/>
            </a:pPr>
            <a:r>
              <a:rPr lang="en-US" dirty="0">
                <a:cs typeface="Calibri"/>
              </a:rPr>
              <a:t>Gist pointers</a:t>
            </a:r>
          </a:p>
          <a:p>
            <a:pPr marL="285750" indent="-285750">
              <a:buFont typeface="Arial" panose="020B0604020202020204" pitchFamily="34" charset="0"/>
              <a:buChar char="•"/>
            </a:pPr>
            <a:r>
              <a:rPr lang="en-US" dirty="0">
                <a:cs typeface="Calibri"/>
              </a:rPr>
              <a:t>Graphic organizer</a:t>
            </a:r>
            <a:endParaRPr lang="en-US" dirty="0"/>
          </a:p>
        </p:txBody>
      </p:sp>
      <p:sp>
        <p:nvSpPr>
          <p:cNvPr id="8" name="Rectangle: Rounded Corners 7">
            <a:extLst>
              <a:ext uri="{FF2B5EF4-FFF2-40B4-BE49-F238E27FC236}">
                <a16:creationId xmlns:a16="http://schemas.microsoft.com/office/drawing/2014/main" id="{3C74618C-7138-22E5-C162-38EA900B75F8}"/>
              </a:ext>
            </a:extLst>
          </p:cNvPr>
          <p:cNvSpPr/>
          <p:nvPr/>
        </p:nvSpPr>
        <p:spPr>
          <a:xfrm>
            <a:off x="2997200" y="4140041"/>
            <a:ext cx="2368296" cy="1264920"/>
          </a:xfrm>
          <a:prstGeom prst="roundRect">
            <a:avLst/>
          </a:prstGeom>
          <a:solidFill>
            <a:srgbClr val="585CA8"/>
          </a:solidFill>
          <a:ln>
            <a:solidFill>
              <a:srgbClr val="585C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cs typeface="Calibri"/>
              </a:rPr>
              <a:t>Critical Reading with Get the Gist</a:t>
            </a:r>
          </a:p>
          <a:p>
            <a:endParaRPr lang="en-US" dirty="0"/>
          </a:p>
        </p:txBody>
      </p:sp>
      <p:sp>
        <p:nvSpPr>
          <p:cNvPr id="9" name="Rectangle: Rounded Corners 8">
            <a:extLst>
              <a:ext uri="{FF2B5EF4-FFF2-40B4-BE49-F238E27FC236}">
                <a16:creationId xmlns:a16="http://schemas.microsoft.com/office/drawing/2014/main" id="{83645EAE-7008-6818-4CBD-0B5D8DFC5800}"/>
              </a:ext>
            </a:extLst>
          </p:cNvPr>
          <p:cNvSpPr/>
          <p:nvPr/>
        </p:nvSpPr>
        <p:spPr>
          <a:xfrm>
            <a:off x="5624448" y="2477167"/>
            <a:ext cx="3314227" cy="1261872"/>
          </a:xfrm>
          <a:prstGeom prst="roundRect">
            <a:avLst/>
          </a:prstGeom>
          <a:solidFill>
            <a:srgbClr val="585CA8"/>
          </a:solidFill>
          <a:ln>
            <a:solidFill>
              <a:srgbClr val="585C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cs typeface="Calibri"/>
              </a:rPr>
              <a:t>Peer-Mediated Critical Reading with Get the Gist</a:t>
            </a:r>
          </a:p>
          <a:p>
            <a:pPr marL="285750" indent="-285750">
              <a:buFont typeface="Arial" panose="020B0604020202020204" pitchFamily="34" charset="0"/>
              <a:buChar char="•"/>
            </a:pPr>
            <a:endParaRPr lang="en-US" dirty="0"/>
          </a:p>
        </p:txBody>
      </p:sp>
      <p:sp>
        <p:nvSpPr>
          <p:cNvPr id="10" name="Rectangle: Rounded Corners 9">
            <a:extLst>
              <a:ext uri="{FF2B5EF4-FFF2-40B4-BE49-F238E27FC236}">
                <a16:creationId xmlns:a16="http://schemas.microsoft.com/office/drawing/2014/main" id="{7079EC9E-4CC3-FE14-181C-A98EF0683261}"/>
              </a:ext>
            </a:extLst>
          </p:cNvPr>
          <p:cNvSpPr/>
          <p:nvPr/>
        </p:nvSpPr>
        <p:spPr>
          <a:xfrm>
            <a:off x="9193082" y="4130040"/>
            <a:ext cx="2368296" cy="1264920"/>
          </a:xfrm>
          <a:prstGeom prst="roundRect">
            <a:avLst/>
          </a:prstGeom>
          <a:solidFill>
            <a:srgbClr val="585CA8"/>
          </a:solidFill>
          <a:ln>
            <a:solidFill>
              <a:srgbClr val="585C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cs typeface="Calibri"/>
              </a:rPr>
              <a:t>Peer-Mediated Critical Reading with Comprehension Questions</a:t>
            </a:r>
            <a:endParaRPr lang="en-US" dirty="0"/>
          </a:p>
        </p:txBody>
      </p:sp>
    </p:spTree>
    <p:extLst>
      <p:ext uri="{BB962C8B-B14F-4D97-AF65-F5344CB8AC3E}">
        <p14:creationId xmlns:p14="http://schemas.microsoft.com/office/powerpoint/2010/main" val="2651529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9BD2-02BE-9EAC-1AEE-BC74F3C970A6}"/>
              </a:ext>
            </a:extLst>
          </p:cNvPr>
          <p:cNvSpPr>
            <a:spLocks noGrp="1"/>
          </p:cNvSpPr>
          <p:nvPr>
            <p:ph type="title"/>
          </p:nvPr>
        </p:nvSpPr>
        <p:spPr/>
        <p:txBody>
          <a:bodyPr/>
          <a:lstStyle/>
          <a:p>
            <a:r>
              <a:rPr lang="en-US" dirty="0">
                <a:ea typeface="Calibri Light"/>
                <a:cs typeface="Calibri Light"/>
              </a:rPr>
              <a:t>Sample Progression for Critical Reading   </a:t>
            </a:r>
            <a:endParaRPr lang="en-US" dirty="0"/>
          </a:p>
        </p:txBody>
      </p:sp>
      <p:sp>
        <p:nvSpPr>
          <p:cNvPr id="5" name="Arrow: Left-Right 4">
            <a:extLst>
              <a:ext uri="{FF2B5EF4-FFF2-40B4-BE49-F238E27FC236}">
                <a16:creationId xmlns:a16="http://schemas.microsoft.com/office/drawing/2014/main" id="{04D227D0-5721-7E50-CDA1-1C5A7F1D28C1}"/>
              </a:ext>
              <a:ext uri="{C183D7F6-B498-43B3-948B-1728B52AA6E4}">
                <adec:decorative xmlns:adec="http://schemas.microsoft.com/office/drawing/2017/decorative" val="1"/>
              </a:ext>
            </a:extLst>
          </p:cNvPr>
          <p:cNvSpPr/>
          <p:nvPr/>
        </p:nvSpPr>
        <p:spPr>
          <a:xfrm>
            <a:off x="701040" y="3749040"/>
            <a:ext cx="10728960" cy="381000"/>
          </a:xfrm>
          <a:prstGeom prst="leftRightArrow">
            <a:avLst/>
          </a:prstGeom>
          <a:solidFill>
            <a:srgbClr val="19A4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53EB0C8-A7BE-F384-6968-448BB50880E6}"/>
              </a:ext>
            </a:extLst>
          </p:cNvPr>
          <p:cNvSpPr/>
          <p:nvPr/>
        </p:nvSpPr>
        <p:spPr>
          <a:xfrm>
            <a:off x="632459" y="2484120"/>
            <a:ext cx="2364741" cy="1264920"/>
          </a:xfrm>
          <a:prstGeom prst="roundRect">
            <a:avLst/>
          </a:prstGeom>
          <a:solidFill>
            <a:srgbClr val="585CA8"/>
          </a:solidFill>
          <a:ln>
            <a:solidFill>
              <a:srgbClr val="585C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cs typeface="Calibri"/>
              </a:rPr>
              <a:t>Critical Reading with Get the Gist</a:t>
            </a:r>
          </a:p>
          <a:p>
            <a:pPr marL="285750" indent="-285750">
              <a:buFont typeface="Arial" panose="020B0604020202020204" pitchFamily="34" charset="0"/>
              <a:buChar char="•"/>
            </a:pPr>
            <a:r>
              <a:rPr lang="en-US" dirty="0">
                <a:cs typeface="Calibri"/>
              </a:rPr>
              <a:t>Gist pointers</a:t>
            </a:r>
          </a:p>
          <a:p>
            <a:pPr marL="285750" indent="-285750">
              <a:buFont typeface="Arial" panose="020B0604020202020204" pitchFamily="34" charset="0"/>
              <a:buChar char="•"/>
            </a:pPr>
            <a:r>
              <a:rPr lang="en-US" dirty="0">
                <a:cs typeface="Calibri"/>
              </a:rPr>
              <a:t>Graphic organizer</a:t>
            </a:r>
            <a:endParaRPr lang="en-US" dirty="0"/>
          </a:p>
        </p:txBody>
      </p:sp>
      <p:sp>
        <p:nvSpPr>
          <p:cNvPr id="9" name="Rectangle: Rounded Corners 8">
            <a:extLst>
              <a:ext uri="{FF2B5EF4-FFF2-40B4-BE49-F238E27FC236}">
                <a16:creationId xmlns:a16="http://schemas.microsoft.com/office/drawing/2014/main" id="{83645EAE-7008-6818-4CBD-0B5D8DFC5800}"/>
              </a:ext>
            </a:extLst>
          </p:cNvPr>
          <p:cNvSpPr/>
          <p:nvPr/>
        </p:nvSpPr>
        <p:spPr>
          <a:xfrm>
            <a:off x="3161879" y="4133088"/>
            <a:ext cx="6029365" cy="1261872"/>
          </a:xfrm>
          <a:prstGeom prst="roundRect">
            <a:avLst/>
          </a:prstGeom>
          <a:solidFill>
            <a:srgbClr val="585CA8"/>
          </a:solidFill>
          <a:ln>
            <a:solidFill>
              <a:srgbClr val="585C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cs typeface="Calibri"/>
              </a:rPr>
              <a:t>Peer-Mediated Critical Reading with Get the Gist</a:t>
            </a:r>
          </a:p>
          <a:p>
            <a:endParaRPr lang="en-US" dirty="0">
              <a:cs typeface="Calibri"/>
            </a:endParaRPr>
          </a:p>
          <a:p>
            <a:endParaRPr lang="en-US" dirty="0">
              <a:cs typeface="Calibri"/>
            </a:endParaRPr>
          </a:p>
          <a:p>
            <a:pPr marL="285750" indent="-285750">
              <a:buFont typeface="Arial" panose="020B0604020202020204" pitchFamily="34" charset="0"/>
              <a:buChar char="•"/>
            </a:pPr>
            <a:endParaRPr lang="en-US" dirty="0"/>
          </a:p>
        </p:txBody>
      </p:sp>
      <p:sp>
        <p:nvSpPr>
          <p:cNvPr id="10" name="Rectangle: Rounded Corners 9">
            <a:extLst>
              <a:ext uri="{FF2B5EF4-FFF2-40B4-BE49-F238E27FC236}">
                <a16:creationId xmlns:a16="http://schemas.microsoft.com/office/drawing/2014/main" id="{7079EC9E-4CC3-FE14-181C-A98EF0683261}"/>
              </a:ext>
            </a:extLst>
          </p:cNvPr>
          <p:cNvSpPr/>
          <p:nvPr/>
        </p:nvSpPr>
        <p:spPr>
          <a:xfrm>
            <a:off x="9191245" y="2406565"/>
            <a:ext cx="2368296" cy="1264920"/>
          </a:xfrm>
          <a:prstGeom prst="roundRect">
            <a:avLst/>
          </a:prstGeom>
          <a:solidFill>
            <a:srgbClr val="585CA8"/>
          </a:solidFill>
          <a:ln>
            <a:solidFill>
              <a:srgbClr val="585C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cs typeface="Calibri"/>
              </a:rPr>
              <a:t>Peer-Mediated Critical Reading with Comprehension Questions</a:t>
            </a:r>
            <a:endParaRPr lang="en-US" dirty="0"/>
          </a:p>
        </p:txBody>
      </p:sp>
    </p:spTree>
    <p:extLst>
      <p:ext uri="{BB962C8B-B14F-4D97-AF65-F5344CB8AC3E}">
        <p14:creationId xmlns:p14="http://schemas.microsoft.com/office/powerpoint/2010/main" val="25069406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A90997-60C6-3158-879B-C2DB71E1368B}"/>
              </a:ext>
            </a:extLst>
          </p:cNvPr>
          <p:cNvSpPr>
            <a:spLocks noGrp="1"/>
          </p:cNvSpPr>
          <p:nvPr>
            <p:ph type="title"/>
          </p:nvPr>
        </p:nvSpPr>
        <p:spPr/>
        <p:txBody>
          <a:bodyPr>
            <a:normAutofit/>
          </a:bodyPr>
          <a:lstStyle/>
          <a:p>
            <a:r>
              <a:rPr lang="en-US" dirty="0"/>
              <a:t>How do I know students are demonstrating proficiency?</a:t>
            </a:r>
          </a:p>
        </p:txBody>
      </p:sp>
      <p:sp>
        <p:nvSpPr>
          <p:cNvPr id="5" name="Content Placeholder 4">
            <a:extLst>
              <a:ext uri="{FF2B5EF4-FFF2-40B4-BE49-F238E27FC236}">
                <a16:creationId xmlns:a16="http://schemas.microsoft.com/office/drawing/2014/main" id="{712C9340-89F0-153B-49C4-322F4550E6F0}"/>
              </a:ext>
            </a:extLst>
          </p:cNvPr>
          <p:cNvSpPr>
            <a:spLocks noGrp="1"/>
          </p:cNvSpPr>
          <p:nvPr>
            <p:ph idx="1"/>
          </p:nvPr>
        </p:nvSpPr>
        <p:spPr/>
        <p:txBody>
          <a:bodyPr/>
          <a:lstStyle/>
          <a:p>
            <a:pPr marL="0" indent="0">
              <a:buNone/>
            </a:pPr>
            <a:r>
              <a:rPr lang="en-US" dirty="0"/>
              <a:t>Consider students’:</a:t>
            </a:r>
          </a:p>
          <a:p>
            <a:r>
              <a:rPr lang="en-US" dirty="0"/>
              <a:t>Annotations related to gist pointers or comprehension questions</a:t>
            </a:r>
          </a:p>
          <a:p>
            <a:r>
              <a:rPr lang="en-US" dirty="0"/>
              <a:t>Graphic organizers (i.e., gist statements, responses to culminating questions)</a:t>
            </a:r>
          </a:p>
          <a:p>
            <a:r>
              <a:rPr lang="en-US" dirty="0"/>
              <a:t>Written answers to comprehension questions</a:t>
            </a:r>
          </a:p>
          <a:p>
            <a:r>
              <a:rPr lang="en-US" dirty="0"/>
              <a:t>Responses during text-based discussions</a:t>
            </a:r>
          </a:p>
          <a:p>
            <a:r>
              <a:rPr lang="en-US" dirty="0"/>
              <a:t>Performance related to PACT Plus in other classes</a:t>
            </a:r>
          </a:p>
          <a:p>
            <a:r>
              <a:rPr lang="en-US" dirty="0"/>
              <a:t>Reading assessment data</a:t>
            </a:r>
          </a:p>
        </p:txBody>
      </p:sp>
    </p:spTree>
    <p:extLst>
      <p:ext uri="{BB962C8B-B14F-4D97-AF65-F5344CB8AC3E}">
        <p14:creationId xmlns:p14="http://schemas.microsoft.com/office/powerpoint/2010/main" val="19706280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A0B0-D93B-7207-AD4C-15BAA8D754CB}"/>
              </a:ext>
            </a:extLst>
          </p:cNvPr>
          <p:cNvSpPr>
            <a:spLocks noGrp="1"/>
          </p:cNvSpPr>
          <p:nvPr>
            <p:ph type="title"/>
          </p:nvPr>
        </p:nvSpPr>
        <p:spPr/>
        <p:txBody>
          <a:bodyPr/>
          <a:lstStyle/>
          <a:p>
            <a:r>
              <a:rPr lang="en-US" sz="6000" dirty="0"/>
              <a:t>Resources</a:t>
            </a:r>
            <a:endParaRPr lang="en-CN" dirty="0"/>
          </a:p>
        </p:txBody>
      </p:sp>
      <p:sp>
        <p:nvSpPr>
          <p:cNvPr id="3" name="Slide Number Placeholder 2">
            <a:extLst>
              <a:ext uri="{FF2B5EF4-FFF2-40B4-BE49-F238E27FC236}">
                <a16:creationId xmlns:a16="http://schemas.microsoft.com/office/drawing/2014/main" id="{14F73E21-5E7E-374B-C67F-EBAFEEE081FF}"/>
              </a:ext>
            </a:extLst>
          </p:cNvPr>
          <p:cNvSpPr>
            <a:spLocks noGrp="1"/>
          </p:cNvSpPr>
          <p:nvPr>
            <p:ph type="sldNum" sz="quarter" idx="11"/>
          </p:nvPr>
        </p:nvSpPr>
        <p:spPr/>
        <p:txBody>
          <a:bodyPr/>
          <a:lstStyle/>
          <a:p>
            <a:fld id="{383B7B7A-CDDA-7C44-B1B0-1F1E45567B3B}" type="slidenum">
              <a:rPr lang="en-US" smtClean="0"/>
              <a:pPr/>
              <a:t>69</a:t>
            </a:fld>
            <a:endParaRPr lang="en-US"/>
          </a:p>
        </p:txBody>
      </p:sp>
      <p:sp>
        <p:nvSpPr>
          <p:cNvPr id="4" name="Footer Placeholder 3">
            <a:extLst>
              <a:ext uri="{FF2B5EF4-FFF2-40B4-BE49-F238E27FC236}">
                <a16:creationId xmlns:a16="http://schemas.microsoft.com/office/drawing/2014/main" id="{F6CCC85C-DF5F-2671-6417-2D8A02E90769}"/>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      </a:t>
            </a:r>
          </a:p>
        </p:txBody>
      </p:sp>
    </p:spTree>
    <p:extLst>
      <p:ext uri="{BB962C8B-B14F-4D97-AF65-F5344CB8AC3E}">
        <p14:creationId xmlns:p14="http://schemas.microsoft.com/office/powerpoint/2010/main" val="318142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67227-B359-4F71-32F5-DEA4166E763E}"/>
              </a:ext>
            </a:extLst>
          </p:cNvPr>
          <p:cNvSpPr>
            <a:spLocks noGrp="1"/>
          </p:cNvSpPr>
          <p:nvPr>
            <p:ph type="title"/>
          </p:nvPr>
        </p:nvSpPr>
        <p:spPr/>
        <p:txBody>
          <a:bodyPr/>
          <a:lstStyle/>
          <a:p>
            <a:r>
              <a:rPr lang="en-US" dirty="0"/>
              <a:t>PACT Plus Background</a:t>
            </a:r>
            <a:endParaRPr lang="en-CN" dirty="0"/>
          </a:p>
        </p:txBody>
      </p:sp>
      <p:sp>
        <p:nvSpPr>
          <p:cNvPr id="3" name="Slide Number Placeholder 2">
            <a:extLst>
              <a:ext uri="{FF2B5EF4-FFF2-40B4-BE49-F238E27FC236}">
                <a16:creationId xmlns:a16="http://schemas.microsoft.com/office/drawing/2014/main" id="{E40A6DCB-8A4C-3A3E-6BDD-AB83B257D958}"/>
              </a:ext>
            </a:extLst>
          </p:cNvPr>
          <p:cNvSpPr>
            <a:spLocks noGrp="1"/>
          </p:cNvSpPr>
          <p:nvPr>
            <p:ph type="sldNum" sz="quarter" idx="11"/>
          </p:nvPr>
        </p:nvSpPr>
        <p:spPr/>
        <p:txBody>
          <a:bodyPr/>
          <a:lstStyle/>
          <a:p>
            <a:fld id="{383B7B7A-CDDA-7C44-B1B0-1F1E45567B3B}" type="slidenum">
              <a:rPr lang="en-US" smtClean="0"/>
              <a:pPr/>
              <a:t>7</a:t>
            </a:fld>
            <a:endParaRPr lang="en-US"/>
          </a:p>
        </p:txBody>
      </p:sp>
      <p:sp>
        <p:nvSpPr>
          <p:cNvPr id="4" name="Footer Placeholder 3">
            <a:extLst>
              <a:ext uri="{FF2B5EF4-FFF2-40B4-BE49-F238E27FC236}">
                <a16:creationId xmlns:a16="http://schemas.microsoft.com/office/drawing/2014/main" id="{3EF1E133-C28A-73FF-2BF0-06C7EF057834}"/>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      </a:t>
            </a:r>
          </a:p>
        </p:txBody>
      </p:sp>
    </p:spTree>
    <p:extLst>
      <p:ext uri="{BB962C8B-B14F-4D97-AF65-F5344CB8AC3E}">
        <p14:creationId xmlns:p14="http://schemas.microsoft.com/office/powerpoint/2010/main" val="27896055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4F7A-542B-5870-4CE5-A4FA8E8D15EF}"/>
              </a:ext>
            </a:extLst>
          </p:cNvPr>
          <p:cNvSpPr>
            <a:spLocks noGrp="1"/>
          </p:cNvSpPr>
          <p:nvPr>
            <p:ph type="title"/>
          </p:nvPr>
        </p:nvSpPr>
        <p:spPr>
          <a:xfrm>
            <a:off x="381000" y="-1325563"/>
            <a:ext cx="11430000" cy="1325563"/>
          </a:xfrm>
        </p:spPr>
        <p:txBody>
          <a:bodyPr vert="horz" lIns="91440" tIns="45720" rIns="91440" bIns="45720" rtlCol="0" anchor="b">
            <a:normAutofit/>
          </a:bodyPr>
          <a:lstStyle/>
          <a:p>
            <a:r>
              <a:rPr lang="en-US" dirty="0"/>
              <a:t>Aim coaching website</a:t>
            </a:r>
          </a:p>
        </p:txBody>
      </p:sp>
      <p:sp>
        <p:nvSpPr>
          <p:cNvPr id="3" name="Content Placeholder 2">
            <a:extLst>
              <a:ext uri="{FF2B5EF4-FFF2-40B4-BE49-F238E27FC236}">
                <a16:creationId xmlns:a16="http://schemas.microsoft.com/office/drawing/2014/main" id="{D1AFF2E6-EA43-92AC-0A1D-9BEB4BAA92B1}"/>
              </a:ext>
              <a:ext uri="{C183D7F6-B498-43B3-948B-1728B52AA6E4}">
                <adec:decorative xmlns:adec="http://schemas.microsoft.com/office/drawing/2017/decorative" val="1"/>
              </a:ext>
            </a:extLst>
          </p:cNvPr>
          <p:cNvSpPr>
            <a:spLocks noGrp="1"/>
          </p:cNvSpPr>
          <p:nvPr>
            <p:ph idx="1"/>
          </p:nvPr>
        </p:nvSpPr>
        <p:spPr/>
        <p:txBody>
          <a:bodyPr>
            <a:normAutofit/>
          </a:bodyPr>
          <a:lstStyle/>
          <a:p>
            <a:pPr marL="0" indent="0">
              <a:buNone/>
            </a:pPr>
            <a:endParaRPr lang="en-US" dirty="0"/>
          </a:p>
          <a:p>
            <a:endParaRPr lang="en-US" dirty="0"/>
          </a:p>
        </p:txBody>
      </p:sp>
      <p:pic>
        <p:nvPicPr>
          <p:cNvPr id="5" name="Picture 4" descr="aim coaching website&#10;">
            <a:extLst>
              <a:ext uri="{FF2B5EF4-FFF2-40B4-BE49-F238E27FC236}">
                <a16:creationId xmlns:a16="http://schemas.microsoft.com/office/drawing/2014/main" id="{8F436B1C-8B29-4689-A552-9F172855D0FA}"/>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635847" y="292762"/>
            <a:ext cx="10260754" cy="5893638"/>
          </a:xfrm>
          <a:prstGeom prst="rect">
            <a:avLst/>
          </a:prstGeom>
        </p:spPr>
      </p:pic>
      <p:pic>
        <p:nvPicPr>
          <p:cNvPr id="7" name="Picture 6" descr="aim coaching website&#10;">
            <a:extLst>
              <a:ext uri="{FF2B5EF4-FFF2-40B4-BE49-F238E27FC236}">
                <a16:creationId xmlns:a16="http://schemas.microsoft.com/office/drawing/2014/main" id="{8BB14AC7-B6CC-4C69-A071-9FD558034340}"/>
              </a:ext>
            </a:extLst>
          </p:cNvPr>
          <p:cNvPicPr>
            <a:picLocks noChangeAspect="1"/>
          </p:cNvPicPr>
          <p:nvPr/>
        </p:nvPicPr>
        <p:blipFill>
          <a:blip r:embed="rId3"/>
          <a:stretch>
            <a:fillRect/>
          </a:stretch>
        </p:blipFill>
        <p:spPr>
          <a:xfrm>
            <a:off x="0" y="2687783"/>
            <a:ext cx="12192000" cy="1426500"/>
          </a:xfrm>
          <a:prstGeom prst="rect">
            <a:avLst/>
          </a:prstGeom>
        </p:spPr>
      </p:pic>
    </p:spTree>
    <p:extLst>
      <p:ext uri="{BB962C8B-B14F-4D97-AF65-F5344CB8AC3E}">
        <p14:creationId xmlns:p14="http://schemas.microsoft.com/office/powerpoint/2010/main" val="188235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9929-28AF-CE7B-7130-F8E133D1DD52}"/>
              </a:ext>
            </a:extLst>
          </p:cNvPr>
          <p:cNvSpPr>
            <a:spLocks noGrp="1"/>
          </p:cNvSpPr>
          <p:nvPr>
            <p:ph type="title"/>
          </p:nvPr>
        </p:nvSpPr>
        <p:spPr/>
        <p:txBody>
          <a:bodyPr/>
          <a:lstStyle/>
          <a:p>
            <a:r>
              <a:rPr lang="en-US" sz="6000" dirty="0"/>
              <a:t>Review</a:t>
            </a:r>
            <a:endParaRPr lang="en-CN" dirty="0"/>
          </a:p>
        </p:txBody>
      </p:sp>
      <p:sp>
        <p:nvSpPr>
          <p:cNvPr id="3" name="Slide Number Placeholder 2">
            <a:extLst>
              <a:ext uri="{FF2B5EF4-FFF2-40B4-BE49-F238E27FC236}">
                <a16:creationId xmlns:a16="http://schemas.microsoft.com/office/drawing/2014/main" id="{CE7BC58B-DCE3-C793-C412-0962490B8A2E}"/>
              </a:ext>
            </a:extLst>
          </p:cNvPr>
          <p:cNvSpPr>
            <a:spLocks noGrp="1"/>
          </p:cNvSpPr>
          <p:nvPr>
            <p:ph type="sldNum" sz="quarter" idx="11"/>
          </p:nvPr>
        </p:nvSpPr>
        <p:spPr/>
        <p:txBody>
          <a:bodyPr/>
          <a:lstStyle/>
          <a:p>
            <a:fld id="{383B7B7A-CDDA-7C44-B1B0-1F1E45567B3B}" type="slidenum">
              <a:rPr lang="en-US" smtClean="0"/>
              <a:pPr/>
              <a:t>71</a:t>
            </a:fld>
            <a:endParaRPr lang="en-US"/>
          </a:p>
        </p:txBody>
      </p:sp>
      <p:sp>
        <p:nvSpPr>
          <p:cNvPr id="4" name="Footer Placeholder 3">
            <a:extLst>
              <a:ext uri="{FF2B5EF4-FFF2-40B4-BE49-F238E27FC236}">
                <a16:creationId xmlns:a16="http://schemas.microsoft.com/office/drawing/2014/main" id="{1FE3FBAB-2A40-E85D-3D48-793482EA1796}"/>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      </a:t>
            </a:r>
          </a:p>
        </p:txBody>
      </p:sp>
    </p:spTree>
    <p:extLst>
      <p:ext uri="{BB962C8B-B14F-4D97-AF65-F5344CB8AC3E}">
        <p14:creationId xmlns:p14="http://schemas.microsoft.com/office/powerpoint/2010/main" val="35941926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E792-4EA4-9CA2-5216-70C54AC6B7DE}"/>
              </a:ext>
            </a:extLst>
          </p:cNvPr>
          <p:cNvSpPr>
            <a:spLocks noGrp="1"/>
          </p:cNvSpPr>
          <p:nvPr>
            <p:ph type="title"/>
          </p:nvPr>
        </p:nvSpPr>
        <p:spPr/>
        <p:txBody>
          <a:bodyPr/>
          <a:lstStyle/>
          <a:p>
            <a:r>
              <a:rPr lang="en-US"/>
              <a:t>Review </a:t>
            </a:r>
            <a:endParaRPr lang="en-US" dirty="0"/>
          </a:p>
        </p:txBody>
      </p:sp>
      <p:sp>
        <p:nvSpPr>
          <p:cNvPr id="3" name="Content Placeholder 2">
            <a:extLst>
              <a:ext uri="{FF2B5EF4-FFF2-40B4-BE49-F238E27FC236}">
                <a16:creationId xmlns:a16="http://schemas.microsoft.com/office/drawing/2014/main" id="{D1AFF2E6-EA43-92AC-0A1D-9BEB4BAA92B1}"/>
              </a:ext>
            </a:extLst>
          </p:cNvPr>
          <p:cNvSpPr>
            <a:spLocks noGrp="1"/>
          </p:cNvSpPr>
          <p:nvPr>
            <p:ph idx="1"/>
          </p:nvPr>
        </p:nvSpPr>
        <p:spPr/>
        <p:txBody>
          <a:bodyPr>
            <a:normAutofit/>
          </a:bodyPr>
          <a:lstStyle/>
          <a:p>
            <a:r>
              <a:rPr lang="en-US" dirty="0"/>
              <a:t>PACT Plus is a set of evidence-based comprehension building practices that are content and curriculum agnostic.</a:t>
            </a:r>
          </a:p>
          <a:p>
            <a:r>
              <a:rPr lang="en-US" dirty="0"/>
              <a:t>Teachers can vary the intensity of instruction when implementing Critical Reading keeping in mind the use of a strategy approach in service of a content approach.</a:t>
            </a:r>
          </a:p>
          <a:p>
            <a:r>
              <a:rPr lang="en-US" dirty="0"/>
              <a:t>Make sure to check out the online modules on PACT Plus including how to plan for Critical Reading.</a:t>
            </a:r>
          </a:p>
          <a:p>
            <a:r>
              <a:rPr lang="en-US" dirty="0"/>
              <a:t>Let me know if you have questions or feedback!!</a:t>
            </a:r>
          </a:p>
          <a:p>
            <a:endParaRPr lang="en-US" dirty="0"/>
          </a:p>
        </p:txBody>
      </p:sp>
    </p:spTree>
    <p:extLst>
      <p:ext uri="{BB962C8B-B14F-4D97-AF65-F5344CB8AC3E}">
        <p14:creationId xmlns:p14="http://schemas.microsoft.com/office/powerpoint/2010/main" val="10617566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945A2-44BD-3421-85F0-D38367182699}"/>
              </a:ext>
            </a:extLst>
          </p:cNvPr>
          <p:cNvSpPr>
            <a:spLocks noGrp="1"/>
          </p:cNvSpPr>
          <p:nvPr>
            <p:ph type="title"/>
          </p:nvPr>
        </p:nvSpPr>
        <p:spPr/>
        <p:txBody>
          <a:bodyPr>
            <a:normAutofit fontScale="90000"/>
          </a:bodyPr>
          <a:lstStyle/>
          <a:p>
            <a:r>
              <a:rPr lang="en-US" dirty="0"/>
              <a:t>Thank you! </a:t>
            </a:r>
            <a:br>
              <a:rPr lang="en-US" dirty="0"/>
            </a:br>
            <a:r>
              <a:rPr lang="en-US" dirty="0" err="1"/>
              <a:t>jawexler@umd.edu</a:t>
            </a:r>
            <a:endParaRPr lang="en-CN" dirty="0"/>
          </a:p>
        </p:txBody>
      </p:sp>
      <p:sp>
        <p:nvSpPr>
          <p:cNvPr id="3" name="Slide Number Placeholder 2">
            <a:extLst>
              <a:ext uri="{FF2B5EF4-FFF2-40B4-BE49-F238E27FC236}">
                <a16:creationId xmlns:a16="http://schemas.microsoft.com/office/drawing/2014/main" id="{5FEDDB1B-2F6B-3BAE-1AAC-4DB0B5A67291}"/>
              </a:ext>
            </a:extLst>
          </p:cNvPr>
          <p:cNvSpPr>
            <a:spLocks noGrp="1"/>
          </p:cNvSpPr>
          <p:nvPr>
            <p:ph type="sldNum" sz="quarter" idx="11"/>
          </p:nvPr>
        </p:nvSpPr>
        <p:spPr/>
        <p:txBody>
          <a:bodyPr/>
          <a:lstStyle/>
          <a:p>
            <a:fld id="{383B7B7A-CDDA-7C44-B1B0-1F1E45567B3B}" type="slidenum">
              <a:rPr lang="en-US" smtClean="0"/>
              <a:pPr/>
              <a:t>73</a:t>
            </a:fld>
            <a:endParaRPr lang="en-US"/>
          </a:p>
        </p:txBody>
      </p:sp>
      <p:sp>
        <p:nvSpPr>
          <p:cNvPr id="4" name="Footer Placeholder 3">
            <a:extLst>
              <a:ext uri="{FF2B5EF4-FFF2-40B4-BE49-F238E27FC236}">
                <a16:creationId xmlns:a16="http://schemas.microsoft.com/office/drawing/2014/main" id="{A51AFC33-8460-54A2-E17A-4494D5532185}"/>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      </a:t>
            </a:r>
          </a:p>
        </p:txBody>
      </p:sp>
    </p:spTree>
    <p:extLst>
      <p:ext uri="{BB962C8B-B14F-4D97-AF65-F5344CB8AC3E}">
        <p14:creationId xmlns:p14="http://schemas.microsoft.com/office/powerpoint/2010/main" val="18993084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A0B0-1C4A-8343-EB59-DDDCE3FB7F14}"/>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questions</a:t>
            </a:r>
          </a:p>
        </p:txBody>
      </p:sp>
    </p:spTree>
    <p:extLst>
      <p:ext uri="{BB962C8B-B14F-4D97-AF65-F5344CB8AC3E}">
        <p14:creationId xmlns:p14="http://schemas.microsoft.com/office/powerpoint/2010/main" val="27150067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63F60-67F3-B6E7-C98C-7B9ECC690DAA}"/>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Questions continued</a:t>
            </a:r>
          </a:p>
        </p:txBody>
      </p:sp>
    </p:spTree>
    <p:extLst>
      <p:ext uri="{BB962C8B-B14F-4D97-AF65-F5344CB8AC3E}">
        <p14:creationId xmlns:p14="http://schemas.microsoft.com/office/powerpoint/2010/main" val="1506528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D37A9-6190-2FA3-3B6F-7ECA7C802132}"/>
              </a:ext>
            </a:extLst>
          </p:cNvPr>
          <p:cNvSpPr>
            <a:spLocks noGrp="1"/>
          </p:cNvSpPr>
          <p:nvPr>
            <p:ph type="title" idx="4294967295"/>
          </p:nvPr>
        </p:nvSpPr>
        <p:spPr>
          <a:xfrm>
            <a:off x="838200" y="-1325563"/>
            <a:ext cx="10515600" cy="1325563"/>
          </a:xfrm>
          <a:prstGeom prst="rect">
            <a:avLst/>
          </a:prstGeom>
        </p:spPr>
        <p:txBody>
          <a:bodyPr anchor="b"/>
          <a:lstStyle/>
          <a:p>
            <a:r>
              <a:rPr lang="en-US" dirty="0"/>
              <a:t>Ohio</a:t>
            </a:r>
          </a:p>
        </p:txBody>
      </p:sp>
    </p:spTree>
    <p:extLst>
      <p:ext uri="{BB962C8B-B14F-4D97-AF65-F5344CB8AC3E}">
        <p14:creationId xmlns:p14="http://schemas.microsoft.com/office/powerpoint/2010/main" val="41141004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0F17-2FDF-609C-CFA4-D3E8F1097148}"/>
              </a:ext>
            </a:extLst>
          </p:cNvPr>
          <p:cNvSpPr>
            <a:spLocks noGrp="1"/>
          </p:cNvSpPr>
          <p:nvPr>
            <p:ph type="title" idx="4294967295"/>
          </p:nvPr>
        </p:nvSpPr>
        <p:spPr>
          <a:xfrm>
            <a:off x="838200" y="-1325563"/>
            <a:ext cx="10515600" cy="1325563"/>
          </a:xfrm>
          <a:prstGeom prst="rect">
            <a:avLst/>
          </a:prstGeom>
        </p:spPr>
        <p:txBody>
          <a:bodyPr anchor="b"/>
          <a:lstStyle/>
          <a:p>
            <a:r>
              <a:rPr lang="en-US" dirty="0"/>
              <a:t>Ohio Literacy Academy </a:t>
            </a:r>
          </a:p>
        </p:txBody>
      </p:sp>
    </p:spTree>
    <p:extLst>
      <p:ext uri="{BB962C8B-B14F-4D97-AF65-F5344CB8AC3E}">
        <p14:creationId xmlns:p14="http://schemas.microsoft.com/office/powerpoint/2010/main" val="3889892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
          <p:cNvSpPr txBox="1">
            <a:spLocks noGrp="1"/>
          </p:cNvSpPr>
          <p:nvPr>
            <p:ph type="title"/>
          </p:nvPr>
        </p:nvSpPr>
        <p:spPr>
          <a:xfrm>
            <a:off x="630622" y="234779"/>
            <a:ext cx="10935302" cy="11121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00000"/>
              <a:buFont typeface="Calibri"/>
              <a:buNone/>
            </a:pPr>
            <a:r>
              <a:rPr lang="en-US" dirty="0"/>
              <a:t>Many Middle School Students </a:t>
            </a:r>
            <a:br>
              <a:rPr lang="en-US" dirty="0"/>
            </a:br>
            <a:r>
              <a:rPr lang="en-US" dirty="0"/>
              <a:t>Struggle with Reading</a:t>
            </a:r>
            <a:endParaRPr dirty="0"/>
          </a:p>
        </p:txBody>
      </p:sp>
      <p:pic>
        <p:nvPicPr>
          <p:cNvPr id="3" name="Picture 2" descr="Students reading profocency level on NAEP across years&#10;">
            <a:extLst>
              <a:ext uri="{FF2B5EF4-FFF2-40B4-BE49-F238E27FC236}">
                <a16:creationId xmlns:a16="http://schemas.microsoft.com/office/drawing/2014/main" id="{F48282B4-A8F0-4624-813E-D2535D2F2D4E}"/>
              </a:ext>
            </a:extLst>
          </p:cNvPr>
          <p:cNvPicPr>
            <a:picLocks noChangeAspect="1"/>
          </p:cNvPicPr>
          <p:nvPr/>
        </p:nvPicPr>
        <p:blipFill>
          <a:blip r:embed="rId3"/>
          <a:stretch>
            <a:fillRect/>
          </a:stretch>
        </p:blipFill>
        <p:spPr>
          <a:xfrm>
            <a:off x="1067632" y="1331895"/>
            <a:ext cx="6924462" cy="4962435"/>
          </a:xfrm>
          <a:prstGeom prst="rect">
            <a:avLst/>
          </a:prstGeom>
        </p:spPr>
      </p:pic>
      <p:sp>
        <p:nvSpPr>
          <p:cNvPr id="140" name="Google Shape;140;p2"/>
          <p:cNvSpPr txBox="1"/>
          <p:nvPr/>
        </p:nvSpPr>
        <p:spPr>
          <a:xfrm>
            <a:off x="8395855" y="2679276"/>
            <a:ext cx="3015690" cy="286228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NAEP Proficient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locate information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identify main idea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identify order of events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make simple inferences</a:t>
            </a: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a:ea typeface="+mn-ea"/>
                <a:cs typeface="Calibri"/>
                <a:sym typeface="Calibri"/>
              </a:rPr>
              <a:t>Identify one or both sides of an argument in informational text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interpret meaning of a word as it is used in text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7" name="Google Shape;141;p2">
            <a:extLst>
              <a:ext uri="{FF2B5EF4-FFF2-40B4-BE49-F238E27FC236}">
                <a16:creationId xmlns:a16="http://schemas.microsoft.com/office/drawing/2014/main" id="{DAD37DD0-0941-416A-B0A6-335C848109BB}"/>
              </a:ext>
              <a:ext uri="{C183D7F6-B498-43B3-948B-1728B52AA6E4}">
                <adec:decorative xmlns:adec="http://schemas.microsoft.com/office/drawing/2017/decorative" val="1"/>
              </a:ext>
            </a:extLst>
          </p:cNvPr>
          <p:cNvCxnSpPr/>
          <p:nvPr/>
        </p:nvCxnSpPr>
        <p:spPr>
          <a:xfrm rot="10800000">
            <a:off x="5237021" y="2374570"/>
            <a:ext cx="3158838" cy="1400889"/>
          </a:xfrm>
          <a:prstGeom prst="straightConnector1">
            <a:avLst/>
          </a:prstGeom>
          <a:noFill/>
          <a:ln w="101600" cap="flat" cmpd="sng">
            <a:solidFill>
              <a:srgbClr val="595CA9"/>
            </a:solidFill>
            <a:prstDash val="solid"/>
            <a:miter lim="800000"/>
            <a:headEnd type="none" w="sm" len="sm"/>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3AA6-4526-9A4F-B863-81EE57C357AC}"/>
              </a:ext>
            </a:extLst>
          </p:cNvPr>
          <p:cNvSpPr>
            <a:spLocks noGrp="1"/>
          </p:cNvSpPr>
          <p:nvPr>
            <p:ph type="title"/>
          </p:nvPr>
        </p:nvSpPr>
        <p:spPr/>
        <p:txBody>
          <a:bodyPr>
            <a:normAutofit/>
          </a:bodyPr>
          <a:lstStyle/>
          <a:p>
            <a:r>
              <a:rPr lang="en-US" dirty="0"/>
              <a:t>School-Wide Literacy Models Provide for Struggling Readers in an Efficient Way</a:t>
            </a:r>
          </a:p>
        </p:txBody>
      </p:sp>
      <p:pic>
        <p:nvPicPr>
          <p:cNvPr id="3" name="Picture 2">
            <a:extLst>
              <a:ext uri="{FF2B5EF4-FFF2-40B4-BE49-F238E27FC236}">
                <a16:creationId xmlns:a16="http://schemas.microsoft.com/office/drawing/2014/main" id="{F40525C2-D2B8-4542-B5C7-58AB288841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87361" y="-763082"/>
            <a:ext cx="8468360" cy="8468360"/>
          </a:xfrm>
          <a:prstGeom prst="rect">
            <a:avLst/>
          </a:prstGeom>
        </p:spPr>
      </p:pic>
      <p:sp>
        <p:nvSpPr>
          <p:cNvPr id="7" name="Rounded Rectangle 6">
            <a:extLst>
              <a:ext uri="{FF2B5EF4-FFF2-40B4-BE49-F238E27FC236}">
                <a16:creationId xmlns:a16="http://schemas.microsoft.com/office/drawing/2014/main" id="{8943A9F8-F3CC-5249-B697-DA21BE29CC9C}"/>
              </a:ext>
            </a:extLst>
          </p:cNvPr>
          <p:cNvSpPr/>
          <p:nvPr/>
        </p:nvSpPr>
        <p:spPr>
          <a:xfrm>
            <a:off x="4337125" y="2039115"/>
            <a:ext cx="1178560" cy="779780"/>
          </a:xfrm>
          <a:prstGeom prst="roundRect">
            <a:avLst/>
          </a:prstGeom>
          <a:solidFill>
            <a:srgbClr val="15A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4" name="Rounded Rectangle 3">
            <a:extLst>
              <a:ext uri="{FF2B5EF4-FFF2-40B4-BE49-F238E27FC236}">
                <a16:creationId xmlns:a16="http://schemas.microsoft.com/office/drawing/2014/main" id="{1E6B8606-7CD2-0D4F-A504-64D728921B1C}"/>
              </a:ext>
            </a:extLst>
          </p:cNvPr>
          <p:cNvSpPr/>
          <p:nvPr/>
        </p:nvSpPr>
        <p:spPr>
          <a:xfrm>
            <a:off x="5617285" y="2039115"/>
            <a:ext cx="4023360" cy="779780"/>
          </a:xfrm>
          <a:prstGeom prst="roundRect">
            <a:avLst/>
          </a:prstGeom>
          <a:solidFill>
            <a:srgbClr val="2D8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Science</a:t>
            </a:r>
          </a:p>
        </p:txBody>
      </p:sp>
      <p:pic>
        <p:nvPicPr>
          <p:cNvPr id="12" name="Picture 11">
            <a:extLst>
              <a:ext uri="{FF2B5EF4-FFF2-40B4-BE49-F238E27FC236}">
                <a16:creationId xmlns:a16="http://schemas.microsoft.com/office/drawing/2014/main" id="{FAE27AFE-799A-5345-94D7-3814D5478B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65088" y="2039115"/>
            <a:ext cx="1532319" cy="779780"/>
          </a:xfrm>
          <a:prstGeom prst="rect">
            <a:avLst/>
          </a:prstGeom>
        </p:spPr>
      </p:pic>
      <p:sp>
        <p:nvSpPr>
          <p:cNvPr id="8" name="Rounded Rectangle 7">
            <a:extLst>
              <a:ext uri="{FF2B5EF4-FFF2-40B4-BE49-F238E27FC236}">
                <a16:creationId xmlns:a16="http://schemas.microsoft.com/office/drawing/2014/main" id="{53C89C0D-BD74-A443-8A4E-BC8A5A529749}"/>
              </a:ext>
            </a:extLst>
          </p:cNvPr>
          <p:cNvSpPr/>
          <p:nvPr/>
        </p:nvSpPr>
        <p:spPr>
          <a:xfrm>
            <a:off x="4337125" y="3113380"/>
            <a:ext cx="1178560" cy="779780"/>
          </a:xfrm>
          <a:prstGeom prst="roundRect">
            <a:avLst/>
          </a:prstGeom>
          <a:solidFill>
            <a:srgbClr val="15A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5" name="Rounded Rectangle 4">
            <a:extLst>
              <a:ext uri="{FF2B5EF4-FFF2-40B4-BE49-F238E27FC236}">
                <a16:creationId xmlns:a16="http://schemas.microsoft.com/office/drawing/2014/main" id="{74847C6D-AF72-3749-A91A-C4D61B877FAA}"/>
              </a:ext>
            </a:extLst>
          </p:cNvPr>
          <p:cNvSpPr/>
          <p:nvPr/>
        </p:nvSpPr>
        <p:spPr>
          <a:xfrm>
            <a:off x="5617285" y="3115595"/>
            <a:ext cx="4023360" cy="779780"/>
          </a:xfrm>
          <a:prstGeom prst="roundRect">
            <a:avLst/>
          </a:prstGeom>
          <a:solidFill>
            <a:srgbClr val="595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Social Studies</a:t>
            </a:r>
          </a:p>
        </p:txBody>
      </p:sp>
      <p:pic>
        <p:nvPicPr>
          <p:cNvPr id="14" name="Picture 13">
            <a:extLst>
              <a:ext uri="{FF2B5EF4-FFF2-40B4-BE49-F238E27FC236}">
                <a16:creationId xmlns:a16="http://schemas.microsoft.com/office/drawing/2014/main" id="{8796724F-66E3-8E45-BE50-2E53084969D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65088" y="3019417"/>
            <a:ext cx="1454563" cy="967705"/>
          </a:xfrm>
          <a:prstGeom prst="rect">
            <a:avLst/>
          </a:prstGeom>
        </p:spPr>
      </p:pic>
      <p:sp>
        <p:nvSpPr>
          <p:cNvPr id="9" name="Rounded Rectangle 8">
            <a:extLst>
              <a:ext uri="{FF2B5EF4-FFF2-40B4-BE49-F238E27FC236}">
                <a16:creationId xmlns:a16="http://schemas.microsoft.com/office/drawing/2014/main" id="{F0494C05-132A-5643-AC34-9FD4BB5BDC2E}"/>
              </a:ext>
            </a:extLst>
          </p:cNvPr>
          <p:cNvSpPr/>
          <p:nvPr/>
        </p:nvSpPr>
        <p:spPr>
          <a:xfrm>
            <a:off x="4337125" y="4181734"/>
            <a:ext cx="1178560" cy="779780"/>
          </a:xfrm>
          <a:prstGeom prst="roundRect">
            <a:avLst/>
          </a:prstGeom>
          <a:solidFill>
            <a:srgbClr val="15A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6" name="Rounded Rectangle 5">
            <a:extLst>
              <a:ext uri="{FF2B5EF4-FFF2-40B4-BE49-F238E27FC236}">
                <a16:creationId xmlns:a16="http://schemas.microsoft.com/office/drawing/2014/main" id="{A531A3C0-B7A3-7144-92FF-59DF2E5A7954}"/>
              </a:ext>
            </a:extLst>
          </p:cNvPr>
          <p:cNvSpPr/>
          <p:nvPr/>
        </p:nvSpPr>
        <p:spPr>
          <a:xfrm>
            <a:off x="5617285" y="4181734"/>
            <a:ext cx="4023360" cy="779780"/>
          </a:xfrm>
          <a:prstGeom prst="roundRect">
            <a:avLst/>
          </a:prstGeom>
          <a:solidFill>
            <a:srgbClr val="0A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ELA</a:t>
            </a:r>
          </a:p>
        </p:txBody>
      </p:sp>
      <p:pic>
        <p:nvPicPr>
          <p:cNvPr id="16" name="Picture 15">
            <a:extLst>
              <a:ext uri="{FF2B5EF4-FFF2-40B4-BE49-F238E27FC236}">
                <a16:creationId xmlns:a16="http://schemas.microsoft.com/office/drawing/2014/main" id="{D099D8F9-3B4D-4F49-AD2B-C63A8B68E25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365088" y="4088059"/>
            <a:ext cx="1454563" cy="967130"/>
          </a:xfrm>
          <a:prstGeom prst="rect">
            <a:avLst/>
          </a:prstGeom>
        </p:spPr>
      </p:pic>
    </p:spTree>
    <p:extLst>
      <p:ext uri="{BB962C8B-B14F-4D97-AF65-F5344CB8AC3E}">
        <p14:creationId xmlns:p14="http://schemas.microsoft.com/office/powerpoint/2010/main" val="229187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8" grpId="0" animBg="1"/>
      <p:bldP spid="5" grpId="0" animBg="1"/>
      <p:bldP spid="9"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Literacy Academy 2025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6a0b0f5-ab3f-4382-8730-459fb424e421" xsi:nil="true"/>
    <lcf76f155ced4ddcb4097134ff3c332f xmlns="060c7add-b8f2-4c7c-97dd-14b00c47775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D06F2EA21C7F41831EF8DF46BBAD39" ma:contentTypeVersion="17" ma:contentTypeDescription="Create a new document." ma:contentTypeScope="" ma:versionID="fe51f45d1cac64ef76a09dad458168f3">
  <xsd:schema xmlns:xsd="http://www.w3.org/2001/XMLSchema" xmlns:xs="http://www.w3.org/2001/XMLSchema" xmlns:p="http://schemas.microsoft.com/office/2006/metadata/properties" xmlns:ns2="060c7add-b8f2-4c7c-97dd-14b00c477754" xmlns:ns3="e0be4bdd-97d5-4737-a636-76f1d70288cf" xmlns:ns4="06a0b0f5-ab3f-4382-8730-459fb424e421" targetNamespace="http://schemas.microsoft.com/office/2006/metadata/properties" ma:root="true" ma:fieldsID="b9db602e64c2949a9c3cb0eabc57ca80" ns2:_="" ns3:_="" ns4:_="">
    <xsd:import namespace="060c7add-b8f2-4c7c-97dd-14b00c477754"/>
    <xsd:import namespace="e0be4bdd-97d5-4737-a636-76f1d70288cf"/>
    <xsd:import namespace="06a0b0f5-ab3f-4382-8730-459fb424e4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0c7add-b8f2-4c7c-97dd-14b00c4777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be4bdd-97d5-4737-a636-76f1d70288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a0b0f5-ab3f-4382-8730-459fb424e42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407fa3c-6869-4727-8186-b6f0871dda6b}" ma:internalName="TaxCatchAll" ma:showField="CatchAllData" ma:web="e0be4bdd-97d5-4737-a636-76f1d70288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4F1433-6AC0-492C-8AA2-8515C006EF05}">
  <ds:schemaRefs>
    <ds:schemaRef ds:uri="http://schemas.microsoft.com/sharepoint/v3/contenttype/forms"/>
  </ds:schemaRefs>
</ds:datastoreItem>
</file>

<file path=customXml/itemProps2.xml><?xml version="1.0" encoding="utf-8"?>
<ds:datastoreItem xmlns:ds="http://schemas.openxmlformats.org/officeDocument/2006/customXml" ds:itemID="{8EF2702F-4C9A-4375-B45C-69A4DC5DD06D}">
  <ds:schemaRefs>
    <ds:schemaRef ds:uri="e0be4bdd-97d5-4737-a636-76f1d70288cf"/>
    <ds:schemaRef ds:uri="http://schemas.microsoft.com/office/2006/documentManagement/types"/>
    <ds:schemaRef ds:uri="http://www.w3.org/XML/1998/namespace"/>
    <ds:schemaRef ds:uri="http://purl.org/dc/elements/1.1/"/>
    <ds:schemaRef ds:uri="060c7add-b8f2-4c7c-97dd-14b00c477754"/>
    <ds:schemaRef ds:uri="http://purl.org/dc/terms/"/>
    <ds:schemaRef ds:uri="http://schemas.microsoft.com/office/2006/metadata/properties"/>
    <ds:schemaRef ds:uri="http://schemas.microsoft.com/office/infopath/2007/PartnerControls"/>
    <ds:schemaRef ds:uri="http://schemas.openxmlformats.org/package/2006/metadata/core-properties"/>
    <ds:schemaRef ds:uri="06a0b0f5-ab3f-4382-8730-459fb424e421"/>
    <ds:schemaRef ds:uri="http://purl.org/dc/dcmitype/"/>
  </ds:schemaRefs>
</ds:datastoreItem>
</file>

<file path=customXml/itemProps3.xml><?xml version="1.0" encoding="utf-8"?>
<ds:datastoreItem xmlns:ds="http://schemas.openxmlformats.org/officeDocument/2006/customXml" ds:itemID="{D8876C4D-202B-4F58-AAD6-4965E9A365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0c7add-b8f2-4c7c-97dd-14b00c477754"/>
    <ds:schemaRef ds:uri="e0be4bdd-97d5-4737-a636-76f1d70288cf"/>
    <ds:schemaRef ds:uri="06a0b0f5-ab3f-4382-8730-459fb424e4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0f8fcc4-94d8-4f07-84eb-36ed57c7c8a2}" enabled="0" method="" siteId="{50f8fcc4-94d8-4f07-84eb-36ed57c7c8a2}" removed="1"/>
</clbl:labelList>
</file>

<file path=docProps/app.xml><?xml version="1.0" encoding="utf-8"?>
<Properties xmlns="http://schemas.openxmlformats.org/officeDocument/2006/extended-properties" xmlns:vt="http://schemas.openxmlformats.org/officeDocument/2006/docPropsVTypes">
  <Template/>
  <TotalTime>4044</TotalTime>
  <Words>4005</Words>
  <Application>Microsoft Office PowerPoint</Application>
  <PresentationFormat>Widescreen</PresentationFormat>
  <Paragraphs>475</Paragraphs>
  <Slides>77</Slides>
  <Notes>54</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77</vt:i4>
      </vt:variant>
    </vt:vector>
  </HeadingPairs>
  <TitlesOfParts>
    <vt:vector size="89" baseType="lpstr">
      <vt:lpstr>Calibri Light</vt:lpstr>
      <vt:lpstr>Arial</vt:lpstr>
      <vt:lpstr>Calibri</vt:lpstr>
      <vt:lpstr>Marker Felt Thin</vt:lpstr>
      <vt:lpstr>Aptos</vt:lpstr>
      <vt:lpstr>Source Sans Pro</vt:lpstr>
      <vt:lpstr>Open Sans</vt:lpstr>
      <vt:lpstr>Source Sans Pro SemiBold</vt:lpstr>
      <vt:lpstr>Gill Sans MT</vt:lpstr>
      <vt:lpstr>Literacy Academy 2025 Deck</vt:lpstr>
      <vt:lpstr>Opening and Closing Slides</vt:lpstr>
      <vt:lpstr>Document</vt:lpstr>
      <vt:lpstr>Ohio: The Heart of it All. Ohio.org</vt:lpstr>
      <vt:lpstr>Literacy Academy 2025</vt:lpstr>
      <vt:lpstr>Disclaimer</vt:lpstr>
      <vt:lpstr>Using an Evidence-Based Comprehension Building Practice to Improve Comprehension and Content Knowledge for Secondary Students: An Overview and Considerations for Varying Implementation Intensity </vt:lpstr>
      <vt:lpstr>PACT Plus Booster Session Overview</vt:lpstr>
      <vt:lpstr>Session Objectives</vt:lpstr>
      <vt:lpstr>PACT Plus Background</vt:lpstr>
      <vt:lpstr>Many Middle School Students  Struggle with Reading</vt:lpstr>
      <vt:lpstr>School-Wide Literacy Models Provide for Struggling Readers in an Efficient Way</vt:lpstr>
      <vt:lpstr>IES Recommendations Based on Strong or Moderate Scientific Evidence</vt:lpstr>
      <vt:lpstr>PACT Plus Practices</vt:lpstr>
      <vt:lpstr>Sample lesson schedule</vt:lpstr>
      <vt:lpstr>Introduction and Prior Knowledge</vt:lpstr>
      <vt:lpstr>Essential Word Components</vt:lpstr>
      <vt:lpstr>Critical Reading</vt:lpstr>
      <vt:lpstr>Two Options for Critical Reading</vt:lpstr>
      <vt:lpstr>Embedded Explicit Strategy Instruction Option</vt:lpstr>
      <vt:lpstr>Critical Reading with Get the Gist</vt:lpstr>
      <vt:lpstr>Get the Gist Steps</vt:lpstr>
      <vt:lpstr>Critical Reading with Get the Gist Structure</vt:lpstr>
      <vt:lpstr>Critical Reading with Get the Gist Structure: introduce the passage </vt:lpstr>
      <vt:lpstr>Science Lesson 1: Venus Flytrap</vt:lpstr>
      <vt:lpstr>Critical Reading with Get the Gist Structure: Teach and model</vt:lpstr>
      <vt:lpstr>Introduce the Step: Main who/what</vt:lpstr>
      <vt:lpstr>Introduce the  Gist Pointers: Step 1</vt:lpstr>
      <vt:lpstr>Model the Step: Step 1</vt:lpstr>
      <vt:lpstr>Introduce the Step: Most important information</vt:lpstr>
      <vt:lpstr>Introduce the  Gist Pointers: Step 2</vt:lpstr>
      <vt:lpstr>Model the Step: Step 2 </vt:lpstr>
      <vt:lpstr>Introduce the Step: write a gist statement</vt:lpstr>
      <vt:lpstr>Introduce the  Gist Pointers: Step 3</vt:lpstr>
      <vt:lpstr>Model the Step: step 3</vt:lpstr>
      <vt:lpstr>Model the Step: step 3 (cont.)</vt:lpstr>
      <vt:lpstr>Model the Step: step 3 (cont.)</vt:lpstr>
      <vt:lpstr>Critical Reading with Get the Gist: Practice </vt:lpstr>
      <vt:lpstr>Critical Reading with Get the Gist Structure: culminating question</vt:lpstr>
      <vt:lpstr>Answer the Culminating Question</vt:lpstr>
      <vt:lpstr>Culminating Question Model</vt:lpstr>
      <vt:lpstr>Culminating Question Model (continued)</vt:lpstr>
      <vt:lpstr>Peer-Mediated Critical Reading with Get the Gist</vt:lpstr>
      <vt:lpstr>Background Info on Partner Reading</vt:lpstr>
      <vt:lpstr>Peer-Mediated Get the Gist Structure</vt:lpstr>
      <vt:lpstr>Partner reading with get the gist</vt:lpstr>
      <vt:lpstr>A Reminder: Two Options for Critical Reading</vt:lpstr>
      <vt:lpstr>Critical Reading Text-Based Discussion Approach:  An Explicit Instruction Continuum</vt:lpstr>
      <vt:lpstr>Peer-Mediated Critical Reading with Comprehension Questions</vt:lpstr>
      <vt:lpstr>Peer-Mediated Critical Reading with Comprehension Questions Structure</vt:lpstr>
      <vt:lpstr>Peer-Mediated Critical Reading with Comprehension Questions Structure </vt:lpstr>
      <vt:lpstr>Science Lesson 1: Venus Flytrap </vt:lpstr>
      <vt:lpstr>Peer-Mediated Critical Reading with Comprehension Questions Structure  </vt:lpstr>
      <vt:lpstr>Ask 1–2 Comprehension Questions</vt:lpstr>
      <vt:lpstr>Ask 1–2 Comprehension Questions </vt:lpstr>
      <vt:lpstr>Comprehension Question</vt:lpstr>
      <vt:lpstr>Ask 1–2 Comprehension Questions  </vt:lpstr>
      <vt:lpstr>Turn-and-Talk</vt:lpstr>
      <vt:lpstr>Your Turn Turn-and-Talk</vt:lpstr>
      <vt:lpstr>Ask 1–2 Comprehension Questions   </vt:lpstr>
      <vt:lpstr>Ask Follow-Up Questions</vt:lpstr>
      <vt:lpstr>Your Turn Class Discussion</vt:lpstr>
      <vt:lpstr>Ask 1–2 Comprehension Questions     </vt:lpstr>
      <vt:lpstr>Peer-Mediated Critical Reading with Comprehension Questions Structure   </vt:lpstr>
      <vt:lpstr>Answer the Culminating Question </vt:lpstr>
      <vt:lpstr>Implementation Suggestions</vt:lpstr>
      <vt:lpstr>Critical Reading Text-Based Discussion Approach:  An Explicit Instruction Continuum  </vt:lpstr>
      <vt:lpstr>Sample Progression for Critical Reading</vt:lpstr>
      <vt:lpstr>Sample Progression for Critical Reading </vt:lpstr>
      <vt:lpstr>Sample Progression for Critical Reading   </vt:lpstr>
      <vt:lpstr>How do I know students are demonstrating proficiency?</vt:lpstr>
      <vt:lpstr>Resources</vt:lpstr>
      <vt:lpstr>Aim coaching website</vt:lpstr>
      <vt:lpstr>Review</vt:lpstr>
      <vt:lpstr>Review </vt:lpstr>
      <vt:lpstr>Thank you!  jawexler@umd.edu</vt:lpstr>
      <vt:lpstr>questions</vt:lpstr>
      <vt:lpstr>Questions continued</vt:lpstr>
      <vt:lpstr>Ohio</vt:lpstr>
      <vt:lpstr>Ohio Literacy Academy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Ohio Department of Education and Workforce</dc:creator>
  <cp:keywords/>
  <dc:description/>
  <cp:lastModifiedBy>Mallory, Andrea</cp:lastModifiedBy>
  <cp:revision>30</cp:revision>
  <cp:lastPrinted>2023-06-01T12:39:21Z</cp:lastPrinted>
  <dcterms:created xsi:type="dcterms:W3CDTF">2019-10-25T18:01:05Z</dcterms:created>
  <dcterms:modified xsi:type="dcterms:W3CDTF">2025-06-11T20:00:57Z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0x010100F7D06F2EA21C7F41831EF8DF46BBAD39</vt:lpwstr>
  </property>
  <property fmtid="{D5CDD505-2E9C-101B-9397-08002B2CF9AE}" pid="3" name="MediaServiceImageTags">
    <vt:lpwstr/>
  </property>
</Properties>
</file>