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7_DEE7B839.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F_B88D2A04.xml" ContentType="application/vnd.ms-powerpoint.comment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comments/modernComment_120_8EB0302.xml" ContentType="application/vnd.ms-powerpoint.comments+xml"/>
  <Override PartName="/ppt/notesSlides/notesSlide5.xml" ContentType="application/vnd.openxmlformats-officedocument.presentationml.notesSlide+xml"/>
  <Override PartName="/ppt/comments/modernComment_11B0_7FC1D37D.xml" ContentType="application/vnd.ms-powerpoint.comments+xml"/>
  <Override PartName="/ppt/notesSlides/notesSlide6.xml" ContentType="application/vnd.openxmlformats-officedocument.presentationml.notesSlide+xml"/>
  <Override PartName="/ppt/comments/modernComment_131_0.xml" ContentType="application/vnd.ms-powerpoint.comments+xml"/>
  <Override PartName="/ppt/notesSlides/notesSlide7.xml" ContentType="application/vnd.openxmlformats-officedocument.presentationml.notesSlide+xml"/>
  <Override PartName="/ppt/comments/modernComment_1042_7E8CAA37.xml" ContentType="application/vnd.ms-powerpoint.comments+xml"/>
  <Override PartName="/ppt/comments/modernComment_113_BA18502B.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4EE_5423ACDE.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D27_6A3AB1C9.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7" r:id="rId4"/>
    <p:sldMasterId id="2147483795" r:id="rId5"/>
  </p:sldMasterIdLst>
  <p:notesMasterIdLst>
    <p:notesMasterId r:id="rId40"/>
  </p:notesMasterIdLst>
  <p:handoutMasterIdLst>
    <p:handoutMasterId r:id="rId41"/>
  </p:handoutMasterIdLst>
  <p:sldIdLst>
    <p:sldId id="268" r:id="rId6"/>
    <p:sldId id="270" r:id="rId7"/>
    <p:sldId id="262" r:id="rId8"/>
    <p:sldId id="263" r:id="rId9"/>
    <p:sldId id="4515" r:id="rId10"/>
    <p:sldId id="257" r:id="rId11"/>
    <p:sldId id="271" r:id="rId12"/>
    <p:sldId id="288" r:id="rId13"/>
    <p:sldId id="4528" r:id="rId14"/>
    <p:sldId id="305" r:id="rId15"/>
    <p:sldId id="4162" r:id="rId16"/>
    <p:sldId id="275" r:id="rId17"/>
    <p:sldId id="7455" r:id="rId18"/>
    <p:sldId id="284" r:id="rId19"/>
    <p:sldId id="278" r:id="rId20"/>
    <p:sldId id="7460" r:id="rId21"/>
    <p:sldId id="7461" r:id="rId22"/>
    <p:sldId id="7453" r:id="rId23"/>
    <p:sldId id="409" r:id="rId24"/>
    <p:sldId id="6654" r:id="rId25"/>
    <p:sldId id="6656" r:id="rId26"/>
    <p:sldId id="1262" r:id="rId27"/>
    <p:sldId id="7464" r:id="rId28"/>
    <p:sldId id="7462" r:id="rId29"/>
    <p:sldId id="7463" r:id="rId30"/>
    <p:sldId id="514" r:id="rId31"/>
    <p:sldId id="7465" r:id="rId32"/>
    <p:sldId id="7466" r:id="rId33"/>
    <p:sldId id="6396" r:id="rId34"/>
    <p:sldId id="7451" r:id="rId35"/>
    <p:sldId id="317" r:id="rId36"/>
    <p:sldId id="7467" r:id="rId37"/>
    <p:sldId id="7468" r:id="rId38"/>
    <p:sldId id="269" r:id="rId39"/>
  </p:sldIdLst>
  <p:sldSz cx="12192000" cy="6858000"/>
  <p:notesSz cx="7010400" cy="9296400"/>
  <p:embeddedFontLst>
    <p:embeddedFont>
      <p:font typeface="ＭＳ Ｐゴシック" panose="020B0600070205080204" pitchFamily="34" charset="-128"/>
      <p:regular r:id="rId42"/>
    </p:embeddedFont>
    <p:embeddedFont>
      <p:font typeface="Open Sans" panose="020B0606030504020204" pitchFamily="34" charset="0"/>
      <p:regular r:id="rId43"/>
      <p:bold r:id="rId44"/>
      <p:italic r:id="rId45"/>
      <p:boldItalic r:id="rId46"/>
    </p:embeddedFont>
    <p:embeddedFont>
      <p:font typeface="Source Sans Pro" panose="020B0503030403020204" pitchFamily="34" charset="0"/>
      <p:regular r:id="rId47"/>
      <p:bold r:id="rId48"/>
      <p:italic r:id="rId49"/>
      <p:boldItalic r:id="rId50"/>
    </p:embeddedFont>
    <p:embeddedFont>
      <p:font typeface="Source Sans Pro Black" panose="020B0803030403020204" pitchFamily="34" charset="0"/>
      <p:bold r:id="rId51"/>
      <p:boldItalic r:id="rId52"/>
    </p:embeddedFont>
    <p:embeddedFont>
      <p:font typeface="Source Sans Pro SemiBold" panose="020B0603030403020204" pitchFamily="34" charset="0"/>
      <p:bold r:id="rId53"/>
      <p:boldItalic r:id="rId54"/>
    </p:embeddedFont>
    <p:embeddedFont>
      <p:font typeface="Times" panose="02020603050405020304" pitchFamily="18" charset="0"/>
      <p:regular r:id="rId55"/>
      <p:bold r:id="rId56"/>
      <p:italic r:id="rId57"/>
      <p:boldItalic r:id="rId58"/>
    </p:embeddedFont>
    <p:embeddedFont>
      <p:font typeface="Verdana" panose="020B0604030504040204" pitchFamily="34" charset="0"/>
      <p:regular r:id="rId59"/>
      <p:bold r:id="rId60"/>
      <p:italic r:id="rId61"/>
      <p:bold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44" userDrawn="1">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9"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7B02F4-4E3D-EFAC-B741-1B591A03F3B4}" name="Luke, Jeremy" initials="LJ" userId="S::10160042@id.ohio.gov::22fc0206-3e83-4df6-86a2-cf8f5ad31a5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3F75"/>
    <a:srgbClr val="008E51"/>
    <a:srgbClr val="007A46"/>
    <a:srgbClr val="F383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FB7E82-D547-4826-BCE7-681C9323ACD7}" v="6" dt="2025-06-03T19:24:46.6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20"/>
    <p:restoredTop sz="87167" autoAdjust="0"/>
  </p:normalViewPr>
  <p:slideViewPr>
    <p:cSldViewPr snapToGrid="0">
      <p:cViewPr varScale="1">
        <p:scale>
          <a:sx n="130" d="100"/>
          <a:sy n="130" d="100"/>
        </p:scale>
        <p:origin x="1206" y="528"/>
      </p:cViewPr>
      <p:guideLst>
        <p:guide orient="horz" pos="2160"/>
        <p:guide pos="3840"/>
        <p:guide orient="horz" pos="144"/>
      </p:guideLst>
    </p:cSldViewPr>
  </p:slideViewPr>
  <p:notesTextViewPr>
    <p:cViewPr>
      <p:scale>
        <a:sx n="1" d="1"/>
        <a:sy n="1" d="1"/>
      </p:scale>
      <p:origin x="0" y="0"/>
    </p:cViewPr>
  </p:notesTextViewPr>
  <p:sorterViewPr>
    <p:cViewPr>
      <p:scale>
        <a:sx n="132" d="100"/>
        <a:sy n="132" d="100"/>
      </p:scale>
      <p:origin x="0" y="0"/>
    </p:cViewPr>
  </p:sorterViewPr>
  <p:notesViewPr>
    <p:cSldViewPr snapToGrid="0">
      <p:cViewPr varScale="1">
        <p:scale>
          <a:sx n="84" d="100"/>
          <a:sy n="84" d="100"/>
        </p:scale>
        <p:origin x="3920" y="176"/>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20.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59" Type="http://schemas.openxmlformats.org/officeDocument/2006/relationships/font" Target="fonts/font18.fntdata"/><Relationship Id="rId67"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font" Target="fonts/font21.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omments/modernComment_1042_7E8CAA37.xml><?xml version="1.0" encoding="utf-8"?>
<p188:cmLst xmlns:a="http://schemas.openxmlformats.org/drawingml/2006/main" xmlns:r="http://schemas.openxmlformats.org/officeDocument/2006/relationships" xmlns:p188="http://schemas.microsoft.com/office/powerpoint/2018/8/main">
  <p188:cm id="{B1746E27-7ACB-49F3-9FF4-FF3CA867803A}" authorId="{EB7B02F4-4E3D-EFAC-B741-1B591A03F3B4}" status="resolved" created="2025-04-28T16:28:40.919" complete="100000">
    <ac:deMkLst xmlns:ac="http://schemas.microsoft.com/office/drawing/2013/main/command">
      <pc:docMk xmlns:pc="http://schemas.microsoft.com/office/powerpoint/2013/main/command"/>
      <pc:sldMk xmlns:pc="http://schemas.microsoft.com/office/powerpoint/2013/main/command" cId="2123147831" sldId="4162"/>
      <ac:graphicFrameMk id="5" creationId="{00000000-0000-0000-0000-000000000000}"/>
    </ac:deMkLst>
    <p188:txBody>
      <a:bodyPr/>
      <a:lstStyle/>
      <a:p>
        <a:r>
          <a:rPr lang="en-US"/>
          <a:t>Use Source Sans Pro Font</a:t>
        </a:r>
      </a:p>
    </p188:txBody>
  </p188:cm>
</p188:cmLst>
</file>

<file path=ppt/comments/modernComment_107_DEE7B839.xml><?xml version="1.0" encoding="utf-8"?>
<p188:cmLst xmlns:a="http://schemas.openxmlformats.org/drawingml/2006/main" xmlns:r="http://schemas.openxmlformats.org/officeDocument/2006/relationships" xmlns:p188="http://schemas.microsoft.com/office/powerpoint/2018/8/main">
  <p188:cm id="{83711549-653A-4374-9C53-7D38A2E058A0}" authorId="{EB7B02F4-4E3D-EFAC-B741-1B591A03F3B4}" status="resolved" created="2025-04-28T16:28:06.013" complete="100000">
    <ac:deMkLst xmlns:ac="http://schemas.microsoft.com/office/drawing/2013/main/command">
      <pc:docMk xmlns:pc="http://schemas.microsoft.com/office/powerpoint/2013/main/command"/>
      <pc:sldMk xmlns:pc="http://schemas.microsoft.com/office/powerpoint/2013/main/command" cId="3739727929" sldId="263"/>
      <ac:spMk id="2" creationId="{5401F4A0-5AAE-83DE-98C3-BC2647E47471}"/>
    </ac:deMkLst>
    <p188:txBody>
      <a:bodyPr/>
      <a:lstStyle/>
      <a:p>
        <a:r>
          <a:rPr lang="en-US"/>
          <a:t>Use Source Sans Pro Font</a:t>
        </a:r>
      </a:p>
    </p188:txBody>
  </p188:cm>
</p188:cmLst>
</file>

<file path=ppt/comments/modernComment_10F_B88D2A04.xml><?xml version="1.0" encoding="utf-8"?>
<p188:cmLst xmlns:a="http://schemas.openxmlformats.org/drawingml/2006/main" xmlns:r="http://schemas.openxmlformats.org/officeDocument/2006/relationships" xmlns:p188="http://schemas.microsoft.com/office/powerpoint/2018/8/main">
  <p188:cm id="{1AF24165-B3D4-4859-9381-412E56791820}" authorId="{EB7B02F4-4E3D-EFAC-B741-1B591A03F3B4}" status="resolved" created="2025-04-28T16:28:20.091" complete="100000">
    <ac:deMkLst xmlns:ac="http://schemas.microsoft.com/office/drawing/2013/main/command">
      <pc:docMk xmlns:pc="http://schemas.microsoft.com/office/powerpoint/2013/main/command"/>
      <pc:sldMk xmlns:pc="http://schemas.microsoft.com/office/powerpoint/2013/main/command" cId="3096259076" sldId="271"/>
      <ac:spMk id="8" creationId="{7EFF8ABA-8A6B-7DF9-DD23-1FE3BCFD2FEB}"/>
    </ac:deMkLst>
    <p188:txBody>
      <a:bodyPr/>
      <a:lstStyle/>
      <a:p>
        <a:r>
          <a:rPr lang="en-US"/>
          <a:t>Use Source Sans Pro Font</a:t>
        </a:r>
      </a:p>
    </p188:txBody>
  </p188:cm>
</p188:cmLst>
</file>

<file path=ppt/comments/modernComment_113_BA18502B.xml><?xml version="1.0" encoding="utf-8"?>
<p188:cmLst xmlns:a="http://schemas.openxmlformats.org/drawingml/2006/main" xmlns:r="http://schemas.openxmlformats.org/officeDocument/2006/relationships" xmlns:p188="http://schemas.microsoft.com/office/powerpoint/2018/8/main">
  <p188:cm id="{6D890C75-CDD5-48F1-AC05-F70105EDAB07}" authorId="{EB7B02F4-4E3D-EFAC-B741-1B591A03F3B4}" created="2025-04-28T16:28:45.248">
    <ac:deMkLst xmlns:ac="http://schemas.microsoft.com/office/drawing/2013/main/command">
      <pc:docMk xmlns:pc="http://schemas.microsoft.com/office/powerpoint/2013/main/command"/>
      <pc:sldMk xmlns:pc="http://schemas.microsoft.com/office/powerpoint/2013/main/command" cId="3122155563" sldId="275"/>
      <ac:spMk id="10" creationId="{8E8D1A77-5D36-C413-4193-E32A57482E6E}"/>
    </ac:deMkLst>
    <p188:txBody>
      <a:bodyPr/>
      <a:lstStyle/>
      <a:p>
        <a:r>
          <a:rPr lang="en-US"/>
          <a:t>Use Source Sans Pro Font</a:t>
        </a:r>
      </a:p>
    </p188:txBody>
  </p188:cm>
</p188:cmLst>
</file>

<file path=ppt/comments/modernComment_11B0_7FC1D37D.xml><?xml version="1.0" encoding="utf-8"?>
<p188:cmLst xmlns:a="http://schemas.openxmlformats.org/drawingml/2006/main" xmlns:r="http://schemas.openxmlformats.org/officeDocument/2006/relationships" xmlns:p188="http://schemas.microsoft.com/office/powerpoint/2018/8/main">
  <p188:cm id="{DA9B44D6-8886-47E4-8878-12502574A4F8}" authorId="{EB7B02F4-4E3D-EFAC-B741-1B591A03F3B4}" status="resolved" created="2025-04-28T16:28:30.388" complete="100000">
    <ac:deMkLst xmlns:ac="http://schemas.microsoft.com/office/drawing/2013/main/command">
      <pc:docMk xmlns:pc="http://schemas.microsoft.com/office/powerpoint/2013/main/command"/>
      <pc:sldMk xmlns:pc="http://schemas.microsoft.com/office/powerpoint/2013/main/command" cId="2143409021" sldId="4528"/>
      <ac:graphicFrameMk id="6" creationId="{CCF585E5-4C20-2444-9F24-769FE2FD5B6C}"/>
    </ac:deMkLst>
    <p188:txBody>
      <a:bodyPr/>
      <a:lstStyle/>
      <a:p>
        <a:r>
          <a:rPr lang="en-US"/>
          <a:t>Use Source Sans Pro Font</a:t>
        </a:r>
      </a:p>
    </p188:txBody>
  </p188:cm>
</p188:cmLst>
</file>

<file path=ppt/comments/modernComment_120_8EB0302.xml><?xml version="1.0" encoding="utf-8"?>
<p188:cmLst xmlns:a="http://schemas.openxmlformats.org/drawingml/2006/main" xmlns:r="http://schemas.openxmlformats.org/officeDocument/2006/relationships" xmlns:p188="http://schemas.microsoft.com/office/powerpoint/2018/8/main">
  <p188:cm id="{D5C629DD-24B5-4CC0-A4D1-0E9B3823612E}" authorId="{EB7B02F4-4E3D-EFAC-B741-1B591A03F3B4}" status="resolved" created="2025-04-28T16:28:24.419" complete="100000">
    <ac:deMkLst xmlns:ac="http://schemas.microsoft.com/office/drawing/2013/main/command">
      <pc:docMk xmlns:pc="http://schemas.microsoft.com/office/powerpoint/2013/main/command"/>
      <pc:sldMk xmlns:pc="http://schemas.microsoft.com/office/powerpoint/2013/main/command" cId="149619458" sldId="288"/>
      <ac:spMk id="3" creationId="{6966D0CC-08FA-A156-2527-EFAF92346E7B}"/>
    </ac:deMkLst>
    <p188:txBody>
      <a:bodyPr/>
      <a:lstStyle/>
      <a:p>
        <a:r>
          <a:rPr lang="en-US"/>
          <a:t>Use Source Sans Pro Font</a:t>
        </a:r>
      </a:p>
    </p188:txBody>
  </p188:cm>
</p188:cmLst>
</file>

<file path=ppt/comments/modernComment_131_0.xml><?xml version="1.0" encoding="utf-8"?>
<p188:cmLst xmlns:a="http://schemas.openxmlformats.org/drawingml/2006/main" xmlns:r="http://schemas.openxmlformats.org/officeDocument/2006/relationships" xmlns:p188="http://schemas.microsoft.com/office/powerpoint/2018/8/main">
  <p188:cm id="{D74CA776-62E1-45EF-A007-4F0A516AB5CC}" authorId="{EB7B02F4-4E3D-EFAC-B741-1B591A03F3B4}" status="resolved" created="2025-04-28T13:43:12.297" complete="100000">
    <ac:deMkLst xmlns:ac="http://schemas.microsoft.com/office/drawing/2013/main/command">
      <pc:docMk xmlns:pc="http://schemas.microsoft.com/office/powerpoint/2013/main/command"/>
      <pc:sldMk xmlns:pc="http://schemas.microsoft.com/office/powerpoint/2013/main/command" cId="0" sldId="305"/>
      <ac:graphicFrameMk id="601" creationId="{00000000-0000-0000-0000-000000000000}"/>
    </ac:deMkLst>
    <p188:txBody>
      <a:bodyPr/>
      <a:lstStyle/>
      <a:p>
        <a:r>
          <a:rPr lang="en-US"/>
          <a:t>Use Source Sans Pro font</a:t>
        </a:r>
      </a:p>
    </p188:txBody>
  </p188:cm>
</p188:cmLst>
</file>

<file path=ppt/comments/modernComment_1D27_6A3AB1C9.xml><?xml version="1.0" encoding="utf-8"?>
<p188:cmLst xmlns:a="http://schemas.openxmlformats.org/drawingml/2006/main" xmlns:r="http://schemas.openxmlformats.org/officeDocument/2006/relationships" xmlns:p188="http://schemas.microsoft.com/office/powerpoint/2018/8/main">
  <p188:cm id="{0215BAD6-738F-478D-92CA-9FEA462C6D01}" authorId="{EB7B02F4-4E3D-EFAC-B741-1B591A03F3B4}" created="2025-04-28T13:45:33.891">
    <ac:deMkLst xmlns:ac="http://schemas.microsoft.com/office/drawing/2013/main/command">
      <pc:docMk xmlns:pc="http://schemas.microsoft.com/office/powerpoint/2013/main/command"/>
      <pc:sldMk xmlns:pc="http://schemas.microsoft.com/office/powerpoint/2013/main/command" cId="1782231497" sldId="7463"/>
      <ac:picMk id="2585" creationId="{0E777B78-A291-408A-D0D6-BFF7BE2A6818}"/>
    </ac:deMkLst>
    <p188:txBody>
      <a:bodyPr/>
      <a:lstStyle/>
      <a:p>
        <a:r>
          <a:rPr lang="en-US"/>
          <a:t>Consider providing as handout to ensure readability for all participants. </a:t>
        </a:r>
      </a:p>
    </p188:txBody>
  </p188:cm>
</p188:cmLst>
</file>

<file path=ppt/comments/modernComment_4EE_5423ACDE.xml><?xml version="1.0" encoding="utf-8"?>
<p188:cmLst xmlns:a="http://schemas.openxmlformats.org/drawingml/2006/main" xmlns:r="http://schemas.openxmlformats.org/officeDocument/2006/relationships" xmlns:p188="http://schemas.microsoft.com/office/powerpoint/2018/8/main">
  <p188:cm id="{6BC26420-0590-4432-B45C-018E8F11E36F}" authorId="{EB7B02F4-4E3D-EFAC-B741-1B591A03F3B4}" status="resolved" created="2025-04-28T13:45:06.813" complete="100000">
    <ac:deMkLst xmlns:ac="http://schemas.microsoft.com/office/drawing/2013/main/command">
      <pc:docMk xmlns:pc="http://schemas.microsoft.com/office/powerpoint/2013/main/command"/>
      <pc:sldMk xmlns:pc="http://schemas.microsoft.com/office/powerpoint/2013/main/command" cId="1411624158" sldId="1262"/>
      <ac:spMk id="250882" creationId="{00000000-0000-0000-0000-000000000000}"/>
    </ac:deMkLst>
    <p188:txBody>
      <a:bodyPr/>
      <a:lstStyle/>
      <a:p>
        <a:r>
          <a:rPr lang="en-US"/>
          <a:t>Source Sans Pro and increase to 24+ font size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8519A7-5BBE-8194-9D21-3D8C8ED808AC}"/>
              </a:ext>
            </a:extLst>
          </p:cNvPr>
          <p:cNvSpPr>
            <a:spLocks noGrp="1"/>
          </p:cNvSpPr>
          <p:nvPr>
            <p:ph type="hdr" sz="quarter"/>
          </p:nvPr>
        </p:nvSpPr>
        <p:spPr>
          <a:xfrm>
            <a:off x="1597891" y="277091"/>
            <a:ext cx="3814618" cy="466725"/>
          </a:xfrm>
          <a:prstGeom prst="rect">
            <a:avLst/>
          </a:prstGeom>
        </p:spPr>
        <p:txBody>
          <a:bodyPr vert="horz" lIns="91440" tIns="45720" rIns="91440" bIns="45720" rtlCol="0"/>
          <a:lstStyle>
            <a:lvl1pPr algn="l">
              <a:defRPr sz="1200"/>
            </a:lvl1pPr>
          </a:lstStyle>
          <a:p>
            <a:pPr algn="ctr"/>
            <a:r>
              <a:rPr lang="en-US" dirty="0"/>
              <a:t>Adolescent Writing: The Writing Rope Framework</a:t>
            </a:r>
          </a:p>
          <a:p>
            <a:pPr algn="ctr"/>
            <a:r>
              <a:rPr lang="en-US" dirty="0"/>
              <a:t>Joan Sedita</a:t>
            </a:r>
          </a:p>
        </p:txBody>
      </p:sp>
      <p:sp>
        <p:nvSpPr>
          <p:cNvPr id="4" name="Footer Placeholder 3">
            <a:extLst>
              <a:ext uri="{FF2B5EF4-FFF2-40B4-BE49-F238E27FC236}">
                <a16:creationId xmlns:a16="http://schemas.microsoft.com/office/drawing/2014/main" id="{FCC32260-0337-B73D-F4F3-819027DEA91B}"/>
              </a:ext>
            </a:extLst>
          </p:cNvPr>
          <p:cNvSpPr>
            <a:spLocks noGrp="1"/>
          </p:cNvSpPr>
          <p:nvPr>
            <p:ph type="ftr" sz="quarter" idx="2"/>
          </p:nvPr>
        </p:nvSpPr>
        <p:spPr>
          <a:xfrm>
            <a:off x="-1" y="8652101"/>
            <a:ext cx="3038475" cy="466725"/>
          </a:xfrm>
          <a:prstGeom prst="rect">
            <a:avLst/>
          </a:prstGeom>
        </p:spPr>
        <p:txBody>
          <a:bodyPr vert="horz" lIns="91440" tIns="45720" rIns="91440" bIns="45720" rtlCol="0" anchor="b"/>
          <a:lstStyle>
            <a:lvl1pPr algn="l">
              <a:defRPr sz="1200"/>
            </a:lvl1pPr>
          </a:lstStyle>
          <a:p>
            <a:r>
              <a:rPr lang="en-US" dirty="0"/>
              <a:t>© Joan Sedita</a:t>
            </a:r>
          </a:p>
        </p:txBody>
      </p:sp>
      <p:sp>
        <p:nvSpPr>
          <p:cNvPr id="5" name="Slide Number Placeholder 4">
            <a:extLst>
              <a:ext uri="{FF2B5EF4-FFF2-40B4-BE49-F238E27FC236}">
                <a16:creationId xmlns:a16="http://schemas.microsoft.com/office/drawing/2014/main" id="{C8AE9406-C4FD-D5F7-2AAB-609B7F918F90}"/>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A455AD7-0568-B84B-9383-38E54718170A}" type="slidenum">
              <a:rPr lang="en-US" smtClean="0"/>
              <a:t>‹#›</a:t>
            </a:fld>
            <a:endParaRPr lang="en-US"/>
          </a:p>
        </p:txBody>
      </p:sp>
    </p:spTree>
    <p:extLst>
      <p:ext uri="{BB962C8B-B14F-4D97-AF65-F5344CB8AC3E}">
        <p14:creationId xmlns:p14="http://schemas.microsoft.com/office/powerpoint/2010/main" val="109869271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2T21:14:39.349"/>
    </inkml:context>
    <inkml:brush xml:id="br0">
      <inkml:brushProperty name="width" value="0.35" units="cm"/>
      <inkml:brushProperty name="height" value="0.35" units="cm"/>
      <inkml:brushProperty name="color" value="#FFFFFF"/>
    </inkml:brush>
  </inkml:definitions>
  <inkml:trace contextRef="#ctx0" brushRef="#br0">1276 16 24575,'-25'-9'0,"0"2"0,12 7 0,-2 0 0,-1 7 0,4-5 0,-3 5 0,7-7 0,-13 0 0,10 0 0,-16 0 0,14 3 0,-16-2 0,12 2 0,-1-3 0,3 0 0,-3 9 0,4-3 0,0 7 0,4-5 0,4-4 0,-5-1 0,0-3 0,-7 5 0,0-4 0,-10 7 0,11-7 0,-5 4 0,0-5 0,-1 9 0,-7-3 0,10 4 0,-7-1 0,14-8 0,-9 6 0,0-6 0,5 6 0,-11 3 0,-18 10 0,20-8 0,-24 11 0,36-17 0,-7 7 0,8-9 0,-1 3 0,8-3 0,-4 7 0,6-2 0,-4 2 0,4 6 0,0-7 0,4 11 0,-3-9 0,2 0 0,-3 3 0,4-7 0,-3 7 0,-2-7 0,1 7 0,1-6 0,-6 11 0,3-6 0,-4 4 0,4-3 0,5-7 0,-3 4 0,1-1 0,2-3 0,-3 3 0,4 0 0,0 8 0,-8 4 0,1 7 0,-3 10 0,6-17 0,0 6 0,0-22 0,-7 1 0,2 0 0,-2-1 0,3 1 0,3 21 0,-1-16 0,1 15 0,-3-16 0,4-4 0,1 3 0,3 0 0,0 1 0,0 0 0,7-34 0,-1 11 0,7-38 0,-9 31 0,0-4 0,-4 10 0,0 5 0,0-5 0,7 0 0,-5 0 0,5-3 0,0 0 0,-2-2 0,3 2 0,-5 3 0,-3 38 0,0-8 0,-3 19 0,2-20 0,2 0 0,3-10 0,5 9 0,-2-15 0,1 3 0,7-1 0,-3-2 0,4 2 0,-2-3 0,-2-7 0,15-13 0,-12 5 0,4-7 0,-15 10 0,-4 0 0,3 0 0,-2 1 0,6 3 0,-3 0 0,7 28 0,-6-14 0,2 25 0,-7-19 0,0 0 0,0 0 0,0-5 0,0 4 0,0-2 0,0 6 0,0-3 0,0 9 0,0-4 0,0 2 0,0-5 0,0-2 0,0 4 0,0-4 0,0 9 0,0-11 0,0 7 0,0-6 0,0-2 0,0 5 0,0-2 0,0 4 0,0-4 0,0 2 0,0-5 0,0 2 0,0-3 0,4-1 0,-4 5 0,7 0 0,-6 3 0,3-3 0,-4 3 0,0 3 0,0-5 0,4 28 0,-3-7 0,3 2 0,-4-4 0,0-20 0,7 3 0,-5-3 0,8 3 0,-5-6 0,2 2 0,-3 0 0,0-3 0,-4 4 0,7-1 0,-6-3 0,6 3 0,-7 18 0,0-16 0,0 37 0,0-16 0,0 9 0,0-2 0,0-17 0,0 15 0,0-23 0,0 45 0,6-24 0,-1 9 0,7-8 0,-8-7 0,1-5 0,-5 4 0,0-9 0,12 10 0,-9-5 0,9 3 0,-12 49 0,0-32 0,0 33 0,0-29 0,0-34 0,0 24 0,0-27 0,0 5 0,0-11 0,6 22 0,-4-16 0,-2 37 0,-2-37 0,-4 37 0,6-28 0,-4 13 0,4-7 0,-4-11 0,4 22 0,0-23 0,0 13 0,-4-11 0,-1-8 0,0 17 0,1-14 0,-2 27 0,-2-24 0,0 34 0,1-37 0,7 25 0,0-28 0,0 8 0,0-11 0,0 1 0,0 3 0,0 1 0,0 4 0,0-4 0,0 2 0,0 4 0,0-1 0,0 11 0,0-11 0,0 23 0,0-3 0,0 1 0,-4-5 0,4-18 0,-11 30 0,9-23 0,-5 29 0,7-28 0,0-3 0,-12 18 0,9-25 0,-10 37 0,13-33 0,0 12 0,0-18 0,-3-6 0,-8-2 0,8 18 0,-7-9 0,14 18 0,-4-18 0,0 12 0,0-10 0,4 21 0,-3-21 0,4 11 0,-5-17 0,3 3 0,1-3 0,1 3 0,-2 1 0,-3 0 0,3-1 0,2-3 0,-1 0 0,-1 3 0,-3 18 0,0 4 0,0 0 0,0 1 0,0-24 0,0 7 0,0-5 0,0 3 0,0 1 0,-3 3 0,-2-7 0,1 9 0,-6 10 0,9-8 0,-5 9 0,6-20 0,0 0 0,0 20 0,-32 17 0,24-2 0,-37 32 0,41-33 0,-16 21 0,18-30 0,-20 36 0,18-50 0,-12 28 0,16-40 0,0-2 0,0 23 0,0-10 0,-3 10 0,2-15 0,-2-6 0,-2 7 0,4-1 0,-3 2 0,4-8 0,0-4 0,0 5 0,0-4 0,0 3 0,0-3 0,-4 0 0,3 3 0,-2 18 0,-9 9 0,8-1 0,-8-7 0,12-9 0,-3-8 0,-3 15 0,2-11 0,-1 1 0,5-3 0,0 26 0,0-12 0,-7 46 0,5-29 0,-26 25 0,22-15 0,-23 26 0,27-21 0,-6-1 0,8 2 0,0-11 0,0 7 0,0-6 0,-4-22 0,3-10 0,-16 18 0,7-25 0,-8 16 0,11-18 0,3-3 0,1 7 0,-3 3 0,-5-1 0,5 23 0,-1-3 0,0 29 0,-7-8 0,3 20 0,-1-41 0,12 6 0,0-24 0,-6 15 0,-2 10 0,0-7 0,2-7 0,6-9 0,0-8 0,-3 6 0,2-61 0,-3 9 0,4-58 0,0 31 0,7-7 0,-6 10 0,5 20 0,-6-14 0,15 2 0,-6-9 0,10 12 0,-12-4 0,4 5 0,-9-2 0,11-16 0,-5 36 0,4-30 0,-5 29 0,4-27 0,-2 30 0,4-1 0,-2 15 0,-3 0 0,27-37 0,-17 23 0,28-55 0,-28 57 0,1-22 0,-8 33 0,7-5 0,-12 8 0,11-7 0,-12-3 0,0 2 0,6-34 0,4 27 0,-1-18 0,3 29 0,-6 2 0,-6 2 0,6-6 0,-6-3 0,-1 1 0,7-5 0,-2 6 0,0 14 0,-2 17 0,-7 4 0,0 10 0,0-8 0,0-7 0,0 7 0,0-3 0,0-1 0,0 11 0,0-11 0,0 11 0,3-15 0,-2 15 0,2-18 0,3 28 0,-4-22 0,4 24 0,-6-17 0,0 18 0,0-18 0,0 26 0,3-32 0,3 22 0,-2-25 0,0 6 0,-4-11 0,0 6 0,0 26 0,0-1 0,0 15 0,4-21 0,-3-15 0,2 2 0,-3-11 0,0 7 0,0-6 0,0 1 0,0 10 0,3-9 0,-2 26 0,3-23 0,-4 24 0,0-27 0,0 4 0,0 1 0,3-5 0,-2 15 0,2-4 0,-3 28 0,0-17 0,0 8 0,0-16 0,0-8 0,0 5 0,0 4 0,0 6 0,0-11 0,0 9 0,0-23 0,4 2 0,0-4 0,0 11 0,0-8 0,-1 11 0,-2 8 0,2-3 0,1 6 0,-3-15 0,6 0 0,-1 3 0,3 3 0,-4-4 0,-2-8 0,-3 0 0,0 1 0,0 0 0,0 9 0,0-11 0,0 17 0,0-17 0,0 7 0,0 12 0,4-16 0,-3 16 0,2-12 0,0-7 0,-2 11 0,3 9 0,-4-4 0,-4 5 0,0-14 0,-5 1 0,5-8 0,-1 7 0,5-9 0,0 9 0,-7 26 0,2-18 0,-3 19 0,-10-3 0,14-22 0,-14 31 0,16-40 0,-2 7 0,4-9 0,0 9 0,0-7 0,0 8 0,-3-11 0,-3 11 0,2-8 0,-1 17 0,5-14 0,0 6 0,0 13 0,0-19 0,0 19 0,0-14 0,5 6 0,-4 5 0,3 1 0,-4-11 0,0 20 0,0-26 0,0 25 0,9-18 0,-7 0 0,7-3 0,-9-9 0,0-1 0,0 5 0,0 0 0,0 0 0,0 2 0,0-5 0,0 5 0,0-2 0,0 4 0,0 6 0,0-5 0,0 11 0,0-5 0,0 6 0,0-5 0,0 3 0,0-9 0,0 21 0,0-13 0,0 5 0,0-10 0,6 9 0,-5 7 0,6 0 0,-7-4 0,0-11 0,14 24 0,-11-11 0,12 11 0,-15-6 0,0-3 0,0 0 0,6 14 0,-1-34 0,2 21 0,2-7 0,-7 1 0,4 9 0,-3-17 0,-2-3 0,3-9 0,-4-1 0,0-3 0,0 21 0,0-16 0,0 25 0,0-24 0,0 14 0,0-11 0,0 1 0,0-3 0,0-3 0,0 3 0,0-3 0,3 3 0,1-7 0,7 24 0,-6-15 0,4 12 0,-5-17 0,1-1 0,-2-3 0,-3 7 0,0-3 0,0 10 0,0 12 0,3-11 0,2 9 0,3-14 0,-3-4 0,-1 24 0,-4-15 0,0 8 0,4-14 0,-7-9 0,5 9 0,-5-3 0,3 8 0,0-1 0,-3-7 0,-2 7 0,1-13 0,0 13 0,4-7 0,-3 4 0,-1-7 0,-4-3 0,0 3 0,4-2 0,0 5 0,-5 4 0,7 6 0,-7-1 0,9 5 0,0-11 0,0 5 0,0-1 0,0-4 0,0 2 0,0-8 0,0-4 0,0 11 0,0-8 0,0 7 0,0-6 0,0-2 0,0 2 0,0-3 0,0 3 0,-3 1 0,-1 0 0,-1 3 0,2-3 0,2 56 0,2 15 0,-1-4-492,0 14 0,0 2 299,0-3 193,0-20-205,0-22 0,0 0 205,0 22 0,0-3 0,0-26 0,0 18 0,0-33 0,-8 70 0,6-38 0,-6 32 0,8-34 0,0-12 983,0 5-814,0-22 266,0 45-435,0-38 0,0 10 0,0-28 0,0 3 0,0-2 0,0 11 0,4-1 0,-3 1 0,4-10 0,-5-3 0,0-6 0,0-2 0,0 23 0,0-16 0,0 35 0,0-35 0,0 34 0,0-37 0,0 37 0,0-34 0,0 24 0,0-23 0,0 22 0,0-13 0,4 15 0,-3-12 0,4-9 0,-5-2 0,0 10 0,3-15 0,-2 19 0,2-23 0,-3 2 0,0-3 0,0 3 0,4 1 0,3 0 0,3 9 0,-2-11 0,-4 7 0,-16 12 0,9-16 0,-9 25 0,12-24 0,0 25 0,0-13 0,0 9 0,0 4 0,0-19 0,0 31 0,0-14 0,-4-3 0,0-5 0,-1-18 0,2 1 0,3 21 0,-7-13 0,5 31 0,-5-14 0,7 0 0,0 3 0,-3 24 0,2-24 0,-2 20 0,3-39 0,0-12 0,-5 12 0,-3-8 0,-2 5 0,3-7 0,3 18 0,4-6 0,0 8 0,0-10 0,-6 8 0,-2 9 0,1-1 0,0 3 0,7-6 0,0-11 0,0 6 0,0-1 0,0-15 0,0 16 0,0-12 0,13 14 0,-10 2 0,9 30 0,-12-27 0,0 9 0,6-5 0,-4-3 0,10 18 0,-11-11 0,5 20 0,-6-29 0,0 11 0,0 4 0,0-9 0,0 25 0,0 0 0,0 4 0,0-22 0,0 24 0,0-46 0,0 26 0,0-11 0,0 14 0,0 3 0,0 19 0,0-19 0,0-3 0,0-14 0,0 0 0,0-15 0,0 36 0,0-22 0,0 38 0,0-20 0,0-9 0,0 1 0,0-30 0,0 20 0,0-27 0,0 4 0,0-5 0,0 6 0,0 39 0,0-29 0,0 24 0,-18-30 0,13-7 0,-13 9 0,18 19 0,0-27 0,0 34 0,-3-37 0,-5 6 0,-2 1 0,2-9 0,4 27 0,4-25 0,0 25 0,-4-28 0,3 29 0,-2-5 0,3 3 0,0-7 0,0-9 0,0-11 0,0 7 0,0-6 0,0-2 0,0 2 0,0 6 0,0-7 0,0 8 0,0-1 0,0-7 0,-4 11 0,4-9 0,-7 4 0,6-4 0,-3 2 0,4-5 0,0 2 0,0-3 0,0 3 0,0-3 0,0 3 0,0-3 0,0 3 0,0-2 0,0 2 0,0-3 0,0 3 0,0 1 0,0 0 0,0 2 0,0-2 0,0 10 0,4-5 0,-3 11 0,2-11 0,4 12 0,-5-16 0,4 27 0,-6-28 0,4 17 0,-3-11 0,9-5 0,-1 5 0,6-3 0,7-6 0,-9-1 0,8 0 0,-9-7 0,4 6 0,5-6 0,-4 9 0,11-8 0,-11 8 0,11-5 0,-11 3 0,5-3 0,-6 2 0,-4-3 0,-1 4 0,-4 0 0,1-4 0,0-1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2T21:14:39.349"/>
    </inkml:context>
    <inkml:brush xml:id="br0">
      <inkml:brushProperty name="width" value="0.35" units="cm"/>
      <inkml:brushProperty name="height" value="0.35" units="cm"/>
      <inkml:brushProperty name="color" value="#FFFFFF"/>
    </inkml:brush>
  </inkml:definitions>
  <inkml:trace contextRef="#ctx0" brushRef="#br0">1276 16 24575,'-25'-9'0,"0"2"0,12 7 0,-2 0 0,-1 7 0,4-5 0,-3 5 0,7-7 0,-13 0 0,10 0 0,-16 0 0,14 3 0,-16-2 0,12 2 0,-1-3 0,3 0 0,-3 9 0,4-3 0,0 7 0,4-5 0,4-4 0,-5-1 0,0-3 0,-7 5 0,0-4 0,-10 7 0,11-7 0,-5 4 0,0-5 0,-1 9 0,-7-3 0,10 4 0,-7-1 0,14-8 0,-9 6 0,0-6 0,5 6 0,-11 3 0,-18 10 0,20-8 0,-24 11 0,36-17 0,-7 7 0,8-9 0,-1 3 0,8-3 0,-4 7 0,6-2 0,-4 2 0,4 6 0,0-7 0,4 11 0,-3-9 0,2 0 0,-3 3 0,4-7 0,-3 7 0,-2-7 0,1 7 0,1-6 0,-6 11 0,3-6 0,-4 4 0,4-3 0,5-7 0,-3 4 0,1-1 0,2-3 0,-3 3 0,4 0 0,0 8 0,-8 4 0,1 7 0,-3 10 0,6-17 0,0 6 0,0-22 0,-7 1 0,2 0 0,-2-1 0,3 1 0,3 21 0,-1-16 0,1 15 0,-3-16 0,4-4 0,1 3 0,3 0 0,0 1 0,0 0 0,7-34 0,-1 11 0,7-38 0,-9 31 0,0-4 0,-4 10 0,0 5 0,0-5 0,7 0 0,-5 0 0,5-3 0,0 0 0,-2-2 0,3 2 0,-5 3 0,-3 38 0,0-8 0,-3 19 0,2-20 0,2 0 0,3-10 0,5 9 0,-2-15 0,1 3 0,7-1 0,-3-2 0,4 2 0,-2-3 0,-2-7 0,15-13 0,-12 5 0,4-7 0,-15 10 0,-4 0 0,3 0 0,-2 1 0,6 3 0,-3 0 0,7 28 0,-6-14 0,2 25 0,-7-19 0,0 0 0,0 0 0,0-5 0,0 4 0,0-2 0,0 6 0,0-3 0,0 9 0,0-4 0,0 2 0,0-5 0,0-2 0,0 4 0,0-4 0,0 9 0,0-11 0,0 7 0,0-6 0,0-2 0,0 5 0,0-2 0,0 4 0,0-4 0,0 2 0,0-5 0,0 2 0,0-3 0,4-1 0,-4 5 0,7 0 0,-6 3 0,3-3 0,-4 3 0,0 3 0,0-5 0,4 28 0,-3-7 0,3 2 0,-4-4 0,0-20 0,7 3 0,-5-3 0,8 3 0,-5-6 0,2 2 0,-3 0 0,0-3 0,-4 4 0,7-1 0,-6-3 0,6 3 0,-7 18 0,0-16 0,0 37 0,0-16 0,0 9 0,0-2 0,0-17 0,0 15 0,0-23 0,0 45 0,6-24 0,-1 9 0,7-8 0,-8-7 0,1-5 0,-5 4 0,0-9 0,12 10 0,-9-5 0,9 3 0,-12 49 0,0-32 0,0 33 0,0-29 0,0-34 0,0 24 0,0-27 0,0 5 0,0-11 0,6 22 0,-4-16 0,-2 37 0,-2-37 0,-4 37 0,6-28 0,-4 13 0,4-7 0,-4-11 0,4 22 0,0-23 0,0 13 0,-4-11 0,-1-8 0,0 17 0,1-14 0,-2 27 0,-2-24 0,0 34 0,1-37 0,7 25 0,0-28 0,0 8 0,0-11 0,0 1 0,0 3 0,0 1 0,0 4 0,0-4 0,0 2 0,0 4 0,0-1 0,0 11 0,0-11 0,0 23 0,0-3 0,0 1 0,-4-5 0,4-18 0,-11 30 0,9-23 0,-5 29 0,7-28 0,0-3 0,-12 18 0,9-25 0,-10 37 0,13-33 0,0 12 0,0-18 0,-3-6 0,-8-2 0,8 18 0,-7-9 0,14 18 0,-4-18 0,0 12 0,0-10 0,4 21 0,-3-21 0,4 11 0,-5-17 0,3 3 0,1-3 0,1 3 0,-2 1 0,-3 0 0,3-1 0,2-3 0,-1 0 0,-1 3 0,-3 18 0,0 4 0,0 0 0,0 1 0,0-24 0,0 7 0,0-5 0,0 3 0,0 1 0,-3 3 0,-2-7 0,1 9 0,-6 10 0,9-8 0,-5 9 0,6-20 0,0 0 0,0 20 0,-32 17 0,24-2 0,-37 32 0,41-33 0,-16 21 0,18-30 0,-20 36 0,18-50 0,-12 28 0,16-40 0,0-2 0,0 23 0,0-10 0,-3 10 0,2-15 0,-2-6 0,-2 7 0,4-1 0,-3 2 0,4-8 0,0-4 0,0 5 0,0-4 0,0 3 0,0-3 0,-4 0 0,3 3 0,-2 18 0,-9 9 0,8-1 0,-8-7 0,12-9 0,-3-8 0,-3 15 0,2-11 0,-1 1 0,5-3 0,0 26 0,0-12 0,-7 46 0,5-29 0,-26 25 0,22-15 0,-23 26 0,27-21 0,-6-1 0,8 2 0,0-11 0,0 7 0,0-6 0,-4-22 0,3-10 0,-16 18 0,7-25 0,-8 16 0,11-18 0,3-3 0,1 7 0,-3 3 0,-5-1 0,5 23 0,-1-3 0,0 29 0,-7-8 0,3 20 0,-1-41 0,12 6 0,0-24 0,-6 15 0,-2 10 0,0-7 0,2-7 0,6-9 0,0-8 0,-3 6 0,2-61 0,-3 9 0,4-58 0,0 31 0,7-7 0,-6 10 0,5 20 0,-6-14 0,15 2 0,-6-9 0,10 12 0,-12-4 0,4 5 0,-9-2 0,11-16 0,-5 36 0,4-30 0,-5 29 0,4-27 0,-2 30 0,4-1 0,-2 15 0,-3 0 0,27-37 0,-17 23 0,28-55 0,-28 57 0,1-22 0,-8 33 0,7-5 0,-12 8 0,11-7 0,-12-3 0,0 2 0,6-34 0,4 27 0,-1-18 0,3 29 0,-6 2 0,-6 2 0,6-6 0,-6-3 0,-1 1 0,7-5 0,-2 6 0,0 14 0,-2 17 0,-7 4 0,0 10 0,0-8 0,0-7 0,0 7 0,0-3 0,0-1 0,0 11 0,0-11 0,0 11 0,3-15 0,-2 15 0,2-18 0,3 28 0,-4-22 0,4 24 0,-6-17 0,0 18 0,0-18 0,0 26 0,3-32 0,3 22 0,-2-25 0,0 6 0,-4-11 0,0 6 0,0 26 0,0-1 0,0 15 0,4-21 0,-3-15 0,2 2 0,-3-11 0,0 7 0,0-6 0,0 1 0,0 10 0,3-9 0,-2 26 0,3-23 0,-4 24 0,0-27 0,0 4 0,0 1 0,3-5 0,-2 15 0,2-4 0,-3 28 0,0-17 0,0 8 0,0-16 0,0-8 0,0 5 0,0 4 0,0 6 0,0-11 0,0 9 0,0-23 0,4 2 0,0-4 0,0 11 0,0-8 0,-1 11 0,-2 8 0,2-3 0,1 6 0,-3-15 0,6 0 0,-1 3 0,3 3 0,-4-4 0,-2-8 0,-3 0 0,0 1 0,0 0 0,0 9 0,0-11 0,0 17 0,0-17 0,0 7 0,0 12 0,4-16 0,-3 16 0,2-12 0,0-7 0,-2 11 0,3 9 0,-4-4 0,-4 5 0,0-14 0,-5 1 0,5-8 0,-1 7 0,5-9 0,0 9 0,-7 26 0,2-18 0,-3 19 0,-10-3 0,14-22 0,-14 31 0,16-40 0,-2 7 0,4-9 0,0 9 0,0-7 0,0 8 0,-3-11 0,-3 11 0,2-8 0,-1 17 0,5-14 0,0 6 0,0 13 0,0-19 0,0 19 0,0-14 0,5 6 0,-4 5 0,3 1 0,-4-11 0,0 20 0,0-26 0,0 25 0,9-18 0,-7 0 0,7-3 0,-9-9 0,0-1 0,0 5 0,0 0 0,0 0 0,0 2 0,0-5 0,0 5 0,0-2 0,0 4 0,0 6 0,0-5 0,0 11 0,0-5 0,0 6 0,0-5 0,0 3 0,0-9 0,0 21 0,0-13 0,0 5 0,0-10 0,6 9 0,-5 7 0,6 0 0,-7-4 0,0-11 0,14 24 0,-11-11 0,12 11 0,-15-6 0,0-3 0,0 0 0,6 14 0,-1-34 0,2 21 0,2-7 0,-7 1 0,4 9 0,-3-17 0,-2-3 0,3-9 0,-4-1 0,0-3 0,0 21 0,0-16 0,0 25 0,0-24 0,0 14 0,0-11 0,0 1 0,0-3 0,0-3 0,0 3 0,0-3 0,3 3 0,1-7 0,7 24 0,-6-15 0,4 12 0,-5-17 0,1-1 0,-2-3 0,-3 7 0,0-3 0,0 10 0,0 12 0,3-11 0,2 9 0,3-14 0,-3-4 0,-1 24 0,-4-15 0,0 8 0,4-14 0,-7-9 0,5 9 0,-5-3 0,3 8 0,0-1 0,-3-7 0,-2 7 0,1-13 0,0 13 0,4-7 0,-3 4 0,-1-7 0,-4-3 0,0 3 0,4-2 0,0 5 0,-5 4 0,7 6 0,-7-1 0,9 5 0,0-11 0,0 5 0,0-1 0,0-4 0,0 2 0,0-8 0,0-4 0,0 11 0,0-8 0,0 7 0,0-6 0,0-2 0,0 2 0,0-3 0,0 3 0,-3 1 0,-1 0 0,-1 3 0,2-3 0,2 56 0,2 15 0,-1-4-492,0 14 0,0 2 299,0-3 193,0-20-205,0-22 0,0 0 205,0 22 0,0-3 0,0-26 0,0 18 0,0-33 0,-8 70 0,6-38 0,-6 32 0,8-34 0,0-12 983,0 5-814,0-22 266,0 45-435,0-38 0,0 10 0,0-28 0,0 3 0,0-2 0,0 11 0,4-1 0,-3 1 0,4-10 0,-5-3 0,0-6 0,0-2 0,0 23 0,0-16 0,0 35 0,0-35 0,0 34 0,0-37 0,0 37 0,0-34 0,0 24 0,0-23 0,0 22 0,0-13 0,4 15 0,-3-12 0,4-9 0,-5-2 0,0 10 0,3-15 0,-2 19 0,2-23 0,-3 2 0,0-3 0,0 3 0,4 1 0,3 0 0,3 9 0,-2-11 0,-4 7 0,-16 12 0,9-16 0,-9 25 0,12-24 0,0 25 0,0-13 0,0 9 0,0 4 0,0-19 0,0 31 0,0-14 0,-4-3 0,0-5 0,-1-18 0,2 1 0,3 21 0,-7-13 0,5 31 0,-5-14 0,7 0 0,0 3 0,-3 24 0,2-24 0,-2 20 0,3-39 0,0-12 0,-5 12 0,-3-8 0,-2 5 0,3-7 0,3 18 0,4-6 0,0 8 0,0-10 0,-6 8 0,-2 9 0,1-1 0,0 3 0,7-6 0,0-11 0,0 6 0,0-1 0,0-15 0,0 16 0,0-12 0,13 14 0,-10 2 0,9 30 0,-12-27 0,0 9 0,6-5 0,-4-3 0,10 18 0,-11-11 0,5 20 0,-6-29 0,0 11 0,0 4 0,0-9 0,0 25 0,0 0 0,0 4 0,0-22 0,0 24 0,0-46 0,0 26 0,0-11 0,0 14 0,0 3 0,0 19 0,0-19 0,0-3 0,0-14 0,0 0 0,0-15 0,0 36 0,0-22 0,0 38 0,0-20 0,0-9 0,0 1 0,0-30 0,0 20 0,0-27 0,0 4 0,0-5 0,0 6 0,0 39 0,0-29 0,0 24 0,-18-30 0,13-7 0,-13 9 0,18 19 0,0-27 0,0 34 0,-3-37 0,-5 6 0,-2 1 0,2-9 0,4 27 0,4-25 0,0 25 0,-4-28 0,3 29 0,-2-5 0,3 3 0,0-7 0,0-9 0,0-11 0,0 7 0,0-6 0,0-2 0,0 2 0,0 6 0,0-7 0,0 8 0,0-1 0,0-7 0,-4 11 0,4-9 0,-7 4 0,6-4 0,-3 2 0,4-5 0,0 2 0,0-3 0,0 3 0,0-3 0,0 3 0,0-3 0,0 3 0,0-2 0,0 2 0,0-3 0,0 3 0,0 1 0,0 0 0,0 2 0,0-2 0,0 10 0,4-5 0,-3 11 0,2-11 0,4 12 0,-5-16 0,4 27 0,-6-28 0,4 17 0,-3-11 0,9-5 0,-1 5 0,6-3 0,7-6 0,-9-1 0,8 0 0,-9-7 0,4 6 0,5-6 0,-4 9 0,11-8 0,-11 8 0,11-5 0,-11 3 0,5-3 0,-6 2 0,-4-3 0,-1 4 0,-4 0 0,1-4 0,0-1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2T21:15:04.619"/>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2T21:15:05.026"/>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2T21:14:51.780"/>
    </inkml:context>
    <inkml:brush xml:id="br0">
      <inkml:brushProperty name="width" value="0.35" units="cm"/>
      <inkml:brushProperty name="height" value="0.35" units="cm"/>
      <inkml:brushProperty name="color" value="#FFFFFF"/>
    </inkml:brush>
  </inkml:definitions>
  <inkml:trace contextRef="#ctx0" brushRef="#br0">413 120 24575,'-33'60'0,"13"-13"0,8-6 0,-4 22 0,12-14 0,-18 29 0,8-23 0,5-11 0,-3 8 0,7-20 0,0 9 0,-1-11 0,2-10 0,0 0 0,0-11 0,-9 12 0,7-11 0,-3 11 0,9-13 0,-3 3 0,-1-3 0,-1 9 0,2-6 0,3 16 0,-7-14 0,5 12 0,-8-8 0,9 8 0,-3-8 0,-4 11 0,5-11 0,-5 11 0,8-11 0,0 1 0,0-3 0,0-7 0,0-32 0,0 7 0,4-31 0,9 7 0,-5 8 0,4 2 0,-5-19 0,-2 31 0,9-43 0,-9 24 0,13-17 0,-7-12 0,7 21 0,-10-7 0,-3 34 0,-5 1 0,4 1 0,0 6 0,5-3 0,-1 7 0,-1 6 0,11-6 0,-8 5 0,7-2 0,-6-3 0,8 1 0,-2-6 0,1 4 0,-3-4 0,-7 0 0,7-3 0,-10 3 0,2-3 0,-7 3 0,0-4 0,0-6 0,3 5 0,-2-1 0,8-15 0,-7-1 0,8 0 0,-10 5 0,4 12 0,-4 7 0,0-18 0,3 15 0,1-6 0,4 8 0,-4 3 0,0 0 0,-1-3 0,-2 47 0,2-8 0,-3 66 0,0-22 0,8 20 0,-7-31 0,15-8 0,-14-9 0,7 11 0,-9 37 0,0-5 0,0-34 0,0-3 0,0 8 0,0 17 0,0-29 0,0 9 0,0-20 0,0 4 0,0-22 0,0 11 0,0-10 0,-3-5 0,-2 6 0,1-5 0,1-2 0,3 10 0,0-5 0,0 22 0,0 10 0,-7 9 0,6-13 0,-20 16 0,18-24 0,-12 30 0,7-24 0,5 9 0,-10-19 0,12 8 0,-3-18 0,4-5 0,0 3 0,0 10 0,0 1 0,0 3 0,0 4 0,0-13 0,0 15 0,0-17 0,0-6 0,0-7 0,0-3 0,0 3 0,0 30 0,0-19 0,0 40 0,0-24 0,0 6 0,0 8 0,0-20 0,0-1 0,0-10 0,0-9 0,0 4 0,0 17 0,0-14 0,0 21 0,0-23 0,0 5 0,0-7 0,0 18 0,21 9 0,-16-4 0,17-4 0,-22-2 0,0-9 0,3 8 0,-2-10 0,3 8 0,-4-12 0,3 11 0,7-10 0,4 2 0,-3 3 0,-2 16 0,-9-1 0,0 28 0,0-19 0,-4-5 0,3-25 0,-2 24 0,3-22 0,0 54 0,0-44 0,0 23 0,0-11 0,0 3 0,0 11 0,0-18 0,0 3 0,0-27 0,0 26 0,0-27 0,0 17 0,0-11 0,-4-5 0,4 5 0,-4 3 0,4-7 0,0 14 0,3-11 0,-2 11 0,9 6 0,-9-8 0,6 14 0,-7-27 0,0 5 0,3-11 0,-2 11 0,2-8 0,-3 17 0,4-17 0,-4 7 0,4-9 0,-4 34 0,0-26 0,0 42 0,0-46 0,0 22 0,0-14 0,0 10 0,0-11 0,0 20 0,0-26 0,0 19 0,0-20 0,0 3 0,3-3 0,2 0 0,-1-1 0,-1 7 0,-3 5 0,5 7 0,-4-10 0,3-3 0,-4-6 0,0-2 0,0 2 0,0-4 0,0 11 0,0-5 0,0 9 0,0-10 0,0-1 0,0-3 0,0 3 0,0 1 0,-3 0 0,-2-1 0,-3-7 0,-20 0 0,5-4 0,-25 0 0,26 0 0,-2 0 0,16 0 0,-10-9 0,7-6 0,-3-4 0,5-9 0,5 10 0,-5-4 0,1 10 0,4-2 0,0 1 0,4 1 0,-4-9 0,3 11 0,-4-17 0,2 17 0,-5-11 0,-1 12 0,-2-2 0,7 3 0,-3 0 0,2 0 0,-17-14 0,7 10 0,-12-14 0,15 17 0,4-6 0,1 7 0,6-25 0,-3 11 0,-14-25 0,13-6 0,-17 12 0,17-1 0,-29-1 0,23 25 0,-17-19 0,28 25 0,-4 7 0,3 42 0,-6-20 0,-9 70 0,8-59 0,-7 58-984,15-28 0,0 0 0,0 6 0,0-9 0,0-15 0,0 14 104,0-40 880,0 7 983,0-10 0,0-2 0,3 5 0,-2-2 0,2 0 0,-3 21-97,4-17-886,-3 14 0,2-16 0,-3-5 0,0 2 0,0 6 0,3-7 0,2 4 0,6-31 0,-10 8 0,6-40 0,-11 25 0,1-14 0,-2 19 0,1 8 0,0 3 0,4-3 0,0-7 0,-6-17 0,5 12 0,-5-6 0,6 0 0,0 7 0,0-19 0,0 11 0,0 7 0,0-17 0,-7 20 0,5-19 0,-5 25 0,7-3 0,0-1 0,-4 8 0,4-17 0,-4 16 0,4-10 0,0 9 0,0 0 0,0 1 0,0-7 0,0 8 0,4-11 0,0 13 0,0-7 0,3 3 0,-6-4 0,2 4 0,-3 1 0,0-1 0,0 4 0,4-4 0,-4 5 0,4-22 0,-4-17 0,0-12 0,0 3 0,0-10 0,0-25 0,13-9 0,-10 17 0,10 29 0,-13 41 0,0 0 0,0-3 0,0 3 0,0 0 0,0 1 0,0 3 0,-3-3 0,2 2 0,-3-2 0,4 3 0,-3-4 0,-2 0 0,-2 0 0,2 1 0,2-7 0,3-13 0,0 5 0,0-49 0,-12 24 0,8-9 0,-8 14 0,12 36 0,0-17 0,0 16 0,0-6 0,0-12 0,0 16 0,-3-16 0,-10 49 0,6 7 0,-5 17 0,12-9 0,0-17 0,0-3 0,0-3 0,0 0 0,0 20 0,0-10 0,0 33 0,0-11 0,0-7 0,0 12 0,0-36 0,-4 20 0,7-21 0,-6 3 0,7 18 0,-1-13 0,-2 10 0,11-10 0,-6-6 0,3 4 0,-2-3 0,-6-3 0,2 0 0,-3 2 0,0-2 0,0 0 0,4 3 0,1 3 0,3-4 0,8 20 0,-6-22 0,11 22 0,-16-24 0,8 7 0,-9-16 0,0-22 0,-1 5 0,-3-23 0,0 25 0,7-10 0,-5 14 0,5-4 0,-7 6 0,0-3 0,3 2 0,-2-2 0,3 3 0,-4-3 0,28-16 0,-21 1 0,22-2 0,-29-10 0,0 3 0,0 1 0,0 2 0,0 14 0,0 0 0,0-10 0,0-6 0,0 7 0,0-23 0,0 12 0,0-6 0,3 13 0,5 17 0,1 10 0,2 1 0,-7-5 0,0-1 0,-4-5 0,0 2 0,0-1 0,0-1 0,0 5 0,0-2 0,0 3 0,0-3 0,0 2 0,0-2 0,0 3 0,0-3 0,0-2 0,0 1 0,0-2 0,0 5 0,0-2 0,0-7 0,0 4 0,0-4 0,0 3 0,0 7 0,0-25 0,3 20 0,-2-16 0,8 1 0,-4 11 0,2-16 0,-3 11 0,-4-1 0,7-1 0,-6 2 0,6 0 0,0 5 0,-5-1 0,5 3 0,-7 3 0,0 0 0,0-3 0,0 3 0,0 0 0,0 1 0,0-18 0,0 16 0,0-37 0,0 16 0,0-33 0,0 21 0,0-18 0,0 31 0,0-8 0,0 12 0,0 5 0,0-26 0,0 21 0,0-18 0,0 19 0,0 11 0,0-5 0,0 10 0,0 1 0,0 3 0,0-3 0,0 2 0,0-2 0,0 3 0,0-3 0,0 2 0,0-2 0,-4 0 0,0 2 0,-1-2 0,-1-1 0,0-6 0,2 4 0,-1-3 0,5-1 0,0 8 0,0-7 0,0 5 0,0 0 0,0-10 0,0 5 0,0-1 0,-4-3 0,3 11 0,-4-8 0,5 1 0,0 6 0,0-16 0,-4 7 0,-1 0 0,0-1 0,2 16 0,3-2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2T21:13:21.820"/>
    </inkml:context>
    <inkml:brush xml:id="br0">
      <inkml:brushProperty name="width" value="0.05" units="cm"/>
      <inkml:brushProperty name="height" value="0.05" units="cm"/>
      <inkml:brushProperty name="color" value="#FFFFFF"/>
    </inkml:brush>
  </inkml:definitions>
  <inkml:trace contextRef="#ctx0" brushRef="#br0">0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2T21:13:23.660"/>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2T21:15:04.619"/>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2T21:15:05.026"/>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2T21:13:23.660"/>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2T21:13:21.820"/>
    </inkml:context>
    <inkml:brush xml:id="br0">
      <inkml:brushProperty name="width" value="0.05" units="cm"/>
      <inkml:brushProperty name="height" value="0.05" units="cm"/>
      <inkml:brushProperty name="color" value="#FFFFFF"/>
    </inkml:brush>
  </inkml:definitions>
  <inkml:trace contextRef="#ctx0" brushRef="#br0">0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2T21:14:51.780"/>
    </inkml:context>
    <inkml:brush xml:id="br0">
      <inkml:brushProperty name="width" value="0.35" units="cm"/>
      <inkml:brushProperty name="height" value="0.35" units="cm"/>
      <inkml:brushProperty name="color" value="#FFFFFF"/>
    </inkml:brush>
  </inkml:definitions>
  <inkml:trace contextRef="#ctx0" brushRef="#br0">413 120 24575,'-33'60'0,"13"-13"0,8-6 0,-4 22 0,12-14 0,-18 29 0,8-23 0,5-11 0,-3 8 0,7-20 0,0 9 0,-1-11 0,2-10 0,0 0 0,0-11 0,-9 12 0,7-11 0,-3 11 0,9-13 0,-3 3 0,-1-3 0,-1 9 0,2-6 0,3 16 0,-7-14 0,5 12 0,-8-8 0,9 8 0,-3-8 0,-4 11 0,5-11 0,-5 11 0,8-11 0,0 1 0,0-3 0,0-7 0,0-32 0,0 7 0,4-31 0,9 7 0,-5 8 0,4 2 0,-5-19 0,-2 31 0,9-43 0,-9 24 0,13-17 0,-7-12 0,7 21 0,-10-7 0,-3 34 0,-5 1 0,4 1 0,0 6 0,5-3 0,-1 7 0,-1 6 0,11-6 0,-8 5 0,7-2 0,-6-3 0,8 1 0,-2-6 0,1 4 0,-3-4 0,-7 0 0,7-3 0,-10 3 0,2-3 0,-7 3 0,0-4 0,0-6 0,3 5 0,-2-1 0,8-15 0,-7-1 0,8 0 0,-10 5 0,4 12 0,-4 7 0,0-18 0,3 15 0,1-6 0,4 8 0,-4 3 0,0 0 0,-1-3 0,-2 47 0,2-8 0,-3 66 0,0-22 0,8 20 0,-7-31 0,15-8 0,-14-9 0,7 11 0,-9 37 0,0-5 0,0-34 0,0-3 0,0 8 0,0 17 0,0-29 0,0 9 0,0-20 0,0 4 0,0-22 0,0 11 0,0-10 0,-3-5 0,-2 6 0,1-5 0,1-2 0,3 10 0,0-5 0,0 22 0,0 10 0,-7 9 0,6-13 0,-20 16 0,18-24 0,-12 30 0,7-24 0,5 9 0,-10-19 0,12 8 0,-3-18 0,4-5 0,0 3 0,0 10 0,0 1 0,0 3 0,0 4 0,0-13 0,0 15 0,0-17 0,0-6 0,0-7 0,0-3 0,0 3 0,0 30 0,0-19 0,0 40 0,0-24 0,0 6 0,0 8 0,0-20 0,0-1 0,0-10 0,0-9 0,0 4 0,0 17 0,0-14 0,0 21 0,0-23 0,0 5 0,0-7 0,0 18 0,21 9 0,-16-4 0,17-4 0,-22-2 0,0-9 0,3 8 0,-2-10 0,3 8 0,-4-12 0,3 11 0,7-10 0,4 2 0,-3 3 0,-2 16 0,-9-1 0,0 28 0,0-19 0,-4-5 0,3-25 0,-2 24 0,3-22 0,0 54 0,0-44 0,0 23 0,0-11 0,0 3 0,0 11 0,0-18 0,0 3 0,0-27 0,0 26 0,0-27 0,0 17 0,0-11 0,-4-5 0,4 5 0,-4 3 0,4-7 0,0 14 0,3-11 0,-2 11 0,9 6 0,-9-8 0,6 14 0,-7-27 0,0 5 0,3-11 0,-2 11 0,2-8 0,-3 17 0,4-17 0,-4 7 0,4-9 0,-4 34 0,0-26 0,0 42 0,0-46 0,0 22 0,0-14 0,0 10 0,0-11 0,0 20 0,0-26 0,0 19 0,0-20 0,0 3 0,3-3 0,2 0 0,-1-1 0,-1 7 0,-3 5 0,5 7 0,-4-10 0,3-3 0,-4-6 0,0-2 0,0 2 0,0-4 0,0 11 0,0-5 0,0 9 0,0-10 0,0-1 0,0-3 0,0 3 0,0 1 0,-3 0 0,-2-1 0,-3-7 0,-20 0 0,5-4 0,-25 0 0,26 0 0,-2 0 0,16 0 0,-10-9 0,7-6 0,-3-4 0,5-9 0,5 10 0,-5-4 0,1 10 0,4-2 0,0 1 0,4 1 0,-4-9 0,3 11 0,-4-17 0,2 17 0,-5-11 0,-1 12 0,-2-2 0,7 3 0,-3 0 0,2 0 0,-17-14 0,7 10 0,-12-14 0,15 17 0,4-6 0,1 7 0,6-25 0,-3 11 0,-14-25 0,13-6 0,-17 12 0,17-1 0,-29-1 0,23 25 0,-17-19 0,28 25 0,-4 7 0,3 42 0,-6-20 0,-9 70 0,8-59 0,-7 58-984,15-28 0,0 0 0,0 6 0,0-9 0,0-15 0,0 14 104,0-40 880,0 7 983,0-10 0,0-2 0,3 5 0,-2-2 0,2 0 0,-3 21-97,4-17-886,-3 14 0,2-16 0,-3-5 0,0 2 0,0 6 0,3-7 0,2 4 0,6-31 0,-10 8 0,6-40 0,-11 25 0,1-14 0,-2 19 0,1 8 0,0 3 0,4-3 0,0-7 0,-6-17 0,5 12 0,-5-6 0,6 0 0,0 7 0,0-19 0,0 11 0,0 7 0,0-17 0,-7 20 0,5-19 0,-5 25 0,7-3 0,0-1 0,-4 8 0,4-17 0,-4 16 0,4-10 0,0 9 0,0 0 0,0 1 0,0-7 0,0 8 0,4-11 0,0 13 0,0-7 0,3 3 0,-6-4 0,2 4 0,-3 1 0,0-1 0,0 4 0,4-4 0,-4 5 0,4-22 0,-4-17 0,0-12 0,0 3 0,0-10 0,0-25 0,13-9 0,-10 17 0,10 29 0,-13 41 0,0 0 0,0-3 0,0 3 0,0 0 0,0 1 0,0 3 0,-3-3 0,2 2 0,-3-2 0,4 3 0,-3-4 0,-2 0 0,-2 0 0,2 1 0,2-7 0,3-13 0,0 5 0,0-49 0,-12 24 0,8-9 0,-8 14 0,12 36 0,0-17 0,0 16 0,0-6 0,0-12 0,0 16 0,-3-16 0,-10 49 0,6 7 0,-5 17 0,12-9 0,0-17 0,0-3 0,0-3 0,0 0 0,0 20 0,0-10 0,0 33 0,0-11 0,0-7 0,0 12 0,0-36 0,-4 20 0,7-21 0,-6 3 0,7 18 0,-1-13 0,-2 10 0,11-10 0,-6-6 0,3 4 0,-2-3 0,-6-3 0,2 0 0,-3 2 0,0-2 0,0 0 0,4 3 0,1 3 0,3-4 0,8 20 0,-6-22 0,11 22 0,-16-24 0,8 7 0,-9-16 0,0-22 0,-1 5 0,-3-23 0,0 25 0,7-10 0,-5 14 0,5-4 0,-7 6 0,0-3 0,3 2 0,-2-2 0,3 3 0,-4-3 0,28-16 0,-21 1 0,22-2 0,-29-10 0,0 3 0,0 1 0,0 2 0,0 14 0,0 0 0,0-10 0,0-6 0,0 7 0,0-23 0,0 12 0,0-6 0,3 13 0,5 17 0,1 10 0,2 1 0,-7-5 0,0-1 0,-4-5 0,0 2 0,0-1 0,0-1 0,0 5 0,0-2 0,0 3 0,0-3 0,0 2 0,0-2 0,0 3 0,0-3 0,0-2 0,0 1 0,0-2 0,0 5 0,0-2 0,0-7 0,0 4 0,0-4 0,0 3 0,0 7 0,0-25 0,3 20 0,-2-16 0,8 1 0,-4 11 0,2-16 0,-3 11 0,-4-1 0,7-1 0,-6 2 0,6 0 0,0 5 0,-5-1 0,5 3 0,-7 3 0,0 0 0,0-3 0,0 3 0,0 0 0,0 1 0,0-18 0,0 16 0,0-37 0,0 16 0,0-33 0,0 21 0,0-18 0,0 31 0,0-8 0,0 12 0,0 5 0,0-26 0,0 21 0,0-18 0,0 19 0,0 11 0,0-5 0,0 10 0,0 1 0,0 3 0,0-3 0,0 2 0,0-2 0,0 3 0,0-3 0,0 2 0,0-2 0,-4 0 0,0 2 0,-1-2 0,-1-1 0,0-6 0,2 4 0,-1-3 0,5-1 0,0 8 0,0-7 0,0 5 0,0 0 0,0-10 0,0 5 0,0-1 0,-4-3 0,3 11 0,-4-8 0,5 1 0,0 6 0,0-16 0,-4 7 0,-1 0 0,0-1 0,2 16 0,3-2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3" tIns="46583" rIns="93163" bIns="46583"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63" tIns="46583" rIns="93163" bIns="46583" rtlCol="0"/>
          <a:lstStyle>
            <a:lvl1pPr algn="r">
              <a:defRPr sz="1200"/>
            </a:lvl1pPr>
          </a:lstStyle>
          <a:p>
            <a:fld id="{CDC4ADDC-17FF-4FE4-A163-D89C2EB8540B}" type="datetimeFigureOut">
              <a:rPr lang="en-US" smtClean="0"/>
              <a:t>6/11/2025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3" tIns="46583" rIns="93163" bIns="46583"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3" tIns="46583" rIns="93163" bIns="46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3" tIns="46583" rIns="93163"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3163" tIns="46583" rIns="93163" bIns="46583" rtlCol="0" anchor="b"/>
          <a:lstStyle>
            <a:lvl1pPr algn="r">
              <a:defRPr sz="1200"/>
            </a:lvl1pPr>
          </a:lstStyle>
          <a:p>
            <a:fld id="{7A6E335F-6B58-4BAC-AAD9-EC2E6DC7157D}" type="slidenum">
              <a:rPr lang="en-US" smtClean="0"/>
              <a:t>‹#›</a:t>
            </a:fld>
            <a:endParaRPr lang="en-US"/>
          </a:p>
        </p:txBody>
      </p:sp>
    </p:spTree>
    <p:extLst>
      <p:ext uri="{BB962C8B-B14F-4D97-AF65-F5344CB8AC3E}">
        <p14:creationId xmlns:p14="http://schemas.microsoft.com/office/powerpoint/2010/main" val="148645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E335F-6B58-4BAC-AAD9-EC2E6DC7157D}" type="slidenum">
              <a:rPr lang="en-US" smtClean="0"/>
              <a:t>2</a:t>
            </a:fld>
            <a:endParaRPr lang="en-US"/>
          </a:p>
        </p:txBody>
      </p:sp>
    </p:spTree>
    <p:extLst>
      <p:ext uri="{BB962C8B-B14F-4D97-AF65-F5344CB8AC3E}">
        <p14:creationId xmlns:p14="http://schemas.microsoft.com/office/powerpoint/2010/main" val="3650648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p150: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Times"/>
              <a:buNone/>
            </a:pPr>
            <a:fld id="{00000000-1234-1234-1234-123412341234}" type="slidenum">
              <a:rPr lang="en-US" sz="1200">
                <a:solidFill>
                  <a:schemeClr val="dk1"/>
                </a:solidFill>
                <a:latin typeface="Times"/>
                <a:ea typeface="Times"/>
                <a:cs typeface="Times"/>
                <a:sym typeface="Times"/>
              </a:rPr>
              <a:t>19</a:t>
            </a:fld>
            <a:endParaRPr sz="1200">
              <a:solidFill>
                <a:schemeClr val="dk1"/>
              </a:solidFill>
              <a:latin typeface="Times"/>
              <a:ea typeface="Times"/>
              <a:cs typeface="Times"/>
              <a:sym typeface="Times"/>
            </a:endParaRPr>
          </a:p>
        </p:txBody>
      </p:sp>
      <p:sp>
        <p:nvSpPr>
          <p:cNvPr id="1575" name="Google Shape;1575;p150:notes"/>
          <p:cNvSpPr>
            <a:spLocks noGrp="1" noRot="1" noChangeAspect="1"/>
          </p:cNvSpPr>
          <p:nvPr>
            <p:ph type="sldImg" idx="2"/>
          </p:nvPr>
        </p:nvSpPr>
        <p:spPr>
          <a:xfrm>
            <a:off x="855663" y="685800"/>
            <a:ext cx="3725862" cy="20970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576" name="Google Shape;1576;p150: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E335F-6B58-4BAC-AAD9-EC2E6DC7157D}" type="slidenum">
              <a:rPr lang="en-US" smtClean="0"/>
              <a:t>20</a:t>
            </a:fld>
            <a:endParaRPr lang="en-US"/>
          </a:p>
        </p:txBody>
      </p:sp>
    </p:spTree>
    <p:extLst>
      <p:ext uri="{BB962C8B-B14F-4D97-AF65-F5344CB8AC3E}">
        <p14:creationId xmlns:p14="http://schemas.microsoft.com/office/powerpoint/2010/main" val="1846592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E335F-6B58-4BAC-AAD9-EC2E6DC7157D}" type="slidenum">
              <a:rPr lang="en-US" smtClean="0"/>
              <a:t>21</a:t>
            </a:fld>
            <a:endParaRPr lang="en-US"/>
          </a:p>
        </p:txBody>
      </p:sp>
    </p:spTree>
    <p:extLst>
      <p:ext uri="{BB962C8B-B14F-4D97-AF65-F5344CB8AC3E}">
        <p14:creationId xmlns:p14="http://schemas.microsoft.com/office/powerpoint/2010/main" val="1569450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Slide Image Placeholder 1"/>
          <p:cNvSpPr>
            <a:spLocks noGrp="1" noRot="1" noChangeAspect="1" noTextEdit="1"/>
          </p:cNvSpPr>
          <p:nvPr>
            <p:ph type="sldImg"/>
          </p:nvPr>
        </p:nvSpPr>
        <p:spPr>
          <a:xfrm>
            <a:off x="855663" y="685800"/>
            <a:ext cx="3725862" cy="2097088"/>
          </a:xfrm>
          <a:solidFill>
            <a:srgbClr val="FFFFFF"/>
          </a:solidFill>
          <a:ln/>
        </p:spPr>
      </p:sp>
      <p:sp>
        <p:nvSpPr>
          <p:cNvPr id="251906" name="Notes Placeholder 2"/>
          <p:cNvSpPr>
            <a:spLocks noGrp="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endParaRPr lang="en-US" sz="800" kern="1200" dirty="0">
              <a:solidFill>
                <a:schemeClr val="tx1"/>
              </a:solidFill>
              <a:effectLst/>
              <a:latin typeface="Times" charset="0"/>
              <a:ea typeface="ＭＳ Ｐゴシック" charset="0"/>
              <a:cs typeface="ＭＳ Ｐゴシック" charset="0"/>
            </a:endParaRPr>
          </a:p>
          <a:p>
            <a:pPr marL="228600" indent="-228600" eaLnBrk="1" hangingPunct="1"/>
            <a:endParaRPr lang="en-US" sz="800" i="1" dirty="0">
              <a:ea typeface="ＭＳ Ｐゴシック" charset="0"/>
              <a:cs typeface="ＭＳ Ｐゴシック" charset="0"/>
            </a:endParaRPr>
          </a:p>
        </p:txBody>
      </p:sp>
      <p:sp>
        <p:nvSpPr>
          <p:cNvPr id="251907"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fld id="{2D1B74F7-6C55-6A4E-93BA-78BDF8E2F068}" type="slidenum">
              <a:rPr lang="en-US" sz="1200"/>
              <a:pPr algn="r" eaLnBrk="1" hangingPunct="1"/>
              <a:t>22</a:t>
            </a:fld>
            <a:endParaRPr lang="en-US" sz="1200"/>
          </a:p>
        </p:txBody>
      </p:sp>
    </p:spTree>
    <p:extLst>
      <p:ext uri="{BB962C8B-B14F-4D97-AF65-F5344CB8AC3E}">
        <p14:creationId xmlns:p14="http://schemas.microsoft.com/office/powerpoint/2010/main" val="261502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1"/>
        <p:cNvGrpSpPr/>
        <p:nvPr/>
      </p:nvGrpSpPr>
      <p:grpSpPr>
        <a:xfrm>
          <a:off x="0" y="0"/>
          <a:ext cx="0" cy="0"/>
          <a:chOff x="0" y="0"/>
          <a:chExt cx="0" cy="0"/>
        </a:xfrm>
      </p:grpSpPr>
      <p:sp>
        <p:nvSpPr>
          <p:cNvPr id="2562" name="Google Shape;2562;p254: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Times"/>
              <a:buNone/>
            </a:pPr>
            <a:fld id="{00000000-1234-1234-1234-123412341234}" type="slidenum">
              <a:rPr lang="en-US" sz="1200">
                <a:solidFill>
                  <a:schemeClr val="dk1"/>
                </a:solidFill>
                <a:latin typeface="Times"/>
                <a:ea typeface="Times"/>
                <a:cs typeface="Times"/>
                <a:sym typeface="Times"/>
              </a:rPr>
              <a:t>24</a:t>
            </a:fld>
            <a:endParaRPr sz="1200">
              <a:solidFill>
                <a:schemeClr val="dk1"/>
              </a:solidFill>
              <a:latin typeface="Times"/>
              <a:ea typeface="Times"/>
              <a:cs typeface="Times"/>
              <a:sym typeface="Times"/>
            </a:endParaRPr>
          </a:p>
        </p:txBody>
      </p:sp>
      <p:sp>
        <p:nvSpPr>
          <p:cNvPr id="2563" name="Google Shape;2563;p254:notes"/>
          <p:cNvSpPr>
            <a:spLocks noGrp="1" noRot="1" noChangeAspect="1"/>
          </p:cNvSpPr>
          <p:nvPr>
            <p:ph type="sldImg" idx="2"/>
          </p:nvPr>
        </p:nvSpPr>
        <p:spPr>
          <a:xfrm>
            <a:off x="855663" y="685800"/>
            <a:ext cx="3725862" cy="20970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564" name="Google Shape;2564;p254: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800"/>
              <a:buFont typeface="Times"/>
              <a:buChar char="•"/>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9">
          <a:extLst>
            <a:ext uri="{FF2B5EF4-FFF2-40B4-BE49-F238E27FC236}">
              <a16:creationId xmlns:a16="http://schemas.microsoft.com/office/drawing/2014/main" id="{C0C1F23B-31D3-D347-7A8C-74D6B43F7482}"/>
            </a:ext>
          </a:extLst>
        </p:cNvPr>
        <p:cNvGrpSpPr/>
        <p:nvPr/>
      </p:nvGrpSpPr>
      <p:grpSpPr>
        <a:xfrm>
          <a:off x="0" y="0"/>
          <a:ext cx="0" cy="0"/>
          <a:chOff x="0" y="0"/>
          <a:chExt cx="0" cy="0"/>
        </a:xfrm>
      </p:grpSpPr>
      <p:sp>
        <p:nvSpPr>
          <p:cNvPr id="2580" name="Google Shape;2580;p256:notes">
            <a:extLst>
              <a:ext uri="{FF2B5EF4-FFF2-40B4-BE49-F238E27FC236}">
                <a16:creationId xmlns:a16="http://schemas.microsoft.com/office/drawing/2014/main" id="{BFC6430B-1247-23F3-32C9-3C8066CB0CDF}"/>
              </a:ext>
            </a:extLst>
          </p:cNvPr>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Times"/>
              <a:buNone/>
            </a:pPr>
            <a:fld id="{00000000-1234-1234-1234-123412341234}" type="slidenum">
              <a:rPr lang="en-US" sz="1200">
                <a:solidFill>
                  <a:schemeClr val="dk1"/>
                </a:solidFill>
                <a:latin typeface="Times"/>
                <a:ea typeface="Times"/>
                <a:cs typeface="Times"/>
                <a:sym typeface="Times"/>
              </a:rPr>
              <a:t>25</a:t>
            </a:fld>
            <a:endParaRPr sz="1200">
              <a:solidFill>
                <a:schemeClr val="dk1"/>
              </a:solidFill>
              <a:latin typeface="Times"/>
              <a:ea typeface="Times"/>
              <a:cs typeface="Times"/>
              <a:sym typeface="Times"/>
            </a:endParaRPr>
          </a:p>
        </p:txBody>
      </p:sp>
      <p:sp>
        <p:nvSpPr>
          <p:cNvPr id="2581" name="Google Shape;2581;p256:notes">
            <a:extLst>
              <a:ext uri="{FF2B5EF4-FFF2-40B4-BE49-F238E27FC236}">
                <a16:creationId xmlns:a16="http://schemas.microsoft.com/office/drawing/2014/main" id="{0ED59ED9-BF1C-E8EF-F9BF-0979D235AFBA}"/>
              </a:ext>
            </a:extLst>
          </p:cNvPr>
          <p:cNvSpPr>
            <a:spLocks noGrp="1" noRot="1" noChangeAspect="1"/>
          </p:cNvSpPr>
          <p:nvPr>
            <p:ph type="sldImg" idx="2"/>
          </p:nvPr>
        </p:nvSpPr>
        <p:spPr>
          <a:xfrm>
            <a:off x="855663" y="685800"/>
            <a:ext cx="3725862" cy="20970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582" name="Google Shape;2582;p256:notes">
            <a:extLst>
              <a:ext uri="{FF2B5EF4-FFF2-40B4-BE49-F238E27FC236}">
                <a16:creationId xmlns:a16="http://schemas.microsoft.com/office/drawing/2014/main" id="{9640B980-BC5C-9706-5F82-08D080709057}"/>
              </a:ext>
            </a:extLst>
          </p:cNvPr>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800"/>
              <a:buFont typeface="Times"/>
              <a:buNone/>
            </a:pPr>
            <a:endParaRPr sz="800" dirty="0"/>
          </a:p>
        </p:txBody>
      </p:sp>
    </p:spTree>
    <p:extLst>
      <p:ext uri="{BB962C8B-B14F-4D97-AF65-F5344CB8AC3E}">
        <p14:creationId xmlns:p14="http://schemas.microsoft.com/office/powerpoint/2010/main" val="4264917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5"/>
        <p:cNvGrpSpPr/>
        <p:nvPr/>
      </p:nvGrpSpPr>
      <p:grpSpPr>
        <a:xfrm>
          <a:off x="0" y="0"/>
          <a:ext cx="0" cy="0"/>
          <a:chOff x="0" y="0"/>
          <a:chExt cx="0" cy="0"/>
        </a:xfrm>
      </p:grpSpPr>
      <p:sp>
        <p:nvSpPr>
          <p:cNvPr id="2646" name="Google Shape;2646;p259:notes"/>
          <p:cNvSpPr>
            <a:spLocks noGrp="1" noRot="1" noChangeAspect="1"/>
          </p:cNvSpPr>
          <p:nvPr>
            <p:ph type="sldImg" idx="2"/>
          </p:nvPr>
        </p:nvSpPr>
        <p:spPr>
          <a:xfrm>
            <a:off x="855663" y="685800"/>
            <a:ext cx="3725862" cy="20970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647" name="Google Shape;2647;p259:notes"/>
          <p:cNvSpPr txBox="1">
            <a:spLocks noGrp="1"/>
          </p:cNvSpPr>
          <p:nvPr>
            <p:ph type="body" idx="1"/>
          </p:nvPr>
        </p:nvSpPr>
        <p:spPr>
          <a:xfrm>
            <a:off x="914400" y="4343400"/>
            <a:ext cx="5029200" cy="41148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a:ea typeface="Arial"/>
              <a:cs typeface="Arial"/>
              <a:sym typeface="Arial"/>
            </a:endParaRPr>
          </a:p>
        </p:txBody>
      </p:sp>
      <p:sp>
        <p:nvSpPr>
          <p:cNvPr id="2648" name="Google Shape;2648;p259: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26</a:t>
            </a:fld>
            <a:endParaRPr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1497228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D88C6-92A3-8B78-9A0B-A1C98D45FD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A652B2-5211-9FC5-E89C-0A2D0F4B31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A9B1EE-F21C-6E05-4424-68BD32C108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BAC29A-325D-EA56-D622-1E2FEBC023F8}"/>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1395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E6153-16DA-BCA8-D6C6-AB2CDEFCE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82BA0-2490-556A-F078-BECF3875AD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FC14B-1947-81C5-38E3-B2067749535A}"/>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24084096-6ABE-5E20-B842-B6AA057B371E}"/>
              </a:ext>
            </a:extLst>
          </p:cNvPr>
          <p:cNvSpPr>
            <a:spLocks noGrp="1"/>
          </p:cNvSpPr>
          <p:nvPr>
            <p:ph type="sldNum" sz="quarter" idx="5"/>
          </p:nvPr>
        </p:nvSpPr>
        <p:spPr/>
        <p:txBody>
          <a:bodyPr/>
          <a:lstStyle/>
          <a:p>
            <a:pPr>
              <a:defRPr/>
            </a:pPr>
            <a:fld id="{D3C7399B-4816-2A4A-87EA-13EE54DBF67A}" type="slidenum">
              <a:rPr lang="en-US" smtClean="0"/>
              <a:pPr>
                <a:defRPr/>
              </a:pPr>
              <a:t>28</a:t>
            </a:fld>
            <a:endParaRPr lang="en-US"/>
          </a:p>
        </p:txBody>
      </p:sp>
    </p:spTree>
    <p:extLst>
      <p:ext uri="{BB962C8B-B14F-4D97-AF65-F5344CB8AC3E}">
        <p14:creationId xmlns:p14="http://schemas.microsoft.com/office/powerpoint/2010/main" val="1278659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C7399B-4816-2A4A-87EA-13EE54DBF67A}" type="slidenum">
              <a:rPr lang="en-US" smtClean="0"/>
              <a:pPr>
                <a:defRPr/>
              </a:pPr>
              <a:t>29</a:t>
            </a:fld>
            <a:endParaRPr lang="en-US"/>
          </a:p>
        </p:txBody>
      </p:sp>
    </p:spTree>
    <p:extLst>
      <p:ext uri="{BB962C8B-B14F-4D97-AF65-F5344CB8AC3E}">
        <p14:creationId xmlns:p14="http://schemas.microsoft.com/office/powerpoint/2010/main" val="826733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E335F-6B58-4BAC-AAD9-EC2E6DC7157D}" type="slidenum">
              <a:rPr lang="en-US" smtClean="0"/>
              <a:t>4</a:t>
            </a:fld>
            <a:endParaRPr lang="en-US"/>
          </a:p>
        </p:txBody>
      </p:sp>
    </p:spTree>
    <p:extLst>
      <p:ext uri="{BB962C8B-B14F-4D97-AF65-F5344CB8AC3E}">
        <p14:creationId xmlns:p14="http://schemas.microsoft.com/office/powerpoint/2010/main" val="1406460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2" name="Google Shape;752;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endParaRPr dirty="0"/>
          </a:p>
        </p:txBody>
      </p:sp>
      <p:sp>
        <p:nvSpPr>
          <p:cNvPr id="753" name="Google Shape;753;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E335F-6B58-4BAC-AAD9-EC2E6DC7157D}" type="slidenum">
              <a:rPr lang="en-US" smtClean="0"/>
              <a:t>34</a:t>
            </a:fld>
            <a:endParaRPr lang="en-US"/>
          </a:p>
        </p:txBody>
      </p:sp>
    </p:spTree>
    <p:extLst>
      <p:ext uri="{BB962C8B-B14F-4D97-AF65-F5344CB8AC3E}">
        <p14:creationId xmlns:p14="http://schemas.microsoft.com/office/powerpoint/2010/main" val="1872036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4650" y="669925"/>
            <a:ext cx="3721100" cy="2093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C7399B-4816-2A4A-87EA-13EE54DBF67A}" type="slidenum">
              <a:rPr lang="en-US" smtClean="0"/>
              <a:pPr>
                <a:defRPr/>
              </a:pPr>
              <a:t>5</a:t>
            </a:fld>
            <a:endParaRPr lang="en-US"/>
          </a:p>
        </p:txBody>
      </p:sp>
    </p:spTree>
    <p:extLst>
      <p:ext uri="{BB962C8B-B14F-4D97-AF65-F5344CB8AC3E}">
        <p14:creationId xmlns:p14="http://schemas.microsoft.com/office/powerpoint/2010/main" val="3470205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6</a:t>
            </a:fld>
            <a:endParaRPr sz="1200" b="0" i="0" u="none" strike="noStrike" cap="none">
              <a:solidFill>
                <a:schemeClr val="dk1"/>
              </a:solidFill>
              <a:latin typeface="Times"/>
              <a:ea typeface="Times"/>
              <a:cs typeface="Times"/>
              <a:sym typeface="Times"/>
            </a:endParaRPr>
          </a:p>
        </p:txBody>
      </p:sp>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4650" y="669925"/>
            <a:ext cx="3721100" cy="2093913"/>
          </a:xfrm>
        </p:spPr>
      </p:sp>
      <p:sp>
        <p:nvSpPr>
          <p:cNvPr id="3" name="Notes Placeholder 2"/>
          <p:cNvSpPr>
            <a:spLocks noGrp="1"/>
          </p:cNvSpPr>
          <p:nvPr>
            <p:ph type="body" idx="1"/>
          </p:nvPr>
        </p:nvSpPr>
        <p:spPr/>
        <p:txBody>
          <a:bodyPr/>
          <a:lstStyle/>
          <a:p>
            <a:pPr marL="0" marR="0">
              <a:lnSpc>
                <a:spcPct val="115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Levels of Instruction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Disciplinary: Advanced (</a:t>
            </a:r>
            <a:r>
              <a:rPr lang="en-US" sz="1800" i="1" kern="100" dirty="0">
                <a:effectLst/>
                <a:latin typeface="Calibri" panose="020F0502020204030204" pitchFamily="34" charset="0"/>
                <a:ea typeface="Aptos" panose="020B0004020202020204" pitchFamily="34" charset="0"/>
                <a:cs typeface="Times New Roman" panose="02020603050405020304" pitchFamily="18" charset="0"/>
              </a:rPr>
              <a:t>specialized writing skills and techniques unique to subject areas)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Content Writing: Writing to learn and communicate (</a:t>
            </a:r>
            <a:r>
              <a:rPr lang="en-US" sz="1800" i="1" kern="100" dirty="0">
                <a:effectLst/>
                <a:latin typeface="Calibri" panose="020F0502020204030204" pitchFamily="34" charset="0"/>
                <a:ea typeface="Aptos" panose="020B0004020202020204" pitchFamily="34" charset="0"/>
                <a:cs typeface="Times New Roman" panose="02020603050405020304" pitchFamily="18" charset="0"/>
              </a:rPr>
              <a:t>text structure for the 3 types of writing, stages of the writing process, summarizing, note taking, elaborated sentence writing, patterns of organization &amp; related transitions, awareness of TAP, writing craft)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i="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i="1" kern="100" dirty="0">
                <a:effectLst/>
                <a:latin typeface="Calibri" panose="020F0502020204030204" pitchFamily="34" charset="0"/>
                <a:ea typeface="Aptos" panose="020B0004020202020204" pitchFamily="34" charset="0"/>
                <a:cs typeface="Times New Roman" panose="02020603050405020304" pitchFamily="18" charset="0"/>
              </a:rPr>
              <a:t>Basic Writing Skills Learning to Write (intervention for basic skills including spelling, handwriting/keyboarding, sentence &amp; paragraph writing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i="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i="1" kern="100" dirty="0">
                <a:effectLst/>
                <a:latin typeface="Calibri" panose="020F0502020204030204" pitchFamily="34" charset="0"/>
                <a:ea typeface="Aptos" panose="020B0004020202020204" pitchFamily="34" charset="0"/>
                <a:cs typeface="Times New Roman" panose="02020603050405020304" pitchFamily="18" charset="0"/>
              </a:rPr>
              <a:t>Tier I: Provide accommodations,  modifications, scaffolds that ensure struggling learners can access the same essential content knowledge as their non-struggling peers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i="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i="1" kern="100" dirty="0">
                <a:effectLst/>
                <a:latin typeface="Calibri" panose="020F0502020204030204" pitchFamily="34" charset="0"/>
                <a:ea typeface="Aptos" panose="020B0004020202020204" pitchFamily="34" charset="0"/>
                <a:cs typeface="Times New Roman" panose="02020603050405020304" pitchFamily="18" charset="0"/>
              </a:rPr>
              <a:t>Tier II &amp; III: Remediate to develop basic skills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pPr>
              <a:defRPr/>
            </a:pPr>
            <a:fld id="{D3C7399B-4816-2A4A-87EA-13EE54DBF67A}" type="slidenum">
              <a:rPr lang="en-US" smtClean="0"/>
              <a:pPr>
                <a:defRPr/>
              </a:pPr>
              <a:t>9</a:t>
            </a:fld>
            <a:endParaRPr lang="en-US"/>
          </a:p>
        </p:txBody>
      </p:sp>
    </p:spTree>
    <p:extLst>
      <p:ext uri="{BB962C8B-B14F-4D97-AF65-F5344CB8AC3E}">
        <p14:creationId xmlns:p14="http://schemas.microsoft.com/office/powerpoint/2010/main" val="226432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98" name="Google Shape;598;p8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a:buNone/>
            </a:pPr>
            <a:endParaRPr dirty="0"/>
          </a:p>
        </p:txBody>
      </p:sp>
      <p:sp>
        <p:nvSpPr>
          <p:cNvPr id="599" name="Google Shape;599;p8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p:cNvSpPr>
          <p:nvPr>
            <p:ph type="sldImg"/>
          </p:nvPr>
        </p:nvSpPr>
        <p:spPr>
          <a:ln/>
        </p:spPr>
      </p:sp>
      <p:sp>
        <p:nvSpPr>
          <p:cNvPr id="1669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ea typeface="ＭＳ Ｐゴシック" charset="-128"/>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CA7ED930-FF3E-4441-A320-1BD41729141B}" type="slidenum">
              <a:rPr lang="en-US" altLang="en-US" sz="1200"/>
              <a:pPr/>
              <a:t>11</a:t>
            </a:fld>
            <a:endParaRPr lang="en-US" altLang="en-US" sz="1200"/>
          </a:p>
        </p:txBody>
      </p:sp>
    </p:spTree>
    <p:extLst>
      <p:ext uri="{BB962C8B-B14F-4D97-AF65-F5344CB8AC3E}">
        <p14:creationId xmlns:p14="http://schemas.microsoft.com/office/powerpoint/2010/main" val="2247504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E335F-6B58-4BAC-AAD9-EC2E6DC7157D}" type="slidenum">
              <a:rPr lang="en-US" smtClean="0"/>
              <a:t>13</a:t>
            </a:fld>
            <a:endParaRPr lang="en-US"/>
          </a:p>
        </p:txBody>
      </p:sp>
    </p:spTree>
    <p:extLst>
      <p:ext uri="{BB962C8B-B14F-4D97-AF65-F5344CB8AC3E}">
        <p14:creationId xmlns:p14="http://schemas.microsoft.com/office/powerpoint/2010/main" val="2416200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77" name="Google Shape;677;p8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678" name="Google Shape;678;p8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34954571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Intro Slide LA2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descr="Logo for Literacy Academy 2025">
            <a:extLst>
              <a:ext uri="{FF2B5EF4-FFF2-40B4-BE49-F238E27FC236}">
                <a16:creationId xmlns:a16="http://schemas.microsoft.com/office/drawing/2014/main" id="{ACF7C4BC-3865-A342-A7A3-C874F04EFD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820274" y="5423885"/>
            <a:ext cx="4551451" cy="1050590"/>
          </a:xfrm>
          <a:prstGeom prst="rect">
            <a:avLst/>
          </a:prstGeom>
        </p:spPr>
      </p:pic>
      <p:sp>
        <p:nvSpPr>
          <p:cNvPr id="12" name="TextBox 11">
            <a:extLst>
              <a:ext uri="{FF2B5EF4-FFF2-40B4-BE49-F238E27FC236}">
                <a16:creationId xmlns:a16="http://schemas.microsoft.com/office/drawing/2014/main" id="{EB00BAA9-C1C4-3B4F-885F-F222E9FA0514}"/>
              </a:ext>
            </a:extLst>
          </p:cNvPr>
          <p:cNvSpPr txBox="1"/>
          <p:nvPr userDrawn="1"/>
        </p:nvSpPr>
        <p:spPr>
          <a:xfrm>
            <a:off x="383969" y="709644"/>
            <a:ext cx="11424062" cy="1107996"/>
          </a:xfrm>
          <a:prstGeom prst="rect">
            <a:avLst/>
          </a:prstGeom>
          <a:noFill/>
        </p:spPr>
        <p:txBody>
          <a:bodyPr wrap="square" rtlCol="0">
            <a:spAutoFit/>
          </a:bodyPr>
          <a:lstStyle/>
          <a:p>
            <a:pPr algn="ctr"/>
            <a:r>
              <a:rPr lang="en-US" sz="6600" b="1" cap="all" baseline="0" dirty="0">
                <a:solidFill>
                  <a:srgbClr val="002060"/>
                </a:solidFill>
                <a:latin typeface="+mj-lt"/>
              </a:rPr>
              <a:t>Presentation</a:t>
            </a:r>
            <a:r>
              <a:rPr lang="en-US" sz="6600" b="1" cap="all" dirty="0">
                <a:solidFill>
                  <a:srgbClr val="002060"/>
                </a:solidFill>
                <a:latin typeface="+mj-lt"/>
              </a:rPr>
              <a:t> Title</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Pro" panose="020B0503030403020204" pitchFamily="34" charset="0"/>
              </a:defRPr>
            </a:lvl1pPr>
            <a:lvl2pPr marL="548640" indent="0">
              <a:buNone/>
              <a:defRPr/>
            </a:lvl2pPr>
          </a:lstStyle>
          <a:p>
            <a:pPr lvl="0"/>
            <a:r>
              <a:rPr lang="en-US" dirty="0"/>
              <a:t>Vestibulum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Curae; </a:t>
            </a:r>
            <a:r>
              <a:rPr lang="en-US" dirty="0" err="1"/>
              <a:t>Fusce</a:t>
            </a:r>
            <a:r>
              <a:rPr lang="en-US" dirty="0"/>
              <a:t> id </a:t>
            </a:r>
            <a:r>
              <a:rPr lang="en-US" dirty="0" err="1"/>
              <a:t>purus</a:t>
            </a:r>
            <a:r>
              <a:rPr lang="en-US" dirty="0"/>
              <a:t>. </a:t>
            </a:r>
            <a:r>
              <a:rPr lang="en-US" dirty="0" err="1"/>
              <a:t>Phasellus</a:t>
            </a:r>
            <a:r>
              <a:rPr lang="en-US" dirty="0"/>
              <a:t> </a:t>
            </a:r>
            <a:r>
              <a:rPr lang="en-US" dirty="0" err="1"/>
              <a:t>blandit</a:t>
            </a:r>
            <a:r>
              <a:rPr lang="en-US" dirty="0"/>
              <a:t> </a:t>
            </a:r>
            <a:r>
              <a:rPr lang="en-US" dirty="0" err="1"/>
              <a:t>leo</a:t>
            </a:r>
            <a:r>
              <a:rPr lang="en-US" dirty="0"/>
              <a:t> </a:t>
            </a:r>
            <a:r>
              <a:rPr lang="en-US" dirty="0" err="1"/>
              <a:t>ut</a:t>
            </a:r>
            <a:r>
              <a:rPr lang="en-US" dirty="0"/>
              <a:t> </a:t>
            </a:r>
            <a:r>
              <a:rPr lang="en-US" dirty="0" err="1"/>
              <a:t>odio</a:t>
            </a:r>
            <a:r>
              <a:rPr lang="en-US" dirty="0"/>
              <a:t>.</a:t>
            </a:r>
          </a:p>
        </p:txBody>
      </p:sp>
    </p:spTree>
    <p:extLst>
      <p:ext uri="{BB962C8B-B14F-4D97-AF65-F5344CB8AC3E}">
        <p14:creationId xmlns:p14="http://schemas.microsoft.com/office/powerpoint/2010/main" val="555408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ighlight Text LA2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381000" y="559088"/>
            <a:ext cx="11430000" cy="982861"/>
          </a:xfrm>
        </p:spPr>
        <p:txBody>
          <a:bodyPr/>
          <a:lstStyle>
            <a:lvl1pPr>
              <a:defRPr cap="all" baseline="0"/>
            </a:lvl1pPr>
          </a:lstStyle>
          <a:p>
            <a:r>
              <a:rPr lang="en-US"/>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064302" y="2008683"/>
            <a:ext cx="9878336" cy="3687268"/>
          </a:xfrm>
          <a:prstGeom prst="rect">
            <a:avLst/>
          </a:prstGeom>
        </p:spPr>
        <p:txBody>
          <a:bodyPr/>
          <a:lstStyle>
            <a:lvl1pPr>
              <a:defRPr>
                <a:latin typeface="Source Sans Pro" panose="020B0503030403020204" pitchFamily="34" charset="0"/>
                <a:ea typeface="Open Sans" panose="020B0606030504020204" pitchFamily="34" charset="0"/>
                <a:cs typeface="Open Sans" panose="020B0606030504020204" pitchFamily="34" charset="0"/>
              </a:defRPr>
            </a:lvl1pPr>
            <a:lvl2pPr marL="548640" indent="0">
              <a:buNone/>
              <a:defRPr/>
            </a:lvl2pPr>
          </a:lstStyle>
          <a:p>
            <a:pPr lvl="0"/>
            <a:r>
              <a:rPr lang="en-US" dirty="0"/>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userDrawn="1"/>
        </p:nvCxnSpPr>
        <p:spPr>
          <a:xfrm>
            <a:off x="838200" y="2008683"/>
            <a:ext cx="0" cy="36744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99CD66BB-3877-3245-81D3-AAD0AF3CDADA}"/>
              </a:ext>
            </a:extLst>
          </p:cNvPr>
          <p:cNvSpPr>
            <a:spLocks noGrp="1"/>
          </p:cNvSpPr>
          <p:nvPr>
            <p:ph type="sldNum" sz="quarter" idx="14"/>
          </p:nvPr>
        </p:nvSpPr>
        <p:spPr/>
        <p:txBody>
          <a:bodyPr/>
          <a:lstStyle/>
          <a:p>
            <a:fld id="{77F59FA7-9E35-E641-9260-462B0A5FC689}" type="slidenum">
              <a:rPr lang="en-US" smtClean="0"/>
              <a:pPr/>
              <a:t>‹#›</a:t>
            </a:fld>
            <a:endParaRPr lang="en-US"/>
          </a:p>
        </p:txBody>
      </p:sp>
      <p:sp>
        <p:nvSpPr>
          <p:cNvPr id="3" name="Footer Placeholder 23">
            <a:extLst>
              <a:ext uri="{FF2B5EF4-FFF2-40B4-BE49-F238E27FC236}">
                <a16:creationId xmlns:a16="http://schemas.microsoft.com/office/drawing/2014/main" id="{4C47A4CC-D6C6-8FE9-B71F-CACDE0E6F5E0}"/>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4" name="Picture 3" descr="Logo for Literacy Academy 2025">
            <a:extLst>
              <a:ext uri="{FF2B5EF4-FFF2-40B4-BE49-F238E27FC236}">
                <a16:creationId xmlns:a16="http://schemas.microsoft.com/office/drawing/2014/main" id="{A608AF6F-FCE2-5774-D0CF-09E4D63967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2099470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Title Only LA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381000" y="365125"/>
            <a:ext cx="11430000" cy="1325563"/>
          </a:xfrm>
          <a:prstGeom prst="rect">
            <a:avLst/>
          </a:prstGeom>
        </p:spPr>
        <p:txBody>
          <a:bodyPr anchor="t"/>
          <a:lstStyle>
            <a:lvl1pPr>
              <a:defRPr cap="all" baseline="0">
                <a:latin typeface="Source Sans Pro SemiBold" panose="020B0603030403020204" pitchFamily="34" charset="0"/>
              </a:defRPr>
            </a:lvl1pPr>
          </a:lstStyle>
          <a:p>
            <a:r>
              <a:rPr lang="en-US" dirty="0"/>
              <a:t>Click to edit title</a:t>
            </a:r>
          </a:p>
        </p:txBody>
      </p:sp>
      <p:sp>
        <p:nvSpPr>
          <p:cNvPr id="16" name="Slide Number Placeholder 15">
            <a:extLst>
              <a:ext uri="{FF2B5EF4-FFF2-40B4-BE49-F238E27FC236}">
                <a16:creationId xmlns:a16="http://schemas.microsoft.com/office/drawing/2014/main" id="{29585CAF-7D25-E243-9B53-4E687CFDCD38}"/>
              </a:ext>
            </a:extLst>
          </p:cNvPr>
          <p:cNvSpPr>
            <a:spLocks noGrp="1"/>
          </p:cNvSpPr>
          <p:nvPr>
            <p:ph type="sldNum" sz="quarter" idx="11"/>
          </p:nvPr>
        </p:nvSpPr>
        <p:spPr/>
        <p:txBody>
          <a:bodyPr/>
          <a:lstStyle/>
          <a:p>
            <a:fld id="{383B7B7A-CDDA-7C44-B1B0-1F1E45567B3B}" type="slidenum">
              <a:rPr lang="en-US" smtClean="0"/>
              <a:pPr/>
              <a:t>‹#›</a:t>
            </a:fld>
            <a:endParaRPr lang="en-US"/>
          </a:p>
        </p:txBody>
      </p:sp>
      <p:pic>
        <p:nvPicPr>
          <p:cNvPr id="4" name="Picture 3" descr="Logo for Literacy Academy 2025">
            <a:extLst>
              <a:ext uri="{FF2B5EF4-FFF2-40B4-BE49-F238E27FC236}">
                <a16:creationId xmlns:a16="http://schemas.microsoft.com/office/drawing/2014/main" id="{021CEF5C-7069-4EBD-47F5-8FD008978D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76274"/>
            <a:ext cx="2743200" cy="633202"/>
          </a:xfrm>
          <a:prstGeom prst="rect">
            <a:avLst/>
          </a:prstGeom>
        </p:spPr>
      </p:pic>
    </p:spTree>
    <p:extLst>
      <p:ext uri="{BB962C8B-B14F-4D97-AF65-F5344CB8AC3E}">
        <p14:creationId xmlns:p14="http://schemas.microsoft.com/office/powerpoint/2010/main" val="1896282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LA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07301" y="457200"/>
            <a:ext cx="4387121" cy="1600200"/>
          </a:xfrm>
          <a:prstGeom prst="rect">
            <a:avLst/>
          </a:prstGeom>
        </p:spPr>
        <p:txBody>
          <a:bodyPr anchor="t"/>
          <a:lstStyle>
            <a:lvl1pPr>
              <a:lnSpc>
                <a:spcPts val="3200"/>
              </a:lnSpc>
              <a:defRPr sz="3200">
                <a:latin typeface="Source Sans Pro SemiBold" panose="020B06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5183187" y="457200"/>
            <a:ext cx="6601511" cy="5403850"/>
          </a:xfrm>
          <a:prstGeom prst="rect">
            <a:avLst/>
          </a:prstGeom>
        </p:spPr>
        <p:txBody>
          <a:bodyPr/>
          <a:lstStyle>
            <a:lvl1pPr>
              <a:defRPr sz="3200">
                <a:latin typeface="Source Sans Pro" panose="020B0503030403020204" pitchFamily="34" charset="0"/>
              </a:defRPr>
            </a:lvl1pPr>
            <a:lvl2pPr>
              <a:defRPr sz="2800">
                <a:latin typeface="Source Sans Pro" panose="020B0503030403020204" pitchFamily="34" charset="0"/>
              </a:defRPr>
            </a:lvl2pPr>
            <a:lvl3pPr>
              <a:defRPr sz="2400">
                <a:latin typeface="Source Sans Pro" panose="020B0503030403020204" pitchFamily="34" charset="0"/>
              </a:defRPr>
            </a:lvl3pPr>
            <a:lvl4pPr>
              <a:defRPr sz="2000">
                <a:latin typeface="Source Sans Pro" panose="020B0503030403020204" pitchFamily="34" charset="0"/>
              </a:defRPr>
            </a:lvl4pPr>
            <a:lvl5pPr>
              <a:defRPr sz="2000">
                <a:latin typeface="Source Sans Pro" panose="020B0503030403020204" pitchFamily="34" charset="0"/>
              </a:defRPr>
            </a:lvl5pPr>
            <a:lvl6pPr>
              <a:defRPr sz="2000"/>
            </a:lvl6pPr>
            <a:lvl7pPr>
              <a:defRPr sz="2000"/>
            </a:lvl7pPr>
            <a:lvl8pPr>
              <a:defRPr sz="2000"/>
            </a:lvl8pPr>
            <a:lvl9pPr>
              <a:defRPr sz="2000"/>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07301" y="2057400"/>
            <a:ext cx="4387121" cy="3811588"/>
          </a:xfrm>
          <a:prstGeom prst="rect">
            <a:avLst/>
          </a:prstGeom>
        </p:spPr>
        <p:txBody>
          <a:bodyPr>
            <a:normAutofit/>
          </a:bodyPr>
          <a:lstStyle>
            <a:lvl1pPr marL="0" indent="0">
              <a:buNone/>
              <a:defRPr sz="1800">
                <a:latin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7" name="Slide Number Placeholder 16">
            <a:extLst>
              <a:ext uri="{FF2B5EF4-FFF2-40B4-BE49-F238E27FC236}">
                <a16:creationId xmlns:a16="http://schemas.microsoft.com/office/drawing/2014/main" id="{99A92EF9-4388-E64C-AE2E-5DD2230C105E}"/>
              </a:ext>
            </a:extLst>
          </p:cNvPr>
          <p:cNvSpPr>
            <a:spLocks noGrp="1"/>
          </p:cNvSpPr>
          <p:nvPr>
            <p:ph type="sldNum" sz="quarter" idx="11"/>
          </p:nvPr>
        </p:nvSpPr>
        <p:spPr/>
        <p:txBody>
          <a:bodyPr/>
          <a:lstStyle/>
          <a:p>
            <a:fld id="{383B7B7A-CDDA-7C44-B1B0-1F1E45567B3B}" type="slidenum">
              <a:rPr lang="en-US" smtClean="0"/>
              <a:pPr/>
              <a:t>‹#›</a:t>
            </a:fld>
            <a:endParaRPr lang="en-US"/>
          </a:p>
        </p:txBody>
      </p:sp>
      <p:sp>
        <p:nvSpPr>
          <p:cNvPr id="5" name="Footer Placeholder 23">
            <a:extLst>
              <a:ext uri="{FF2B5EF4-FFF2-40B4-BE49-F238E27FC236}">
                <a16:creationId xmlns:a16="http://schemas.microsoft.com/office/drawing/2014/main" id="{08F7EBCC-A0CF-5C7C-A971-941E7FA9F2A8}"/>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6" name="Picture 5" descr="Logo for Literacy Academy 2025">
            <a:extLst>
              <a:ext uri="{FF2B5EF4-FFF2-40B4-BE49-F238E27FC236}">
                <a16:creationId xmlns:a16="http://schemas.microsoft.com/office/drawing/2014/main" id="{80335F13-1E87-F1A0-9357-0328D40502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1470132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LA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07302" y="457200"/>
            <a:ext cx="4387120" cy="1600200"/>
          </a:xfrm>
          <a:prstGeom prst="rect">
            <a:avLst/>
          </a:prstGeom>
        </p:spPr>
        <p:txBody>
          <a:bodyPr anchor="t"/>
          <a:lstStyle>
            <a:lvl1pPr>
              <a:lnSpc>
                <a:spcPts val="3200"/>
              </a:lnSpc>
              <a:defRPr sz="3200">
                <a:latin typeface="Source Sans Pro SemiBold" panose="020B0603030403020204" pitchFamily="34" charset="0"/>
              </a:defRPr>
            </a:lvl1pPr>
          </a:lstStyle>
          <a:p>
            <a:r>
              <a:rPr lang="en-US" dirty="0"/>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5183188" y="457201"/>
            <a:ext cx="6627812" cy="5403850"/>
          </a:xfrm>
          <a:prstGeom prst="rect">
            <a:avLst/>
          </a:prstGeom>
        </p:spPr>
        <p:txBody>
          <a:bodyPr/>
          <a:lstStyle>
            <a:lvl1pPr marL="3429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sz="2400">
                <a:solidFill>
                  <a:schemeClr val="bg1">
                    <a:lumMod val="65000"/>
                  </a:schemeClr>
                </a:solidFill>
                <a:latin typeface="Source Sans Pro"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3429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07302" y="2057400"/>
            <a:ext cx="4387120" cy="3811588"/>
          </a:xfrm>
          <a:prstGeom prst="rect">
            <a:avLst/>
          </a:prstGeom>
        </p:spPr>
        <p:txBody>
          <a:bodyPr>
            <a:normAutofit/>
          </a:bodyPr>
          <a:lstStyle>
            <a:lvl1pPr marL="0" indent="0">
              <a:buNone/>
              <a:defRPr sz="1800">
                <a:latin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7" name="Slide Number Placeholder 16">
            <a:extLst>
              <a:ext uri="{FF2B5EF4-FFF2-40B4-BE49-F238E27FC236}">
                <a16:creationId xmlns:a16="http://schemas.microsoft.com/office/drawing/2014/main" id="{6F936C29-D718-AB47-8939-07EEA4D73EF9}"/>
              </a:ext>
            </a:extLst>
          </p:cNvPr>
          <p:cNvSpPr>
            <a:spLocks noGrp="1"/>
          </p:cNvSpPr>
          <p:nvPr>
            <p:ph type="sldNum" sz="quarter" idx="11"/>
          </p:nvPr>
        </p:nvSpPr>
        <p:spPr/>
        <p:txBody>
          <a:bodyPr/>
          <a:lstStyle/>
          <a:p>
            <a:fld id="{383B7B7A-CDDA-7C44-B1B0-1F1E45567B3B}" type="slidenum">
              <a:rPr lang="en-US" smtClean="0"/>
              <a:pPr/>
              <a:t>‹#›</a:t>
            </a:fld>
            <a:endParaRPr lang="en-US"/>
          </a:p>
        </p:txBody>
      </p:sp>
      <p:sp>
        <p:nvSpPr>
          <p:cNvPr id="5" name="Footer Placeholder 23">
            <a:extLst>
              <a:ext uri="{FF2B5EF4-FFF2-40B4-BE49-F238E27FC236}">
                <a16:creationId xmlns:a16="http://schemas.microsoft.com/office/drawing/2014/main" id="{3F68AAC8-0EAC-E412-E6CE-870933ACB058}"/>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6" name="Picture 5" descr="Logo for Literacy Academy 2025">
            <a:extLst>
              <a:ext uri="{FF2B5EF4-FFF2-40B4-BE49-F238E27FC236}">
                <a16:creationId xmlns:a16="http://schemas.microsoft.com/office/drawing/2014/main" id="{347C7742-5E35-9667-DCDD-2B09506E06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300621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Pictures With Title LA25">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Pro"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Pro SemiBold" panose="020B06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3" name="Footer Placeholder 23">
            <a:extLst>
              <a:ext uri="{FF2B5EF4-FFF2-40B4-BE49-F238E27FC236}">
                <a16:creationId xmlns:a16="http://schemas.microsoft.com/office/drawing/2014/main" id="{244BFE72-C580-D1FF-5AE1-478052476F8D}"/>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4" name="Picture 3" descr="Logo for Literacy Academy 2025">
            <a:extLst>
              <a:ext uri="{FF2B5EF4-FFF2-40B4-BE49-F238E27FC236}">
                <a16:creationId xmlns:a16="http://schemas.microsoft.com/office/drawing/2014/main" id="{FE2627C0-F3FD-E162-9BAB-0778ABF4E7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1819645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Pictures with Captions LA25">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640361"/>
          </a:xfrm>
          <a:prstGeom prst="rect">
            <a:avLst/>
          </a:prstGeom>
        </p:spPr>
        <p:txBody>
          <a:bodyPr/>
          <a:lstStyle>
            <a:lvl1pPr marL="571500" marR="0" indent="-342900" algn="l" defTabSz="914400" rtl="0" eaLnBrk="1" fontAlgn="auto" latinLnBrk="0" hangingPunct="1">
              <a:lnSpc>
                <a:spcPct val="90000"/>
              </a:lnSpc>
              <a:spcBef>
                <a:spcPts val="0"/>
              </a:spcBef>
              <a:spcAft>
                <a:spcPts val="1000"/>
              </a:spcAft>
              <a:buClr>
                <a:schemeClr val="accent1"/>
              </a:buClr>
              <a:buSzPct val="110000"/>
              <a:buFont typeface="Arial" panose="020B0604020202020204" pitchFamily="34" charset="0"/>
              <a:buChar char="•"/>
              <a:tabLst/>
              <a:defRPr>
                <a:solidFill>
                  <a:schemeClr val="bg1">
                    <a:lumMod val="65000"/>
                  </a:schemeClr>
                </a:solidFill>
                <a:latin typeface="+mn-lt"/>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640361"/>
          </a:xfrm>
          <a:prstGeom prst="rect">
            <a:avLst/>
          </a:prstGeom>
        </p:spPr>
        <p:txBody>
          <a:bodyPr/>
          <a:lstStyle>
            <a:lvl1pPr marL="5715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mn-lt"/>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Pro SemiBold" panose="020B06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381000" y="5607050"/>
            <a:ext cx="5491140" cy="389796"/>
          </a:xfrm>
          <a:prstGeom prst="rect">
            <a:avLst/>
          </a:prstGeom>
        </p:spPr>
        <p:txBody>
          <a:bodyPr>
            <a:normAutofit/>
          </a:bodyPr>
          <a:lstStyle>
            <a:lvl1pPr marL="0" indent="0" algn="l">
              <a:buNone/>
              <a:defRPr sz="1600" i="1">
                <a:solidFill>
                  <a:schemeClr val="bg1">
                    <a:lumMod val="65000"/>
                  </a:schemeClr>
                </a:solidFill>
                <a:latin typeface="Source Sans Pro" panose="020B0503030403020204" pitchFamily="34" charset="0"/>
              </a:defRPr>
            </a:lvl1pPr>
          </a:lstStyle>
          <a:p>
            <a:pPr lvl="0"/>
            <a:r>
              <a:rPr lang="en-US" dirty="0"/>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6314303" y="5607050"/>
            <a:ext cx="5491140" cy="389796"/>
          </a:xfrm>
          <a:prstGeom prst="rect">
            <a:avLst/>
          </a:prstGeom>
        </p:spPr>
        <p:txBody>
          <a:bodyPr>
            <a:normAutofit/>
          </a:bodyPr>
          <a:lstStyle>
            <a:lvl1pPr marL="0" indent="0" algn="l">
              <a:buNone/>
              <a:defRPr sz="1600" i="1">
                <a:solidFill>
                  <a:schemeClr val="bg1">
                    <a:lumMod val="65000"/>
                  </a:schemeClr>
                </a:solidFill>
                <a:latin typeface="+mn-lt"/>
              </a:defRPr>
            </a:lvl1pPr>
          </a:lstStyle>
          <a:p>
            <a:pPr lvl="0"/>
            <a:r>
              <a:rPr lang="en-US" dirty="0"/>
              <a:t>Click to Edit Photo Caption</a:t>
            </a:r>
          </a:p>
        </p:txBody>
      </p:sp>
      <p:sp>
        <p:nvSpPr>
          <p:cNvPr id="3" name="Footer Placeholder 23">
            <a:extLst>
              <a:ext uri="{FF2B5EF4-FFF2-40B4-BE49-F238E27FC236}">
                <a16:creationId xmlns:a16="http://schemas.microsoft.com/office/drawing/2014/main" id="{2B2EB03C-49B3-ED1D-B935-E8B39EC77B9A}"/>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5" name="Picture 4" descr="Logo for Literacy Academy 2025">
            <a:extLst>
              <a:ext uri="{FF2B5EF4-FFF2-40B4-BE49-F238E27FC236}">
                <a16:creationId xmlns:a16="http://schemas.microsoft.com/office/drawing/2014/main" id="{5D699F0F-AFF0-324B-A679-74FC6A2981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3504045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Pictures With Title LA25">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3924437" y="1558977"/>
            <a:ext cx="4292326"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mn-lt"/>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7"/>
            <a:ext cx="3224888"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mn-lt"/>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lvl1pPr>
              <a:defRPr>
                <a:latin typeface="+mj-lt"/>
              </a:defRPr>
            </a:lvl1pPr>
          </a:lstStyle>
          <a:p>
            <a:r>
              <a:rPr lang="en-US" dirty="0"/>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381000" y="1558925"/>
            <a:ext cx="3224888" cy="4302125"/>
          </a:xfrm>
        </p:spPr>
        <p:txBody>
          <a:bodyPr>
            <a:normAutofit/>
          </a:bodyPr>
          <a:lstStyle>
            <a:lvl1pPr marL="285750" indent="-285750">
              <a:buFont typeface="Arial" panose="020B0604020202020204" pitchFamily="34" charset="0"/>
              <a:buChar char="•"/>
              <a:defRPr sz="2000">
                <a:solidFill>
                  <a:schemeClr val="bg1">
                    <a:lumMod val="65000"/>
                  </a:schemeClr>
                </a:solidFill>
                <a:latin typeface="+mn-lt"/>
              </a:defRPr>
            </a:lvl1pPr>
          </a:lstStyle>
          <a:p>
            <a:r>
              <a:rPr lang="en-US" dirty="0"/>
              <a:t>Click Icon to add picture</a:t>
            </a:r>
          </a:p>
        </p:txBody>
      </p:sp>
      <p:sp>
        <p:nvSpPr>
          <p:cNvPr id="3" name="Footer Placeholder 23">
            <a:extLst>
              <a:ext uri="{FF2B5EF4-FFF2-40B4-BE49-F238E27FC236}">
                <a16:creationId xmlns:a16="http://schemas.microsoft.com/office/drawing/2014/main" id="{F73FC782-D78A-15CC-5AC4-96709FA1AC5E}"/>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5" name="Picture 4" descr="Logo for Literacy Academy 2025">
            <a:extLst>
              <a:ext uri="{FF2B5EF4-FFF2-40B4-BE49-F238E27FC236}">
                <a16:creationId xmlns:a16="http://schemas.microsoft.com/office/drawing/2014/main" id="{CB27DB5A-17FB-95B6-6697-232B150358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4275278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Pictures With captions and Title LA25">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9" name="Picture Placeholder 7"/>
          <p:cNvSpPr>
            <a:spLocks noGrp="1"/>
          </p:cNvSpPr>
          <p:nvPr>
            <p:ph type="pic" sz="quarter" idx="12" hasCustomPrompt="1"/>
          </p:nvPr>
        </p:nvSpPr>
        <p:spPr>
          <a:xfrm>
            <a:off x="3924437" y="1558978"/>
            <a:ext cx="4292326"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3357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3924437" y="5607050"/>
            <a:ext cx="4292326"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85805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3" name="Footer Placeholder 23">
            <a:extLst>
              <a:ext uri="{FF2B5EF4-FFF2-40B4-BE49-F238E27FC236}">
                <a16:creationId xmlns:a16="http://schemas.microsoft.com/office/drawing/2014/main" id="{AB903CE0-39E9-D31D-2F4A-60B743018F67}"/>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4" name="Picture 3" descr="Logo for Literacy Academy 2025">
            <a:extLst>
              <a:ext uri="{FF2B5EF4-FFF2-40B4-BE49-F238E27FC236}">
                <a16:creationId xmlns:a16="http://schemas.microsoft.com/office/drawing/2014/main" id="{054479CC-6441-56C9-3B02-AE06AB3A10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2321316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Pictures With Title LA25">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335756"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8"/>
          <p:cNvSpPr>
            <a:spLocks noGrp="1"/>
          </p:cNvSpPr>
          <p:nvPr>
            <p:ph type="pic" sz="quarter" idx="12" hasCustomPrompt="1"/>
          </p:nvPr>
        </p:nvSpPr>
        <p:spPr>
          <a:xfrm>
            <a:off x="3305969"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1" name="Picture Placeholder 8"/>
          <p:cNvSpPr>
            <a:spLocks noGrp="1"/>
          </p:cNvSpPr>
          <p:nvPr>
            <p:ph type="pic" sz="quarter" idx="13" hasCustomPrompt="1"/>
          </p:nvPr>
        </p:nvSpPr>
        <p:spPr>
          <a:xfrm>
            <a:off x="6276182"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8"/>
          <p:cNvSpPr>
            <a:spLocks noGrp="1"/>
          </p:cNvSpPr>
          <p:nvPr>
            <p:ph type="pic" sz="quarter" idx="14" hasCustomPrompt="1"/>
          </p:nvPr>
        </p:nvSpPr>
        <p:spPr>
          <a:xfrm>
            <a:off x="9246395"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239ABB85-8254-264A-ADC9-F329B2CAF9E7}"/>
              </a:ext>
            </a:extLst>
          </p:cNvPr>
          <p:cNvSpPr>
            <a:spLocks noGrp="1"/>
          </p:cNvSpPr>
          <p:nvPr>
            <p:ph type="sldNum" sz="quarter" idx="16"/>
          </p:nvPr>
        </p:nvSpPr>
        <p:spPr/>
        <p:txBody>
          <a:bodyPr/>
          <a:lstStyle/>
          <a:p>
            <a:fld id="{383B7B7A-CDDA-7C44-B1B0-1F1E45567B3B}" type="slidenum">
              <a:rPr lang="en-US" smtClean="0"/>
              <a:pPr/>
              <a:t>‹#›</a:t>
            </a:fld>
            <a:endParaRPr lang="en-US"/>
          </a:p>
        </p:txBody>
      </p:sp>
      <p:sp>
        <p:nvSpPr>
          <p:cNvPr id="3" name="Footer Placeholder 23">
            <a:extLst>
              <a:ext uri="{FF2B5EF4-FFF2-40B4-BE49-F238E27FC236}">
                <a16:creationId xmlns:a16="http://schemas.microsoft.com/office/drawing/2014/main" id="{2E21B380-D4D8-7AB6-1F0A-E154CAD28F91}"/>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4" name="Picture 3" descr="Logo for Literacy Academy 2025">
            <a:extLst>
              <a:ext uri="{FF2B5EF4-FFF2-40B4-BE49-F238E27FC236}">
                <a16:creationId xmlns:a16="http://schemas.microsoft.com/office/drawing/2014/main" id="{5FA854E9-8242-6ACC-F6FC-B182D4214F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209527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x Picture Gallery LA25">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690688"/>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dirty="0"/>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335757" y="3929449"/>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499187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858055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1" name="Slide Number Placeholder 20">
            <a:extLst>
              <a:ext uri="{FF2B5EF4-FFF2-40B4-BE49-F238E27FC236}">
                <a16:creationId xmlns:a16="http://schemas.microsoft.com/office/drawing/2014/main" id="{ABA7123A-ECE0-244E-9B1F-9369CDAA40B4}"/>
              </a:ext>
            </a:extLst>
          </p:cNvPr>
          <p:cNvSpPr>
            <a:spLocks noGrp="1"/>
          </p:cNvSpPr>
          <p:nvPr>
            <p:ph type="sldNum" sz="quarter" idx="18"/>
          </p:nvPr>
        </p:nvSpPr>
        <p:spPr/>
        <p:txBody>
          <a:bodyPr/>
          <a:lstStyle/>
          <a:p>
            <a:fld id="{383B7B7A-CDDA-7C44-B1B0-1F1E45567B3B}" type="slidenum">
              <a:rPr lang="en-US" smtClean="0"/>
              <a:pPr/>
              <a:t>‹#›</a:t>
            </a:fld>
            <a:endParaRPr lang="en-US"/>
          </a:p>
        </p:txBody>
      </p:sp>
      <p:sp>
        <p:nvSpPr>
          <p:cNvPr id="3" name="Footer Placeholder 23">
            <a:extLst>
              <a:ext uri="{FF2B5EF4-FFF2-40B4-BE49-F238E27FC236}">
                <a16:creationId xmlns:a16="http://schemas.microsoft.com/office/drawing/2014/main" id="{50991751-7CAD-A3D7-938E-D50EE6A72B7A}"/>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4" name="Picture 3" descr="Logo for Literacy Academy 2025">
            <a:extLst>
              <a:ext uri="{FF2B5EF4-FFF2-40B4-BE49-F238E27FC236}">
                <a16:creationId xmlns:a16="http://schemas.microsoft.com/office/drawing/2014/main" id="{165B71CC-0F53-75E0-1F2E-21632F2260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1169903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Intro Slide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descr="Ohio Department of Education and Workforce logo">
            <a:extLst>
              <a:ext uri="{FF2B5EF4-FFF2-40B4-BE49-F238E27FC236}">
                <a16:creationId xmlns:a16="http://schemas.microsoft.com/office/drawing/2014/main" id="{ACF7C4BC-3865-A342-A7A3-C874F04EFD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516582" y="5592341"/>
            <a:ext cx="2974109" cy="815755"/>
          </a:xfrm>
          <a:prstGeom prst="rect">
            <a:avLst/>
          </a:prstGeom>
        </p:spPr>
      </p:pic>
      <p:sp>
        <p:nvSpPr>
          <p:cNvPr id="12" name="TextBox 11">
            <a:extLst>
              <a:ext uri="{FF2B5EF4-FFF2-40B4-BE49-F238E27FC236}">
                <a16:creationId xmlns:a16="http://schemas.microsoft.com/office/drawing/2014/main" id="{EB00BAA9-C1C4-3B4F-885F-F222E9FA0514}"/>
              </a:ext>
            </a:extLst>
          </p:cNvPr>
          <p:cNvSpPr txBox="1"/>
          <p:nvPr userDrawn="1"/>
        </p:nvSpPr>
        <p:spPr>
          <a:xfrm>
            <a:off x="383969" y="709644"/>
            <a:ext cx="11424062" cy="1107996"/>
          </a:xfrm>
          <a:prstGeom prst="rect">
            <a:avLst/>
          </a:prstGeom>
          <a:noFill/>
        </p:spPr>
        <p:txBody>
          <a:bodyPr wrap="square" rtlCol="0">
            <a:spAutoFit/>
          </a:bodyPr>
          <a:lstStyle/>
          <a:p>
            <a:pPr algn="ctr"/>
            <a:r>
              <a:rPr lang="en-US" sz="6600" b="1" cap="all" baseline="0" dirty="0">
                <a:solidFill>
                  <a:srgbClr val="002060"/>
                </a:solidFill>
                <a:latin typeface="+mj-lt"/>
              </a:rPr>
              <a:t>Presentation</a:t>
            </a:r>
            <a:r>
              <a:rPr lang="en-US" sz="6600" b="1" cap="all" dirty="0">
                <a:solidFill>
                  <a:srgbClr val="002060"/>
                </a:solidFill>
                <a:latin typeface="+mj-lt"/>
              </a:rPr>
              <a:t> Title</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Pro" panose="020B0503030403020204" pitchFamily="34" charset="0"/>
              </a:defRPr>
            </a:lvl1pPr>
            <a:lvl2pPr marL="548640" indent="0">
              <a:buNone/>
              <a:defRPr/>
            </a:lvl2pPr>
          </a:lstStyle>
          <a:p>
            <a:pPr lvl="0"/>
            <a:r>
              <a:rPr lang="en-US" dirty="0"/>
              <a:t>Vestibulum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Curae; </a:t>
            </a:r>
            <a:r>
              <a:rPr lang="en-US" dirty="0" err="1"/>
              <a:t>Fusce</a:t>
            </a:r>
            <a:r>
              <a:rPr lang="en-US" dirty="0"/>
              <a:t> id </a:t>
            </a:r>
            <a:r>
              <a:rPr lang="en-US" dirty="0" err="1"/>
              <a:t>purus</a:t>
            </a:r>
            <a:r>
              <a:rPr lang="en-US" dirty="0"/>
              <a:t>. </a:t>
            </a:r>
            <a:r>
              <a:rPr lang="en-US" dirty="0" err="1"/>
              <a:t>Phasellus</a:t>
            </a:r>
            <a:r>
              <a:rPr lang="en-US" dirty="0"/>
              <a:t> </a:t>
            </a:r>
            <a:r>
              <a:rPr lang="en-US" dirty="0" err="1"/>
              <a:t>blandit</a:t>
            </a:r>
            <a:r>
              <a:rPr lang="en-US" dirty="0"/>
              <a:t> </a:t>
            </a:r>
            <a:r>
              <a:rPr lang="en-US" dirty="0" err="1"/>
              <a:t>leo</a:t>
            </a:r>
            <a:r>
              <a:rPr lang="en-US" dirty="0"/>
              <a:t> </a:t>
            </a:r>
            <a:r>
              <a:rPr lang="en-US" dirty="0" err="1"/>
              <a:t>ut</a:t>
            </a:r>
            <a:r>
              <a:rPr lang="en-US" dirty="0"/>
              <a:t> </a:t>
            </a:r>
            <a:r>
              <a:rPr lang="en-US" dirty="0" err="1"/>
              <a:t>odio</a:t>
            </a:r>
            <a:r>
              <a:rPr lang="en-US" dirty="0"/>
              <a:t>.</a:t>
            </a:r>
          </a:p>
        </p:txBody>
      </p:sp>
    </p:spTree>
    <p:extLst>
      <p:ext uri="{BB962C8B-B14F-4D97-AF65-F5344CB8AC3E}">
        <p14:creationId xmlns:p14="http://schemas.microsoft.com/office/powerpoint/2010/main" val="979810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Slide Image With Footer LA25">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Slide Number Placeholder 11">
            <a:extLst>
              <a:ext uri="{FF2B5EF4-FFF2-40B4-BE49-F238E27FC236}">
                <a16:creationId xmlns:a16="http://schemas.microsoft.com/office/drawing/2014/main" id="{34867995-5DA7-0E46-92C1-17D3FB360190}"/>
              </a:ext>
            </a:extLst>
          </p:cNvPr>
          <p:cNvSpPr>
            <a:spLocks noGrp="1"/>
          </p:cNvSpPr>
          <p:nvPr>
            <p:ph type="sldNum" sz="quarter" idx="12"/>
          </p:nvPr>
        </p:nvSpPr>
        <p:spPr/>
        <p:txBody>
          <a:bodyPr/>
          <a:lstStyle/>
          <a:p>
            <a:fld id="{383B7B7A-CDDA-7C44-B1B0-1F1E45567B3B}" type="slidenum">
              <a:rPr lang="en-US" smtClean="0"/>
              <a:pPr/>
              <a:t>‹#›</a:t>
            </a:fld>
            <a:endParaRPr lang="en-US"/>
          </a:p>
        </p:txBody>
      </p:sp>
      <p:sp>
        <p:nvSpPr>
          <p:cNvPr id="2" name="Footer Placeholder 23">
            <a:extLst>
              <a:ext uri="{FF2B5EF4-FFF2-40B4-BE49-F238E27FC236}">
                <a16:creationId xmlns:a16="http://schemas.microsoft.com/office/drawing/2014/main" id="{4F29C5CF-BFB4-7E3D-95B0-6CADC4FE6F60}"/>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3" name="Picture 2" descr="Logo for Literacy Academy 2025">
            <a:extLst>
              <a:ext uri="{FF2B5EF4-FFF2-40B4-BE49-F238E27FC236}">
                <a16:creationId xmlns:a16="http://schemas.microsoft.com/office/drawing/2014/main" id="{90DF0427-BA71-1D15-7057-161FCFB851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4237913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lide Image No Footer LA25">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Tree>
    <p:extLst>
      <p:ext uri="{BB962C8B-B14F-4D97-AF65-F5344CB8AC3E}">
        <p14:creationId xmlns:p14="http://schemas.microsoft.com/office/powerpoint/2010/main" val="3882097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estions LA2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dirty="0" err="1">
                <a:solidFill>
                  <a:srgbClr val="002060"/>
                </a:solidFill>
                <a:latin typeface="+mn-lt"/>
                <a:ea typeface="Open Sans" panose="020B0606030504020204" pitchFamily="34" charset="0"/>
                <a:cs typeface="Open Sans" panose="020B0606030504020204" pitchFamily="34" charset="0"/>
              </a:rPr>
              <a:t>education.ohio.gov</a:t>
            </a:r>
            <a:r>
              <a:rPr lang="en-US" sz="1800" b="0" dirty="0">
                <a:solidFill>
                  <a:srgbClr val="002060"/>
                </a:solidFill>
                <a:latin typeface="+mn-lt"/>
                <a:ea typeface="Open Sans" panose="020B0606030504020204" pitchFamily="34" charset="0"/>
                <a:cs typeface="Open Sans" panose="020B0606030504020204" pitchFamily="34" charset="0"/>
              </a:rPr>
              <a:t>/</a:t>
            </a:r>
            <a:r>
              <a:rPr lang="en-US" sz="1800" b="0" dirty="0" err="1">
                <a:solidFill>
                  <a:srgbClr val="002060"/>
                </a:solidFill>
                <a:latin typeface="+mn-lt"/>
                <a:ea typeface="Open Sans" panose="020B0606030504020204" pitchFamily="34" charset="0"/>
                <a:cs typeface="Open Sans" panose="020B0606030504020204" pitchFamily="34" charset="0"/>
              </a:rPr>
              <a:t>LiteracyAcademy</a:t>
            </a:r>
            <a:endParaRPr lang="en-US" sz="1800" b="0" dirty="0">
              <a:solidFill>
                <a:srgbClr val="002060"/>
              </a:solidFill>
              <a:latin typeface="+mn-lt"/>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49465" y="5040360"/>
            <a:ext cx="5895024" cy="1360722"/>
          </a:xfrm>
          <a:prstGeom prst="rect">
            <a:avLst/>
          </a:prstGeom>
        </p:spPr>
      </p:pic>
      <p:sp>
        <p:nvSpPr>
          <p:cNvPr id="3" name="Footer Placeholder 23">
            <a:extLst>
              <a:ext uri="{FF2B5EF4-FFF2-40B4-BE49-F238E27FC236}">
                <a16:creationId xmlns:a16="http://schemas.microsoft.com/office/drawing/2014/main" id="{92863ED9-4BC3-092C-F37C-7FD2A3DC74B7}"/>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spTree>
    <p:extLst>
      <p:ext uri="{BB962C8B-B14F-4D97-AF65-F5344CB8AC3E}">
        <p14:creationId xmlns:p14="http://schemas.microsoft.com/office/powerpoint/2010/main" val="1091201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estions DEW LA2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dirty="0">
                <a:solidFill>
                  <a:srgbClr val="002060"/>
                </a:solidFill>
                <a:latin typeface="+mn-lt"/>
                <a:ea typeface="Open Sans" panose="020B0606030504020204" pitchFamily="34" charset="0"/>
                <a:cs typeface="Open Sans" panose="020B0606030504020204" pitchFamily="34" charset="0"/>
              </a:rPr>
              <a:t>EDUCATION.OHIO.GOV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869264" y="5592194"/>
            <a:ext cx="2739695" cy="751459"/>
          </a:xfrm>
          <a:prstGeom prst="rect">
            <a:avLst/>
          </a:prstGeom>
        </p:spPr>
      </p:pic>
    </p:spTree>
    <p:extLst>
      <p:ext uri="{BB962C8B-B14F-4D97-AF65-F5344CB8AC3E}">
        <p14:creationId xmlns:p14="http://schemas.microsoft.com/office/powerpoint/2010/main" val="1839762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44334"/>
            <a:ext cx="4433026" cy="369332"/>
          </a:xfrm>
          <a:prstGeom prst="rect">
            <a:avLst/>
          </a:prstGeom>
          <a:noFill/>
        </p:spPr>
        <p:txBody>
          <a:bodyPr wrap="square" rtlCol="0">
            <a:spAutoFit/>
          </a:bodyPr>
          <a:lstStyle/>
          <a:p>
            <a:pPr algn="ctr"/>
            <a:r>
              <a:rPr lang="en-US" sz="1800" b="0" dirty="0">
                <a:solidFill>
                  <a:srgbClr val="002060"/>
                </a:solidFill>
                <a:latin typeface="+mn-lt"/>
                <a:ea typeface="Open Sans" panose="020B0606030504020204" pitchFamily="34" charset="0"/>
                <a:cs typeface="Open Sans" panose="020B0606030504020204" pitchFamily="34" charset="0"/>
              </a:rPr>
              <a:t>OHIO.ORG</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mj-lt"/>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869265" y="5379396"/>
            <a:ext cx="2104204" cy="1001949"/>
          </a:xfrm>
          <a:prstGeom prst="rect">
            <a:avLst/>
          </a:prstGeom>
        </p:spPr>
      </p:pic>
      <p:sp>
        <p:nvSpPr>
          <p:cNvPr id="3" name="Footer Placeholder 23">
            <a:extLst>
              <a:ext uri="{FF2B5EF4-FFF2-40B4-BE49-F238E27FC236}">
                <a16:creationId xmlns:a16="http://schemas.microsoft.com/office/drawing/2014/main" id="{19E30B6A-00A1-5218-16F5-45AE37CF2E07}"/>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4" name="Picture 3" descr="Logo for Literacy Academy 2025">
            <a:extLst>
              <a:ext uri="{FF2B5EF4-FFF2-40B4-BE49-F238E27FC236}">
                <a16:creationId xmlns:a16="http://schemas.microsoft.com/office/drawing/2014/main" id="{52E5280A-BD01-96AE-6B06-A1E013DD103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2323019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hank You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0251" y="3244334"/>
            <a:ext cx="4433026" cy="369332"/>
          </a:xfrm>
          <a:prstGeom prst="rect">
            <a:avLst/>
          </a:prstGeom>
          <a:noFill/>
        </p:spPr>
        <p:txBody>
          <a:bodyPr wrap="square" rtlCol="0">
            <a:spAutoFit/>
          </a:bodyPr>
          <a:lstStyle/>
          <a:p>
            <a:pPr algn="ctr"/>
            <a:r>
              <a:rPr lang="en-US" sz="1800" b="0" dirty="0">
                <a:solidFill>
                  <a:srgbClr val="002060"/>
                </a:solidFill>
                <a:latin typeface="+mn-lt"/>
                <a:ea typeface="Open Sans" panose="020B0606030504020204" pitchFamily="34" charset="0"/>
                <a:cs typeface="Open Sans" panose="020B0606030504020204" pitchFamily="34" charset="0"/>
              </a:rPr>
              <a:t>EDUCATION.OHIO.GOV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mj-lt"/>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869265" y="5592280"/>
            <a:ext cx="2621426" cy="719019"/>
          </a:xfrm>
          <a:prstGeom prst="rect">
            <a:avLst/>
          </a:prstGeom>
        </p:spPr>
      </p:pic>
      <p:pic>
        <p:nvPicPr>
          <p:cNvPr id="4" name="Picture 3" descr="Logo for Literacy Academy 2025">
            <a:extLst>
              <a:ext uri="{FF2B5EF4-FFF2-40B4-BE49-F238E27FC236}">
                <a16:creationId xmlns:a16="http://schemas.microsoft.com/office/drawing/2014/main" id="{6A88EB38-A31B-0FF0-B114-95AC43CA740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24798"/>
            <a:ext cx="2743200" cy="633202"/>
          </a:xfrm>
          <a:prstGeom prst="rect">
            <a:avLst/>
          </a:prstGeom>
        </p:spPr>
      </p:pic>
    </p:spTree>
    <p:extLst>
      <p:ext uri="{BB962C8B-B14F-4D97-AF65-F5344CB8AC3E}">
        <p14:creationId xmlns:p14="http://schemas.microsoft.com/office/powerpoint/2010/main" val="21565658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Opening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476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pening DEW">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314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ing Slide DEW-w URL">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019F13-D402-C2BE-894F-DC9D2CEE2060}"/>
              </a:ext>
            </a:extLst>
          </p:cNvPr>
          <p:cNvSpPr txBox="1"/>
          <p:nvPr userDrawn="1"/>
        </p:nvSpPr>
        <p:spPr>
          <a:xfrm>
            <a:off x="4064001" y="6289964"/>
            <a:ext cx="3916218" cy="369332"/>
          </a:xfrm>
          <a:prstGeom prst="rect">
            <a:avLst/>
          </a:prstGeom>
          <a:noFill/>
        </p:spPr>
        <p:txBody>
          <a:bodyPr wrap="square" rtlCol="0">
            <a:spAutoFit/>
          </a:bodyPr>
          <a:lstStyle/>
          <a:p>
            <a:pPr algn="ctr"/>
            <a:r>
              <a:rPr lang="en-US" dirty="0" err="1">
                <a:solidFill>
                  <a:srgbClr val="0E3F75"/>
                </a:solidFill>
                <a:latin typeface="Source Sans Pro" panose="020B0503030403020204" pitchFamily="34" charset="0"/>
              </a:rPr>
              <a:t>education.ohio.gov</a:t>
            </a:r>
            <a:r>
              <a:rPr lang="en-US" dirty="0">
                <a:solidFill>
                  <a:srgbClr val="0E3F75"/>
                </a:solidFill>
                <a:latin typeface="Source Sans Pro" panose="020B0503030403020204" pitchFamily="34" charset="0"/>
              </a:rPr>
              <a:t>/</a:t>
            </a:r>
            <a:r>
              <a:rPr lang="en-US" dirty="0" err="1">
                <a:solidFill>
                  <a:srgbClr val="0E3F75"/>
                </a:solidFill>
                <a:latin typeface="Source Sans Pro" panose="020B0503030403020204" pitchFamily="34" charset="0"/>
              </a:rPr>
              <a:t>LiteracyAcademy</a:t>
            </a:r>
            <a:endParaRPr lang="en-US" dirty="0">
              <a:solidFill>
                <a:srgbClr val="0E3F75"/>
              </a:solidFill>
              <a:latin typeface="Source Sans Pro" panose="020B0503030403020204" pitchFamily="34" charset="0"/>
            </a:endParaRPr>
          </a:p>
        </p:txBody>
      </p:sp>
    </p:spTree>
    <p:extLst>
      <p:ext uri="{BB962C8B-B14F-4D97-AF65-F5344CB8AC3E}">
        <p14:creationId xmlns:p14="http://schemas.microsoft.com/office/powerpoint/2010/main" val="17066858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losing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496128"/>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496">
          <p15:clr>
            <a:srgbClr val="FBAE40"/>
          </p15:clr>
        </p15:guide>
        <p15:guide id="3" pos="6288">
          <p15:clr>
            <a:srgbClr val="FBAE40"/>
          </p15:clr>
        </p15:guide>
        <p15:guide id="4" pos="1392">
          <p15:clr>
            <a:srgbClr val="FBAE40"/>
          </p15:clr>
        </p15:guide>
        <p15:guide id="5" pos="1680">
          <p15:clr>
            <a:srgbClr val="FBAE40"/>
          </p15:clr>
        </p15:guide>
        <p15:guide id="6" pos="600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resenter Title LA2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386810" y="1114428"/>
            <a:ext cx="5219169" cy="830263"/>
          </a:xfrm>
          <a:prstGeom prst="rect">
            <a:avLst/>
          </a:prstGeom>
        </p:spPr>
        <p:txBody>
          <a:bodyPr>
            <a:normAutofit/>
          </a:bodyPr>
          <a:lstStyle>
            <a:lvl1pPr marL="0" indent="0">
              <a:buNone/>
              <a:defRPr sz="2400">
                <a:solidFill>
                  <a:schemeClr val="tx1"/>
                </a:solidFill>
                <a:latin typeface="Source Sans Pro" panose="020B0503030403020204" pitchFamily="34" charset="0"/>
              </a:defRPr>
            </a:lvl1pPr>
          </a:lstStyle>
          <a:p>
            <a:pPr lvl="0"/>
            <a:r>
              <a:rPr lang="en-US" dirty="0"/>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381001" y="4511176"/>
            <a:ext cx="5235550" cy="1336426"/>
          </a:xfrm>
          <a:prstGeom prst="rect">
            <a:avLst/>
          </a:prstGeom>
        </p:spPr>
        <p:txBody>
          <a:bodyPr>
            <a:normAutofit/>
          </a:bodyPr>
          <a:lstStyle>
            <a:lvl1pPr marL="0" indent="0">
              <a:buNone/>
              <a:defRPr sz="2000" b="0">
                <a:latin typeface="Source Sans Pro" panose="020B0503030403020204" pitchFamily="34" charset="0"/>
              </a:defRPr>
            </a:lvl1pPr>
          </a:lstStyle>
          <a:p>
            <a:pPr lvl="0"/>
            <a:r>
              <a:rPr lang="en-US" dirty="0"/>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381001" y="3507165"/>
            <a:ext cx="5240310" cy="624860"/>
          </a:xfrm>
          <a:prstGeom prst="rect">
            <a:avLst/>
          </a:prstGeom>
        </p:spPr>
        <p:txBody>
          <a:bodyPr>
            <a:normAutofit/>
          </a:bodyPr>
          <a:lstStyle>
            <a:lvl1pPr marL="0" indent="0">
              <a:buNone/>
              <a:defRPr sz="2000">
                <a:solidFill>
                  <a:schemeClr val="bg1">
                    <a:lumMod val="65000"/>
                  </a:schemeClr>
                </a:solidFill>
                <a:latin typeface="Source Sans Pro" panose="020B0503030403020204" pitchFamily="34" charset="0"/>
                <a:ea typeface="Source Serif Pro" panose="02040603050405020204" pitchFamily="18" charset="0"/>
              </a:defRPr>
            </a:lvl1pPr>
          </a:lstStyle>
          <a:p>
            <a:pPr lvl="0"/>
            <a:r>
              <a:rPr lang="en-US" dirty="0"/>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376240" y="2556086"/>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Pro SemiBold" panose="020B0603030403020204" pitchFamily="34" charset="0"/>
              </a:defRPr>
            </a:lvl1pPr>
          </a:lstStyle>
          <a:p>
            <a:pPr lvl="0"/>
            <a:r>
              <a:rPr lang="en-US" dirty="0"/>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376240" y="3027689"/>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Pro SemiBold" panose="020B0603030403020204" pitchFamily="34" charset="0"/>
              </a:defRPr>
            </a:lvl1pPr>
          </a:lstStyle>
          <a:p>
            <a:pPr lvl="0"/>
            <a:r>
              <a:rPr lang="en-US" dirty="0"/>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5825484" y="1114428"/>
            <a:ext cx="5985516" cy="4701756"/>
          </a:xfrm>
          <a:prstGeom prst="rect">
            <a:avLst/>
          </a:prstGeom>
        </p:spPr>
        <p:txBody>
          <a:bodyPr>
            <a:normAutofit/>
          </a:bodyPr>
          <a:lstStyle>
            <a:lvl1pPr>
              <a:defRPr sz="2000">
                <a:solidFill>
                  <a:schemeClr val="bg1">
                    <a:lumMod val="65000"/>
                  </a:schemeClr>
                </a:solidFill>
                <a:latin typeface="Source Sans Pro" panose="020B0503030403020204" pitchFamily="34" charset="0"/>
              </a:defRPr>
            </a:lvl1pPr>
          </a:lstStyle>
          <a:p>
            <a:r>
              <a:rPr lang="en-US" dirty="0"/>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386810" y="503033"/>
            <a:ext cx="10515600" cy="569913"/>
          </a:xfrm>
        </p:spPr>
        <p:txBody>
          <a:bodyPr/>
          <a:lstStyle>
            <a:lvl1pPr>
              <a:defRPr>
                <a:latin typeface="Source Sans Pro SemiBold" panose="020B0603030403020204" pitchFamily="34" charset="0"/>
              </a:defRPr>
            </a:lvl1pPr>
          </a:lstStyle>
          <a:p>
            <a:r>
              <a:rPr lang="en-US" dirty="0"/>
              <a:t>Click to edit presentation title</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a:p>
        </p:txBody>
      </p:sp>
      <p:pic>
        <p:nvPicPr>
          <p:cNvPr id="3" name="Picture 2" descr="Logo for Literacy Academy 2025">
            <a:extLst>
              <a:ext uri="{FF2B5EF4-FFF2-40B4-BE49-F238E27FC236}">
                <a16:creationId xmlns:a16="http://schemas.microsoft.com/office/drawing/2014/main" id="{7B984E66-0D92-004F-ED8D-4CD9C8BE87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49643"/>
            <a:ext cx="2743200" cy="633202"/>
          </a:xfrm>
          <a:prstGeom prst="rect">
            <a:avLst/>
          </a:prstGeom>
        </p:spPr>
      </p:pic>
    </p:spTree>
    <p:extLst>
      <p:ext uri="{BB962C8B-B14F-4D97-AF65-F5344CB8AC3E}">
        <p14:creationId xmlns:p14="http://schemas.microsoft.com/office/powerpoint/2010/main" val="24112919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LA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Pro" panose="020B0503030403020204" pitchFamily="34" charset="0"/>
              </a:defRPr>
            </a:lvl1pPr>
            <a:lvl2pPr>
              <a:spcBef>
                <a:spcPts val="1000"/>
              </a:spcBef>
              <a:spcAft>
                <a:spcPts val="800"/>
              </a:spcAft>
              <a:defRPr>
                <a:latin typeface="Source Sans Pro" panose="020B0503030403020204" pitchFamily="34" charset="0"/>
              </a:defRPr>
            </a:lvl2pPr>
            <a:lvl3pPr>
              <a:spcBef>
                <a:spcPts val="1000"/>
              </a:spcBef>
              <a:defRPr>
                <a:latin typeface="Source Sans Pro" panose="020B0503030403020204" pitchFamily="34" charset="0"/>
              </a:defRPr>
            </a:lvl3pPr>
            <a:lvl4pPr>
              <a:spcBef>
                <a:spcPts val="1000"/>
              </a:spcBef>
              <a:defRPr>
                <a:latin typeface="Source Sans Pro" panose="020B0503030403020204" pitchFamily="34" charset="0"/>
              </a:defRPr>
            </a:lvl4pPr>
            <a:lvl5pPr>
              <a:spcBef>
                <a:spcPts val="1000"/>
              </a:spcBef>
              <a:defRPr>
                <a:latin typeface="Source Sans Pro"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a:p>
        </p:txBody>
      </p:sp>
      <p:sp>
        <p:nvSpPr>
          <p:cNvPr id="4" name="Footer Placeholder 23">
            <a:extLst>
              <a:ext uri="{FF2B5EF4-FFF2-40B4-BE49-F238E27FC236}">
                <a16:creationId xmlns:a16="http://schemas.microsoft.com/office/drawing/2014/main" id="{9941DDFB-8A9C-8EA5-EA51-D0D595D3392C}"/>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5" name="Picture 4" descr="Logo for Literacy Academy 2025">
            <a:extLst>
              <a:ext uri="{FF2B5EF4-FFF2-40B4-BE49-F238E27FC236}">
                <a16:creationId xmlns:a16="http://schemas.microsoft.com/office/drawing/2014/main" id="{407D6205-4FA4-BAB9-D165-A026DEFCA8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4229582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LA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270891"/>
            <a:ext cx="11430000" cy="541780"/>
          </a:xfrm>
          <a:prstGeom prst="rect">
            <a:avLst/>
          </a:prstGeom>
        </p:spPr>
        <p:txBody>
          <a:bodyPr anchor="t"/>
          <a:lstStyle>
            <a:lvl1pPr algn="l">
              <a:defRPr b="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0999" y="1004711"/>
            <a:ext cx="11429999" cy="5215114"/>
          </a:xfrm>
          <a:prstGeom prst="rect">
            <a:avLst/>
          </a:prstGeom>
        </p:spPr>
        <p:txBody>
          <a:bodyPr/>
          <a:lstStyle>
            <a:lvl1pPr marL="228600" indent="-228600">
              <a:lnSpc>
                <a:spcPct val="120000"/>
              </a:lnSpc>
              <a:spcAft>
                <a:spcPts val="1000"/>
              </a:spcAft>
              <a:buFont typeface="Arial" panose="020B0604020202020204" pitchFamily="34" charset="0"/>
              <a:buChar char="•"/>
              <a:defRPr sz="2500">
                <a:latin typeface="Verdana" panose="020B0604030504040204" pitchFamily="34" charset="0"/>
                <a:ea typeface="Verdana" panose="020B0604030504040204" pitchFamily="34" charset="0"/>
                <a:cs typeface="Verdana" panose="020B0604030504040204" pitchFamily="34" charset="0"/>
              </a:defRPr>
            </a:lvl1pPr>
            <a:lvl2pPr>
              <a:spcBef>
                <a:spcPts val="1000"/>
              </a:spcBef>
              <a:spcAft>
                <a:spcPts val="800"/>
              </a:spcAft>
              <a:defRPr>
                <a:latin typeface="Verdana" panose="020B0604030504040204" pitchFamily="34" charset="0"/>
                <a:ea typeface="Verdana" panose="020B0604030504040204" pitchFamily="34" charset="0"/>
                <a:cs typeface="Verdana" panose="020B0604030504040204" pitchFamily="34" charset="0"/>
              </a:defRPr>
            </a:lvl2pPr>
            <a:lvl3pPr>
              <a:spcBef>
                <a:spcPts val="1000"/>
              </a:spcBef>
              <a:defRPr>
                <a:latin typeface="Verdana" panose="020B0604030504040204" pitchFamily="34" charset="0"/>
                <a:ea typeface="Verdana" panose="020B0604030504040204" pitchFamily="34" charset="0"/>
                <a:cs typeface="Verdana" panose="020B0604030504040204" pitchFamily="34" charset="0"/>
              </a:defRPr>
            </a:lvl3pPr>
            <a:lvl4pPr>
              <a:spcBef>
                <a:spcPts val="1000"/>
              </a:spcBef>
              <a:defRPr>
                <a:latin typeface="Verdana" panose="020B0604030504040204" pitchFamily="34" charset="0"/>
                <a:ea typeface="Verdana" panose="020B0604030504040204" pitchFamily="34" charset="0"/>
                <a:cs typeface="Verdana" panose="020B0604030504040204" pitchFamily="34" charset="0"/>
              </a:defRPr>
            </a:lvl4pPr>
            <a:lvl5pPr>
              <a:spcBef>
                <a:spcPts val="1000"/>
              </a:spcBef>
              <a:defRPr>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a:p>
        </p:txBody>
      </p:sp>
      <p:pic>
        <p:nvPicPr>
          <p:cNvPr id="5" name="Picture 4" descr="Logo for Literacy Academy 2025">
            <a:extLst>
              <a:ext uri="{FF2B5EF4-FFF2-40B4-BE49-F238E27FC236}">
                <a16:creationId xmlns:a16="http://schemas.microsoft.com/office/drawing/2014/main" id="{407D6205-4FA4-BAB9-D165-A026DEFCA8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19825"/>
            <a:ext cx="2743200" cy="633202"/>
          </a:xfrm>
          <a:prstGeom prst="rect">
            <a:avLst/>
          </a:prstGeom>
        </p:spPr>
      </p:pic>
    </p:spTree>
    <p:extLst>
      <p:ext uri="{BB962C8B-B14F-4D97-AF65-F5344CB8AC3E}">
        <p14:creationId xmlns:p14="http://schemas.microsoft.com/office/powerpoint/2010/main" val="54238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Slide LA25">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DF61195-A0F3-2E4F-BC0B-8D1AD1E2E510}"/>
              </a:ext>
            </a:extLst>
          </p:cNvPr>
          <p:cNvSpPr>
            <a:spLocks noGrp="1"/>
          </p:cNvSpPr>
          <p:nvPr>
            <p:ph type="sldNum" sz="quarter" idx="11"/>
          </p:nvPr>
        </p:nvSpPr>
        <p:spPr/>
        <p:txBody>
          <a:bodyPr/>
          <a:lstStyle/>
          <a:p>
            <a:fld id="{383B7B7A-CDDA-7C44-B1B0-1F1E45567B3B}" type="slidenum">
              <a:rPr lang="en-US" smtClean="0"/>
              <a:pPr/>
              <a:t>‹#›</a:t>
            </a:fld>
            <a:endParaRPr lang="en-US"/>
          </a:p>
        </p:txBody>
      </p:sp>
      <p:pic>
        <p:nvPicPr>
          <p:cNvPr id="3" name="Picture 2" descr="Logo for Literacy Academy 2025">
            <a:extLst>
              <a:ext uri="{FF2B5EF4-FFF2-40B4-BE49-F238E27FC236}">
                <a16:creationId xmlns:a16="http://schemas.microsoft.com/office/drawing/2014/main" id="{488BA9D1-6A42-DA18-5C0F-CD5DBC5324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4798"/>
            <a:ext cx="2743200" cy="633202"/>
          </a:xfrm>
          <a:prstGeom prst="rect">
            <a:avLst/>
          </a:prstGeom>
        </p:spPr>
      </p:pic>
    </p:spTree>
    <p:extLst>
      <p:ext uri="{BB962C8B-B14F-4D97-AF65-F5344CB8AC3E}">
        <p14:creationId xmlns:p14="http://schemas.microsoft.com/office/powerpoint/2010/main" val="3276244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Title + Text LA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380999" y="1104258"/>
            <a:ext cx="11086475" cy="889427"/>
          </a:xfrm>
          <a:prstGeom prst="rect">
            <a:avLst/>
          </a:prstGeom>
        </p:spPr>
        <p:txBody>
          <a:bodyPr anchor="t"/>
          <a:lstStyle>
            <a:lvl1pPr algn="l">
              <a:lnSpc>
                <a:spcPts val="6200"/>
              </a:lnSpc>
              <a:defRPr sz="6000">
                <a:latin typeface="Source Sans Pro SemiBold" panose="020B06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381000" y="2230132"/>
            <a:ext cx="9107774" cy="3523609"/>
          </a:xfrm>
          <a:prstGeom prst="rect">
            <a:avLst/>
          </a:prstGeom>
        </p:spPr>
        <p:txBody>
          <a:bodyPr/>
          <a:lstStyle>
            <a:lvl1pPr marL="0" indent="0">
              <a:buNone/>
              <a:defRPr sz="2400">
                <a:solidFill>
                  <a:schemeClr val="tx1"/>
                </a:solidFill>
                <a:latin typeface="Source Sans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userDrawn="1"/>
        </p:nvCxnSpPr>
        <p:spPr>
          <a:xfrm>
            <a:off x="380999" y="2010937"/>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Footer Placeholder 23">
            <a:extLst>
              <a:ext uri="{FF2B5EF4-FFF2-40B4-BE49-F238E27FC236}">
                <a16:creationId xmlns:a16="http://schemas.microsoft.com/office/drawing/2014/main" id="{8566DC88-8BCD-DE0D-231A-B99BCBF9F0E6}"/>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5" name="Picture 4" descr="Logo for Literacy Academy 2025">
            <a:extLst>
              <a:ext uri="{FF2B5EF4-FFF2-40B4-BE49-F238E27FC236}">
                <a16:creationId xmlns:a16="http://schemas.microsoft.com/office/drawing/2014/main" id="{07844199-1EAB-A417-0396-D8AAE2482C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2096186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LA2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2633955"/>
            <a:ext cx="11086475" cy="889427"/>
          </a:xfrm>
          <a:prstGeom prst="rect">
            <a:avLst/>
          </a:prstGeom>
        </p:spPr>
        <p:txBody>
          <a:bodyPr anchor="t"/>
          <a:lstStyle>
            <a:lvl1pPr algn="l">
              <a:lnSpc>
                <a:spcPts val="6200"/>
              </a:lnSpc>
              <a:defRPr sz="6000">
                <a:latin typeface="Source Sans Pro SemiBold" panose="020B0603030403020204" pitchFamily="34" charset="0"/>
              </a:defRPr>
            </a:lvl1pPr>
          </a:lstStyle>
          <a:p>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sp>
        <p:nvSpPr>
          <p:cNvPr id="3" name="Footer Placeholder 23">
            <a:extLst>
              <a:ext uri="{FF2B5EF4-FFF2-40B4-BE49-F238E27FC236}">
                <a16:creationId xmlns:a16="http://schemas.microsoft.com/office/drawing/2014/main" id="{79883E32-D0D8-D0D5-86D5-7E56AE831BB6}"/>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4" name="Picture 3" descr="Logo for Literacy Academy 2025">
            <a:extLst>
              <a:ext uri="{FF2B5EF4-FFF2-40B4-BE49-F238E27FC236}">
                <a16:creationId xmlns:a16="http://schemas.microsoft.com/office/drawing/2014/main" id="{6997045D-D5DA-5AA5-F8BF-A5FEAEEE98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2097572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LA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381000" y="1825625"/>
            <a:ext cx="5439032" cy="4093261"/>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6096000" y="1825625"/>
            <a:ext cx="5715000" cy="4093261"/>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6DA248AA-651E-1C47-ACCF-5BA8CBD361A9}"/>
              </a:ext>
            </a:extLst>
          </p:cNvPr>
          <p:cNvSpPr>
            <a:spLocks noGrp="1"/>
          </p:cNvSpPr>
          <p:nvPr>
            <p:ph type="sldNum" sz="quarter" idx="11"/>
          </p:nvPr>
        </p:nvSpPr>
        <p:spPr/>
        <p:txBody>
          <a:bodyPr/>
          <a:lstStyle/>
          <a:p>
            <a:fld id="{383B7B7A-CDDA-7C44-B1B0-1F1E45567B3B}" type="slidenum">
              <a:rPr lang="en-US" smtClean="0"/>
              <a:pPr/>
              <a:t>‹#›</a:t>
            </a:fld>
            <a:endParaRPr lang="en-US"/>
          </a:p>
        </p:txBody>
      </p:sp>
      <p:pic>
        <p:nvPicPr>
          <p:cNvPr id="6" name="Picture 5" descr="Logo for Literacy Academy 2025">
            <a:extLst>
              <a:ext uri="{FF2B5EF4-FFF2-40B4-BE49-F238E27FC236}">
                <a16:creationId xmlns:a16="http://schemas.microsoft.com/office/drawing/2014/main" id="{5E979A2F-B9EC-B852-993A-C2C3831BB5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871458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LA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381000" y="1681163"/>
            <a:ext cx="5550243" cy="657303"/>
          </a:xfrm>
          <a:prstGeom prst="rect">
            <a:avLst/>
          </a:prstGeom>
        </p:spPr>
        <p:txBody>
          <a:bodyPr anchor="b">
            <a:normAutofit/>
          </a:bodyPr>
          <a:lstStyle>
            <a:lvl1pPr marL="0" indent="0">
              <a:buNone/>
              <a:defRPr sz="2400" b="1" cap="all" baseline="0">
                <a:latin typeface="Source Sans Pro SemiBold" panose="020B06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381000" y="2505075"/>
            <a:ext cx="5550243" cy="3426168"/>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6172200" y="1681163"/>
            <a:ext cx="5638800" cy="657303"/>
          </a:xfrm>
          <a:prstGeom prst="rect">
            <a:avLst/>
          </a:prstGeom>
        </p:spPr>
        <p:txBody>
          <a:bodyPr anchor="b">
            <a:normAutofit/>
          </a:bodyPr>
          <a:lstStyle>
            <a:lvl1pPr marL="0" indent="0">
              <a:buNone/>
              <a:defRPr sz="2400" b="1" cap="all" baseline="0">
                <a:latin typeface="Source Sans Pro SemiBold" panose="020B06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6172200" y="2505075"/>
            <a:ext cx="5638800" cy="3426168"/>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055864F4-8E80-A249-9817-B55038EB962A}"/>
              </a:ext>
            </a:extLst>
          </p:cNvPr>
          <p:cNvSpPr>
            <a:spLocks noGrp="1"/>
          </p:cNvSpPr>
          <p:nvPr>
            <p:ph type="sldNum" sz="quarter" idx="11"/>
          </p:nvPr>
        </p:nvSpPr>
        <p:spPr/>
        <p:txBody>
          <a:bodyPr/>
          <a:lstStyle/>
          <a:p>
            <a:fld id="{383B7B7A-CDDA-7C44-B1B0-1F1E45567B3B}" type="slidenum">
              <a:rPr lang="en-US" smtClean="0"/>
              <a:pPr/>
              <a:t>‹#›</a:t>
            </a:fld>
            <a:endParaRPr lang="en-US"/>
          </a:p>
        </p:txBody>
      </p:sp>
      <p:sp>
        <p:nvSpPr>
          <p:cNvPr id="7" name="Footer Placeholder 23">
            <a:extLst>
              <a:ext uri="{FF2B5EF4-FFF2-40B4-BE49-F238E27FC236}">
                <a16:creationId xmlns:a16="http://schemas.microsoft.com/office/drawing/2014/main" id="{E92A8824-CDAD-6387-2E8D-B4B70E3D4632}"/>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8" name="Picture 7" descr="Logo for Literacy Academy 2025">
            <a:extLst>
              <a:ext uri="{FF2B5EF4-FFF2-40B4-BE49-F238E27FC236}">
                <a16:creationId xmlns:a16="http://schemas.microsoft.com/office/drawing/2014/main" id="{155E4CA0-02F2-456E-8D7C-BA1D585FE4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1350729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8.xml"/><Relationship Id="rId7" Type="http://schemas.openxmlformats.org/officeDocument/2006/relationships/image" Target="../media/image4.jp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2.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hymenaeos</a:t>
            </a:r>
            <a:r>
              <a:rPr lang="en-US" dirty="0"/>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dirty="0"/>
              <a:t>CLICK TO EDIT TITLE</a:t>
            </a:r>
          </a:p>
        </p:txBody>
      </p:sp>
      <p:sp>
        <p:nvSpPr>
          <p:cNvPr id="15" name="Rectangle 14">
            <a:extLst>
              <a:ext uri="{FF2B5EF4-FFF2-40B4-BE49-F238E27FC236}">
                <a16:creationId xmlns:a16="http://schemas.microsoft.com/office/drawing/2014/main" id="{FDDB4D39-9FA5-5C46-845E-A393FCAF090C}"/>
              </a:ext>
            </a:extLst>
          </p:cNvPr>
          <p:cNvSpPr/>
          <p:nvPr userDrawn="1"/>
        </p:nvSpPr>
        <p:spPr>
          <a:xfrm>
            <a:off x="381000" y="-36206"/>
            <a:ext cx="987552" cy="91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Rectangle 15">
            <a:extLst>
              <a:ext uri="{FF2B5EF4-FFF2-40B4-BE49-F238E27FC236}">
                <a16:creationId xmlns:a16="http://schemas.microsoft.com/office/drawing/2014/main" id="{7A51A58E-E2B6-4F4D-91A6-034B810B725B}"/>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a:p>
        </p:txBody>
      </p:sp>
      <p:pic>
        <p:nvPicPr>
          <p:cNvPr id="6" name="Picture 5" descr="Logo for Literacy Academy 2025">
            <a:extLst>
              <a:ext uri="{FF2B5EF4-FFF2-40B4-BE49-F238E27FC236}">
                <a16:creationId xmlns:a16="http://schemas.microsoft.com/office/drawing/2014/main" id="{E83CD19A-C29F-1B3F-CDCD-EB1A91AD2D9E}"/>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3048" y="6248413"/>
            <a:ext cx="2743200" cy="633202"/>
          </a:xfrm>
          <a:prstGeom prst="rect">
            <a:avLst/>
          </a:prstGeom>
        </p:spPr>
      </p:pic>
    </p:spTree>
    <p:extLst>
      <p:ext uri="{BB962C8B-B14F-4D97-AF65-F5344CB8AC3E}">
        <p14:creationId xmlns:p14="http://schemas.microsoft.com/office/powerpoint/2010/main" val="142617934"/>
      </p:ext>
    </p:extLst>
  </p:cSld>
  <p:clrMap bg1="lt1" tx1="dk1" bg2="lt2" tx2="dk2" accent1="accent1" accent2="accent2" accent3="accent3" accent4="accent4" accent5="accent5" accent6="accent6" hlink="hlink" folHlink="folHlink"/>
  <p:sldLayoutIdLst>
    <p:sldLayoutId id="2147483786" r:id="rId1"/>
    <p:sldLayoutId id="2147483797" r:id="rId2"/>
    <p:sldLayoutId id="2147483784" r:id="rId3"/>
    <p:sldLayoutId id="2147483769" r:id="rId4"/>
    <p:sldLayoutId id="2147483774" r:id="rId5"/>
    <p:sldLayoutId id="2147483770" r:id="rId6"/>
    <p:sldLayoutId id="2147483792" r:id="rId7"/>
    <p:sldLayoutId id="2147483771" r:id="rId8"/>
    <p:sldLayoutId id="2147483772" r:id="rId9"/>
    <p:sldLayoutId id="2147483796" r:id="rId10"/>
    <p:sldLayoutId id="2147483773" r:id="rId11"/>
    <p:sldLayoutId id="2147483775" r:id="rId12"/>
    <p:sldLayoutId id="2147483776" r:id="rId13"/>
    <p:sldLayoutId id="2147483783" r:id="rId14"/>
    <p:sldLayoutId id="2147483788" r:id="rId15"/>
    <p:sldLayoutId id="2147483778" r:id="rId16"/>
    <p:sldLayoutId id="2147483787" r:id="rId17"/>
    <p:sldLayoutId id="2147483780" r:id="rId18"/>
    <p:sldLayoutId id="2147483779" r:id="rId19"/>
    <p:sldLayoutId id="2147483777" r:id="rId20"/>
    <p:sldLayoutId id="2147483781" r:id="rId21"/>
    <p:sldLayoutId id="2147483785" r:id="rId22"/>
    <p:sldLayoutId id="2147483793" r:id="rId23"/>
    <p:sldLayoutId id="2147483791" r:id="rId24"/>
    <p:sldLayoutId id="2147483794" r:id="rId25"/>
  </p:sldLayoutIdLst>
  <p:hf hdr="0" dt="0"/>
  <p:txStyles>
    <p:titleStyle>
      <a:lvl1pPr algn="l" defTabSz="914400" rtl="0" eaLnBrk="1" latinLnBrk="0" hangingPunct="1">
        <a:lnSpc>
          <a:spcPct val="90000"/>
        </a:lnSpc>
        <a:spcBef>
          <a:spcPct val="0"/>
        </a:spcBef>
        <a:buNone/>
        <a:defRPr sz="3600" b="1" kern="1200" cap="all" baseline="0">
          <a:solidFill>
            <a:srgbClr val="002060"/>
          </a:solidFill>
          <a:latin typeface="+mj-lt"/>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mn-lt"/>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mn-lt"/>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mn-lt"/>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2C0FF6-0872-B98B-BC37-6F17E855EC4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2408158" y="2054120"/>
            <a:ext cx="7375684" cy="3178279"/>
          </a:xfrm>
          <a:prstGeom prst="rect">
            <a:avLst/>
          </a:prstGeom>
        </p:spPr>
      </p:pic>
    </p:spTree>
    <p:extLst>
      <p:ext uri="{BB962C8B-B14F-4D97-AF65-F5344CB8AC3E}">
        <p14:creationId xmlns:p14="http://schemas.microsoft.com/office/powerpoint/2010/main" val="155424163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57" r:id="rId3"/>
    <p:sldLayoutId id="2147483756" r:id="rId4"/>
    <p:sldLayoutId id="214748375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31_0.xml"/><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042_7E8CAA37.xm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gif"/><Relationship Id="rId2" Type="http://schemas.microsoft.com/office/2018/10/relationships/comments" Target="../comments/modernComment_113_BA18502B.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4EE_5423ACDE.xml"/><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11.jp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1D27_6A3AB1C9.xml"/><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11.jp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customXml" Target="../ink/ink10.xml"/><Relationship Id="rId13" Type="http://schemas.openxmlformats.org/officeDocument/2006/relationships/customXml" Target="../ink/ink12.xml"/><Relationship Id="rId3" Type="http://schemas.openxmlformats.org/officeDocument/2006/relationships/image" Target="../media/image18.png"/><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customXml" Target="../ink/ink7.xml"/><Relationship Id="rId1" Type="http://schemas.openxmlformats.org/officeDocument/2006/relationships/slideLayout" Target="../slideLayouts/slideLayout5.xml"/><Relationship Id="rId6" Type="http://schemas.openxmlformats.org/officeDocument/2006/relationships/customXml" Target="../ink/ink9.xml"/><Relationship Id="rId11" Type="http://schemas.openxmlformats.org/officeDocument/2006/relationships/customXml" Target="../ink/ink11.xml"/><Relationship Id="rId5" Type="http://schemas.openxmlformats.org/officeDocument/2006/relationships/image" Target="../media/image15.png"/><Relationship Id="rId10" Type="http://schemas.openxmlformats.org/officeDocument/2006/relationships/image" Target="../media/image11.jpg"/><Relationship Id="rId4" Type="http://schemas.openxmlformats.org/officeDocument/2006/relationships/customXml" Target="../ink/ink8.xml"/><Relationship Id="rId9"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07_DEE7B839.xm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customXml" Target="../ink/ink6.xml"/><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20.png"/><Relationship Id="rId2" Type="http://schemas.microsoft.com/office/2018/10/relationships/comments" Target="../comments/modernComment_10F_B88D2A04.xml"/><Relationship Id="rId1" Type="http://schemas.openxmlformats.org/officeDocument/2006/relationships/slideLayout" Target="../slideLayouts/slideLayout5.xml"/><Relationship Id="rId6" Type="http://schemas.openxmlformats.org/officeDocument/2006/relationships/customXml" Target="../ink/ink2.xml"/><Relationship Id="rId11" Type="http://schemas.openxmlformats.org/officeDocument/2006/relationships/customXml" Target="../ink/ink5.xml"/><Relationship Id="rId5" Type="http://schemas.openxmlformats.org/officeDocument/2006/relationships/image" Target="../media/image16.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8.png"/><Relationship Id="rId1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microsoft.com/office/2018/10/relationships/comments" Target="../comments/modernComment_120_8EB030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1B0_7FC1D37D.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22D3-B8B6-7452-8049-16ABA3669953}"/>
              </a:ext>
            </a:extLst>
          </p:cNvPr>
          <p:cNvSpPr>
            <a:spLocks noGrp="1"/>
          </p:cNvSpPr>
          <p:nvPr>
            <p:ph type="title" idx="4294967295"/>
          </p:nvPr>
        </p:nvSpPr>
        <p:spPr>
          <a:xfrm>
            <a:off x="838200" y="-1325563"/>
            <a:ext cx="10515600" cy="1325563"/>
          </a:xfrm>
          <a:prstGeom prst="rect">
            <a:avLst/>
          </a:prstGeom>
        </p:spPr>
        <p:txBody>
          <a:bodyPr anchor="b"/>
          <a:lstStyle/>
          <a:p>
            <a:r>
              <a:rPr lang="en-US" dirty="0"/>
              <a:t>ReadOhio Literacy Academy 2025</a:t>
            </a:r>
          </a:p>
        </p:txBody>
      </p:sp>
    </p:spTree>
    <p:extLst>
      <p:ext uri="{BB962C8B-B14F-4D97-AF65-F5344CB8AC3E}">
        <p14:creationId xmlns:p14="http://schemas.microsoft.com/office/powerpoint/2010/main" val="352481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4" name="Title 3">
            <a:extLst>
              <a:ext uri="{FF2B5EF4-FFF2-40B4-BE49-F238E27FC236}">
                <a16:creationId xmlns:a16="http://schemas.microsoft.com/office/drawing/2014/main" id="{245119B5-BB47-E02D-F956-570A2DD89A26}"/>
              </a:ext>
            </a:extLst>
          </p:cNvPr>
          <p:cNvSpPr>
            <a:spLocks noGrp="1"/>
          </p:cNvSpPr>
          <p:nvPr>
            <p:ph type="title"/>
          </p:nvPr>
        </p:nvSpPr>
        <p:spPr>
          <a:xfrm>
            <a:off x="381000" y="-1325563"/>
            <a:ext cx="11430000" cy="1325563"/>
          </a:xfrm>
        </p:spPr>
        <p:txBody>
          <a:bodyPr vert="horz" lIns="91440" tIns="45720" rIns="91440" bIns="45720" rtlCol="0" anchor="b">
            <a:normAutofit/>
          </a:bodyPr>
          <a:lstStyle/>
          <a:p>
            <a:r>
              <a:rPr lang="en-US" dirty="0"/>
              <a:t>Writing tips</a:t>
            </a:r>
          </a:p>
        </p:txBody>
      </p:sp>
      <p:graphicFrame>
        <p:nvGraphicFramePr>
          <p:cNvPr id="601" name="Google Shape;601;p80"/>
          <p:cNvGraphicFramePr/>
          <p:nvPr>
            <p:extLst>
              <p:ext uri="{D42A27DB-BD31-4B8C-83A1-F6EECF244321}">
                <p14:modId xmlns:p14="http://schemas.microsoft.com/office/powerpoint/2010/main" val="4047262571"/>
              </p:ext>
            </p:extLst>
          </p:nvPr>
        </p:nvGraphicFramePr>
        <p:xfrm>
          <a:off x="594874" y="862044"/>
          <a:ext cx="11121391" cy="4937780"/>
        </p:xfrm>
        <a:graphic>
          <a:graphicData uri="http://schemas.openxmlformats.org/drawingml/2006/table">
            <a:tbl>
              <a:tblPr firstRow="1">
                <a:noFill/>
              </a:tblPr>
              <a:tblGrid>
                <a:gridCol w="3336554">
                  <a:extLst>
                    <a:ext uri="{9D8B030D-6E8A-4147-A177-3AD203B41FA5}">
                      <a16:colId xmlns:a16="http://schemas.microsoft.com/office/drawing/2014/main" val="20000"/>
                    </a:ext>
                  </a:extLst>
                </a:gridCol>
                <a:gridCol w="4081669">
                  <a:extLst>
                    <a:ext uri="{9D8B030D-6E8A-4147-A177-3AD203B41FA5}">
                      <a16:colId xmlns:a16="http://schemas.microsoft.com/office/drawing/2014/main" val="20001"/>
                    </a:ext>
                  </a:extLst>
                </a:gridCol>
                <a:gridCol w="3703168">
                  <a:extLst>
                    <a:ext uri="{9D8B030D-6E8A-4147-A177-3AD203B41FA5}">
                      <a16:colId xmlns:a16="http://schemas.microsoft.com/office/drawing/2014/main" val="20002"/>
                    </a:ext>
                  </a:extLst>
                </a:gridCol>
              </a:tblGrid>
              <a:tr h="371475">
                <a:tc>
                  <a:txBody>
                    <a:bodyPr/>
                    <a:lstStyle/>
                    <a:p>
                      <a:pPr marL="0" marR="0" lvl="0" indent="0" algn="ctr" rtl="0">
                        <a:lnSpc>
                          <a:spcPct val="100000"/>
                        </a:lnSpc>
                        <a:spcBef>
                          <a:spcPts val="0"/>
                        </a:spcBef>
                        <a:spcAft>
                          <a:spcPts val="0"/>
                        </a:spcAft>
                        <a:buClr>
                          <a:schemeClr val="dk1"/>
                        </a:buClr>
                        <a:buSzPts val="800"/>
                        <a:buFont typeface="Verdana"/>
                        <a:buNone/>
                      </a:pPr>
                      <a:endParaRPr sz="800" b="1" i="0" u="none" strike="noStrike" cap="none" dirty="0">
                        <a:solidFill>
                          <a:schemeClr val="accent2"/>
                        </a:solidFill>
                        <a:latin typeface="Source Sans Pro" panose="020B0503030403020204" pitchFamily="34" charset="0"/>
                        <a:ea typeface="Source Sans Pro" panose="020B0503030403020204" pitchFamily="34" charset="0"/>
                        <a:cs typeface="Verdana" panose="020B0604030504040204" pitchFamily="34" charset="0"/>
                        <a:sym typeface="Verdana"/>
                      </a:endParaRPr>
                    </a:p>
                    <a:p>
                      <a:pPr marL="0" marR="0" lvl="0" indent="0" algn="ctr" rtl="0">
                        <a:lnSpc>
                          <a:spcPct val="100000"/>
                        </a:lnSpc>
                        <a:spcBef>
                          <a:spcPts val="0"/>
                        </a:spcBef>
                        <a:spcAft>
                          <a:spcPts val="0"/>
                        </a:spcAft>
                        <a:buClr>
                          <a:schemeClr val="dk1"/>
                        </a:buClr>
                        <a:buSzPts val="1600"/>
                        <a:buFont typeface="Verdana"/>
                        <a:buNone/>
                      </a:pPr>
                      <a:r>
                        <a:rPr lang="en-US" sz="2400" b="1" i="0" u="none" strike="noStrike" cap="none" dirty="0">
                          <a:solidFill>
                            <a:schemeClr val="accent2"/>
                          </a:solidFill>
                          <a:latin typeface="Source Sans Pro" panose="020B0503030403020204" pitchFamily="34" charset="0"/>
                          <a:ea typeface="Source Sans Pro" panose="020B0503030403020204" pitchFamily="34" charset="0"/>
                          <a:cs typeface="Verdana" panose="020B0604030504040204" pitchFamily="34" charset="0"/>
                          <a:sym typeface="Verdana"/>
                        </a:rPr>
                        <a:t>Quick Writes</a:t>
                      </a:r>
                      <a:endParaRPr sz="2400" u="none" strike="noStrike" cap="none" dirty="0">
                        <a:solidFill>
                          <a:schemeClr val="accent2"/>
                        </a:solidFill>
                        <a:latin typeface="Source Sans Pro" panose="020B0503030403020204" pitchFamily="34" charset="0"/>
                        <a:ea typeface="Source Sans Pro" panose="020B0503030403020204" pitchFamily="34" charset="0"/>
                        <a:cs typeface="Verdana" panose="020B0604030504040204" pitchFamily="34" charset="0"/>
                      </a:endParaRPr>
                    </a:p>
                    <a:p>
                      <a:pPr marL="0" marR="0" lvl="0" indent="0" algn="ctr" rtl="0">
                        <a:lnSpc>
                          <a:spcPct val="100000"/>
                        </a:lnSpc>
                        <a:spcBef>
                          <a:spcPts val="0"/>
                        </a:spcBef>
                        <a:spcAft>
                          <a:spcPts val="0"/>
                        </a:spcAft>
                        <a:buClr>
                          <a:schemeClr val="dk1"/>
                        </a:buClr>
                        <a:buSzPts val="800"/>
                        <a:buFont typeface="Verdana"/>
                        <a:buNone/>
                      </a:pPr>
                      <a:endParaRPr sz="1000" b="1" i="0" u="none" strike="noStrike" cap="none" dirty="0">
                        <a:solidFill>
                          <a:schemeClr val="accent2"/>
                        </a:solidFill>
                        <a:latin typeface="Source Sans Pro" panose="020B0503030403020204" pitchFamily="34" charset="0"/>
                        <a:ea typeface="Source Sans Pro" panose="020B0503030403020204" pitchFamily="34" charset="0"/>
                        <a:cs typeface="Verdana" panose="020B0604030504040204" pitchFamily="34" charset="0"/>
                        <a:sym typeface="Verdana"/>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chemeClr val="dk1"/>
                        </a:buClr>
                        <a:buSzPts val="800"/>
                        <a:buFont typeface="Verdana"/>
                        <a:buNone/>
                      </a:pPr>
                      <a:endParaRPr sz="800" b="1" i="0" u="none" strike="noStrike" cap="none" dirty="0">
                        <a:solidFill>
                          <a:srgbClr val="0070C0"/>
                        </a:solidFill>
                        <a:latin typeface="Source Sans Pro" panose="020B0503030403020204" pitchFamily="34" charset="0"/>
                        <a:ea typeface="Source Sans Pro" panose="020B0503030403020204" pitchFamily="34" charset="0"/>
                        <a:cs typeface="Verdana" panose="020B0604030504040204" pitchFamily="34" charset="0"/>
                        <a:sym typeface="Verdana"/>
                      </a:endParaRPr>
                    </a:p>
                    <a:p>
                      <a:pPr marL="0" marR="0" lvl="0" indent="0" algn="ctr" rtl="0">
                        <a:lnSpc>
                          <a:spcPct val="100000"/>
                        </a:lnSpc>
                        <a:spcBef>
                          <a:spcPts val="0"/>
                        </a:spcBef>
                        <a:spcAft>
                          <a:spcPts val="0"/>
                        </a:spcAft>
                        <a:buClr>
                          <a:schemeClr val="dk1"/>
                        </a:buClr>
                        <a:buSzPts val="1600"/>
                        <a:buFont typeface="Verdana"/>
                        <a:buNone/>
                      </a:pPr>
                      <a:r>
                        <a:rPr lang="en-US" sz="2400" b="1" i="0" u="none" strike="noStrike" cap="none" dirty="0">
                          <a:solidFill>
                            <a:srgbClr val="0070C0"/>
                          </a:solidFill>
                          <a:latin typeface="Source Sans Pro" panose="020B0503030403020204" pitchFamily="34" charset="0"/>
                          <a:ea typeface="Source Sans Pro" panose="020B0503030403020204" pitchFamily="34" charset="0"/>
                          <a:cs typeface="Verdana" panose="020B0604030504040204" pitchFamily="34" charset="0"/>
                          <a:sym typeface="Verdana"/>
                        </a:rPr>
                        <a:t>Content Learning</a:t>
                      </a:r>
                      <a:endParaRPr sz="800" b="1" i="0" u="none" strike="noStrike" cap="none" dirty="0">
                        <a:solidFill>
                          <a:srgbClr val="0070C0"/>
                        </a:solidFill>
                        <a:latin typeface="Source Sans Pro" panose="020B0503030403020204" pitchFamily="34" charset="0"/>
                        <a:ea typeface="Source Sans Pro" panose="020B0503030403020204" pitchFamily="34" charset="0"/>
                        <a:cs typeface="Verdana" panose="020B0604030504040204" pitchFamily="34" charset="0"/>
                        <a:sym typeface="Verdana"/>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95000"/>
                      </a:schemeClr>
                    </a:solidFill>
                  </a:tcPr>
                </a:tc>
                <a:tc>
                  <a:txBody>
                    <a:bodyPr/>
                    <a:lstStyle/>
                    <a:p>
                      <a:pPr marL="0" marR="0" lvl="0" indent="0" algn="ctr" rtl="0">
                        <a:lnSpc>
                          <a:spcPct val="100000"/>
                        </a:lnSpc>
                        <a:spcBef>
                          <a:spcPts val="0"/>
                        </a:spcBef>
                        <a:spcAft>
                          <a:spcPts val="0"/>
                        </a:spcAft>
                        <a:buClr>
                          <a:schemeClr val="dk1"/>
                        </a:buClr>
                        <a:buSzPts val="800"/>
                        <a:buFont typeface="Verdana"/>
                        <a:buNone/>
                      </a:pPr>
                      <a:endParaRPr sz="800" b="1" i="0" u="none" strike="noStrike" cap="none" dirty="0">
                        <a:solidFill>
                          <a:schemeClr val="dk1"/>
                        </a:solidFill>
                        <a:latin typeface="Source Sans Pro" panose="020B0503030403020204" pitchFamily="34" charset="0"/>
                        <a:ea typeface="Source Sans Pro" panose="020B0503030403020204" pitchFamily="34" charset="0"/>
                        <a:cs typeface="Verdana" panose="020B0604030504040204" pitchFamily="34" charset="0"/>
                        <a:sym typeface="Verdana"/>
                      </a:endParaRPr>
                    </a:p>
                    <a:p>
                      <a:pPr marL="0" marR="0" lvl="0" indent="0" algn="ctr" rtl="0">
                        <a:lnSpc>
                          <a:spcPct val="100000"/>
                        </a:lnSpc>
                        <a:spcBef>
                          <a:spcPts val="0"/>
                        </a:spcBef>
                        <a:spcAft>
                          <a:spcPts val="0"/>
                        </a:spcAft>
                        <a:buClr>
                          <a:schemeClr val="dk1"/>
                        </a:buClr>
                        <a:buSzPts val="1600"/>
                        <a:buFont typeface="Verdana"/>
                        <a:buNone/>
                      </a:pPr>
                      <a:r>
                        <a:rPr lang="en-US" sz="2400" b="1" i="0" u="none" strike="noStrike" cap="none" dirty="0">
                          <a:solidFill>
                            <a:schemeClr val="dk1"/>
                          </a:solidFill>
                          <a:latin typeface="Source Sans Pro" panose="020B0503030403020204" pitchFamily="34" charset="0"/>
                          <a:ea typeface="Source Sans Pro" panose="020B0503030403020204" pitchFamily="34" charset="0"/>
                          <a:cs typeface="Verdana" panose="020B0604030504040204" pitchFamily="34" charset="0"/>
                          <a:sym typeface="Verdana"/>
                        </a:rPr>
                        <a:t>Formal Writing</a:t>
                      </a:r>
                      <a:endParaRPr sz="2400" u="none" strike="noStrike" cap="none" dirty="0">
                        <a:latin typeface="Source Sans Pro" panose="020B0503030403020204" pitchFamily="34" charset="0"/>
                        <a:ea typeface="Source Sans Pro" panose="020B0503030403020204" pitchFamily="34" charset="0"/>
                        <a:cs typeface="Verdana" panose="020B0604030504040204" pitchFamily="34" charset="0"/>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0"/>
                  </a:ext>
                </a:extLst>
              </a:tr>
              <a:tr h="371475">
                <a:tc>
                  <a:txBody>
                    <a:bodyPr/>
                    <a:lstStyle/>
                    <a:p>
                      <a:pPr marL="285750" marR="0" lvl="0" indent="-285750" algn="l" rtl="0">
                        <a:lnSpc>
                          <a:spcPct val="100000"/>
                        </a:lnSpc>
                        <a:spcBef>
                          <a:spcPts val="0"/>
                        </a:spcBef>
                        <a:spcAft>
                          <a:spcPts val="0"/>
                        </a:spcAft>
                        <a:buClr>
                          <a:schemeClr val="dk1"/>
                        </a:buClr>
                        <a:buSzPts val="1600"/>
                        <a:buFont typeface="Arial"/>
                        <a:buChar char="•"/>
                      </a:pPr>
                      <a:r>
                        <a:rPr lang="en-US" sz="2400" b="0" i="0" u="none" strike="noStrike" cap="none" dirty="0">
                          <a:solidFill>
                            <a:schemeClr val="accent2"/>
                          </a:solidFill>
                          <a:latin typeface="Source Sans Pro" panose="020B0503030403020204" pitchFamily="34" charset="0"/>
                          <a:ea typeface="Source Sans Pro" panose="020B0503030403020204" pitchFamily="34" charset="0"/>
                          <a:cs typeface="Verdana" panose="020B0604030504040204" pitchFamily="34" charset="0"/>
                          <a:sym typeface="Verdana"/>
                        </a:rPr>
                        <a:t>&lt; </a:t>
                      </a:r>
                      <a:r>
                        <a:rPr lang="en-US" sz="2400" b="0" i="0" u="none" strike="noStrike" cap="none" dirty="0">
                          <a:solidFill>
                            <a:schemeClr val="accent2"/>
                          </a:solidFill>
                          <a:latin typeface="Source Sans Pro" panose="020B0503030403020204" pitchFamily="34" charset="0"/>
                          <a:ea typeface="Source Sans Pro" panose="020B0503030403020204" pitchFamily="34" charset="0"/>
                          <a:cs typeface="Verdana" panose="020B0604030504040204" pitchFamily="34" charset="0"/>
                        </a:rPr>
                        <a:t>Ten min</a:t>
                      </a:r>
                      <a:endParaRPr sz="2400" u="none" strike="noStrike" cap="none" dirty="0">
                        <a:solidFill>
                          <a:schemeClr val="accent2"/>
                        </a:solidFill>
                        <a:latin typeface="Source Sans Pro" panose="020B0503030403020204" pitchFamily="34" charset="0"/>
                        <a:ea typeface="Source Sans Pro" panose="020B0503030403020204" pitchFamily="34" charset="0"/>
                        <a:cs typeface="Verdana" panose="020B0604030504040204" pitchFamily="34" charset="0"/>
                      </a:endParaRPr>
                    </a:p>
                    <a:p>
                      <a:pPr marL="285750" marR="0" lvl="0" indent="-184150" algn="l" rtl="0">
                        <a:lnSpc>
                          <a:spcPct val="100000"/>
                        </a:lnSpc>
                        <a:spcBef>
                          <a:spcPts val="0"/>
                        </a:spcBef>
                        <a:spcAft>
                          <a:spcPts val="0"/>
                        </a:spcAft>
                        <a:buClr>
                          <a:schemeClr val="dk1"/>
                        </a:buClr>
                        <a:buSzPts val="1600"/>
                        <a:buFont typeface="Arial"/>
                        <a:buNone/>
                      </a:pPr>
                      <a:endParaRPr sz="1000" b="0" i="0" u="none" strike="noStrike" cap="none" dirty="0">
                        <a:solidFill>
                          <a:schemeClr val="accent2"/>
                        </a:solidFill>
                        <a:latin typeface="Source Sans Pro" panose="020B0503030403020204" pitchFamily="34" charset="0"/>
                        <a:ea typeface="Source Sans Pro" panose="020B0503030403020204" pitchFamily="34" charset="0"/>
                        <a:cs typeface="Verdana" panose="020B0604030504040204" pitchFamily="34" charset="0"/>
                        <a:sym typeface="Verdana"/>
                      </a:endParaRPr>
                    </a:p>
                    <a:p>
                      <a:pPr marL="285750" marR="0" lvl="0" indent="-285750" algn="l" rtl="0">
                        <a:lnSpc>
                          <a:spcPct val="100000"/>
                        </a:lnSpc>
                        <a:spcBef>
                          <a:spcPts val="0"/>
                        </a:spcBef>
                        <a:spcAft>
                          <a:spcPts val="0"/>
                        </a:spcAft>
                        <a:buClr>
                          <a:schemeClr val="dk1"/>
                        </a:buClr>
                        <a:buSzPts val="1600"/>
                        <a:buFont typeface="Arial"/>
                        <a:buChar char="•"/>
                      </a:pPr>
                      <a:r>
                        <a:rPr lang="en-US" sz="2400" b="0" i="0" u="none" strike="noStrike" cap="none" dirty="0">
                          <a:solidFill>
                            <a:schemeClr val="accent2"/>
                          </a:solidFill>
                          <a:latin typeface="Source Sans Pro" panose="020B0503030403020204" pitchFamily="34" charset="0"/>
                          <a:ea typeface="Source Sans Pro" panose="020B0503030403020204" pitchFamily="34" charset="0"/>
                          <a:cs typeface="Verdana" panose="020B0604030504040204" pitchFamily="34" charset="0"/>
                          <a:sym typeface="Verdana"/>
                        </a:rPr>
                        <a:t>Related to content</a:t>
                      </a:r>
                      <a:endParaRPr sz="2400" u="none" strike="noStrike" cap="none" dirty="0">
                        <a:solidFill>
                          <a:schemeClr val="accent2"/>
                        </a:solidFill>
                        <a:latin typeface="Source Sans Pro" panose="020B0503030403020204" pitchFamily="34" charset="0"/>
                        <a:ea typeface="Source Sans Pro" panose="020B0503030403020204" pitchFamily="34" charset="0"/>
                        <a:cs typeface="Verdana" panose="020B0604030504040204" pitchFamily="34" charset="0"/>
                      </a:endParaRPr>
                    </a:p>
                    <a:p>
                      <a:pPr marL="285750" marR="0" lvl="0" indent="-184150" algn="l" rtl="0">
                        <a:lnSpc>
                          <a:spcPct val="100000"/>
                        </a:lnSpc>
                        <a:spcBef>
                          <a:spcPts val="0"/>
                        </a:spcBef>
                        <a:spcAft>
                          <a:spcPts val="0"/>
                        </a:spcAft>
                        <a:buClr>
                          <a:schemeClr val="dk1"/>
                        </a:buClr>
                        <a:buSzPts val="1600"/>
                        <a:buFont typeface="Arial"/>
                        <a:buNone/>
                      </a:pPr>
                      <a:endParaRPr sz="1000" b="0" i="0" u="none" strike="noStrike" cap="none" dirty="0">
                        <a:solidFill>
                          <a:schemeClr val="accent2"/>
                        </a:solidFill>
                        <a:latin typeface="Source Sans Pro" panose="020B0503030403020204" pitchFamily="34" charset="0"/>
                        <a:ea typeface="Source Sans Pro" panose="020B0503030403020204" pitchFamily="34" charset="0"/>
                        <a:cs typeface="Verdana" panose="020B0604030504040204" pitchFamily="34" charset="0"/>
                        <a:sym typeface="Verdana"/>
                      </a:endParaRPr>
                    </a:p>
                    <a:p>
                      <a:pPr marL="285750" marR="0" lvl="0" indent="-285750" algn="l" rtl="0">
                        <a:lnSpc>
                          <a:spcPct val="100000"/>
                        </a:lnSpc>
                        <a:spcBef>
                          <a:spcPts val="0"/>
                        </a:spcBef>
                        <a:spcAft>
                          <a:spcPts val="0"/>
                        </a:spcAft>
                        <a:buClr>
                          <a:schemeClr val="dk1"/>
                        </a:buClr>
                        <a:buSzPts val="1600"/>
                        <a:buFont typeface="Arial"/>
                        <a:buChar char="•"/>
                      </a:pPr>
                      <a:r>
                        <a:rPr lang="en-US" sz="2400" b="0" i="0" u="none" strike="noStrike" cap="none" dirty="0">
                          <a:solidFill>
                            <a:schemeClr val="accent2"/>
                          </a:solidFill>
                          <a:latin typeface="Source Sans Pro" panose="020B0503030403020204" pitchFamily="34" charset="0"/>
                          <a:ea typeface="Source Sans Pro" panose="020B0503030403020204" pitchFamily="34" charset="0"/>
                          <a:cs typeface="Verdana" panose="020B0604030504040204" pitchFamily="34" charset="0"/>
                          <a:sym typeface="Verdana"/>
                        </a:rPr>
                        <a:t>Objective: process, reflect on, or assess content learning</a:t>
                      </a:r>
                      <a:endParaRPr sz="2400" u="none" strike="noStrike" cap="none" dirty="0">
                        <a:solidFill>
                          <a:schemeClr val="accent2"/>
                        </a:solidFill>
                        <a:latin typeface="Source Sans Pro" panose="020B0503030403020204" pitchFamily="34" charset="0"/>
                        <a:ea typeface="Source Sans Pro" panose="020B0503030403020204" pitchFamily="34" charset="0"/>
                        <a:cs typeface="Verdana" panose="020B0604030504040204" pitchFamily="34" charset="0"/>
                      </a:endParaRPr>
                    </a:p>
                    <a:p>
                      <a:pPr marL="285750" marR="0" lvl="0" indent="-184150" algn="l" rtl="0">
                        <a:lnSpc>
                          <a:spcPct val="100000"/>
                        </a:lnSpc>
                        <a:spcBef>
                          <a:spcPts val="0"/>
                        </a:spcBef>
                        <a:spcAft>
                          <a:spcPts val="0"/>
                        </a:spcAft>
                        <a:buClr>
                          <a:schemeClr val="dk1"/>
                        </a:buClr>
                        <a:buSzPts val="1600"/>
                        <a:buFont typeface="Arial"/>
                        <a:buNone/>
                      </a:pPr>
                      <a:endParaRPr sz="1000" b="0" i="0" u="none" strike="noStrike" cap="none" dirty="0">
                        <a:solidFill>
                          <a:schemeClr val="accent2"/>
                        </a:solidFill>
                        <a:latin typeface="Source Sans Pro" panose="020B0503030403020204" pitchFamily="34" charset="0"/>
                        <a:ea typeface="Source Sans Pro" panose="020B0503030403020204" pitchFamily="34" charset="0"/>
                        <a:cs typeface="Verdana" panose="020B0604030504040204" pitchFamily="34" charset="0"/>
                        <a:sym typeface="Verdana"/>
                      </a:endParaRPr>
                    </a:p>
                    <a:p>
                      <a:pPr marL="285750" marR="0" lvl="0" indent="-285750" algn="l" rtl="0">
                        <a:lnSpc>
                          <a:spcPct val="100000"/>
                        </a:lnSpc>
                        <a:spcBef>
                          <a:spcPts val="0"/>
                        </a:spcBef>
                        <a:spcAft>
                          <a:spcPts val="0"/>
                        </a:spcAft>
                        <a:buClr>
                          <a:schemeClr val="dk1"/>
                        </a:buClr>
                        <a:buSzPts val="1600"/>
                        <a:buFont typeface="Arial"/>
                        <a:buChar char="•"/>
                      </a:pPr>
                      <a:r>
                        <a:rPr lang="en-US" sz="2400" b="0" i="0" u="none" strike="noStrike" cap="none" dirty="0">
                          <a:solidFill>
                            <a:schemeClr val="accent2"/>
                          </a:solidFill>
                          <a:latin typeface="Source Sans Pro" panose="020B0503030403020204" pitchFamily="34" charset="0"/>
                          <a:ea typeface="Source Sans Pro" panose="020B0503030403020204" pitchFamily="34" charset="0"/>
                          <a:cs typeface="Verdana" panose="020B0604030504040204" pitchFamily="34" charset="0"/>
                          <a:sym typeface="Verdana"/>
                        </a:rPr>
                        <a:t>No revision</a:t>
                      </a:r>
                      <a:endParaRPr sz="2400" u="none" strike="noStrike" cap="none" dirty="0">
                        <a:solidFill>
                          <a:schemeClr val="accent2"/>
                        </a:solidFill>
                        <a:latin typeface="Source Sans Pro" panose="020B0503030403020204" pitchFamily="34" charset="0"/>
                        <a:ea typeface="Source Sans Pro" panose="020B0503030403020204" pitchFamily="34" charset="0"/>
                        <a:cs typeface="Verdana" panose="020B0604030504040204" pitchFamily="34" charset="0"/>
                      </a:endParaRPr>
                    </a:p>
                    <a:p>
                      <a:pPr marL="285750" marR="0" lvl="0" indent="-184150" algn="l" rtl="0">
                        <a:lnSpc>
                          <a:spcPct val="100000"/>
                        </a:lnSpc>
                        <a:spcBef>
                          <a:spcPts val="0"/>
                        </a:spcBef>
                        <a:spcAft>
                          <a:spcPts val="0"/>
                        </a:spcAft>
                        <a:buClr>
                          <a:schemeClr val="dk1"/>
                        </a:buClr>
                        <a:buSzPts val="1600"/>
                        <a:buFont typeface="Arial"/>
                        <a:buNone/>
                      </a:pPr>
                      <a:endParaRPr sz="1000" b="0" i="0" u="none" strike="noStrike" cap="none" dirty="0">
                        <a:solidFill>
                          <a:schemeClr val="accent2"/>
                        </a:solidFill>
                        <a:latin typeface="Source Sans Pro" panose="020B0503030403020204" pitchFamily="34" charset="0"/>
                        <a:ea typeface="Source Sans Pro" panose="020B0503030403020204" pitchFamily="34" charset="0"/>
                        <a:cs typeface="Verdana" panose="020B0604030504040204" pitchFamily="34" charset="0"/>
                        <a:sym typeface="Verdana"/>
                      </a:endParaRPr>
                    </a:p>
                    <a:p>
                      <a:pPr marL="285750" marR="0" lvl="0" indent="-285750" algn="l" rtl="0">
                        <a:lnSpc>
                          <a:spcPct val="100000"/>
                        </a:lnSpc>
                        <a:spcBef>
                          <a:spcPts val="0"/>
                        </a:spcBef>
                        <a:spcAft>
                          <a:spcPts val="0"/>
                        </a:spcAft>
                        <a:buClr>
                          <a:schemeClr val="dk1"/>
                        </a:buClr>
                        <a:buSzPts val="1600"/>
                        <a:buFont typeface="Arial"/>
                        <a:buChar char="•"/>
                      </a:pPr>
                      <a:r>
                        <a:rPr lang="en-US" sz="2400" b="0" i="0" u="none" strike="noStrike" cap="none" dirty="0">
                          <a:solidFill>
                            <a:schemeClr val="accent2"/>
                          </a:solidFill>
                          <a:latin typeface="Source Sans Pro" panose="020B0503030403020204" pitchFamily="34" charset="0"/>
                          <a:ea typeface="Source Sans Pro" panose="020B0503030403020204" pitchFamily="34" charset="0"/>
                          <a:cs typeface="Verdana" panose="020B0604030504040204" pitchFamily="34" charset="0"/>
                          <a:sym typeface="Verdana"/>
                        </a:rPr>
                        <a:t>Informally evaluated, not graded</a:t>
                      </a:r>
                      <a:endParaRPr sz="2400" u="none" strike="noStrike" cap="none" dirty="0">
                        <a:solidFill>
                          <a:schemeClr val="accent2"/>
                        </a:solidFill>
                        <a:latin typeface="Source Sans Pro" panose="020B0503030403020204" pitchFamily="34" charset="0"/>
                        <a:ea typeface="Source Sans Pro" panose="020B0503030403020204" pitchFamily="34" charset="0"/>
                        <a:cs typeface="Verdana" panose="020B0604030504040204" pitchFamily="34" charset="0"/>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tc>
                  <a:txBody>
                    <a:bodyPr/>
                    <a:lstStyle/>
                    <a:p>
                      <a:pPr marL="285750" marR="0" lvl="0" indent="-285750" algn="l" rtl="0">
                        <a:lnSpc>
                          <a:spcPct val="100000"/>
                        </a:lnSpc>
                        <a:spcBef>
                          <a:spcPts val="0"/>
                        </a:spcBef>
                        <a:spcAft>
                          <a:spcPts val="0"/>
                        </a:spcAft>
                        <a:buClr>
                          <a:schemeClr val="dk1"/>
                        </a:buClr>
                        <a:buSzPts val="1600"/>
                        <a:buFont typeface="Arial"/>
                        <a:buChar char="•"/>
                      </a:pPr>
                      <a:r>
                        <a:rPr lang="en-US" sz="2400" b="0" i="0" u="none" strike="noStrike" cap="none" dirty="0">
                          <a:solidFill>
                            <a:srgbClr val="0070C0"/>
                          </a:solidFill>
                          <a:latin typeface="Source Sans Pro" panose="020B0503030403020204" pitchFamily="34" charset="0"/>
                          <a:ea typeface="Source Sans Pro" panose="020B0503030403020204" pitchFamily="34" charset="0"/>
                          <a:cs typeface="Verdana" panose="020B0604030504040204" pitchFamily="34" charset="0"/>
                        </a:rPr>
                        <a:t>One</a:t>
                      </a:r>
                      <a:r>
                        <a:rPr lang="en-US" sz="2400" b="0" i="0" u="none" strike="noStrike" cap="none" dirty="0">
                          <a:solidFill>
                            <a:srgbClr val="0070C0"/>
                          </a:solidFill>
                          <a:latin typeface="Source Sans Pro" panose="020B0503030403020204" pitchFamily="34" charset="0"/>
                          <a:ea typeface="Source Sans Pro" panose="020B0503030403020204" pitchFamily="34" charset="0"/>
                          <a:cs typeface="Verdana" panose="020B0604030504040204" pitchFamily="34" charset="0"/>
                          <a:sym typeface="Verdana"/>
                        </a:rPr>
                        <a:t> or more sessions</a:t>
                      </a:r>
                      <a:endParaRPr sz="2400" u="none" strike="noStrike" cap="none" dirty="0">
                        <a:solidFill>
                          <a:srgbClr val="0070C0"/>
                        </a:solidFill>
                        <a:latin typeface="Source Sans Pro" panose="020B0503030403020204" pitchFamily="34" charset="0"/>
                        <a:ea typeface="Source Sans Pro" panose="020B0503030403020204" pitchFamily="34" charset="0"/>
                        <a:cs typeface="Verdana" panose="020B0604030504040204" pitchFamily="34" charset="0"/>
                      </a:endParaRPr>
                    </a:p>
                    <a:p>
                      <a:pPr marL="285750" marR="0" lvl="0" indent="-184150" algn="l" rtl="0">
                        <a:lnSpc>
                          <a:spcPct val="100000"/>
                        </a:lnSpc>
                        <a:spcBef>
                          <a:spcPts val="0"/>
                        </a:spcBef>
                        <a:spcAft>
                          <a:spcPts val="0"/>
                        </a:spcAft>
                        <a:buClr>
                          <a:schemeClr val="dk1"/>
                        </a:buClr>
                        <a:buSzPts val="1600"/>
                        <a:buFont typeface="Arial"/>
                        <a:buNone/>
                      </a:pPr>
                      <a:endParaRPr sz="1000" b="0" i="0" u="none" strike="noStrike" cap="none" dirty="0">
                        <a:solidFill>
                          <a:srgbClr val="0070C0"/>
                        </a:solidFill>
                        <a:latin typeface="Source Sans Pro" panose="020B0503030403020204" pitchFamily="34" charset="0"/>
                        <a:ea typeface="Source Sans Pro" panose="020B0503030403020204" pitchFamily="34" charset="0"/>
                        <a:cs typeface="Verdana" panose="020B0604030504040204" pitchFamily="34" charset="0"/>
                        <a:sym typeface="Verdana"/>
                      </a:endParaRPr>
                    </a:p>
                    <a:p>
                      <a:pPr marL="285750" marR="0" lvl="0" indent="-285750" algn="l" rtl="0">
                        <a:lnSpc>
                          <a:spcPct val="100000"/>
                        </a:lnSpc>
                        <a:spcBef>
                          <a:spcPts val="0"/>
                        </a:spcBef>
                        <a:spcAft>
                          <a:spcPts val="0"/>
                        </a:spcAft>
                        <a:buClr>
                          <a:schemeClr val="dk1"/>
                        </a:buClr>
                        <a:buSzPts val="1600"/>
                        <a:buFont typeface="Arial"/>
                        <a:buChar char="•"/>
                      </a:pPr>
                      <a:r>
                        <a:rPr lang="en-US" sz="2400" b="0" i="0" u="none" strike="noStrike" cap="none" dirty="0">
                          <a:solidFill>
                            <a:srgbClr val="0070C0"/>
                          </a:solidFill>
                          <a:latin typeface="Source Sans Pro" panose="020B0503030403020204" pitchFamily="34" charset="0"/>
                          <a:ea typeface="Source Sans Pro" panose="020B0503030403020204" pitchFamily="34" charset="0"/>
                          <a:cs typeface="Verdana" panose="020B0604030504040204" pitchFamily="34" charset="0"/>
                          <a:sym typeface="Verdana"/>
                        </a:rPr>
                        <a:t>Related to content</a:t>
                      </a:r>
                      <a:endParaRPr sz="2400" u="none" strike="noStrike" cap="none" dirty="0">
                        <a:solidFill>
                          <a:srgbClr val="0070C0"/>
                        </a:solidFill>
                        <a:latin typeface="Source Sans Pro" panose="020B0503030403020204" pitchFamily="34" charset="0"/>
                        <a:ea typeface="Source Sans Pro" panose="020B0503030403020204" pitchFamily="34" charset="0"/>
                        <a:cs typeface="Verdana" panose="020B0604030504040204" pitchFamily="34" charset="0"/>
                      </a:endParaRPr>
                    </a:p>
                    <a:p>
                      <a:pPr marL="285750" marR="0" lvl="0" indent="-184150" algn="l" rtl="0">
                        <a:lnSpc>
                          <a:spcPct val="100000"/>
                        </a:lnSpc>
                        <a:spcBef>
                          <a:spcPts val="0"/>
                        </a:spcBef>
                        <a:spcAft>
                          <a:spcPts val="0"/>
                        </a:spcAft>
                        <a:buClr>
                          <a:schemeClr val="dk1"/>
                        </a:buClr>
                        <a:buSzPts val="1600"/>
                        <a:buFont typeface="Arial"/>
                        <a:buNone/>
                      </a:pPr>
                      <a:endParaRPr sz="1000" b="0" i="0" u="none" strike="noStrike" cap="none" dirty="0">
                        <a:solidFill>
                          <a:srgbClr val="0070C0"/>
                        </a:solidFill>
                        <a:latin typeface="Source Sans Pro" panose="020B0503030403020204" pitchFamily="34" charset="0"/>
                        <a:ea typeface="Source Sans Pro" panose="020B0503030403020204" pitchFamily="34" charset="0"/>
                        <a:cs typeface="Verdana" panose="020B0604030504040204" pitchFamily="34" charset="0"/>
                        <a:sym typeface="Verdana"/>
                      </a:endParaRPr>
                    </a:p>
                    <a:p>
                      <a:pPr marL="285750" marR="0" lvl="0" indent="-285750" algn="l" rtl="0">
                        <a:lnSpc>
                          <a:spcPct val="100000"/>
                        </a:lnSpc>
                        <a:spcBef>
                          <a:spcPts val="0"/>
                        </a:spcBef>
                        <a:spcAft>
                          <a:spcPts val="0"/>
                        </a:spcAft>
                        <a:buClr>
                          <a:schemeClr val="dk1"/>
                        </a:buClr>
                        <a:buSzPts val="1600"/>
                        <a:buFont typeface="Arial"/>
                        <a:buChar char="•"/>
                      </a:pPr>
                      <a:r>
                        <a:rPr lang="en-US" sz="2400" b="0" i="0" u="none" strike="noStrike" cap="none" dirty="0">
                          <a:solidFill>
                            <a:srgbClr val="0070C0"/>
                          </a:solidFill>
                          <a:latin typeface="Source Sans Pro" panose="020B0503030403020204" pitchFamily="34" charset="0"/>
                          <a:ea typeface="Source Sans Pro" panose="020B0503030403020204" pitchFamily="34" charset="0"/>
                          <a:cs typeface="Verdana" panose="020B0604030504040204" pitchFamily="34" charset="0"/>
                          <a:sym typeface="Verdana"/>
                        </a:rPr>
                        <a:t>Objective: deepen understanding &amp; reflection, assess content learning</a:t>
                      </a:r>
                      <a:endParaRPr sz="2400" u="none" strike="noStrike" cap="none" dirty="0">
                        <a:solidFill>
                          <a:srgbClr val="0070C0"/>
                        </a:solidFill>
                        <a:latin typeface="Source Sans Pro" panose="020B0503030403020204" pitchFamily="34" charset="0"/>
                        <a:ea typeface="Source Sans Pro" panose="020B0503030403020204" pitchFamily="34" charset="0"/>
                        <a:cs typeface="Verdana" panose="020B0604030504040204" pitchFamily="34" charset="0"/>
                      </a:endParaRPr>
                    </a:p>
                    <a:p>
                      <a:pPr marL="285750" marR="0" lvl="0" indent="-184150" algn="l" rtl="0">
                        <a:lnSpc>
                          <a:spcPct val="100000"/>
                        </a:lnSpc>
                        <a:spcBef>
                          <a:spcPts val="0"/>
                        </a:spcBef>
                        <a:spcAft>
                          <a:spcPts val="0"/>
                        </a:spcAft>
                        <a:buClr>
                          <a:schemeClr val="dk1"/>
                        </a:buClr>
                        <a:buSzPts val="1600"/>
                        <a:buFont typeface="Arial"/>
                        <a:buNone/>
                      </a:pPr>
                      <a:endParaRPr sz="1000" b="0" i="0" u="none" strike="noStrike" cap="none" dirty="0">
                        <a:solidFill>
                          <a:srgbClr val="0070C0"/>
                        </a:solidFill>
                        <a:latin typeface="Source Sans Pro" panose="020B0503030403020204" pitchFamily="34" charset="0"/>
                        <a:ea typeface="Source Sans Pro" panose="020B0503030403020204" pitchFamily="34" charset="0"/>
                        <a:cs typeface="Verdana" panose="020B0604030504040204" pitchFamily="34" charset="0"/>
                        <a:sym typeface="Verdana"/>
                      </a:endParaRPr>
                    </a:p>
                    <a:p>
                      <a:pPr marL="285750" marR="0" lvl="0" indent="-285750" algn="l" rtl="0">
                        <a:lnSpc>
                          <a:spcPct val="100000"/>
                        </a:lnSpc>
                        <a:spcBef>
                          <a:spcPts val="0"/>
                        </a:spcBef>
                        <a:spcAft>
                          <a:spcPts val="0"/>
                        </a:spcAft>
                        <a:buClr>
                          <a:schemeClr val="dk1"/>
                        </a:buClr>
                        <a:buSzPts val="1600"/>
                        <a:buFont typeface="Arial"/>
                        <a:buChar char="•"/>
                      </a:pPr>
                      <a:r>
                        <a:rPr lang="en-US" sz="2400" b="0" i="0" u="none" strike="noStrike" cap="none" dirty="0">
                          <a:solidFill>
                            <a:srgbClr val="0070C0"/>
                          </a:solidFill>
                          <a:latin typeface="Source Sans Pro" panose="020B0503030403020204" pitchFamily="34" charset="0"/>
                          <a:ea typeface="Source Sans Pro" panose="020B0503030403020204" pitchFamily="34" charset="0"/>
                          <a:cs typeface="Verdana" panose="020B0604030504040204" pitchFamily="34" charset="0"/>
                          <a:sym typeface="Verdana"/>
                        </a:rPr>
                        <a:t>May be revised</a:t>
                      </a:r>
                      <a:endParaRPr sz="2400" u="none" strike="noStrike" cap="none" dirty="0">
                        <a:solidFill>
                          <a:srgbClr val="0070C0"/>
                        </a:solidFill>
                        <a:latin typeface="Source Sans Pro" panose="020B0503030403020204" pitchFamily="34" charset="0"/>
                        <a:ea typeface="Source Sans Pro" panose="020B0503030403020204" pitchFamily="34" charset="0"/>
                        <a:cs typeface="Verdana" panose="020B0604030504040204" pitchFamily="34" charset="0"/>
                      </a:endParaRPr>
                    </a:p>
                    <a:p>
                      <a:pPr marL="285750" marR="0" lvl="0" indent="-184150" algn="l" rtl="0">
                        <a:lnSpc>
                          <a:spcPct val="100000"/>
                        </a:lnSpc>
                        <a:spcBef>
                          <a:spcPts val="0"/>
                        </a:spcBef>
                        <a:spcAft>
                          <a:spcPts val="0"/>
                        </a:spcAft>
                        <a:buClr>
                          <a:schemeClr val="dk1"/>
                        </a:buClr>
                        <a:buSzPts val="1600"/>
                        <a:buFont typeface="Arial"/>
                        <a:buNone/>
                      </a:pPr>
                      <a:endParaRPr sz="1000" b="0" i="0" u="none" strike="noStrike" cap="none" dirty="0">
                        <a:solidFill>
                          <a:srgbClr val="0070C0"/>
                        </a:solidFill>
                        <a:latin typeface="Source Sans Pro" panose="020B0503030403020204" pitchFamily="34" charset="0"/>
                        <a:ea typeface="Source Sans Pro" panose="020B0503030403020204" pitchFamily="34" charset="0"/>
                        <a:cs typeface="Verdana" panose="020B0604030504040204" pitchFamily="34" charset="0"/>
                        <a:sym typeface="Verdana"/>
                      </a:endParaRPr>
                    </a:p>
                    <a:p>
                      <a:pPr marL="285750" marR="0" lvl="0" indent="-285750" algn="l" rtl="0">
                        <a:lnSpc>
                          <a:spcPct val="100000"/>
                        </a:lnSpc>
                        <a:spcBef>
                          <a:spcPts val="0"/>
                        </a:spcBef>
                        <a:spcAft>
                          <a:spcPts val="0"/>
                        </a:spcAft>
                        <a:buClr>
                          <a:schemeClr val="dk1"/>
                        </a:buClr>
                        <a:buSzPts val="1600"/>
                        <a:buFont typeface="Arial"/>
                        <a:buChar char="•"/>
                      </a:pPr>
                      <a:r>
                        <a:rPr lang="en-US" sz="2400" b="0" i="0" u="none" strike="noStrike" cap="none" dirty="0">
                          <a:solidFill>
                            <a:srgbClr val="0070C0"/>
                          </a:solidFill>
                          <a:latin typeface="Source Sans Pro" panose="020B0503030403020204" pitchFamily="34" charset="0"/>
                          <a:ea typeface="Source Sans Pro" panose="020B0503030403020204" pitchFamily="34" charset="0"/>
                          <a:cs typeface="Verdana" panose="020B0604030504040204" pitchFamily="34" charset="0"/>
                          <a:sym typeface="Verdana"/>
                        </a:rPr>
                        <a:t>May be informally evaluated, may be graded</a:t>
                      </a:r>
                      <a:endParaRPr sz="2400" u="none" strike="noStrike" cap="none" dirty="0">
                        <a:solidFill>
                          <a:srgbClr val="0070C0"/>
                        </a:solidFill>
                        <a:latin typeface="Source Sans Pro" panose="020B0503030403020204" pitchFamily="34" charset="0"/>
                        <a:ea typeface="Source Sans Pro" panose="020B0503030403020204" pitchFamily="34" charset="0"/>
                        <a:cs typeface="Verdana" panose="020B0604030504040204" pitchFamily="34" charset="0"/>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95000"/>
                      </a:schemeClr>
                    </a:solidFill>
                  </a:tcPr>
                </a:tc>
                <a:tc>
                  <a:txBody>
                    <a:bodyPr/>
                    <a:lstStyle/>
                    <a:p>
                      <a:pPr marL="342900" marR="0" lvl="0" indent="-342900" algn="l" rtl="0">
                        <a:lnSpc>
                          <a:spcPct val="100000"/>
                        </a:lnSpc>
                        <a:spcBef>
                          <a:spcPts val="0"/>
                        </a:spcBef>
                        <a:spcAft>
                          <a:spcPts val="0"/>
                        </a:spcAft>
                        <a:buClr>
                          <a:schemeClr val="dk1"/>
                        </a:buClr>
                        <a:buSzPts val="1600"/>
                        <a:buFont typeface="Arial"/>
                        <a:buChar char="•"/>
                      </a:pPr>
                      <a:r>
                        <a:rPr lang="en-US" sz="2400" b="0" i="0" u="none" strike="noStrike" cap="none" dirty="0">
                          <a:solidFill>
                            <a:schemeClr val="dk1"/>
                          </a:solidFill>
                          <a:latin typeface="Source Sans Pro" panose="020B0503030403020204" pitchFamily="34" charset="0"/>
                          <a:ea typeface="Source Sans Pro" panose="020B0503030403020204" pitchFamily="34" charset="0"/>
                          <a:cs typeface="Verdana" panose="020B0604030504040204" pitchFamily="34" charset="0"/>
                          <a:sym typeface="Verdana"/>
                        </a:rPr>
                        <a:t>Multiple sessions</a:t>
                      </a:r>
                      <a:endParaRPr sz="2400" u="none" strike="noStrike" cap="none" dirty="0">
                        <a:latin typeface="Source Sans Pro" panose="020B0503030403020204" pitchFamily="34" charset="0"/>
                        <a:ea typeface="Source Sans Pro" panose="020B0503030403020204" pitchFamily="34" charset="0"/>
                        <a:cs typeface="Verdana" panose="020B0604030504040204" pitchFamily="34" charset="0"/>
                      </a:endParaRPr>
                    </a:p>
                    <a:p>
                      <a:pPr marL="342900" marR="0" lvl="0" indent="-292100" algn="l" rtl="0">
                        <a:lnSpc>
                          <a:spcPct val="100000"/>
                        </a:lnSpc>
                        <a:spcBef>
                          <a:spcPts val="0"/>
                        </a:spcBef>
                        <a:spcAft>
                          <a:spcPts val="0"/>
                        </a:spcAft>
                        <a:buClr>
                          <a:schemeClr val="dk1"/>
                        </a:buClr>
                        <a:buSzPts val="800"/>
                        <a:buFont typeface="Arial"/>
                        <a:buNone/>
                      </a:pPr>
                      <a:endParaRPr sz="1000" b="0" i="0" u="none" strike="noStrike" cap="none" dirty="0">
                        <a:solidFill>
                          <a:schemeClr val="dk1"/>
                        </a:solidFill>
                        <a:latin typeface="Source Sans Pro" panose="020B0503030403020204" pitchFamily="34" charset="0"/>
                        <a:ea typeface="Source Sans Pro" panose="020B0503030403020204" pitchFamily="34" charset="0"/>
                        <a:cs typeface="Verdana" panose="020B0604030504040204" pitchFamily="34" charset="0"/>
                        <a:sym typeface="Verdana"/>
                      </a:endParaRPr>
                    </a:p>
                    <a:p>
                      <a:pPr marL="342900" marR="0" lvl="0" indent="-342900" algn="l" rtl="0">
                        <a:lnSpc>
                          <a:spcPct val="100000"/>
                        </a:lnSpc>
                        <a:spcBef>
                          <a:spcPts val="0"/>
                        </a:spcBef>
                        <a:spcAft>
                          <a:spcPts val="0"/>
                        </a:spcAft>
                        <a:buClr>
                          <a:schemeClr val="dk1"/>
                        </a:buClr>
                        <a:buSzPts val="1600"/>
                        <a:buFont typeface="Arial"/>
                        <a:buChar char="•"/>
                      </a:pPr>
                      <a:r>
                        <a:rPr lang="en-US" sz="2400" b="0" i="0" u="none" strike="noStrike" cap="none" dirty="0">
                          <a:solidFill>
                            <a:schemeClr val="dk1"/>
                          </a:solidFill>
                          <a:latin typeface="Source Sans Pro" panose="020B0503030403020204" pitchFamily="34" charset="0"/>
                          <a:ea typeface="Source Sans Pro" panose="020B0503030403020204" pitchFamily="34" charset="0"/>
                          <a:cs typeface="Verdana" panose="020B0604030504040204" pitchFamily="34" charset="0"/>
                          <a:sym typeface="Verdana"/>
                        </a:rPr>
                        <a:t>Related to content</a:t>
                      </a:r>
                      <a:endParaRPr sz="2400" u="none" strike="noStrike" cap="none" dirty="0">
                        <a:latin typeface="Source Sans Pro" panose="020B0503030403020204" pitchFamily="34" charset="0"/>
                        <a:ea typeface="Source Sans Pro" panose="020B0503030403020204" pitchFamily="34" charset="0"/>
                        <a:cs typeface="Verdana" panose="020B0604030504040204" pitchFamily="34" charset="0"/>
                      </a:endParaRPr>
                    </a:p>
                    <a:p>
                      <a:pPr marL="342900" marR="0" lvl="0" indent="-292100" algn="l" rtl="0">
                        <a:lnSpc>
                          <a:spcPct val="100000"/>
                        </a:lnSpc>
                        <a:spcBef>
                          <a:spcPts val="0"/>
                        </a:spcBef>
                        <a:spcAft>
                          <a:spcPts val="0"/>
                        </a:spcAft>
                        <a:buClr>
                          <a:schemeClr val="dk1"/>
                        </a:buClr>
                        <a:buSzPts val="800"/>
                        <a:buFont typeface="Arial"/>
                        <a:buNone/>
                      </a:pPr>
                      <a:endParaRPr sz="1000" b="0" i="0" u="none" strike="noStrike" cap="none" dirty="0">
                        <a:solidFill>
                          <a:schemeClr val="dk1"/>
                        </a:solidFill>
                        <a:latin typeface="Source Sans Pro" panose="020B0503030403020204" pitchFamily="34" charset="0"/>
                        <a:ea typeface="Source Sans Pro" panose="020B0503030403020204" pitchFamily="34" charset="0"/>
                        <a:cs typeface="Verdana" panose="020B0604030504040204" pitchFamily="34" charset="0"/>
                        <a:sym typeface="Verdana"/>
                      </a:endParaRPr>
                    </a:p>
                    <a:p>
                      <a:pPr marL="342900" marR="0" lvl="0" indent="-342900" algn="l" rtl="0">
                        <a:lnSpc>
                          <a:spcPct val="100000"/>
                        </a:lnSpc>
                        <a:spcBef>
                          <a:spcPts val="0"/>
                        </a:spcBef>
                        <a:spcAft>
                          <a:spcPts val="0"/>
                        </a:spcAft>
                        <a:buClr>
                          <a:schemeClr val="dk1"/>
                        </a:buClr>
                        <a:buSzPts val="1600"/>
                        <a:buFont typeface="Arial"/>
                        <a:buChar char="•"/>
                      </a:pPr>
                      <a:r>
                        <a:rPr lang="en-US" sz="2400" b="0" i="0" u="none" strike="noStrike" cap="none" dirty="0">
                          <a:solidFill>
                            <a:schemeClr val="dk1"/>
                          </a:solidFill>
                          <a:latin typeface="Source Sans Pro" panose="020B0503030403020204" pitchFamily="34" charset="0"/>
                          <a:ea typeface="Source Sans Pro" panose="020B0503030403020204" pitchFamily="34" charset="0"/>
                          <a:cs typeface="Verdana" panose="020B0604030504040204" pitchFamily="34" charset="0"/>
                          <a:sym typeface="Verdana"/>
                        </a:rPr>
                        <a:t>Objective: more deeply learn content, develop authentic writing skills, assess writing skills, prepare for on-demand writing</a:t>
                      </a:r>
                      <a:endParaRPr sz="2400" u="none" strike="noStrike" cap="none" dirty="0">
                        <a:latin typeface="Source Sans Pro" panose="020B0503030403020204" pitchFamily="34" charset="0"/>
                        <a:ea typeface="Source Sans Pro" panose="020B0503030403020204" pitchFamily="34" charset="0"/>
                        <a:cs typeface="Verdana" panose="020B0604030504040204" pitchFamily="34" charset="0"/>
                      </a:endParaRPr>
                    </a:p>
                    <a:p>
                      <a:pPr marL="342900" marR="0" lvl="0" indent="-292100" algn="l" rtl="0">
                        <a:lnSpc>
                          <a:spcPct val="100000"/>
                        </a:lnSpc>
                        <a:spcBef>
                          <a:spcPts val="0"/>
                        </a:spcBef>
                        <a:spcAft>
                          <a:spcPts val="0"/>
                        </a:spcAft>
                        <a:buClr>
                          <a:schemeClr val="dk1"/>
                        </a:buClr>
                        <a:buSzPts val="800"/>
                        <a:buFont typeface="Arial"/>
                        <a:buNone/>
                      </a:pPr>
                      <a:endParaRPr sz="1000" b="0" i="0" u="none" strike="noStrike" cap="none" dirty="0">
                        <a:solidFill>
                          <a:schemeClr val="dk1"/>
                        </a:solidFill>
                        <a:latin typeface="Source Sans Pro" panose="020B0503030403020204" pitchFamily="34" charset="0"/>
                        <a:ea typeface="Source Sans Pro" panose="020B0503030403020204" pitchFamily="34" charset="0"/>
                        <a:cs typeface="Verdana" panose="020B0604030504040204" pitchFamily="34" charset="0"/>
                        <a:sym typeface="Verdana"/>
                      </a:endParaRPr>
                    </a:p>
                    <a:p>
                      <a:pPr marL="342900" marR="0" lvl="0" indent="-342900" algn="l" rtl="0">
                        <a:lnSpc>
                          <a:spcPct val="100000"/>
                        </a:lnSpc>
                        <a:spcBef>
                          <a:spcPts val="0"/>
                        </a:spcBef>
                        <a:spcAft>
                          <a:spcPts val="0"/>
                        </a:spcAft>
                        <a:buClr>
                          <a:schemeClr val="dk1"/>
                        </a:buClr>
                        <a:buSzPts val="1600"/>
                        <a:buFont typeface="Arial"/>
                        <a:buChar char="•"/>
                      </a:pPr>
                      <a:r>
                        <a:rPr lang="en-US" sz="2400" b="0" i="0" u="none" strike="noStrike" cap="none" dirty="0">
                          <a:solidFill>
                            <a:schemeClr val="dk1"/>
                          </a:solidFill>
                          <a:latin typeface="Source Sans Pro" panose="020B0503030403020204" pitchFamily="34" charset="0"/>
                          <a:ea typeface="Source Sans Pro" panose="020B0503030403020204" pitchFamily="34" charset="0"/>
                          <a:cs typeface="Verdana" panose="020B0604030504040204" pitchFamily="34" charset="0"/>
                          <a:sym typeface="Verdana"/>
                        </a:rPr>
                        <a:t>Revised, formally evaluated, grade</a:t>
                      </a:r>
                      <a:endParaRPr sz="2400" b="1" i="0" u="none" strike="noStrike" cap="none" dirty="0">
                        <a:solidFill>
                          <a:schemeClr val="dk1"/>
                        </a:solidFill>
                        <a:latin typeface="Source Sans Pro" panose="020B0503030403020204" pitchFamily="34" charset="0"/>
                        <a:ea typeface="Source Sans Pro" panose="020B0503030403020204" pitchFamily="34" charset="0"/>
                        <a:cs typeface="Verdana" panose="020B0604030504040204" pitchFamily="34" charset="0"/>
                        <a:sym typeface="Verdana"/>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1"/>
                  </a:ext>
                </a:extLst>
              </a:tr>
            </a:tbl>
          </a:graphicData>
        </a:graphic>
      </p:graphicFrame>
      <p:sp>
        <p:nvSpPr>
          <p:cNvPr id="2" name="TextBox 1">
            <a:extLst>
              <a:ext uri="{FF2B5EF4-FFF2-40B4-BE49-F238E27FC236}">
                <a16:creationId xmlns:a16="http://schemas.microsoft.com/office/drawing/2014/main" id="{CD0B2590-3395-4FD9-D551-3206B0424413}"/>
              </a:ext>
            </a:extLst>
          </p:cNvPr>
          <p:cNvSpPr txBox="1"/>
          <p:nvPr/>
        </p:nvSpPr>
        <p:spPr>
          <a:xfrm>
            <a:off x="10721009" y="6375231"/>
            <a:ext cx="1189749" cy="307777"/>
          </a:xfrm>
          <a:prstGeom prst="rect">
            <a:avLst/>
          </a:prstGeom>
          <a:noFill/>
        </p:spPr>
        <p:txBody>
          <a:bodyPr wrap="none" rtlCol="0">
            <a:spAutoFit/>
          </a:bodyPr>
          <a:lstStyle/>
          <a:p>
            <a:r>
              <a:rPr lang="en-US" dirty="0" err="1"/>
              <a:t>Sedita</a:t>
            </a:r>
            <a:r>
              <a:rPr lang="en-US" dirty="0"/>
              <a:t>, 2020</a:t>
            </a:r>
          </a:p>
        </p:txBody>
      </p:sp>
    </p:spTree>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idx="4294967295"/>
          </p:nvPr>
        </p:nvSpPr>
        <p:spPr>
          <a:xfrm>
            <a:off x="201478" y="241697"/>
            <a:ext cx="11157313" cy="990600"/>
          </a:xfrm>
        </p:spPr>
        <p:txBody>
          <a:bodyPr>
            <a:normAutofit/>
          </a:bodyPr>
          <a:lstStyle/>
          <a:p>
            <a:r>
              <a:rPr lang="en-US" altLang="en-US" sz="3200" b="0" dirty="0">
                <a:latin typeface="Source Sans Pro" panose="020B0503030403020204" pitchFamily="34" charset="0"/>
                <a:ea typeface="Source Sans Pro" panose="020B0503030403020204" pitchFamily="34" charset="0"/>
                <a:cs typeface="Verdana" panose="020B0604030504040204" pitchFamily="34" charset="0"/>
              </a:rPr>
              <a:t>Examples of Content Writing Tasks</a:t>
            </a:r>
          </a:p>
        </p:txBody>
      </p:sp>
      <p:graphicFrame>
        <p:nvGraphicFramePr>
          <p:cNvPr id="5" name="Table 4"/>
          <p:cNvGraphicFramePr>
            <a:graphicFrameLocks noGrp="1"/>
          </p:cNvGraphicFramePr>
          <p:nvPr>
            <p:extLst>
              <p:ext uri="{D42A27DB-BD31-4B8C-83A1-F6EECF244321}">
                <p14:modId xmlns:p14="http://schemas.microsoft.com/office/powerpoint/2010/main" val="799730186"/>
              </p:ext>
            </p:extLst>
          </p:nvPr>
        </p:nvGraphicFramePr>
        <p:xfrm>
          <a:off x="462366" y="860676"/>
          <a:ext cx="11267268" cy="5338089"/>
        </p:xfrm>
        <a:graphic>
          <a:graphicData uri="http://schemas.openxmlformats.org/drawingml/2006/table">
            <a:tbl>
              <a:tblPr firstRow="1"/>
              <a:tblGrid>
                <a:gridCol w="3755756">
                  <a:extLst>
                    <a:ext uri="{9D8B030D-6E8A-4147-A177-3AD203B41FA5}">
                      <a16:colId xmlns:a16="http://schemas.microsoft.com/office/drawing/2014/main" val="20000"/>
                    </a:ext>
                  </a:extLst>
                </a:gridCol>
                <a:gridCol w="3755756">
                  <a:extLst>
                    <a:ext uri="{9D8B030D-6E8A-4147-A177-3AD203B41FA5}">
                      <a16:colId xmlns:a16="http://schemas.microsoft.com/office/drawing/2014/main" val="20001"/>
                    </a:ext>
                  </a:extLst>
                </a:gridCol>
                <a:gridCol w="3755756">
                  <a:extLst>
                    <a:ext uri="{9D8B030D-6E8A-4147-A177-3AD203B41FA5}">
                      <a16:colId xmlns:a16="http://schemas.microsoft.com/office/drawing/2014/main" val="20002"/>
                    </a:ext>
                  </a:extLst>
                </a:gridCol>
              </a:tblGrid>
              <a:tr h="442595">
                <a:tc>
                  <a:txBody>
                    <a:bodyPr/>
                    <a:lstStyle>
                      <a:lvl1pPr eaLnBrk="0" hangingPunct="0">
                        <a:spcBef>
                          <a:spcPct val="20000"/>
                        </a:spcBef>
                        <a:buClr>
                          <a:srgbClr val="FF0000"/>
                        </a:buClr>
                        <a:buFont typeface="Times" charset="0"/>
                        <a:defRPr sz="2400">
                          <a:solidFill>
                            <a:schemeClr val="tx1"/>
                          </a:solidFill>
                          <a:latin typeface="Verdana" charset="0"/>
                          <a:ea typeface="ＭＳ Ｐゴシック" charset="-128"/>
                        </a:defRPr>
                      </a:lvl1pPr>
                      <a:lvl2pPr marL="742950" indent="-285750" eaLnBrk="0" hangingPunct="0">
                        <a:spcBef>
                          <a:spcPct val="20000"/>
                        </a:spcBef>
                        <a:buClr>
                          <a:srgbClr val="FF0000"/>
                        </a:buClr>
                        <a:defRPr sz="2000">
                          <a:solidFill>
                            <a:schemeClr val="tx1"/>
                          </a:solidFill>
                          <a:latin typeface="Verdana" charset="0"/>
                          <a:ea typeface="ＭＳ Ｐゴシック" charset="-128"/>
                        </a:defRPr>
                      </a:lvl2pPr>
                      <a:lvl3pPr marL="1143000" indent="-228600" eaLnBrk="0" hangingPunct="0">
                        <a:spcBef>
                          <a:spcPct val="20000"/>
                        </a:spcBef>
                        <a:buClr>
                          <a:srgbClr val="FF0000"/>
                        </a:buClr>
                        <a:defRPr>
                          <a:solidFill>
                            <a:schemeClr val="tx1"/>
                          </a:solidFill>
                          <a:latin typeface="Verdana" charset="0"/>
                          <a:ea typeface="ＭＳ Ｐゴシック" charset="-128"/>
                        </a:defRPr>
                      </a:lvl3pPr>
                      <a:lvl4pPr marL="1600200" indent="-228600" eaLnBrk="0" hangingPunct="0">
                        <a:spcBef>
                          <a:spcPct val="20000"/>
                        </a:spcBef>
                        <a:buClr>
                          <a:srgbClr val="FF0000"/>
                        </a:buClr>
                        <a:defRPr>
                          <a:solidFill>
                            <a:schemeClr val="tx1"/>
                          </a:solidFill>
                          <a:latin typeface="Verdana" charset="0"/>
                          <a:ea typeface="ＭＳ Ｐゴシック" charset="-128"/>
                        </a:defRPr>
                      </a:lvl4pPr>
                      <a:lvl5pPr marL="2057400" indent="-228600" eaLnBrk="0" hangingPunct="0">
                        <a:spcBef>
                          <a:spcPct val="20000"/>
                        </a:spcBef>
                        <a:buClr>
                          <a:srgbClr val="FF0000"/>
                        </a:buClr>
                        <a:defRPr>
                          <a:solidFill>
                            <a:schemeClr val="tx1"/>
                          </a:solidFill>
                          <a:latin typeface="Verdana" charset="0"/>
                          <a:ea typeface="ＭＳ Ｐゴシック" charset="-128"/>
                        </a:defRPr>
                      </a:lvl5pPr>
                      <a:lvl6pPr marL="2514600" indent="-228600" eaLnBrk="0" fontAlgn="base" hangingPunct="0">
                        <a:spcBef>
                          <a:spcPct val="20000"/>
                        </a:spcBef>
                        <a:spcAft>
                          <a:spcPct val="0"/>
                        </a:spcAft>
                        <a:buClr>
                          <a:srgbClr val="FF0000"/>
                        </a:buClr>
                        <a:defRPr>
                          <a:solidFill>
                            <a:schemeClr val="tx1"/>
                          </a:solidFill>
                          <a:latin typeface="Verdana" charset="0"/>
                          <a:ea typeface="ＭＳ Ｐゴシック" charset="-128"/>
                        </a:defRPr>
                      </a:lvl6pPr>
                      <a:lvl7pPr marL="2971800" indent="-228600" eaLnBrk="0" fontAlgn="base" hangingPunct="0">
                        <a:spcBef>
                          <a:spcPct val="20000"/>
                        </a:spcBef>
                        <a:spcAft>
                          <a:spcPct val="0"/>
                        </a:spcAft>
                        <a:buClr>
                          <a:srgbClr val="FF0000"/>
                        </a:buClr>
                        <a:defRPr>
                          <a:solidFill>
                            <a:schemeClr val="tx1"/>
                          </a:solidFill>
                          <a:latin typeface="Verdana" charset="0"/>
                          <a:ea typeface="ＭＳ Ｐゴシック" charset="-128"/>
                        </a:defRPr>
                      </a:lvl7pPr>
                      <a:lvl8pPr marL="3429000" indent="-228600" eaLnBrk="0" fontAlgn="base" hangingPunct="0">
                        <a:spcBef>
                          <a:spcPct val="20000"/>
                        </a:spcBef>
                        <a:spcAft>
                          <a:spcPct val="0"/>
                        </a:spcAft>
                        <a:buClr>
                          <a:srgbClr val="FF0000"/>
                        </a:buClr>
                        <a:defRPr>
                          <a:solidFill>
                            <a:schemeClr val="tx1"/>
                          </a:solidFill>
                          <a:latin typeface="Verdana" charset="0"/>
                          <a:ea typeface="ＭＳ Ｐゴシック" charset="-128"/>
                        </a:defRPr>
                      </a:lvl8pPr>
                      <a:lvl9pPr marL="3886200" indent="-228600" eaLnBrk="0" fontAlgn="base" hangingPunct="0">
                        <a:spcBef>
                          <a:spcPct val="20000"/>
                        </a:spcBef>
                        <a:spcAft>
                          <a:spcPct val="0"/>
                        </a:spcAft>
                        <a:buClr>
                          <a:srgbClr val="FF0000"/>
                        </a:buClr>
                        <a:defRPr>
                          <a:solidFill>
                            <a:schemeClr val="tx1"/>
                          </a:solidFill>
                          <a:latin typeface="Verdan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bg1"/>
                          </a:solidFill>
                          <a:effectLst/>
                          <a:latin typeface="Source Sans Pro" panose="020B0503030403020204" pitchFamily="34" charset="0"/>
                          <a:ea typeface="Source Sans Pro" panose="020B0503030403020204" pitchFamily="34" charset="0"/>
                        </a:rPr>
                        <a:t>General Academic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lvl1pPr eaLnBrk="0" hangingPunct="0">
                        <a:spcBef>
                          <a:spcPct val="20000"/>
                        </a:spcBef>
                        <a:buClr>
                          <a:srgbClr val="FF0000"/>
                        </a:buClr>
                        <a:buFont typeface="Times" charset="0"/>
                        <a:defRPr sz="2400">
                          <a:solidFill>
                            <a:schemeClr val="tx1"/>
                          </a:solidFill>
                          <a:latin typeface="Verdana" charset="0"/>
                          <a:ea typeface="ＭＳ Ｐゴシック" charset="-128"/>
                        </a:defRPr>
                      </a:lvl1pPr>
                      <a:lvl2pPr marL="742950" indent="-285750" eaLnBrk="0" hangingPunct="0">
                        <a:spcBef>
                          <a:spcPct val="20000"/>
                        </a:spcBef>
                        <a:buClr>
                          <a:srgbClr val="FF0000"/>
                        </a:buClr>
                        <a:defRPr sz="2000">
                          <a:solidFill>
                            <a:schemeClr val="tx1"/>
                          </a:solidFill>
                          <a:latin typeface="Verdana" charset="0"/>
                          <a:ea typeface="ＭＳ Ｐゴシック" charset="-128"/>
                        </a:defRPr>
                      </a:lvl2pPr>
                      <a:lvl3pPr marL="1143000" indent="-228600" eaLnBrk="0" hangingPunct="0">
                        <a:spcBef>
                          <a:spcPct val="20000"/>
                        </a:spcBef>
                        <a:buClr>
                          <a:srgbClr val="FF0000"/>
                        </a:buClr>
                        <a:defRPr>
                          <a:solidFill>
                            <a:schemeClr val="tx1"/>
                          </a:solidFill>
                          <a:latin typeface="Verdana" charset="0"/>
                          <a:ea typeface="ＭＳ Ｐゴシック" charset="-128"/>
                        </a:defRPr>
                      </a:lvl3pPr>
                      <a:lvl4pPr marL="1600200" indent="-228600" eaLnBrk="0" hangingPunct="0">
                        <a:spcBef>
                          <a:spcPct val="20000"/>
                        </a:spcBef>
                        <a:buClr>
                          <a:srgbClr val="FF0000"/>
                        </a:buClr>
                        <a:defRPr>
                          <a:solidFill>
                            <a:schemeClr val="tx1"/>
                          </a:solidFill>
                          <a:latin typeface="Verdana" charset="0"/>
                          <a:ea typeface="ＭＳ Ｐゴシック" charset="-128"/>
                        </a:defRPr>
                      </a:lvl4pPr>
                      <a:lvl5pPr marL="2057400" indent="-228600" eaLnBrk="0" hangingPunct="0">
                        <a:spcBef>
                          <a:spcPct val="20000"/>
                        </a:spcBef>
                        <a:buClr>
                          <a:srgbClr val="FF0000"/>
                        </a:buClr>
                        <a:defRPr>
                          <a:solidFill>
                            <a:schemeClr val="tx1"/>
                          </a:solidFill>
                          <a:latin typeface="Verdana" charset="0"/>
                          <a:ea typeface="ＭＳ Ｐゴシック" charset="-128"/>
                        </a:defRPr>
                      </a:lvl5pPr>
                      <a:lvl6pPr marL="2514600" indent="-228600" eaLnBrk="0" fontAlgn="base" hangingPunct="0">
                        <a:spcBef>
                          <a:spcPct val="20000"/>
                        </a:spcBef>
                        <a:spcAft>
                          <a:spcPct val="0"/>
                        </a:spcAft>
                        <a:buClr>
                          <a:srgbClr val="FF0000"/>
                        </a:buClr>
                        <a:defRPr>
                          <a:solidFill>
                            <a:schemeClr val="tx1"/>
                          </a:solidFill>
                          <a:latin typeface="Verdana" charset="0"/>
                          <a:ea typeface="ＭＳ Ｐゴシック" charset="-128"/>
                        </a:defRPr>
                      </a:lvl6pPr>
                      <a:lvl7pPr marL="2971800" indent="-228600" eaLnBrk="0" fontAlgn="base" hangingPunct="0">
                        <a:spcBef>
                          <a:spcPct val="20000"/>
                        </a:spcBef>
                        <a:spcAft>
                          <a:spcPct val="0"/>
                        </a:spcAft>
                        <a:buClr>
                          <a:srgbClr val="FF0000"/>
                        </a:buClr>
                        <a:defRPr>
                          <a:solidFill>
                            <a:schemeClr val="tx1"/>
                          </a:solidFill>
                          <a:latin typeface="Verdana" charset="0"/>
                          <a:ea typeface="ＭＳ Ｐゴシック" charset="-128"/>
                        </a:defRPr>
                      </a:lvl7pPr>
                      <a:lvl8pPr marL="3429000" indent="-228600" eaLnBrk="0" fontAlgn="base" hangingPunct="0">
                        <a:spcBef>
                          <a:spcPct val="20000"/>
                        </a:spcBef>
                        <a:spcAft>
                          <a:spcPct val="0"/>
                        </a:spcAft>
                        <a:buClr>
                          <a:srgbClr val="FF0000"/>
                        </a:buClr>
                        <a:defRPr>
                          <a:solidFill>
                            <a:schemeClr val="tx1"/>
                          </a:solidFill>
                          <a:latin typeface="Verdana" charset="0"/>
                          <a:ea typeface="ＭＳ Ｐゴシック" charset="-128"/>
                        </a:defRPr>
                      </a:lvl8pPr>
                      <a:lvl9pPr marL="3886200" indent="-228600" eaLnBrk="0" fontAlgn="base" hangingPunct="0">
                        <a:spcBef>
                          <a:spcPct val="20000"/>
                        </a:spcBef>
                        <a:spcAft>
                          <a:spcPct val="0"/>
                        </a:spcAft>
                        <a:buClr>
                          <a:srgbClr val="FF0000"/>
                        </a:buClr>
                        <a:defRPr>
                          <a:solidFill>
                            <a:schemeClr val="tx1"/>
                          </a:solidFill>
                          <a:latin typeface="Verdan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bg1"/>
                          </a:solidFill>
                          <a:effectLst/>
                          <a:latin typeface="Source Sans Pro" panose="020B0503030403020204" pitchFamily="34" charset="0"/>
                          <a:ea typeface="Source Sans Pro" panose="020B0503030403020204" pitchFamily="34" charset="0"/>
                        </a:rPr>
                        <a:t>Authentic, Real-World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lvl1pPr eaLnBrk="0" hangingPunct="0">
                        <a:spcBef>
                          <a:spcPct val="20000"/>
                        </a:spcBef>
                        <a:buClr>
                          <a:srgbClr val="FF0000"/>
                        </a:buClr>
                        <a:buFont typeface="Times" charset="0"/>
                        <a:defRPr sz="2400">
                          <a:solidFill>
                            <a:schemeClr val="tx1"/>
                          </a:solidFill>
                          <a:latin typeface="Verdana" charset="0"/>
                          <a:ea typeface="ＭＳ Ｐゴシック" charset="-128"/>
                        </a:defRPr>
                      </a:lvl1pPr>
                      <a:lvl2pPr marL="742950" indent="-285750" eaLnBrk="0" hangingPunct="0">
                        <a:spcBef>
                          <a:spcPct val="20000"/>
                        </a:spcBef>
                        <a:buClr>
                          <a:srgbClr val="FF0000"/>
                        </a:buClr>
                        <a:defRPr sz="2000">
                          <a:solidFill>
                            <a:schemeClr val="tx1"/>
                          </a:solidFill>
                          <a:latin typeface="Verdana" charset="0"/>
                          <a:ea typeface="ＭＳ Ｐゴシック" charset="-128"/>
                        </a:defRPr>
                      </a:lvl2pPr>
                      <a:lvl3pPr marL="1143000" indent="-228600" eaLnBrk="0" hangingPunct="0">
                        <a:spcBef>
                          <a:spcPct val="20000"/>
                        </a:spcBef>
                        <a:buClr>
                          <a:srgbClr val="FF0000"/>
                        </a:buClr>
                        <a:defRPr>
                          <a:solidFill>
                            <a:schemeClr val="tx1"/>
                          </a:solidFill>
                          <a:latin typeface="Verdana" charset="0"/>
                          <a:ea typeface="ＭＳ Ｐゴシック" charset="-128"/>
                        </a:defRPr>
                      </a:lvl3pPr>
                      <a:lvl4pPr marL="1600200" indent="-228600" eaLnBrk="0" hangingPunct="0">
                        <a:spcBef>
                          <a:spcPct val="20000"/>
                        </a:spcBef>
                        <a:buClr>
                          <a:srgbClr val="FF0000"/>
                        </a:buClr>
                        <a:defRPr>
                          <a:solidFill>
                            <a:schemeClr val="tx1"/>
                          </a:solidFill>
                          <a:latin typeface="Verdana" charset="0"/>
                          <a:ea typeface="ＭＳ Ｐゴシック" charset="-128"/>
                        </a:defRPr>
                      </a:lvl4pPr>
                      <a:lvl5pPr marL="2057400" indent="-228600" eaLnBrk="0" hangingPunct="0">
                        <a:spcBef>
                          <a:spcPct val="20000"/>
                        </a:spcBef>
                        <a:buClr>
                          <a:srgbClr val="FF0000"/>
                        </a:buClr>
                        <a:defRPr>
                          <a:solidFill>
                            <a:schemeClr val="tx1"/>
                          </a:solidFill>
                          <a:latin typeface="Verdana" charset="0"/>
                          <a:ea typeface="ＭＳ Ｐゴシック" charset="-128"/>
                        </a:defRPr>
                      </a:lvl5pPr>
                      <a:lvl6pPr marL="2514600" indent="-228600" eaLnBrk="0" fontAlgn="base" hangingPunct="0">
                        <a:spcBef>
                          <a:spcPct val="20000"/>
                        </a:spcBef>
                        <a:spcAft>
                          <a:spcPct val="0"/>
                        </a:spcAft>
                        <a:buClr>
                          <a:srgbClr val="FF0000"/>
                        </a:buClr>
                        <a:defRPr>
                          <a:solidFill>
                            <a:schemeClr val="tx1"/>
                          </a:solidFill>
                          <a:latin typeface="Verdana" charset="0"/>
                          <a:ea typeface="ＭＳ Ｐゴシック" charset="-128"/>
                        </a:defRPr>
                      </a:lvl6pPr>
                      <a:lvl7pPr marL="2971800" indent="-228600" eaLnBrk="0" fontAlgn="base" hangingPunct="0">
                        <a:spcBef>
                          <a:spcPct val="20000"/>
                        </a:spcBef>
                        <a:spcAft>
                          <a:spcPct val="0"/>
                        </a:spcAft>
                        <a:buClr>
                          <a:srgbClr val="FF0000"/>
                        </a:buClr>
                        <a:defRPr>
                          <a:solidFill>
                            <a:schemeClr val="tx1"/>
                          </a:solidFill>
                          <a:latin typeface="Verdana" charset="0"/>
                          <a:ea typeface="ＭＳ Ｐゴシック" charset="-128"/>
                        </a:defRPr>
                      </a:lvl7pPr>
                      <a:lvl8pPr marL="3429000" indent="-228600" eaLnBrk="0" fontAlgn="base" hangingPunct="0">
                        <a:spcBef>
                          <a:spcPct val="20000"/>
                        </a:spcBef>
                        <a:spcAft>
                          <a:spcPct val="0"/>
                        </a:spcAft>
                        <a:buClr>
                          <a:srgbClr val="FF0000"/>
                        </a:buClr>
                        <a:defRPr>
                          <a:solidFill>
                            <a:schemeClr val="tx1"/>
                          </a:solidFill>
                          <a:latin typeface="Verdana" charset="0"/>
                          <a:ea typeface="ＭＳ Ｐゴシック" charset="-128"/>
                        </a:defRPr>
                      </a:lvl8pPr>
                      <a:lvl9pPr marL="3886200" indent="-228600" eaLnBrk="0" fontAlgn="base" hangingPunct="0">
                        <a:spcBef>
                          <a:spcPct val="20000"/>
                        </a:spcBef>
                        <a:spcAft>
                          <a:spcPct val="0"/>
                        </a:spcAft>
                        <a:buClr>
                          <a:srgbClr val="FF0000"/>
                        </a:buClr>
                        <a:defRPr>
                          <a:solidFill>
                            <a:schemeClr val="tx1"/>
                          </a:solidFill>
                          <a:latin typeface="Verdan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bg1"/>
                          </a:solidFill>
                          <a:effectLst/>
                          <a:latin typeface="Source Sans Pro" panose="020B0503030403020204" pitchFamily="34" charset="0"/>
                          <a:ea typeface="Source Sans Pro" panose="020B0503030403020204" pitchFamily="34" charset="0"/>
                        </a:rPr>
                        <a:t>Subject Specific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0"/>
                  </a:ext>
                </a:extLst>
              </a:tr>
              <a:tr h="4880889">
                <a:tc>
                  <a:txBody>
                    <a:bodyPr/>
                    <a:lstStyle>
                      <a:lvl1pPr marL="285750" indent="-285750" eaLnBrk="0" hangingPunct="0">
                        <a:spcBef>
                          <a:spcPct val="20000"/>
                        </a:spcBef>
                        <a:buClr>
                          <a:srgbClr val="FF0000"/>
                        </a:buClr>
                        <a:buFont typeface="Times" charset="0"/>
                        <a:defRPr sz="2400">
                          <a:solidFill>
                            <a:schemeClr val="tx1"/>
                          </a:solidFill>
                          <a:latin typeface="Verdana" charset="0"/>
                          <a:ea typeface="ＭＳ Ｐゴシック" charset="-128"/>
                        </a:defRPr>
                      </a:lvl1pPr>
                      <a:lvl2pPr marL="742950" indent="-285750" eaLnBrk="0" hangingPunct="0">
                        <a:spcBef>
                          <a:spcPct val="20000"/>
                        </a:spcBef>
                        <a:buClr>
                          <a:srgbClr val="FF0000"/>
                        </a:buClr>
                        <a:defRPr sz="2000">
                          <a:solidFill>
                            <a:schemeClr val="tx1"/>
                          </a:solidFill>
                          <a:latin typeface="Verdana" charset="0"/>
                          <a:ea typeface="ＭＳ Ｐゴシック" charset="-128"/>
                        </a:defRPr>
                      </a:lvl2pPr>
                      <a:lvl3pPr marL="1143000" indent="-228600" eaLnBrk="0" hangingPunct="0">
                        <a:spcBef>
                          <a:spcPct val="20000"/>
                        </a:spcBef>
                        <a:buClr>
                          <a:srgbClr val="FF0000"/>
                        </a:buClr>
                        <a:defRPr>
                          <a:solidFill>
                            <a:schemeClr val="tx1"/>
                          </a:solidFill>
                          <a:latin typeface="Verdana" charset="0"/>
                          <a:ea typeface="ＭＳ Ｐゴシック" charset="-128"/>
                        </a:defRPr>
                      </a:lvl3pPr>
                      <a:lvl4pPr marL="1600200" indent="-228600" eaLnBrk="0" hangingPunct="0">
                        <a:spcBef>
                          <a:spcPct val="20000"/>
                        </a:spcBef>
                        <a:buClr>
                          <a:srgbClr val="FF0000"/>
                        </a:buClr>
                        <a:defRPr>
                          <a:solidFill>
                            <a:schemeClr val="tx1"/>
                          </a:solidFill>
                          <a:latin typeface="Verdana" charset="0"/>
                          <a:ea typeface="ＭＳ Ｐゴシック" charset="-128"/>
                        </a:defRPr>
                      </a:lvl4pPr>
                      <a:lvl5pPr marL="2057400" indent="-228600" eaLnBrk="0" hangingPunct="0">
                        <a:spcBef>
                          <a:spcPct val="20000"/>
                        </a:spcBef>
                        <a:buClr>
                          <a:srgbClr val="FF0000"/>
                        </a:buClr>
                        <a:defRPr>
                          <a:solidFill>
                            <a:schemeClr val="tx1"/>
                          </a:solidFill>
                          <a:latin typeface="Verdana" charset="0"/>
                          <a:ea typeface="ＭＳ Ｐゴシック" charset="-128"/>
                        </a:defRPr>
                      </a:lvl5pPr>
                      <a:lvl6pPr marL="2514600" indent="-228600" eaLnBrk="0" fontAlgn="base" hangingPunct="0">
                        <a:spcBef>
                          <a:spcPct val="20000"/>
                        </a:spcBef>
                        <a:spcAft>
                          <a:spcPct val="0"/>
                        </a:spcAft>
                        <a:buClr>
                          <a:srgbClr val="FF0000"/>
                        </a:buClr>
                        <a:defRPr>
                          <a:solidFill>
                            <a:schemeClr val="tx1"/>
                          </a:solidFill>
                          <a:latin typeface="Verdana" charset="0"/>
                          <a:ea typeface="ＭＳ Ｐゴシック" charset="-128"/>
                        </a:defRPr>
                      </a:lvl6pPr>
                      <a:lvl7pPr marL="2971800" indent="-228600" eaLnBrk="0" fontAlgn="base" hangingPunct="0">
                        <a:spcBef>
                          <a:spcPct val="20000"/>
                        </a:spcBef>
                        <a:spcAft>
                          <a:spcPct val="0"/>
                        </a:spcAft>
                        <a:buClr>
                          <a:srgbClr val="FF0000"/>
                        </a:buClr>
                        <a:defRPr>
                          <a:solidFill>
                            <a:schemeClr val="tx1"/>
                          </a:solidFill>
                          <a:latin typeface="Verdana" charset="0"/>
                          <a:ea typeface="ＭＳ Ｐゴシック" charset="-128"/>
                        </a:defRPr>
                      </a:lvl7pPr>
                      <a:lvl8pPr marL="3429000" indent="-228600" eaLnBrk="0" fontAlgn="base" hangingPunct="0">
                        <a:spcBef>
                          <a:spcPct val="20000"/>
                        </a:spcBef>
                        <a:spcAft>
                          <a:spcPct val="0"/>
                        </a:spcAft>
                        <a:buClr>
                          <a:srgbClr val="FF0000"/>
                        </a:buClr>
                        <a:defRPr>
                          <a:solidFill>
                            <a:schemeClr val="tx1"/>
                          </a:solidFill>
                          <a:latin typeface="Verdana" charset="0"/>
                          <a:ea typeface="ＭＳ Ｐゴシック" charset="-128"/>
                        </a:defRPr>
                      </a:lvl8pPr>
                      <a:lvl9pPr marL="3886200" indent="-228600" eaLnBrk="0" fontAlgn="base" hangingPunct="0">
                        <a:spcBef>
                          <a:spcPct val="20000"/>
                        </a:spcBef>
                        <a:spcAft>
                          <a:spcPct val="0"/>
                        </a:spcAft>
                        <a:buClr>
                          <a:srgbClr val="FF0000"/>
                        </a:buClr>
                        <a:defRPr>
                          <a:solidFill>
                            <a:schemeClr val="tx1"/>
                          </a:solidFill>
                          <a:latin typeface="Verdana" charset="0"/>
                          <a:ea typeface="ＭＳ Ｐゴシック" charset="-128"/>
                        </a:defRPr>
                      </a:lvl9pPr>
                    </a:lstStyle>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24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rPr>
                        <a:t>Summary</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endParaRPr kumimoji="0" lang="en-US" altLang="en-US" sz="8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24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rPr>
                        <a:t>Essay, composition</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endParaRPr kumimoji="0" lang="en-US" altLang="en-US" sz="8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24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rPr>
                        <a:t>Short answer test question</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endParaRPr kumimoji="0" lang="en-US" altLang="en-US" sz="8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24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rPr>
                        <a:t>Description, explanation</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endParaRPr kumimoji="0" lang="en-US" altLang="en-US" sz="8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24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rPr>
                        <a:t>Sequence, chronology, compare/contrast, cause/effect, problem/solution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285750" indent="-285750" eaLnBrk="0" hangingPunct="0">
                        <a:spcBef>
                          <a:spcPct val="20000"/>
                        </a:spcBef>
                        <a:buClr>
                          <a:srgbClr val="FF0000"/>
                        </a:buClr>
                        <a:buFont typeface="Times" charset="0"/>
                        <a:defRPr sz="2400">
                          <a:solidFill>
                            <a:schemeClr val="tx1"/>
                          </a:solidFill>
                          <a:latin typeface="Verdana" charset="0"/>
                          <a:ea typeface="ＭＳ Ｐゴシック" charset="-128"/>
                        </a:defRPr>
                      </a:lvl1pPr>
                      <a:lvl2pPr marL="742950" indent="-285750" eaLnBrk="0" hangingPunct="0">
                        <a:spcBef>
                          <a:spcPct val="20000"/>
                        </a:spcBef>
                        <a:buClr>
                          <a:srgbClr val="FF0000"/>
                        </a:buClr>
                        <a:defRPr sz="2000">
                          <a:solidFill>
                            <a:schemeClr val="tx1"/>
                          </a:solidFill>
                          <a:latin typeface="Verdana" charset="0"/>
                          <a:ea typeface="ＭＳ Ｐゴシック" charset="-128"/>
                        </a:defRPr>
                      </a:lvl2pPr>
                      <a:lvl3pPr marL="1143000" indent="-228600" eaLnBrk="0" hangingPunct="0">
                        <a:spcBef>
                          <a:spcPct val="20000"/>
                        </a:spcBef>
                        <a:buClr>
                          <a:srgbClr val="FF0000"/>
                        </a:buClr>
                        <a:defRPr>
                          <a:solidFill>
                            <a:schemeClr val="tx1"/>
                          </a:solidFill>
                          <a:latin typeface="Verdana" charset="0"/>
                          <a:ea typeface="ＭＳ Ｐゴシック" charset="-128"/>
                        </a:defRPr>
                      </a:lvl3pPr>
                      <a:lvl4pPr marL="1600200" indent="-228600" eaLnBrk="0" hangingPunct="0">
                        <a:spcBef>
                          <a:spcPct val="20000"/>
                        </a:spcBef>
                        <a:buClr>
                          <a:srgbClr val="FF0000"/>
                        </a:buClr>
                        <a:defRPr>
                          <a:solidFill>
                            <a:schemeClr val="tx1"/>
                          </a:solidFill>
                          <a:latin typeface="Verdana" charset="0"/>
                          <a:ea typeface="ＭＳ Ｐゴシック" charset="-128"/>
                        </a:defRPr>
                      </a:lvl4pPr>
                      <a:lvl5pPr marL="2057400" indent="-228600" eaLnBrk="0" hangingPunct="0">
                        <a:spcBef>
                          <a:spcPct val="20000"/>
                        </a:spcBef>
                        <a:buClr>
                          <a:srgbClr val="FF0000"/>
                        </a:buClr>
                        <a:defRPr>
                          <a:solidFill>
                            <a:schemeClr val="tx1"/>
                          </a:solidFill>
                          <a:latin typeface="Verdana" charset="0"/>
                          <a:ea typeface="ＭＳ Ｐゴシック" charset="-128"/>
                        </a:defRPr>
                      </a:lvl5pPr>
                      <a:lvl6pPr marL="2514600" indent="-228600" eaLnBrk="0" fontAlgn="base" hangingPunct="0">
                        <a:spcBef>
                          <a:spcPct val="20000"/>
                        </a:spcBef>
                        <a:spcAft>
                          <a:spcPct val="0"/>
                        </a:spcAft>
                        <a:buClr>
                          <a:srgbClr val="FF0000"/>
                        </a:buClr>
                        <a:defRPr>
                          <a:solidFill>
                            <a:schemeClr val="tx1"/>
                          </a:solidFill>
                          <a:latin typeface="Verdana" charset="0"/>
                          <a:ea typeface="ＭＳ Ｐゴシック" charset="-128"/>
                        </a:defRPr>
                      </a:lvl6pPr>
                      <a:lvl7pPr marL="2971800" indent="-228600" eaLnBrk="0" fontAlgn="base" hangingPunct="0">
                        <a:spcBef>
                          <a:spcPct val="20000"/>
                        </a:spcBef>
                        <a:spcAft>
                          <a:spcPct val="0"/>
                        </a:spcAft>
                        <a:buClr>
                          <a:srgbClr val="FF0000"/>
                        </a:buClr>
                        <a:defRPr>
                          <a:solidFill>
                            <a:schemeClr val="tx1"/>
                          </a:solidFill>
                          <a:latin typeface="Verdana" charset="0"/>
                          <a:ea typeface="ＭＳ Ｐゴシック" charset="-128"/>
                        </a:defRPr>
                      </a:lvl7pPr>
                      <a:lvl8pPr marL="3429000" indent="-228600" eaLnBrk="0" fontAlgn="base" hangingPunct="0">
                        <a:spcBef>
                          <a:spcPct val="20000"/>
                        </a:spcBef>
                        <a:spcAft>
                          <a:spcPct val="0"/>
                        </a:spcAft>
                        <a:buClr>
                          <a:srgbClr val="FF0000"/>
                        </a:buClr>
                        <a:defRPr>
                          <a:solidFill>
                            <a:schemeClr val="tx1"/>
                          </a:solidFill>
                          <a:latin typeface="Verdana" charset="0"/>
                          <a:ea typeface="ＭＳ Ｐゴシック" charset="-128"/>
                        </a:defRPr>
                      </a:lvl8pPr>
                      <a:lvl9pPr marL="3886200" indent="-228600" eaLnBrk="0" fontAlgn="base" hangingPunct="0">
                        <a:spcBef>
                          <a:spcPct val="20000"/>
                        </a:spcBef>
                        <a:spcAft>
                          <a:spcPct val="0"/>
                        </a:spcAft>
                        <a:buClr>
                          <a:srgbClr val="FF0000"/>
                        </a:buClr>
                        <a:defRPr>
                          <a:solidFill>
                            <a:schemeClr val="tx1"/>
                          </a:solidFill>
                          <a:latin typeface="Verdana" charset="0"/>
                          <a:ea typeface="ＭＳ Ｐゴシック" charset="-128"/>
                        </a:defRPr>
                      </a:lvl9pPr>
                    </a:lstStyle>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24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rPr>
                        <a:t>Letter</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endParaRPr kumimoji="0" lang="en-US" altLang="en-US" sz="8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24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rPr>
                        <a:t>Article</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endParaRPr kumimoji="0" lang="en-US" altLang="en-US" sz="8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24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rPr>
                        <a:t>Editorial</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endParaRPr kumimoji="0" lang="en-US" altLang="en-US" sz="8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24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rPr>
                        <a:t>Brochure, poster</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endParaRPr kumimoji="0" lang="en-US" altLang="en-US" sz="8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24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rPr>
                        <a:t>Info-graphic</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endParaRPr kumimoji="0" lang="en-US" altLang="en-US" sz="8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24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rPr>
                        <a:t>Blog post</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endParaRPr kumimoji="0" lang="en-US" altLang="en-US" sz="8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24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rPr>
                        <a:t>Proposal</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endParaRPr kumimoji="0" lang="en-US" altLang="en-US" sz="8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24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rPr>
                        <a:t>Advertisement</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endParaRPr kumimoji="0" lang="en-US" altLang="en-US" sz="8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24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rPr>
                        <a:t>Book, movie review</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endParaRPr kumimoji="0" lang="en-US" altLang="en-US" sz="8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24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rPr>
                        <a:t>Resume, cover letter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85750" indent="-285750" eaLnBrk="0" hangingPunct="0">
                        <a:spcBef>
                          <a:spcPct val="20000"/>
                        </a:spcBef>
                        <a:buClr>
                          <a:srgbClr val="FF0000"/>
                        </a:buClr>
                        <a:buFont typeface="Times" charset="0"/>
                        <a:defRPr sz="2400">
                          <a:solidFill>
                            <a:schemeClr val="tx1"/>
                          </a:solidFill>
                          <a:latin typeface="Verdana" charset="0"/>
                          <a:ea typeface="ＭＳ Ｐゴシック" charset="-128"/>
                        </a:defRPr>
                      </a:lvl1pPr>
                      <a:lvl2pPr marL="742950" indent="-285750" eaLnBrk="0" hangingPunct="0">
                        <a:spcBef>
                          <a:spcPct val="20000"/>
                        </a:spcBef>
                        <a:buClr>
                          <a:srgbClr val="FF0000"/>
                        </a:buClr>
                        <a:defRPr sz="2000">
                          <a:solidFill>
                            <a:schemeClr val="tx1"/>
                          </a:solidFill>
                          <a:latin typeface="Verdana" charset="0"/>
                          <a:ea typeface="ＭＳ Ｐゴシック" charset="-128"/>
                        </a:defRPr>
                      </a:lvl2pPr>
                      <a:lvl3pPr marL="1143000" indent="-228600" eaLnBrk="0" hangingPunct="0">
                        <a:spcBef>
                          <a:spcPct val="20000"/>
                        </a:spcBef>
                        <a:buClr>
                          <a:srgbClr val="FF0000"/>
                        </a:buClr>
                        <a:defRPr>
                          <a:solidFill>
                            <a:schemeClr val="tx1"/>
                          </a:solidFill>
                          <a:latin typeface="Verdana" charset="0"/>
                          <a:ea typeface="ＭＳ Ｐゴシック" charset="-128"/>
                        </a:defRPr>
                      </a:lvl3pPr>
                      <a:lvl4pPr marL="1600200" indent="-228600" eaLnBrk="0" hangingPunct="0">
                        <a:spcBef>
                          <a:spcPct val="20000"/>
                        </a:spcBef>
                        <a:buClr>
                          <a:srgbClr val="FF0000"/>
                        </a:buClr>
                        <a:defRPr>
                          <a:solidFill>
                            <a:schemeClr val="tx1"/>
                          </a:solidFill>
                          <a:latin typeface="Verdana" charset="0"/>
                          <a:ea typeface="ＭＳ Ｐゴシック" charset="-128"/>
                        </a:defRPr>
                      </a:lvl4pPr>
                      <a:lvl5pPr marL="2057400" indent="-228600" eaLnBrk="0" hangingPunct="0">
                        <a:spcBef>
                          <a:spcPct val="20000"/>
                        </a:spcBef>
                        <a:buClr>
                          <a:srgbClr val="FF0000"/>
                        </a:buClr>
                        <a:defRPr>
                          <a:solidFill>
                            <a:schemeClr val="tx1"/>
                          </a:solidFill>
                          <a:latin typeface="Verdana" charset="0"/>
                          <a:ea typeface="ＭＳ Ｐゴシック" charset="-128"/>
                        </a:defRPr>
                      </a:lvl5pPr>
                      <a:lvl6pPr marL="2514600" indent="-228600" eaLnBrk="0" fontAlgn="base" hangingPunct="0">
                        <a:spcBef>
                          <a:spcPct val="20000"/>
                        </a:spcBef>
                        <a:spcAft>
                          <a:spcPct val="0"/>
                        </a:spcAft>
                        <a:buClr>
                          <a:srgbClr val="FF0000"/>
                        </a:buClr>
                        <a:defRPr>
                          <a:solidFill>
                            <a:schemeClr val="tx1"/>
                          </a:solidFill>
                          <a:latin typeface="Verdana" charset="0"/>
                          <a:ea typeface="ＭＳ Ｐゴシック" charset="-128"/>
                        </a:defRPr>
                      </a:lvl6pPr>
                      <a:lvl7pPr marL="2971800" indent="-228600" eaLnBrk="0" fontAlgn="base" hangingPunct="0">
                        <a:spcBef>
                          <a:spcPct val="20000"/>
                        </a:spcBef>
                        <a:spcAft>
                          <a:spcPct val="0"/>
                        </a:spcAft>
                        <a:buClr>
                          <a:srgbClr val="FF0000"/>
                        </a:buClr>
                        <a:defRPr>
                          <a:solidFill>
                            <a:schemeClr val="tx1"/>
                          </a:solidFill>
                          <a:latin typeface="Verdana" charset="0"/>
                          <a:ea typeface="ＭＳ Ｐゴシック" charset="-128"/>
                        </a:defRPr>
                      </a:lvl7pPr>
                      <a:lvl8pPr marL="3429000" indent="-228600" eaLnBrk="0" fontAlgn="base" hangingPunct="0">
                        <a:spcBef>
                          <a:spcPct val="20000"/>
                        </a:spcBef>
                        <a:spcAft>
                          <a:spcPct val="0"/>
                        </a:spcAft>
                        <a:buClr>
                          <a:srgbClr val="FF0000"/>
                        </a:buClr>
                        <a:defRPr>
                          <a:solidFill>
                            <a:schemeClr val="tx1"/>
                          </a:solidFill>
                          <a:latin typeface="Verdana" charset="0"/>
                          <a:ea typeface="ＭＳ Ｐゴシック" charset="-128"/>
                        </a:defRPr>
                      </a:lvl8pPr>
                      <a:lvl9pPr marL="3886200" indent="-228600" eaLnBrk="0" fontAlgn="base" hangingPunct="0">
                        <a:spcBef>
                          <a:spcPct val="20000"/>
                        </a:spcBef>
                        <a:spcAft>
                          <a:spcPct val="0"/>
                        </a:spcAft>
                        <a:buClr>
                          <a:srgbClr val="FF0000"/>
                        </a:buClr>
                        <a:defRPr>
                          <a:solidFill>
                            <a:schemeClr val="tx1"/>
                          </a:solidFill>
                          <a:latin typeface="Verdana" charset="0"/>
                          <a:ea typeface="ＭＳ Ｐゴシック" charset="-128"/>
                        </a:defRPr>
                      </a:lvl9pPr>
                    </a:lstStyle>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2400" b="0" i="1" u="sng"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rPr>
                        <a:t>Science</a:t>
                      </a:r>
                      <a:r>
                        <a:rPr kumimoji="0" lang="en-US" altLang="en-US" sz="2400" b="0" i="1"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rPr>
                        <a:t>: </a:t>
                      </a:r>
                      <a:r>
                        <a:rPr kumimoji="0" lang="en-US" altLang="en-US" sz="24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rPr>
                        <a:t>lab report</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endParaRPr kumimoji="0" lang="en-US" altLang="en-US" sz="8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en-US" sz="2400" b="0" i="1" u="sng"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rPr>
                        <a:t>Social Studies</a:t>
                      </a:r>
                      <a:r>
                        <a:rPr kumimoji="0" lang="en-US" altLang="en-US" sz="2400" b="0" i="1"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rPr>
                        <a:t>: writing about historical events</a:t>
                      </a:r>
                      <a:endParaRPr kumimoji="0" lang="en-US" altLang="en-US" sz="24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endParaRPr kumimoji="0" lang="en-US" altLang="en-US" sz="800" b="0" i="1" u="sng"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2400" b="0" i="1" u="sng"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rPr>
                        <a:t>Math</a:t>
                      </a:r>
                      <a:r>
                        <a:rPr kumimoji="0" lang="en-US" altLang="en-US" sz="24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rPr>
                        <a:t>: describe, explain a graph</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endParaRPr kumimoji="0" lang="en-US" altLang="en-US" sz="8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2400" b="0" i="1" u="sng"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rPr>
                        <a:t>ELA</a:t>
                      </a:r>
                      <a:r>
                        <a:rPr kumimoji="0" lang="en-US" altLang="en-US" sz="24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rPr>
                        <a:t>: literary analysis, poem</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endParaRPr kumimoji="0" lang="en-US" altLang="en-US" sz="8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2400" b="0" i="1" u="sng"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rPr>
                        <a:t>Art</a:t>
                      </a:r>
                      <a:r>
                        <a:rPr kumimoji="0" lang="en-US" altLang="en-US" sz="24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rPr>
                        <a:t>: developing an artist’s statement or analysis of an art work</a:t>
                      </a:r>
                      <a:endParaRPr kumimoji="0" lang="en-US" altLang="en-US" sz="2000" b="0" i="0" u="none" strike="noStrike" cap="none" normalizeH="0" baseline="0" dirty="0">
                        <a:ln>
                          <a:noFill/>
                        </a:ln>
                        <a:solidFill>
                          <a:srgbClr val="000000"/>
                        </a:solidFill>
                        <a:effectLst/>
                        <a:latin typeface="Source Sans Pro" panose="020B0503030403020204" pitchFamily="34" charset="0"/>
                        <a:ea typeface="Source Sans Pro" panose="020B0503030403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 name="TextBox 1">
            <a:extLst>
              <a:ext uri="{FF2B5EF4-FFF2-40B4-BE49-F238E27FC236}">
                <a16:creationId xmlns:a16="http://schemas.microsoft.com/office/drawing/2014/main" id="{A5CDFA51-789A-1D5A-86EA-ACC1A14C11B8}"/>
              </a:ext>
            </a:extLst>
          </p:cNvPr>
          <p:cNvSpPr txBox="1"/>
          <p:nvPr/>
        </p:nvSpPr>
        <p:spPr>
          <a:xfrm>
            <a:off x="10386391" y="6462414"/>
            <a:ext cx="1189749" cy="307777"/>
          </a:xfrm>
          <a:prstGeom prst="rect">
            <a:avLst/>
          </a:prstGeom>
          <a:noFill/>
        </p:spPr>
        <p:txBody>
          <a:bodyPr wrap="none" rtlCol="0">
            <a:spAutoFit/>
          </a:bodyPr>
          <a:lstStyle/>
          <a:p>
            <a:r>
              <a:rPr lang="en-US" dirty="0" err="1"/>
              <a:t>Sedita</a:t>
            </a:r>
            <a:r>
              <a:rPr lang="en-US" dirty="0"/>
              <a:t>, 2020</a:t>
            </a:r>
          </a:p>
        </p:txBody>
      </p:sp>
    </p:spTree>
    <p:extLst>
      <p:ext uri="{BB962C8B-B14F-4D97-AF65-F5344CB8AC3E}">
        <p14:creationId xmlns:p14="http://schemas.microsoft.com/office/powerpoint/2010/main" val="2123147831"/>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8BA24-4BF8-53BE-2E9E-9C0F846D8E8A}"/>
              </a:ext>
            </a:extLst>
          </p:cNvPr>
          <p:cNvSpPr>
            <a:spLocks noGrp="1"/>
          </p:cNvSpPr>
          <p:nvPr>
            <p:ph type="title"/>
          </p:nvPr>
        </p:nvSpPr>
        <p:spPr/>
        <p:txBody>
          <a:bodyPr>
            <a:normAutofit fontScale="90000"/>
          </a:bodyPr>
          <a:lstStyle/>
          <a:p>
            <a:r>
              <a:rPr lang="en-US" dirty="0">
                <a:latin typeface="Source Sans Pro" panose="020B0503030403020204" pitchFamily="34" charset="0"/>
                <a:ea typeface="Source Sans Pro" panose="020B0503030403020204" pitchFamily="34" charset="0"/>
              </a:rPr>
              <a:t>Stages of the Writing Process</a:t>
            </a:r>
          </a:p>
        </p:txBody>
      </p:sp>
      <p:sp>
        <p:nvSpPr>
          <p:cNvPr id="10" name="TextBox 9">
            <a:extLst>
              <a:ext uri="{FF2B5EF4-FFF2-40B4-BE49-F238E27FC236}">
                <a16:creationId xmlns:a16="http://schemas.microsoft.com/office/drawing/2014/main" id="{8E8D1A77-5D36-C413-4193-E32A57482E6E}"/>
              </a:ext>
            </a:extLst>
          </p:cNvPr>
          <p:cNvSpPr txBox="1"/>
          <p:nvPr/>
        </p:nvSpPr>
        <p:spPr>
          <a:xfrm>
            <a:off x="777462" y="1753977"/>
            <a:ext cx="3940312" cy="2492990"/>
          </a:xfrm>
          <a:prstGeom prst="rect">
            <a:avLst/>
          </a:prstGeom>
          <a:noFill/>
        </p:spPr>
        <p:txBody>
          <a:bodyPr wrap="square" rtlCol="0">
            <a:spAutoFit/>
          </a:bodyPr>
          <a:lstStyle/>
          <a:p>
            <a:endParaRPr lang="en-US" sz="800" dirty="0">
              <a:latin typeface="Verdana" panose="020B0604030504040204" pitchFamily="34" charset="0"/>
              <a:ea typeface="Verdana" panose="020B0604030504040204" pitchFamily="34" charset="0"/>
              <a:cs typeface="Verdana" panose="020B0604030504040204" pitchFamily="34" charset="0"/>
            </a:endParaRPr>
          </a:p>
          <a:p>
            <a:pPr algn="ctr"/>
            <a:r>
              <a:rPr lang="en-US" sz="2800" dirty="0">
                <a:latin typeface="Source Sans Pro" panose="020B0503030403020204" pitchFamily="34" charset="0"/>
                <a:ea typeface="Source Sans Pro" panose="020B0503030403020204" pitchFamily="34" charset="0"/>
                <a:cs typeface="Verdana" panose="020B0604030504040204" pitchFamily="34" charset="0"/>
              </a:rPr>
              <a:t>Teach and remind students to follow all stages of the writing process whenever they write.</a:t>
            </a:r>
          </a:p>
          <a:p>
            <a:pPr algn="ctr"/>
            <a:endParaRPr lang="en-US" sz="8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a:extLst>
              <a:ext uri="{FF2B5EF4-FFF2-40B4-BE49-F238E27FC236}">
                <a16:creationId xmlns:a16="http://schemas.microsoft.com/office/drawing/2014/main" id="{BDD1E3FF-0C0F-AB45-CDA8-7A59CFFB78FB}"/>
              </a:ext>
            </a:extLst>
          </p:cNvPr>
          <p:cNvSpPr>
            <a:spLocks noGrp="1"/>
          </p:cNvSpPr>
          <p:nvPr>
            <p:ph idx="1"/>
          </p:nvPr>
        </p:nvSpPr>
        <p:spPr>
          <a:xfrm>
            <a:off x="284453" y="5199766"/>
            <a:ext cx="5079346" cy="772331"/>
          </a:xfrm>
        </p:spPr>
        <p:txBody>
          <a:bodyPr/>
          <a:lstStyle/>
          <a:p>
            <a:pPr marL="0" indent="0" algn="ctr">
              <a:buNone/>
            </a:pPr>
            <a:r>
              <a:rPr lang="en-US" dirty="0">
                <a:latin typeface="Source Sans Pro" panose="020B0503030403020204" pitchFamily="34" charset="0"/>
                <a:ea typeface="Source Sans Pro" panose="020B0503030403020204" pitchFamily="34" charset="0"/>
              </a:rPr>
              <a:t>View the Guiding Questions</a:t>
            </a:r>
          </a:p>
        </p:txBody>
      </p:sp>
      <p:pic>
        <p:nvPicPr>
          <p:cNvPr id="11" name="Picture 10" descr="The Process Writing Routine">
            <a:extLst>
              <a:ext uri="{FF2B5EF4-FFF2-40B4-BE49-F238E27FC236}">
                <a16:creationId xmlns:a16="http://schemas.microsoft.com/office/drawing/2014/main" id="{0B506128-BCAE-454A-DA08-AC8D0DBF5FBA}"/>
              </a:ext>
            </a:extLst>
          </p:cNvPr>
          <p:cNvPicPr>
            <a:picLocks noChangeAspect="1"/>
          </p:cNvPicPr>
          <p:nvPr/>
        </p:nvPicPr>
        <p:blipFill>
          <a:blip r:embed="rId3"/>
          <a:stretch>
            <a:fillRect/>
          </a:stretch>
        </p:blipFill>
        <p:spPr>
          <a:xfrm>
            <a:off x="5460346" y="1556483"/>
            <a:ext cx="5456583" cy="4765416"/>
          </a:xfrm>
          <a:prstGeom prst="rect">
            <a:avLst/>
          </a:prstGeom>
        </p:spPr>
      </p:pic>
      <p:pic>
        <p:nvPicPr>
          <p:cNvPr id="8" name="Picture 7" descr="Ohio Science of Reading Writing 6-12 Course">
            <a:extLst>
              <a:ext uri="{FF2B5EF4-FFF2-40B4-BE49-F238E27FC236}">
                <a16:creationId xmlns:a16="http://schemas.microsoft.com/office/drawing/2014/main" id="{CCBC9B7E-23BD-F553-41FF-8CDCBB05FE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8974" y="1"/>
            <a:ext cx="1683026" cy="1556482"/>
          </a:xfrm>
          <a:prstGeom prst="rect">
            <a:avLst/>
          </a:prstGeom>
        </p:spPr>
      </p:pic>
    </p:spTree>
    <p:extLst>
      <p:ext uri="{BB962C8B-B14F-4D97-AF65-F5344CB8AC3E}">
        <p14:creationId xmlns:p14="http://schemas.microsoft.com/office/powerpoint/2010/main" val="3122155563"/>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22639-E0F0-E5C4-ED75-B3056A6D0F7C}"/>
            </a:ext>
          </a:extLst>
        </p:cNvPr>
        <p:cNvGrpSpPr/>
        <p:nvPr/>
      </p:nvGrpSpPr>
      <p:grpSpPr>
        <a:xfrm>
          <a:off x="0" y="0"/>
          <a:ext cx="0" cy="0"/>
          <a:chOff x="0" y="0"/>
          <a:chExt cx="0" cy="0"/>
        </a:xfrm>
      </p:grpSpPr>
      <p:sp>
        <p:nvSpPr>
          <p:cNvPr id="2" name="Parallelogram 1">
            <a:extLst>
              <a:ext uri="{FF2B5EF4-FFF2-40B4-BE49-F238E27FC236}">
                <a16:creationId xmlns:a16="http://schemas.microsoft.com/office/drawing/2014/main" id="{E6177BC1-34E4-0754-7CFA-A71085377E32}"/>
              </a:ext>
              <a:ext uri="{C183D7F6-B498-43B3-948B-1728B52AA6E4}">
                <adec:decorative xmlns:adec="http://schemas.microsoft.com/office/drawing/2017/decorative" val="1"/>
              </a:ext>
            </a:extLst>
          </p:cNvPr>
          <p:cNvSpPr/>
          <p:nvPr/>
        </p:nvSpPr>
        <p:spPr>
          <a:xfrm>
            <a:off x="3130659" y="1286359"/>
            <a:ext cx="6338806" cy="3177153"/>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E8C12C9-5949-15FC-3658-2B273133E69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286838" y="697423"/>
            <a:ext cx="3618323" cy="2545597"/>
          </a:xfrm>
          <a:prstGeom prst="rect">
            <a:avLst/>
          </a:prstGeom>
        </p:spPr>
      </p:pic>
      <p:sp>
        <p:nvSpPr>
          <p:cNvPr id="5" name="Title 4">
            <a:extLst>
              <a:ext uri="{FF2B5EF4-FFF2-40B4-BE49-F238E27FC236}">
                <a16:creationId xmlns:a16="http://schemas.microsoft.com/office/drawing/2014/main" id="{AE86F814-2BE0-91ED-0734-0E38395F4D3B}"/>
              </a:ext>
            </a:extLst>
          </p:cNvPr>
          <p:cNvSpPr txBox="1">
            <a:spLocks noGrp="1"/>
          </p:cNvSpPr>
          <p:nvPr>
            <p:ph type="title" idx="4294967295"/>
          </p:nvPr>
        </p:nvSpPr>
        <p:spPr>
          <a:xfrm>
            <a:off x="2774197" y="4070847"/>
            <a:ext cx="7051729"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n-lt"/>
                <a:ea typeface="+mn-ea"/>
                <a:cs typeface="+mn-cs"/>
              </a:rPr>
              <a:t>The Critical Thinking Strand: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n-lt"/>
                <a:ea typeface="+mn-ea"/>
                <a:cs typeface="+mn-cs"/>
              </a:rPr>
              <a:t>Using Writing to Learn</a:t>
            </a:r>
          </a:p>
        </p:txBody>
      </p:sp>
    </p:spTree>
    <p:extLst>
      <p:ext uri="{BB962C8B-B14F-4D97-AF65-F5344CB8AC3E}">
        <p14:creationId xmlns:p14="http://schemas.microsoft.com/office/powerpoint/2010/main" val="1111776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EBE4A-1E09-6614-0348-0D55E591912F}"/>
              </a:ext>
            </a:extLst>
          </p:cNvPr>
          <p:cNvSpPr>
            <a:spLocks noGrp="1"/>
          </p:cNvSpPr>
          <p:nvPr>
            <p:ph type="title"/>
          </p:nvPr>
        </p:nvSpPr>
        <p:spPr/>
        <p:txBody>
          <a:bodyPr>
            <a:normAutofit fontScale="90000"/>
          </a:bodyPr>
          <a:lstStyle/>
          <a:p>
            <a:r>
              <a:rPr lang="en-US" dirty="0"/>
              <a:t>Writing is Thinking!</a:t>
            </a:r>
          </a:p>
        </p:txBody>
      </p:sp>
      <p:pic>
        <p:nvPicPr>
          <p:cNvPr id="8" name="Picture 7">
            <a:extLst>
              <a:ext uri="{FF2B5EF4-FFF2-40B4-BE49-F238E27FC236}">
                <a16:creationId xmlns:a16="http://schemas.microsoft.com/office/drawing/2014/main" id="{944F063D-EBE8-7A4F-488C-9CC73CDD24B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1041" y="991892"/>
            <a:ext cx="2340374" cy="2217197"/>
          </a:xfrm>
          <a:prstGeom prst="rect">
            <a:avLst/>
          </a:prstGeom>
        </p:spPr>
      </p:pic>
      <p:sp>
        <p:nvSpPr>
          <p:cNvPr id="6" name="Google Shape;254;p46">
            <a:extLst>
              <a:ext uri="{FF2B5EF4-FFF2-40B4-BE49-F238E27FC236}">
                <a16:creationId xmlns:a16="http://schemas.microsoft.com/office/drawing/2014/main" id="{41B26E53-26E0-21AC-5A15-7CE9CC876C3D}"/>
              </a:ext>
            </a:extLst>
          </p:cNvPr>
          <p:cNvSpPr txBox="1">
            <a:spLocks/>
          </p:cNvSpPr>
          <p:nvPr/>
        </p:nvSpPr>
        <p:spPr>
          <a:xfrm>
            <a:off x="960895" y="3648911"/>
            <a:ext cx="4698193" cy="923700"/>
          </a:xfrm>
          <a:prstGeom prst="rect">
            <a:avLst/>
          </a:prstGeom>
        </p:spPr>
        <p:txBody>
          <a:bodyPr spcFirstLastPara="1" vert="horz" wrap="square" lIns="91425" tIns="45700" rIns="91425" bIns="45700" rtlCol="0" anchor="t" anchorCtr="0">
            <a:noAutofit/>
          </a:bodyPr>
          <a:lst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mn-lt"/>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mn-lt"/>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mn-lt"/>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rgbClr val="FF0000"/>
              </a:buClr>
              <a:buSzPts val="2400"/>
              <a:buNone/>
            </a:pPr>
            <a:r>
              <a:rPr lang="en-US" sz="3600" i="1" dirty="0"/>
              <a:t>Even quick writing is powerful for processing, understanding, remembering.</a:t>
            </a:r>
            <a:endParaRPr lang="en-US" sz="3600" dirty="0"/>
          </a:p>
        </p:txBody>
      </p:sp>
      <p:pic>
        <p:nvPicPr>
          <p:cNvPr id="7" name="Picture 6" descr="Tips on writing">
            <a:extLst>
              <a:ext uri="{FF2B5EF4-FFF2-40B4-BE49-F238E27FC236}">
                <a16:creationId xmlns:a16="http://schemas.microsoft.com/office/drawing/2014/main" id="{0D7EA961-8311-19B0-4641-FAD475225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2914" y="1270482"/>
            <a:ext cx="5041482" cy="4531066"/>
          </a:xfrm>
          <a:prstGeom prst="rect">
            <a:avLst/>
          </a:prstGeom>
          <a:ln w="38100">
            <a:solidFill>
              <a:srgbClr val="FF0000"/>
            </a:solidFill>
          </a:ln>
        </p:spPr>
      </p:pic>
    </p:spTree>
    <p:extLst>
      <p:ext uri="{BB962C8B-B14F-4D97-AF65-F5344CB8AC3E}">
        <p14:creationId xmlns:p14="http://schemas.microsoft.com/office/powerpoint/2010/main" val="1851173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99DD5-5758-A0E2-3D33-15EF571E0AE4}"/>
              </a:ext>
            </a:extLst>
          </p:cNvPr>
          <p:cNvSpPr>
            <a:spLocks noGrp="1"/>
          </p:cNvSpPr>
          <p:nvPr>
            <p:ph type="title"/>
          </p:nvPr>
        </p:nvSpPr>
        <p:spPr>
          <a:xfrm>
            <a:off x="381000" y="-541780"/>
            <a:ext cx="11430000" cy="541780"/>
          </a:xfrm>
        </p:spPr>
        <p:txBody>
          <a:bodyPr vert="horz" lIns="91440" tIns="45720" rIns="91440" bIns="45720" rtlCol="0" anchor="b">
            <a:normAutofit fontScale="90000"/>
          </a:bodyPr>
          <a:lstStyle/>
          <a:p>
            <a:r>
              <a:rPr lang="en-US" dirty="0"/>
              <a:t>Writing to Read</a:t>
            </a:r>
          </a:p>
        </p:txBody>
      </p:sp>
      <p:sp>
        <p:nvSpPr>
          <p:cNvPr id="9" name="TextBox 8">
            <a:extLst>
              <a:ext uri="{FF2B5EF4-FFF2-40B4-BE49-F238E27FC236}">
                <a16:creationId xmlns:a16="http://schemas.microsoft.com/office/drawing/2014/main" id="{2DC9D8E2-44A4-EF0B-0E75-FEC5097780CD}"/>
              </a:ext>
            </a:extLst>
          </p:cNvPr>
          <p:cNvSpPr txBox="1"/>
          <p:nvPr/>
        </p:nvSpPr>
        <p:spPr>
          <a:xfrm>
            <a:off x="1605968" y="303352"/>
            <a:ext cx="8465684" cy="1354217"/>
          </a:xfrm>
          <a:prstGeom prst="rect">
            <a:avLst/>
          </a:prstGeom>
          <a:solidFill>
            <a:schemeClr val="bg1">
              <a:lumMod val="95000"/>
            </a:schemeClr>
          </a:solidFill>
        </p:spPr>
        <p:txBody>
          <a:bodyPr wrap="square" rtlCol="0">
            <a:spAutoFit/>
          </a:bodyPr>
          <a:lstStyle/>
          <a:p>
            <a:pPr algn="ctr">
              <a:buSzPts val="2400"/>
            </a:pPr>
            <a:r>
              <a:rPr lang="en-US" sz="2400" b="1" dirty="0">
                <a:latin typeface="Verdana" panose="020B0604030504040204" pitchFamily="34" charset="0"/>
                <a:ea typeface="Verdana" panose="020B0604030504040204" pitchFamily="34" charset="0"/>
                <a:cs typeface="Verdana" panose="020B0604030504040204" pitchFamily="34" charset="0"/>
              </a:rPr>
              <a:t>Recommendation #1</a:t>
            </a:r>
          </a:p>
          <a:p>
            <a:pPr algn="ctr">
              <a:buSzPts val="2400"/>
            </a:pPr>
            <a:endParaRPr lang="en-US" sz="1000" b="1" dirty="0">
              <a:latin typeface="Verdana" panose="020B0604030504040204" pitchFamily="34" charset="0"/>
              <a:ea typeface="Verdana" panose="020B0604030504040204" pitchFamily="34" charset="0"/>
              <a:cs typeface="Verdana" panose="020B0604030504040204" pitchFamily="34" charset="0"/>
            </a:endParaRPr>
          </a:p>
          <a:p>
            <a:pPr marL="257175" indent="-257175">
              <a:buSzPts val="2400"/>
            </a:pPr>
            <a:r>
              <a:rPr lang="en-US" sz="2400" dirty="0">
                <a:latin typeface="Verdana" panose="020B0604030504040204" pitchFamily="34" charset="0"/>
                <a:ea typeface="Verdana" panose="020B0604030504040204" pitchFamily="34" charset="0"/>
                <a:cs typeface="Verdana" panose="020B0604030504040204" pitchFamily="34" charset="0"/>
              </a:rPr>
              <a:t>Students’ comprehension of content area texts is improved when they write about what they read. </a:t>
            </a:r>
          </a:p>
        </p:txBody>
      </p:sp>
      <p:sp>
        <p:nvSpPr>
          <p:cNvPr id="8" name="Google Shape;541;p75">
            <a:extLst>
              <a:ext uri="{FF2B5EF4-FFF2-40B4-BE49-F238E27FC236}">
                <a16:creationId xmlns:a16="http://schemas.microsoft.com/office/drawing/2014/main" id="{7F62560F-9C59-6C11-0AC7-DCFA6D323D99}"/>
              </a:ext>
            </a:extLst>
          </p:cNvPr>
          <p:cNvSpPr txBox="1">
            <a:spLocks/>
          </p:cNvSpPr>
          <p:nvPr/>
        </p:nvSpPr>
        <p:spPr>
          <a:xfrm>
            <a:off x="568905" y="2186208"/>
            <a:ext cx="8465683" cy="5713966"/>
          </a:xfrm>
          <a:prstGeom prst="rect">
            <a:avLst/>
          </a:prstGeom>
          <a:noFill/>
          <a:ln>
            <a:noFill/>
          </a:ln>
        </p:spPr>
        <p:txBody>
          <a:bodyPr spcFirstLastPara="1" vert="horz" wrap="square" lIns="68569" tIns="34275" rIns="68569" bIns="34275" rtlCol="0" anchor="t" anchorCtr="0">
            <a:noAutofit/>
          </a:bodyPr>
          <a:lstStyle>
            <a:lvl1pPr marL="228600" indent="-228600" algn="l" defTabSz="914400" rtl="0" eaLnBrk="1" latinLnBrk="0" hangingPunct="1">
              <a:lnSpc>
                <a:spcPct val="120000"/>
              </a:lnSpc>
              <a:spcBef>
                <a:spcPts val="0"/>
              </a:spcBef>
              <a:spcAft>
                <a:spcPts val="1000"/>
              </a:spcAft>
              <a:buClr>
                <a:schemeClr val="accent1"/>
              </a:buClr>
              <a:buSzPct val="110000"/>
              <a:buFont typeface="Arial" panose="020B0604020202020204" pitchFamily="34" charset="0"/>
              <a:buChar char="•"/>
              <a:defRPr sz="250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77240" indent="-228600" algn="l" defTabSz="914400" rtl="0" eaLnBrk="1" latinLnBrk="0" hangingPunct="1">
              <a:lnSpc>
                <a:spcPct val="100000"/>
              </a:lnSpc>
              <a:spcBef>
                <a:spcPts val="1000"/>
              </a:spcBef>
              <a:spcAft>
                <a:spcPts val="800"/>
              </a:spcAft>
              <a:buClr>
                <a:schemeClr val="accent1"/>
              </a:buClr>
              <a:buSzPct val="110000"/>
              <a:buFont typeface="Arial" panose="020B0604020202020204" pitchFamily="34" charset="0"/>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234440" indent="-228600" algn="l" defTabSz="914400" rtl="0" eaLnBrk="1" latinLnBrk="0" hangingPunct="1">
              <a:lnSpc>
                <a:spcPct val="90000"/>
              </a:lnSpc>
              <a:spcBef>
                <a:spcPts val="1000"/>
              </a:spcBef>
              <a:spcAft>
                <a:spcPts val="500"/>
              </a:spcAft>
              <a:buClr>
                <a:schemeClr val="accent1"/>
              </a:buClr>
              <a:buSzPct val="110000"/>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1000"/>
              </a:spcBef>
              <a:spcAft>
                <a:spcPts val="500"/>
              </a:spcAft>
              <a:buClr>
                <a:schemeClr val="accent1"/>
              </a:buClr>
              <a:buSzPct val="110000"/>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1000"/>
              </a:spcBef>
              <a:spcAft>
                <a:spcPts val="500"/>
              </a:spcAft>
              <a:buClr>
                <a:schemeClr val="accent1"/>
              </a:buClr>
              <a:buSzPct val="110000"/>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SzPts val="2400"/>
              <a:buFont typeface="Arial" panose="020B0604020202020204" pitchFamily="34" charset="0"/>
              <a:buNone/>
            </a:pPr>
            <a:r>
              <a:rPr lang="en-US" sz="2400" b="1" dirty="0">
                <a:solidFill>
                  <a:schemeClr val="accent2"/>
                </a:solidFill>
              </a:rPr>
              <a:t>Have students:</a:t>
            </a:r>
            <a:endParaRPr lang="en-US" sz="2400" i="1" dirty="0">
              <a:solidFill>
                <a:schemeClr val="accent2"/>
              </a:solidFill>
            </a:endParaRPr>
          </a:p>
          <a:p>
            <a:pPr marL="600075" lvl="1" indent="-257175">
              <a:spcBef>
                <a:spcPts val="0"/>
              </a:spcBef>
            </a:pPr>
            <a:r>
              <a:rPr lang="en-US" sz="2400" i="1" dirty="0">
                <a:solidFill>
                  <a:schemeClr val="accent2"/>
                </a:solidFill>
              </a:rPr>
              <a:t>respond to a text in writing (personal reactions, analyzing &amp; interpreting the text)</a:t>
            </a:r>
          </a:p>
          <a:p>
            <a:pPr marL="600075" lvl="1" indent="-257175">
              <a:spcBef>
                <a:spcPts val="0"/>
              </a:spcBef>
            </a:pPr>
            <a:endParaRPr lang="en-US" sz="800" i="1" dirty="0">
              <a:solidFill>
                <a:schemeClr val="accent2"/>
              </a:solidFill>
            </a:endParaRPr>
          </a:p>
          <a:p>
            <a:pPr marL="600075" lvl="1" indent="-257175">
              <a:spcBef>
                <a:spcPts val="0"/>
              </a:spcBef>
            </a:pPr>
            <a:r>
              <a:rPr lang="en-US" sz="2400" i="1" dirty="0">
                <a:solidFill>
                  <a:schemeClr val="accent2"/>
                </a:solidFill>
              </a:rPr>
              <a:t>write summaries</a:t>
            </a:r>
          </a:p>
          <a:p>
            <a:pPr marL="600075" lvl="1" indent="-257175">
              <a:spcBef>
                <a:spcPts val="0"/>
              </a:spcBef>
            </a:pPr>
            <a:endParaRPr lang="en-US" sz="800" i="1" dirty="0">
              <a:solidFill>
                <a:schemeClr val="accent2"/>
              </a:solidFill>
            </a:endParaRPr>
          </a:p>
          <a:p>
            <a:pPr marL="600075" lvl="1" indent="-257175">
              <a:spcBef>
                <a:spcPts val="0"/>
              </a:spcBef>
            </a:pPr>
            <a:r>
              <a:rPr lang="en-US" sz="2400" i="1" dirty="0">
                <a:solidFill>
                  <a:schemeClr val="accent2"/>
                </a:solidFill>
              </a:rPr>
              <a:t>write notes about a text</a:t>
            </a:r>
          </a:p>
          <a:p>
            <a:pPr marL="600075" lvl="1" indent="-257175">
              <a:spcBef>
                <a:spcPts val="0"/>
              </a:spcBef>
            </a:pPr>
            <a:endParaRPr lang="en-US" sz="800" i="1" dirty="0">
              <a:solidFill>
                <a:schemeClr val="accent2"/>
              </a:solidFill>
            </a:endParaRPr>
          </a:p>
          <a:p>
            <a:pPr marL="600075" lvl="1" indent="-257175">
              <a:spcBef>
                <a:spcPts val="0"/>
              </a:spcBef>
            </a:pPr>
            <a:r>
              <a:rPr lang="en-US" sz="2400" i="1" dirty="0">
                <a:solidFill>
                  <a:schemeClr val="accent2"/>
                </a:solidFill>
              </a:rPr>
              <a:t>answer questions about a text in writing, or create and answer questions</a:t>
            </a:r>
            <a:endParaRPr lang="en-US" sz="2400" dirty="0">
              <a:solidFill>
                <a:schemeClr val="accent2"/>
              </a:solidFill>
            </a:endParaRPr>
          </a:p>
          <a:p>
            <a:pPr marL="557213" lvl="1" indent="-176213">
              <a:spcBef>
                <a:spcPts val="120"/>
              </a:spcBef>
              <a:buSzPts val="800"/>
              <a:buFont typeface="Arial" panose="020B0604020202020204" pitchFamily="34" charset="0"/>
              <a:buNone/>
            </a:pPr>
            <a:endParaRPr lang="en-US" sz="1500" i="1" dirty="0">
              <a:solidFill>
                <a:srgbClr val="FF0000"/>
              </a:solidFill>
            </a:endParaRPr>
          </a:p>
          <a:p>
            <a:pPr marL="257175" indent="-142875">
              <a:spcBef>
                <a:spcPts val="360"/>
              </a:spcBef>
              <a:buSzPts val="2400"/>
              <a:buFont typeface="Arial" panose="020B0604020202020204" pitchFamily="34" charset="0"/>
              <a:buNone/>
            </a:pPr>
            <a:endParaRPr lang="en-US" dirty="0"/>
          </a:p>
          <a:p>
            <a:pPr marL="257175" indent="-142875">
              <a:spcBef>
                <a:spcPts val="360"/>
              </a:spcBef>
              <a:buSzPts val="2400"/>
              <a:buFont typeface="Arial" panose="020B0604020202020204" pitchFamily="34" charset="0"/>
              <a:buNone/>
            </a:pPr>
            <a:endParaRPr lang="en-US" dirty="0"/>
          </a:p>
          <a:p>
            <a:pPr marL="2743200" lvl="8" indent="0">
              <a:spcBef>
                <a:spcPts val="300"/>
              </a:spcBef>
              <a:buSzPts val="2000"/>
              <a:buFont typeface="Arial" panose="020B0604020202020204" pitchFamily="34" charset="0"/>
              <a:buNone/>
            </a:pPr>
            <a:endParaRPr lang="en-US" dirty="0"/>
          </a:p>
          <a:p>
            <a:pPr marL="2743200" lvl="8" indent="0">
              <a:spcBef>
                <a:spcPts val="240"/>
              </a:spcBef>
              <a:buSzPts val="1600"/>
              <a:buFont typeface="Arial" panose="020B0604020202020204" pitchFamily="34" charset="0"/>
              <a:buNone/>
            </a:pPr>
            <a:r>
              <a:rPr lang="en-US" sz="1200" dirty="0"/>
              <a:t>                    </a:t>
            </a:r>
            <a:endParaRPr lang="en-US" dirty="0"/>
          </a:p>
        </p:txBody>
      </p:sp>
      <p:pic>
        <p:nvPicPr>
          <p:cNvPr id="6" name="Picture 5" descr="Book cover of Writing to Read">
            <a:extLst>
              <a:ext uri="{FF2B5EF4-FFF2-40B4-BE49-F238E27FC236}">
                <a16:creationId xmlns:a16="http://schemas.microsoft.com/office/drawing/2014/main" id="{A5F95AC9-3660-E2BB-6035-91B99058E82F}"/>
              </a:ext>
            </a:extLst>
          </p:cNvPr>
          <p:cNvPicPr>
            <a:picLocks noChangeAspect="1"/>
          </p:cNvPicPr>
          <p:nvPr/>
        </p:nvPicPr>
        <p:blipFill>
          <a:blip r:embed="rId2"/>
          <a:stretch>
            <a:fillRect/>
          </a:stretch>
        </p:blipFill>
        <p:spPr>
          <a:xfrm>
            <a:off x="8259041" y="2574101"/>
            <a:ext cx="4360718" cy="3472424"/>
          </a:xfrm>
          <a:prstGeom prst="rect">
            <a:avLst/>
          </a:prstGeom>
        </p:spPr>
      </p:pic>
      <p:pic>
        <p:nvPicPr>
          <p:cNvPr id="12" name="Picture 11">
            <a:extLst>
              <a:ext uri="{FF2B5EF4-FFF2-40B4-BE49-F238E27FC236}">
                <a16:creationId xmlns:a16="http://schemas.microsoft.com/office/drawing/2014/main" id="{6FFC1667-F902-9C9D-1A53-18178FD16C7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8974" y="1"/>
            <a:ext cx="1683026" cy="1556482"/>
          </a:xfrm>
          <a:prstGeom prst="rect">
            <a:avLst/>
          </a:prstGeom>
        </p:spPr>
      </p:pic>
    </p:spTree>
    <p:extLst>
      <p:ext uri="{BB962C8B-B14F-4D97-AF65-F5344CB8AC3E}">
        <p14:creationId xmlns:p14="http://schemas.microsoft.com/office/powerpoint/2010/main" val="4131638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3" name="Title 1">
            <a:extLst>
              <a:ext uri="{FF2B5EF4-FFF2-40B4-BE49-F238E27FC236}">
                <a16:creationId xmlns:a16="http://schemas.microsoft.com/office/drawing/2014/main" id="{6BFD476C-BA2F-50E9-E926-A8CD864322C2}"/>
              </a:ext>
            </a:extLst>
          </p:cNvPr>
          <p:cNvSpPr txBox="1">
            <a:spLocks noGrp="1"/>
          </p:cNvSpPr>
          <p:nvPr>
            <p:ph type="title" idx="4294967295"/>
          </p:nvPr>
        </p:nvSpPr>
        <p:spPr>
          <a:xfrm>
            <a:off x="2023035" y="183867"/>
            <a:ext cx="7732643" cy="6784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chemeClr val="tx2"/>
                </a:solidFill>
                <a:effectLst/>
                <a:uLnTx/>
                <a:uFillTx/>
                <a:latin typeface="Verdana" panose="020B0604030504040204" pitchFamily="34" charset="0"/>
                <a:ea typeface="Verdana" panose="020B0604030504040204" pitchFamily="34" charset="0"/>
                <a:cs typeface="Verdana" panose="020B0604030504040204" pitchFamily="34" charset="0"/>
                <a:sym typeface="Arial"/>
              </a:rPr>
              <a:t>1. QUICK WRITES</a:t>
            </a:r>
          </a:p>
        </p:txBody>
      </p:sp>
      <p:sp>
        <p:nvSpPr>
          <p:cNvPr id="680" name="Google Shape;680;p86"/>
          <p:cNvSpPr txBox="1"/>
          <p:nvPr/>
        </p:nvSpPr>
        <p:spPr>
          <a:xfrm>
            <a:off x="541402" y="986896"/>
            <a:ext cx="11466696" cy="1490355"/>
          </a:xfrm>
          <a:prstGeom prst="rect">
            <a:avLst/>
          </a:prstGeom>
          <a:noFill/>
          <a:ln>
            <a:noFill/>
          </a:ln>
        </p:spPr>
        <p:txBody>
          <a:bodyPr spcFirstLastPara="1" wrap="square" lIns="68569" tIns="34275" rIns="68569" bIns="34275" anchor="t" anchorCtr="0">
            <a:noAutofit/>
          </a:bodyPr>
          <a:lstStyle/>
          <a:p>
            <a:pPr marL="342900" indent="-342900">
              <a:buSzPts val="3200"/>
              <a:buFont typeface="Arial" panose="020B0604020202020204" pitchFamily="34" charset="0"/>
              <a:buChar char="•"/>
            </a:pPr>
            <a:r>
              <a:rPr lang="en-US" sz="2400" dirty="0">
                <a:solidFill>
                  <a:schemeClr val="accent2"/>
                </a:solidFill>
                <a:latin typeface="Verdana"/>
                <a:ea typeface="Verdana"/>
                <a:cs typeface="Verdana"/>
                <a:sym typeface="Verdana"/>
              </a:rPr>
              <a:t>Short, informal, “sketching” with words</a:t>
            </a:r>
          </a:p>
          <a:p>
            <a:pPr>
              <a:buSzPts val="3200"/>
            </a:pPr>
            <a:endParaRPr lang="en-US" sz="1200" dirty="0">
              <a:solidFill>
                <a:schemeClr val="accent2"/>
              </a:solidFill>
              <a:latin typeface="Verdana"/>
              <a:ea typeface="Verdana"/>
              <a:cs typeface="Verdana"/>
              <a:sym typeface="Verdana"/>
            </a:endParaRPr>
          </a:p>
          <a:p>
            <a:pPr marL="342900" indent="-342900">
              <a:buSzPts val="3200"/>
              <a:buFont typeface="Arial" panose="020B0604020202020204" pitchFamily="34" charset="0"/>
              <a:buChar char="•"/>
            </a:pPr>
            <a:r>
              <a:rPr lang="en-US" sz="2400" dirty="0">
                <a:solidFill>
                  <a:schemeClr val="accent2"/>
                </a:solidFill>
                <a:latin typeface="Verdana"/>
                <a:ea typeface="Verdana"/>
                <a:cs typeface="Verdana"/>
                <a:sym typeface="Verdana"/>
              </a:rPr>
              <a:t>Frequent, easily shared, informally assessed</a:t>
            </a:r>
          </a:p>
          <a:p>
            <a:pPr>
              <a:buSzPts val="3200"/>
            </a:pPr>
            <a:endParaRPr lang="en-US" sz="1200" dirty="0">
              <a:solidFill>
                <a:schemeClr val="accent2"/>
              </a:solidFill>
              <a:latin typeface="Verdana"/>
              <a:ea typeface="Verdana"/>
              <a:cs typeface="Verdana"/>
              <a:sym typeface="Verdana"/>
            </a:endParaRPr>
          </a:p>
          <a:p>
            <a:pPr marL="342900" indent="-342900">
              <a:buSzPts val="3200"/>
              <a:buFont typeface="Arial" panose="020B0604020202020204" pitchFamily="34" charset="0"/>
              <a:buChar char="•"/>
            </a:pPr>
            <a:r>
              <a:rPr lang="en-US" sz="2400" dirty="0">
                <a:solidFill>
                  <a:schemeClr val="accent2"/>
                </a:solidFill>
                <a:latin typeface="Verdana"/>
                <a:ea typeface="Verdana"/>
                <a:cs typeface="Verdana"/>
                <a:sym typeface="Verdana"/>
              </a:rPr>
              <a:t>Any point in a lesson to help remember, organize, manage information</a:t>
            </a:r>
          </a:p>
          <a:p>
            <a:pPr>
              <a:buSzPts val="3200"/>
            </a:pPr>
            <a:endParaRPr lang="en-US" sz="1200" dirty="0">
              <a:solidFill>
                <a:schemeClr val="accent2"/>
              </a:solidFill>
              <a:latin typeface="Verdana"/>
              <a:ea typeface="Verdana"/>
              <a:cs typeface="Verdana"/>
              <a:sym typeface="Verdana"/>
            </a:endParaRPr>
          </a:p>
          <a:p>
            <a:pPr marL="342900" indent="-342900">
              <a:buSzPts val="3200"/>
              <a:buFont typeface="Arial" panose="020B0604020202020204" pitchFamily="34" charset="0"/>
              <a:buChar char="•"/>
            </a:pPr>
            <a:r>
              <a:rPr lang="en-US" sz="2400" dirty="0">
                <a:solidFill>
                  <a:schemeClr val="accent2"/>
                </a:solidFill>
                <a:latin typeface="Verdana"/>
                <a:ea typeface="Verdana"/>
                <a:cs typeface="Verdana"/>
                <a:sym typeface="Verdana"/>
              </a:rPr>
              <a:t>Use for formative assessment</a:t>
            </a:r>
          </a:p>
          <a:p>
            <a:pPr>
              <a:buSzPts val="3200"/>
            </a:pPr>
            <a:r>
              <a:rPr lang="en-US" sz="2400" dirty="0">
                <a:solidFill>
                  <a:schemeClr val="accent2"/>
                </a:solidFill>
                <a:latin typeface="Verdana"/>
                <a:ea typeface="Verdana"/>
                <a:cs typeface="Verdana"/>
                <a:sym typeface="Verdana"/>
              </a:rPr>
              <a:t> </a:t>
            </a:r>
            <a:endParaRPr sz="2400" dirty="0">
              <a:solidFill>
                <a:schemeClr val="accent2"/>
              </a:solidFill>
            </a:endParaRPr>
          </a:p>
        </p:txBody>
      </p:sp>
      <p:sp>
        <p:nvSpPr>
          <p:cNvPr id="681" name="Google Shape;681;p86"/>
          <p:cNvSpPr txBox="1"/>
          <p:nvPr/>
        </p:nvSpPr>
        <p:spPr>
          <a:xfrm>
            <a:off x="866867" y="3404827"/>
            <a:ext cx="5022490" cy="2811114"/>
          </a:xfrm>
          <a:prstGeom prst="rect">
            <a:avLst/>
          </a:prstGeom>
          <a:noFill/>
          <a:ln w="9525" cap="flat" cmpd="sng">
            <a:solidFill>
              <a:srgbClr val="000000"/>
            </a:solidFill>
            <a:prstDash val="solid"/>
            <a:miter lim="800000"/>
            <a:headEnd type="none" w="sm" len="sm"/>
            <a:tailEnd type="none" w="sm" len="sm"/>
          </a:ln>
        </p:spPr>
        <p:txBody>
          <a:bodyPr spcFirstLastPara="1" wrap="square" lIns="68569" tIns="34275" rIns="68569" bIns="34275" anchor="t" anchorCtr="0">
            <a:noAutofit/>
          </a:bodyPr>
          <a:lstStyle/>
          <a:p>
            <a:pPr marL="257175" indent="-257175">
              <a:buClr>
                <a:srgbClr val="FF0000"/>
              </a:buClr>
              <a:buSzPts val="2000"/>
              <a:buFont typeface="Times"/>
              <a:buChar char="•"/>
            </a:pPr>
            <a:r>
              <a:rPr lang="en-US" sz="2400" i="1" dirty="0">
                <a:latin typeface="Verdana" panose="020B0604030504040204" pitchFamily="34" charset="0"/>
                <a:ea typeface="Verdana" panose="020B0604030504040204" pitchFamily="34" charset="0"/>
                <a:cs typeface="Verdana" panose="020B0604030504040204" pitchFamily="34" charset="0"/>
                <a:sym typeface="Verdana"/>
              </a:rPr>
              <a:t>Admit, exit tickets</a:t>
            </a:r>
            <a:endParaRPr sz="2400" i="1" dirty="0">
              <a:latin typeface="Verdana" panose="020B0604030504040204" pitchFamily="34" charset="0"/>
              <a:ea typeface="Verdana" panose="020B0604030504040204" pitchFamily="34" charset="0"/>
              <a:cs typeface="Verdana" panose="020B0604030504040204" pitchFamily="34" charset="0"/>
            </a:endParaRPr>
          </a:p>
          <a:p>
            <a:pPr marL="257175" indent="-219075">
              <a:spcBef>
                <a:spcPts val="120"/>
              </a:spcBef>
              <a:buClr>
                <a:srgbClr val="FF0000"/>
              </a:buClr>
              <a:buSzPts val="800"/>
            </a:pPr>
            <a:endParaRPr sz="800" i="1" dirty="0">
              <a:latin typeface="Verdana" panose="020B0604030504040204" pitchFamily="34" charset="0"/>
              <a:ea typeface="Verdana" panose="020B0604030504040204" pitchFamily="34" charset="0"/>
              <a:cs typeface="Verdana" panose="020B0604030504040204" pitchFamily="34" charset="0"/>
              <a:sym typeface="Verdana"/>
            </a:endParaRPr>
          </a:p>
          <a:p>
            <a:pPr marL="257175" indent="-257175">
              <a:spcBef>
                <a:spcPts val="300"/>
              </a:spcBef>
              <a:buClr>
                <a:srgbClr val="FF0000"/>
              </a:buClr>
              <a:buSzPts val="2000"/>
              <a:buFont typeface="Times"/>
              <a:buChar char="•"/>
            </a:pPr>
            <a:r>
              <a:rPr lang="en-US" sz="2400" i="1" dirty="0">
                <a:latin typeface="Verdana" panose="020B0604030504040204" pitchFamily="34" charset="0"/>
                <a:ea typeface="Verdana" panose="020B0604030504040204" pitchFamily="34" charset="0"/>
                <a:cs typeface="Verdana" panose="020B0604030504040204" pitchFamily="34" charset="0"/>
                <a:sym typeface="Verdana"/>
              </a:rPr>
              <a:t>Notes</a:t>
            </a:r>
            <a:endParaRPr sz="2400" i="1" dirty="0">
              <a:latin typeface="Verdana" panose="020B0604030504040204" pitchFamily="34" charset="0"/>
              <a:ea typeface="Verdana" panose="020B0604030504040204" pitchFamily="34" charset="0"/>
              <a:cs typeface="Verdana" panose="020B0604030504040204" pitchFamily="34" charset="0"/>
            </a:endParaRPr>
          </a:p>
          <a:p>
            <a:pPr marL="257175" indent="-219075">
              <a:spcBef>
                <a:spcPts val="120"/>
              </a:spcBef>
              <a:buClr>
                <a:srgbClr val="FF0000"/>
              </a:buClr>
              <a:buSzPts val="800"/>
            </a:pPr>
            <a:endParaRPr sz="800" i="1" dirty="0">
              <a:latin typeface="Verdana" panose="020B0604030504040204" pitchFamily="34" charset="0"/>
              <a:ea typeface="Verdana" panose="020B0604030504040204" pitchFamily="34" charset="0"/>
              <a:cs typeface="Verdana" panose="020B0604030504040204" pitchFamily="34" charset="0"/>
              <a:sym typeface="Verdana"/>
            </a:endParaRPr>
          </a:p>
          <a:p>
            <a:pPr marL="257175" indent="-257175">
              <a:spcBef>
                <a:spcPts val="300"/>
              </a:spcBef>
              <a:buClr>
                <a:srgbClr val="FF0000"/>
              </a:buClr>
              <a:buSzPts val="2000"/>
              <a:buFont typeface="Times"/>
              <a:buChar char="•"/>
            </a:pPr>
            <a:r>
              <a:rPr lang="en-US" sz="2400" i="1" dirty="0">
                <a:latin typeface="Verdana" panose="020B0604030504040204" pitchFamily="34" charset="0"/>
                <a:ea typeface="Verdana" panose="020B0604030504040204" pitchFamily="34" charset="0"/>
                <a:cs typeface="Verdana" panose="020B0604030504040204" pitchFamily="34" charset="0"/>
                <a:sym typeface="Verdana"/>
              </a:rPr>
              <a:t>List of facts, steps, ideas</a:t>
            </a:r>
            <a:endParaRPr sz="2400" i="1" dirty="0">
              <a:latin typeface="Verdana" panose="020B0604030504040204" pitchFamily="34" charset="0"/>
              <a:ea typeface="Verdana" panose="020B0604030504040204" pitchFamily="34" charset="0"/>
              <a:cs typeface="Verdana" panose="020B0604030504040204" pitchFamily="34" charset="0"/>
            </a:endParaRPr>
          </a:p>
          <a:p>
            <a:pPr marL="257175" indent="-219075">
              <a:spcBef>
                <a:spcPts val="120"/>
              </a:spcBef>
              <a:buClr>
                <a:srgbClr val="FF0000"/>
              </a:buClr>
              <a:buSzPts val="800"/>
            </a:pPr>
            <a:endParaRPr sz="800" i="1" dirty="0">
              <a:latin typeface="Verdana" panose="020B0604030504040204" pitchFamily="34" charset="0"/>
              <a:ea typeface="Verdana" panose="020B0604030504040204" pitchFamily="34" charset="0"/>
              <a:cs typeface="Verdana" panose="020B0604030504040204" pitchFamily="34" charset="0"/>
              <a:sym typeface="Verdana"/>
            </a:endParaRPr>
          </a:p>
          <a:p>
            <a:pPr marL="257175" indent="-257175">
              <a:spcBef>
                <a:spcPts val="300"/>
              </a:spcBef>
              <a:buClr>
                <a:srgbClr val="FF0000"/>
              </a:buClr>
              <a:buSzPts val="2000"/>
              <a:buFont typeface="Times"/>
              <a:buChar char="•"/>
            </a:pPr>
            <a:r>
              <a:rPr lang="en-US" sz="2400" i="1" dirty="0">
                <a:latin typeface="Verdana" panose="020B0604030504040204" pitchFamily="34" charset="0"/>
                <a:ea typeface="Verdana" panose="020B0604030504040204" pitchFamily="34" charset="0"/>
                <a:cs typeface="Verdana" panose="020B0604030504040204" pitchFamily="34" charset="0"/>
                <a:sym typeface="Verdana"/>
              </a:rPr>
              <a:t>Instructions, directions</a:t>
            </a:r>
            <a:endParaRPr sz="2400" i="1" dirty="0">
              <a:latin typeface="Verdana" panose="020B0604030504040204" pitchFamily="34" charset="0"/>
              <a:ea typeface="Verdana" panose="020B0604030504040204" pitchFamily="34" charset="0"/>
              <a:cs typeface="Verdana" panose="020B0604030504040204" pitchFamily="34" charset="0"/>
              <a:sym typeface="Verdana"/>
            </a:endParaRPr>
          </a:p>
          <a:p>
            <a:pPr marL="257175" indent="-219075">
              <a:spcBef>
                <a:spcPts val="120"/>
              </a:spcBef>
              <a:buClr>
                <a:srgbClr val="FF0000"/>
              </a:buClr>
              <a:buSzPts val="800"/>
            </a:pPr>
            <a:endParaRPr sz="800" i="1" dirty="0">
              <a:latin typeface="Verdana" panose="020B0604030504040204" pitchFamily="34" charset="0"/>
              <a:ea typeface="Verdana" panose="020B0604030504040204" pitchFamily="34" charset="0"/>
              <a:cs typeface="Verdana" panose="020B0604030504040204" pitchFamily="34" charset="0"/>
              <a:sym typeface="Verdana"/>
            </a:endParaRPr>
          </a:p>
          <a:p>
            <a:pPr marL="257175" indent="-257175">
              <a:spcBef>
                <a:spcPts val="300"/>
              </a:spcBef>
              <a:buClr>
                <a:srgbClr val="FF0000"/>
              </a:buClr>
              <a:buSzPts val="2000"/>
              <a:buFont typeface="Times"/>
              <a:buChar char="•"/>
            </a:pPr>
            <a:r>
              <a:rPr lang="en-US" sz="2400" i="1" dirty="0">
                <a:latin typeface="Verdana" panose="020B0604030504040204" pitchFamily="34" charset="0"/>
                <a:ea typeface="Verdana" panose="020B0604030504040204" pitchFamily="34" charset="0"/>
                <a:cs typeface="Verdana" panose="020B0604030504040204" pitchFamily="34" charset="0"/>
                <a:sym typeface="Verdana"/>
              </a:rPr>
              <a:t>Free-writing</a:t>
            </a:r>
            <a:endParaRPr sz="2400" i="1" dirty="0">
              <a:latin typeface="Verdana" panose="020B0604030504040204" pitchFamily="34" charset="0"/>
              <a:ea typeface="Verdana" panose="020B0604030504040204" pitchFamily="34" charset="0"/>
              <a:cs typeface="Verdana" panose="020B0604030504040204" pitchFamily="34" charset="0"/>
            </a:endParaRPr>
          </a:p>
          <a:p>
            <a:pPr>
              <a:spcBef>
                <a:spcPts val="300"/>
              </a:spcBef>
              <a:buClr>
                <a:srgbClr val="FF0000"/>
              </a:buClr>
              <a:buSzPts val="2000"/>
            </a:pPr>
            <a:endParaRPr lang="en-US" sz="800" dirty="0">
              <a:latin typeface="Verdana" panose="020B0604030504040204" pitchFamily="34" charset="0"/>
              <a:ea typeface="Verdana" panose="020B0604030504040204" pitchFamily="34" charset="0"/>
              <a:cs typeface="Verdana" panose="020B0604030504040204" pitchFamily="34" charset="0"/>
              <a:sym typeface="Verdana"/>
            </a:endParaRPr>
          </a:p>
          <a:p>
            <a:pPr marL="257175" indent="-219075">
              <a:spcBef>
                <a:spcPts val="120"/>
              </a:spcBef>
              <a:buClr>
                <a:srgbClr val="FF0000"/>
              </a:buClr>
              <a:buSzPts val="800"/>
            </a:pPr>
            <a:endParaRPr sz="600" dirty="0">
              <a:solidFill>
                <a:srgbClr val="FF0000"/>
              </a:solidFill>
              <a:latin typeface="Verdana"/>
              <a:ea typeface="Verdana"/>
              <a:cs typeface="Verdana"/>
              <a:sym typeface="Verdana"/>
            </a:endParaRPr>
          </a:p>
        </p:txBody>
      </p:sp>
      <p:sp>
        <p:nvSpPr>
          <p:cNvPr id="682" name="Google Shape;682;p86"/>
          <p:cNvSpPr txBox="1"/>
          <p:nvPr/>
        </p:nvSpPr>
        <p:spPr>
          <a:xfrm>
            <a:off x="6468269" y="3404827"/>
            <a:ext cx="5022491" cy="2811115"/>
          </a:xfrm>
          <a:prstGeom prst="rect">
            <a:avLst/>
          </a:prstGeom>
          <a:noFill/>
          <a:ln w="9525" cap="flat" cmpd="sng">
            <a:solidFill>
              <a:srgbClr val="000000"/>
            </a:solidFill>
            <a:prstDash val="solid"/>
            <a:miter lim="800000"/>
            <a:headEnd type="none" w="sm" len="sm"/>
            <a:tailEnd type="none" w="sm" len="sm"/>
          </a:ln>
        </p:spPr>
        <p:txBody>
          <a:bodyPr spcFirstLastPara="1" wrap="square" lIns="68569" tIns="34275" rIns="68569" bIns="34275" anchor="t" anchorCtr="0">
            <a:noAutofit/>
          </a:bodyPr>
          <a:lstStyle/>
          <a:p>
            <a:pPr marL="342900" indent="-342900">
              <a:spcBef>
                <a:spcPts val="300"/>
              </a:spcBef>
              <a:buClr>
                <a:srgbClr val="FF0000"/>
              </a:buClr>
              <a:buSzPts val="2000"/>
              <a:buFont typeface="Arial" panose="020B0604020202020204" pitchFamily="34" charset="0"/>
              <a:buChar char="•"/>
            </a:pPr>
            <a:r>
              <a:rPr lang="en-US" sz="2400" i="1" dirty="0">
                <a:latin typeface="Verdana" panose="020B0604030504040204" pitchFamily="34" charset="0"/>
                <a:ea typeface="Verdana" panose="020B0604030504040204" pitchFamily="34" charset="0"/>
                <a:cs typeface="Verdana" panose="020B0604030504040204" pitchFamily="34" charset="0"/>
                <a:sym typeface="Verdana"/>
              </a:rPr>
              <a:t>Generate a question</a:t>
            </a:r>
          </a:p>
          <a:p>
            <a:pPr marL="342900" indent="-342900">
              <a:spcBef>
                <a:spcPts val="300"/>
              </a:spcBef>
              <a:buClr>
                <a:srgbClr val="FF0000"/>
              </a:buClr>
              <a:buSzPts val="2000"/>
              <a:buFont typeface="Arial" panose="020B0604020202020204" pitchFamily="34" charset="0"/>
              <a:buChar char="•"/>
            </a:pPr>
            <a:endParaRPr lang="en-US" sz="800" i="1" dirty="0">
              <a:latin typeface="Verdana" panose="020B0604030504040204" pitchFamily="34" charset="0"/>
              <a:ea typeface="Verdana" panose="020B0604030504040204" pitchFamily="34" charset="0"/>
              <a:cs typeface="Verdana" panose="020B0604030504040204" pitchFamily="34" charset="0"/>
              <a:sym typeface="Verdana"/>
            </a:endParaRPr>
          </a:p>
          <a:p>
            <a:pPr marL="342900" indent="-342900">
              <a:spcBef>
                <a:spcPts val="300"/>
              </a:spcBef>
              <a:buClr>
                <a:srgbClr val="FF0000"/>
              </a:buClr>
              <a:buSzPts val="2000"/>
              <a:buFont typeface="Arial" panose="020B0604020202020204" pitchFamily="34" charset="0"/>
              <a:buChar char="•"/>
            </a:pPr>
            <a:r>
              <a:rPr lang="en-US" sz="2400" i="1" dirty="0">
                <a:latin typeface="Verdana" panose="020B0604030504040204" pitchFamily="34" charset="0"/>
                <a:ea typeface="Verdana" panose="020B0604030504040204" pitchFamily="34" charset="0"/>
                <a:cs typeface="Verdana" panose="020B0604030504040204" pitchFamily="34" charset="0"/>
                <a:sym typeface="Verdana"/>
              </a:rPr>
              <a:t>Complete a graphic organizer</a:t>
            </a:r>
          </a:p>
          <a:p>
            <a:pPr marL="257175" indent="-219075">
              <a:spcBef>
                <a:spcPts val="120"/>
              </a:spcBef>
              <a:buClr>
                <a:srgbClr val="FF0000"/>
              </a:buClr>
              <a:buSzPts val="800"/>
            </a:pPr>
            <a:endParaRPr sz="800" i="1" dirty="0">
              <a:latin typeface="Verdana" panose="020B0604030504040204" pitchFamily="34" charset="0"/>
              <a:ea typeface="Verdana" panose="020B0604030504040204" pitchFamily="34" charset="0"/>
              <a:cs typeface="Verdana" panose="020B0604030504040204" pitchFamily="34" charset="0"/>
              <a:sym typeface="Verdana"/>
            </a:endParaRPr>
          </a:p>
          <a:p>
            <a:pPr marL="257175" indent="-257175">
              <a:spcBef>
                <a:spcPts val="300"/>
              </a:spcBef>
              <a:buClr>
                <a:srgbClr val="FF0000"/>
              </a:buClr>
              <a:buSzPts val="2000"/>
              <a:buFont typeface="Times"/>
              <a:buChar char="•"/>
            </a:pPr>
            <a:r>
              <a:rPr lang="en-US" sz="2400" i="1" dirty="0">
                <a:latin typeface="Verdana" panose="020B0604030504040204" pitchFamily="34" charset="0"/>
                <a:ea typeface="Verdana" panose="020B0604030504040204" pitchFamily="34" charset="0"/>
                <a:cs typeface="Verdana" panose="020B0604030504040204" pitchFamily="34" charset="0"/>
                <a:sym typeface="Verdana"/>
              </a:rPr>
              <a:t>Write a definition</a:t>
            </a:r>
            <a:endParaRPr sz="2400" i="1" dirty="0">
              <a:latin typeface="Verdana" panose="020B0604030504040204" pitchFamily="34" charset="0"/>
              <a:ea typeface="Verdana" panose="020B0604030504040204" pitchFamily="34" charset="0"/>
              <a:cs typeface="Verdana" panose="020B0604030504040204" pitchFamily="34" charset="0"/>
            </a:endParaRPr>
          </a:p>
          <a:p>
            <a:pPr marL="257175" indent="-219075">
              <a:spcBef>
                <a:spcPts val="120"/>
              </a:spcBef>
              <a:buClr>
                <a:srgbClr val="FF0000"/>
              </a:buClr>
              <a:buSzPts val="800"/>
            </a:pPr>
            <a:endParaRPr sz="800" i="1" dirty="0">
              <a:latin typeface="Verdana" panose="020B0604030504040204" pitchFamily="34" charset="0"/>
              <a:ea typeface="Verdana" panose="020B0604030504040204" pitchFamily="34" charset="0"/>
              <a:cs typeface="Verdana" panose="020B0604030504040204" pitchFamily="34" charset="0"/>
              <a:sym typeface="Verdana"/>
            </a:endParaRPr>
          </a:p>
          <a:p>
            <a:pPr marL="257175" indent="-257175">
              <a:spcBef>
                <a:spcPts val="300"/>
              </a:spcBef>
              <a:buClr>
                <a:srgbClr val="FF0000"/>
              </a:buClr>
              <a:buSzPts val="2000"/>
              <a:buFont typeface="Times"/>
              <a:buChar char="•"/>
            </a:pPr>
            <a:r>
              <a:rPr lang="en-US" sz="2400" i="1" dirty="0">
                <a:latin typeface="Verdana" panose="020B0604030504040204" pitchFamily="34" charset="0"/>
                <a:ea typeface="Verdana" panose="020B0604030504040204" pitchFamily="34" charset="0"/>
                <a:cs typeface="Verdana" panose="020B0604030504040204" pitchFamily="34" charset="0"/>
                <a:sym typeface="Verdana"/>
              </a:rPr>
              <a:t>Short-answer questions</a:t>
            </a:r>
            <a:endParaRPr sz="2400" i="1" dirty="0">
              <a:latin typeface="Verdana" panose="020B0604030504040204" pitchFamily="34" charset="0"/>
              <a:ea typeface="Verdana" panose="020B0604030504040204" pitchFamily="34" charset="0"/>
              <a:cs typeface="Verdana" panose="020B0604030504040204" pitchFamily="34" charset="0"/>
            </a:endParaRPr>
          </a:p>
          <a:p>
            <a:pPr marL="257175" indent="-219075">
              <a:spcBef>
                <a:spcPts val="120"/>
              </a:spcBef>
              <a:buClr>
                <a:srgbClr val="FF0000"/>
              </a:buClr>
              <a:buSzPts val="800"/>
            </a:pPr>
            <a:endParaRPr sz="800" i="1" dirty="0">
              <a:latin typeface="Verdana" panose="020B0604030504040204" pitchFamily="34" charset="0"/>
              <a:ea typeface="Verdana" panose="020B0604030504040204" pitchFamily="34" charset="0"/>
              <a:cs typeface="Verdana" panose="020B0604030504040204" pitchFamily="34" charset="0"/>
              <a:sym typeface="Verdana"/>
            </a:endParaRPr>
          </a:p>
          <a:p>
            <a:pPr marL="257175" indent="-257175">
              <a:spcBef>
                <a:spcPts val="300"/>
              </a:spcBef>
              <a:buClr>
                <a:srgbClr val="FF0000"/>
              </a:buClr>
              <a:buSzPts val="2000"/>
              <a:buFont typeface="Times"/>
              <a:buChar char="•"/>
            </a:pPr>
            <a:r>
              <a:rPr lang="en-US" sz="2400" i="1" dirty="0">
                <a:latin typeface="Verdana" panose="020B0604030504040204" pitchFamily="34" charset="0"/>
                <a:ea typeface="Verdana" panose="020B0604030504040204" pitchFamily="34" charset="0"/>
                <a:cs typeface="Verdana" panose="020B0604030504040204" pitchFamily="34" charset="0"/>
                <a:sym typeface="Verdana"/>
              </a:rPr>
              <a:t>1- to 2-sentence reflections</a:t>
            </a:r>
            <a:endParaRPr sz="2400" i="1" dirty="0">
              <a:latin typeface="Verdana" panose="020B0604030504040204" pitchFamily="34" charset="0"/>
              <a:ea typeface="Verdana" panose="020B0604030504040204" pitchFamily="34" charset="0"/>
              <a:cs typeface="Verdana" panose="020B0604030504040204" pitchFamily="34" charset="0"/>
            </a:endParaRPr>
          </a:p>
          <a:p>
            <a:pPr marL="257175" indent="-219075">
              <a:spcBef>
                <a:spcPts val="120"/>
              </a:spcBef>
              <a:buClr>
                <a:srgbClr val="FF0000"/>
              </a:buClr>
              <a:buSzPts val="800"/>
            </a:pPr>
            <a:endParaRPr sz="600" dirty="0">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2339657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A0426-1DB4-6223-9FBF-B3C6F78ECE9E}"/>
              </a:ext>
            </a:extLst>
          </p:cNvPr>
          <p:cNvSpPr>
            <a:spLocks noGrp="1"/>
          </p:cNvSpPr>
          <p:nvPr>
            <p:ph type="title"/>
          </p:nvPr>
        </p:nvSpPr>
        <p:spPr>
          <a:xfrm>
            <a:off x="1688276" y="377654"/>
            <a:ext cx="8815447" cy="678483"/>
          </a:xfrm>
        </p:spPr>
        <p:txBody>
          <a:bodyPr>
            <a:noAutofit/>
          </a:bodyPr>
          <a:lstStyle/>
          <a:p>
            <a:r>
              <a:rPr lang="en-US" sz="3200" b="1" dirty="0">
                <a:solidFill>
                  <a:schemeClr val="tx2"/>
                </a:solidFill>
              </a:rPr>
              <a:t>2. Responding to Narrative Text</a:t>
            </a:r>
          </a:p>
        </p:txBody>
      </p:sp>
      <p:sp>
        <p:nvSpPr>
          <p:cNvPr id="3" name="Text Placeholder 2">
            <a:extLst>
              <a:ext uri="{FF2B5EF4-FFF2-40B4-BE49-F238E27FC236}">
                <a16:creationId xmlns:a16="http://schemas.microsoft.com/office/drawing/2014/main" id="{D15E4436-A521-A8D8-0151-FB3E4E16D733}"/>
              </a:ext>
            </a:extLst>
          </p:cNvPr>
          <p:cNvSpPr>
            <a:spLocks noGrp="1"/>
          </p:cNvSpPr>
          <p:nvPr>
            <p:ph type="body" idx="1"/>
          </p:nvPr>
        </p:nvSpPr>
        <p:spPr>
          <a:xfrm>
            <a:off x="721506" y="2290020"/>
            <a:ext cx="7446102" cy="5703181"/>
          </a:xfrm>
        </p:spPr>
        <p:txBody>
          <a:bodyPr>
            <a:noAutofit/>
          </a:bodyPr>
          <a:lstStyle/>
          <a:p>
            <a:endParaRPr lang="en-US" sz="1600" dirty="0"/>
          </a:p>
          <a:p>
            <a:r>
              <a:rPr lang="en-US" sz="2400" b="1" dirty="0"/>
              <a:t>Example: </a:t>
            </a:r>
            <a:r>
              <a:rPr lang="en-US" sz="2400" dirty="0"/>
              <a:t>Response Journal – students write their feelings, reactions, and questions during or after reading</a:t>
            </a:r>
          </a:p>
          <a:p>
            <a:endParaRPr lang="en-US" sz="1400" dirty="0"/>
          </a:p>
          <a:p>
            <a:r>
              <a:rPr lang="en-US" sz="2400" dirty="0"/>
              <a:t>Helps students clarify and organize what they are reading and become aware of their reactions to the text </a:t>
            </a:r>
          </a:p>
        </p:txBody>
      </p:sp>
      <p:pic>
        <p:nvPicPr>
          <p:cNvPr id="7" name="Picture 6">
            <a:extLst>
              <a:ext uri="{FF2B5EF4-FFF2-40B4-BE49-F238E27FC236}">
                <a16:creationId xmlns:a16="http://schemas.microsoft.com/office/drawing/2014/main" id="{28BCFA11-C188-324C-8480-217066300465}"/>
              </a:ex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8400810" y="3221521"/>
            <a:ext cx="3398565" cy="2345913"/>
          </a:xfrm>
          <a:prstGeom prst="rect">
            <a:avLst/>
          </a:prstGeom>
        </p:spPr>
      </p:pic>
      <p:sp>
        <p:nvSpPr>
          <p:cNvPr id="4" name="TextBox 3">
            <a:extLst>
              <a:ext uri="{FF2B5EF4-FFF2-40B4-BE49-F238E27FC236}">
                <a16:creationId xmlns:a16="http://schemas.microsoft.com/office/drawing/2014/main" id="{A14ACFCB-2E0B-0F7A-B29C-A783D388AC1C}"/>
              </a:ext>
            </a:extLst>
          </p:cNvPr>
          <p:cNvSpPr txBox="1"/>
          <p:nvPr/>
        </p:nvSpPr>
        <p:spPr>
          <a:xfrm>
            <a:off x="392622" y="1341822"/>
            <a:ext cx="11406753" cy="1384995"/>
          </a:xfrm>
          <a:prstGeom prst="rect">
            <a:avLst/>
          </a:prstGeom>
          <a:noFill/>
        </p:spPr>
        <p:txBody>
          <a:bodyPr wrap="square" rtlCol="0">
            <a:spAutoFit/>
          </a:bodyPr>
          <a:lstStyle/>
          <a:p>
            <a:pPr algn="ctr"/>
            <a:r>
              <a:rPr lang="en-US" sz="2800" dirty="0">
                <a:solidFill>
                  <a:schemeClr val="accent2"/>
                </a:solidFill>
                <a:latin typeface="Verdana" panose="020B0604030504040204" pitchFamily="34" charset="0"/>
                <a:ea typeface="Verdana" panose="020B0604030504040204" pitchFamily="34" charset="0"/>
                <a:cs typeface="Verdana" panose="020B0604030504040204" pitchFamily="34" charset="0"/>
              </a:rPr>
              <a:t>Writing personal responses to narrative text </a:t>
            </a:r>
          </a:p>
          <a:p>
            <a:pPr algn="ctr"/>
            <a:r>
              <a:rPr lang="en-US" sz="2800" dirty="0">
                <a:solidFill>
                  <a:schemeClr val="accent2"/>
                </a:solidFill>
                <a:latin typeface="Verdana" panose="020B0604030504040204" pitchFamily="34" charset="0"/>
                <a:ea typeface="Verdana" panose="020B0604030504040204" pitchFamily="34" charset="0"/>
                <a:cs typeface="Verdana" panose="020B0604030504040204" pitchFamily="34" charset="0"/>
              </a:rPr>
              <a:t>or writing a personal experience related to it. </a:t>
            </a:r>
          </a:p>
          <a:p>
            <a:endParaRPr lang="en-US" sz="280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a:extLst>
              <a:ext uri="{FF2B5EF4-FFF2-40B4-BE49-F238E27FC236}">
                <a16:creationId xmlns:a16="http://schemas.microsoft.com/office/drawing/2014/main" id="{B6B85B82-3730-48A2-31EA-12B201093ED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8974" y="1"/>
            <a:ext cx="1683026" cy="1556482"/>
          </a:xfrm>
          <a:prstGeom prst="rect">
            <a:avLst/>
          </a:prstGeom>
        </p:spPr>
      </p:pic>
    </p:spTree>
    <p:extLst>
      <p:ext uri="{BB962C8B-B14F-4D97-AF65-F5344CB8AC3E}">
        <p14:creationId xmlns:p14="http://schemas.microsoft.com/office/powerpoint/2010/main" val="630749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29C7E-E380-75C1-33F9-156A6DA16A0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EFAA18-3827-C1BB-95A7-ECAD34F3F5CE}"/>
              </a:ext>
            </a:extLst>
          </p:cNvPr>
          <p:cNvSpPr>
            <a:spLocks noGrp="1"/>
          </p:cNvSpPr>
          <p:nvPr>
            <p:ph type="title"/>
          </p:nvPr>
        </p:nvSpPr>
        <p:spPr/>
        <p:txBody>
          <a:bodyPr>
            <a:normAutofit fontScale="90000"/>
          </a:bodyPr>
          <a:lstStyle/>
          <a:p>
            <a:r>
              <a:rPr lang="en-US" dirty="0"/>
              <a:t>Guiding questions</a:t>
            </a:r>
          </a:p>
        </p:txBody>
      </p:sp>
      <p:sp>
        <p:nvSpPr>
          <p:cNvPr id="6" name="TextBox 5">
            <a:extLst>
              <a:ext uri="{FF2B5EF4-FFF2-40B4-BE49-F238E27FC236}">
                <a16:creationId xmlns:a16="http://schemas.microsoft.com/office/drawing/2014/main" id="{ACB2E623-DB0C-4BD9-7026-AD8A7DD8C3DC}"/>
              </a:ext>
            </a:extLst>
          </p:cNvPr>
          <p:cNvSpPr txBox="1"/>
          <p:nvPr/>
        </p:nvSpPr>
        <p:spPr>
          <a:xfrm>
            <a:off x="1084882" y="2305615"/>
            <a:ext cx="4045057" cy="2246769"/>
          </a:xfrm>
          <a:prstGeom prst="rect">
            <a:avLst/>
          </a:prstGeom>
          <a:noFill/>
        </p:spPr>
        <p:txBody>
          <a:bodyPr wrap="square" rtlCol="0">
            <a:spAutoFit/>
          </a:bodyPr>
          <a:lstStyle/>
          <a:p>
            <a:pPr algn="ctr"/>
            <a:r>
              <a:rPr lang="en-US" sz="2800" dirty="0">
                <a:latin typeface="Verdana" panose="020B0604030504040204" pitchFamily="34" charset="0"/>
                <a:ea typeface="Verdana" panose="020B0604030504040204" pitchFamily="34" charset="0"/>
                <a:cs typeface="Verdana" panose="020B0604030504040204" pitchFamily="34" charset="0"/>
              </a:rPr>
              <a:t>View the Questions</a:t>
            </a:r>
          </a:p>
          <a:p>
            <a:pPr algn="ctr"/>
            <a:endParaRPr lang="en-US" sz="2800" dirty="0">
              <a:latin typeface="Verdana" panose="020B0604030504040204" pitchFamily="34" charset="0"/>
              <a:ea typeface="Verdana" panose="020B0604030504040204" pitchFamily="34" charset="0"/>
              <a:cs typeface="Verdana" panose="020B0604030504040204" pitchFamily="34" charset="0"/>
            </a:endParaRPr>
          </a:p>
          <a:p>
            <a:pPr algn="ctr"/>
            <a:endParaRPr lang="en-US" sz="2800" dirty="0">
              <a:latin typeface="Verdana" panose="020B0604030504040204" pitchFamily="34" charset="0"/>
              <a:ea typeface="Verdana" panose="020B0604030504040204" pitchFamily="34" charset="0"/>
              <a:cs typeface="Verdana" panose="020B0604030504040204" pitchFamily="34" charset="0"/>
            </a:endParaRPr>
          </a:p>
          <a:p>
            <a:pPr algn="ctr"/>
            <a:r>
              <a:rPr lang="en-US" sz="2800" i="1" dirty="0">
                <a:solidFill>
                  <a:schemeClr val="accent2"/>
                </a:solidFill>
                <a:latin typeface="Verdana" panose="020B0604030504040204" pitchFamily="34" charset="0"/>
                <a:ea typeface="Verdana" panose="020B0604030504040204" pitchFamily="34" charset="0"/>
                <a:cs typeface="Verdana" panose="020B0604030504040204" pitchFamily="34" charset="0"/>
              </a:rPr>
              <a:t>Assign a few based on teaching goals</a:t>
            </a:r>
            <a:r>
              <a:rPr lang="en-US" sz="2800" dirty="0">
                <a:solidFill>
                  <a:schemeClr val="accent2"/>
                </a:solidFill>
                <a:latin typeface="Verdana" panose="020B0604030504040204" pitchFamily="34" charset="0"/>
                <a:ea typeface="Verdana" panose="020B0604030504040204" pitchFamily="34" charset="0"/>
                <a:cs typeface="Verdana" panose="020B0604030504040204" pitchFamily="34" charset="0"/>
              </a:rPr>
              <a:t>.</a:t>
            </a:r>
          </a:p>
        </p:txBody>
      </p:sp>
      <p:sp>
        <p:nvSpPr>
          <p:cNvPr id="5" name="Content Placeholder 4">
            <a:extLst>
              <a:ext uri="{FF2B5EF4-FFF2-40B4-BE49-F238E27FC236}">
                <a16:creationId xmlns:a16="http://schemas.microsoft.com/office/drawing/2014/main" id="{BDE3589F-37EF-A86D-2A19-4EA37FC6D338}"/>
              </a:ext>
            </a:extLst>
          </p:cNvPr>
          <p:cNvSpPr>
            <a:spLocks noGrp="1"/>
          </p:cNvSpPr>
          <p:nvPr>
            <p:ph idx="1"/>
          </p:nvPr>
        </p:nvSpPr>
        <p:spPr>
          <a:xfrm>
            <a:off x="6096000" y="1206190"/>
            <a:ext cx="5585846" cy="5215114"/>
          </a:xfrm>
        </p:spPr>
        <p:txBody>
          <a:bodyPr>
            <a:normAutofit/>
          </a:bodyPr>
          <a:lstStyle/>
          <a:p>
            <a:r>
              <a:rPr lang="en-US" sz="2800" dirty="0"/>
              <a:t>Overall Personal Response</a:t>
            </a:r>
          </a:p>
          <a:p>
            <a:endParaRPr lang="en-US" sz="1200" dirty="0"/>
          </a:p>
          <a:p>
            <a:r>
              <a:rPr lang="en-US" sz="2800" dirty="0"/>
              <a:t>Response to Theme</a:t>
            </a:r>
          </a:p>
          <a:p>
            <a:endParaRPr lang="en-US" sz="1200" dirty="0"/>
          </a:p>
          <a:p>
            <a:r>
              <a:rPr lang="en-US" sz="2800" dirty="0"/>
              <a:t>Response to Characters</a:t>
            </a:r>
          </a:p>
          <a:p>
            <a:endParaRPr lang="en-US" sz="1200" dirty="0"/>
          </a:p>
          <a:p>
            <a:r>
              <a:rPr lang="en-US" sz="2800" dirty="0"/>
              <a:t>Response to Setting</a:t>
            </a:r>
          </a:p>
          <a:p>
            <a:endParaRPr lang="en-US" sz="1200" dirty="0"/>
          </a:p>
          <a:p>
            <a:r>
              <a:rPr lang="en-US" sz="2800" dirty="0"/>
              <a:t>Response to Author</a:t>
            </a:r>
          </a:p>
        </p:txBody>
      </p:sp>
    </p:spTree>
    <p:extLst>
      <p:ext uri="{BB962C8B-B14F-4D97-AF65-F5344CB8AC3E}">
        <p14:creationId xmlns:p14="http://schemas.microsoft.com/office/powerpoint/2010/main" val="1002262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77"/>
        <p:cNvGrpSpPr/>
        <p:nvPr/>
      </p:nvGrpSpPr>
      <p:grpSpPr>
        <a:xfrm>
          <a:off x="0" y="0"/>
          <a:ext cx="0" cy="0"/>
          <a:chOff x="0" y="0"/>
          <a:chExt cx="0" cy="0"/>
        </a:xfrm>
      </p:grpSpPr>
      <p:sp>
        <p:nvSpPr>
          <p:cNvPr id="4" name="Title 3">
            <a:extLst>
              <a:ext uri="{FF2B5EF4-FFF2-40B4-BE49-F238E27FC236}">
                <a16:creationId xmlns:a16="http://schemas.microsoft.com/office/drawing/2014/main" id="{F9BEBA4A-63B5-D5C4-7A7D-9013917BCC97}"/>
              </a:ext>
            </a:extLst>
          </p:cNvPr>
          <p:cNvSpPr>
            <a:spLocks noGrp="1"/>
          </p:cNvSpPr>
          <p:nvPr>
            <p:ph type="title" idx="4294967295"/>
          </p:nvPr>
        </p:nvSpPr>
        <p:spPr>
          <a:xfrm>
            <a:off x="381000" y="-982861"/>
            <a:ext cx="11430000" cy="982861"/>
          </a:xfrm>
        </p:spPr>
        <p:txBody>
          <a:bodyPr vert="horz" lIns="91440" tIns="45720" rIns="91440" bIns="45720" rtlCol="0" anchor="b">
            <a:normAutofit/>
          </a:bodyPr>
          <a:lstStyle/>
          <a:p>
            <a:r>
              <a:rPr lang="en-US" dirty="0"/>
              <a:t>Taking notes about reading</a:t>
            </a:r>
          </a:p>
        </p:txBody>
      </p:sp>
      <p:sp>
        <p:nvSpPr>
          <p:cNvPr id="1583" name="Google Shape;1583;p150"/>
          <p:cNvSpPr txBox="1"/>
          <p:nvPr/>
        </p:nvSpPr>
        <p:spPr>
          <a:xfrm>
            <a:off x="0" y="378386"/>
            <a:ext cx="11030858" cy="584735"/>
          </a:xfrm>
          <a:prstGeom prst="rect">
            <a:avLst/>
          </a:prstGeom>
          <a:noFill/>
          <a:ln>
            <a:noFill/>
          </a:ln>
        </p:spPr>
        <p:txBody>
          <a:bodyPr spcFirstLastPara="1" wrap="square" lIns="91425" tIns="45700" rIns="91425" bIns="45700" anchor="t" anchorCtr="0">
            <a:spAutoFit/>
          </a:bodyPr>
          <a:lstStyle/>
          <a:p>
            <a:pPr algn="ctr">
              <a:buClr>
                <a:schemeClr val="dk2"/>
              </a:buClr>
              <a:buSzPts val="3600"/>
            </a:pPr>
            <a:r>
              <a:rPr lang="en-US" sz="3200" b="1" dirty="0">
                <a:latin typeface="Verdana"/>
                <a:ea typeface="Verdana"/>
                <a:cs typeface="Verdana"/>
                <a:sym typeface="Verdana"/>
              </a:rPr>
              <a:t>3. Take Notes About Reading: Two-Column</a:t>
            </a:r>
            <a:endParaRPr sz="3200" dirty="0">
              <a:latin typeface="Calibri"/>
              <a:ea typeface="Calibri"/>
              <a:cs typeface="Calibri"/>
              <a:sym typeface="Calibri"/>
            </a:endParaRPr>
          </a:p>
        </p:txBody>
      </p:sp>
      <p:sp>
        <p:nvSpPr>
          <p:cNvPr id="2" name="Google Shape;1607;p153">
            <a:extLst>
              <a:ext uri="{FF2B5EF4-FFF2-40B4-BE49-F238E27FC236}">
                <a16:creationId xmlns:a16="http://schemas.microsoft.com/office/drawing/2014/main" id="{30A93BB6-95FC-28C4-4FF6-403A9D7FB131}"/>
              </a:ext>
            </a:extLst>
          </p:cNvPr>
          <p:cNvSpPr txBox="1">
            <a:spLocks/>
          </p:cNvSpPr>
          <p:nvPr/>
        </p:nvSpPr>
        <p:spPr>
          <a:xfrm>
            <a:off x="720587" y="1532139"/>
            <a:ext cx="4648200" cy="47244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0"/>
              </a:spcBef>
              <a:buFont typeface="Arial"/>
              <a:buNone/>
            </a:pPr>
            <a:r>
              <a:rPr lang="en-US" dirty="0">
                <a:latin typeface="Verdana"/>
                <a:ea typeface="Verdana"/>
                <a:cs typeface="Verdana"/>
                <a:sym typeface="Verdana"/>
              </a:rPr>
              <a:t>Simple format</a:t>
            </a:r>
            <a:endParaRPr lang="en-US" dirty="0"/>
          </a:p>
          <a:p>
            <a:pPr marL="0" indent="0">
              <a:lnSpc>
                <a:spcPct val="100000"/>
              </a:lnSpc>
              <a:spcBef>
                <a:spcPts val="280"/>
              </a:spcBef>
              <a:buSzPts val="1400"/>
              <a:buFont typeface="Arial"/>
              <a:buNone/>
            </a:pPr>
            <a:endParaRPr lang="en-US" sz="1400" dirty="0">
              <a:latin typeface="Verdana"/>
              <a:ea typeface="Verdana"/>
              <a:cs typeface="Verdana"/>
              <a:sym typeface="Verdana"/>
            </a:endParaRPr>
          </a:p>
          <a:p>
            <a:pPr marL="0" indent="0">
              <a:lnSpc>
                <a:spcPct val="100000"/>
              </a:lnSpc>
              <a:spcBef>
                <a:spcPts val="560"/>
              </a:spcBef>
              <a:buFont typeface="Arial"/>
              <a:buNone/>
            </a:pPr>
            <a:r>
              <a:rPr lang="en-US" dirty="0">
                <a:latin typeface="Verdana"/>
                <a:ea typeface="Verdana"/>
                <a:cs typeface="Verdana"/>
                <a:sym typeface="Verdana"/>
              </a:rPr>
              <a:t>Easy to study</a:t>
            </a:r>
            <a:endParaRPr lang="en-US" dirty="0"/>
          </a:p>
          <a:p>
            <a:pPr marL="88900" indent="0">
              <a:lnSpc>
                <a:spcPct val="100000"/>
              </a:lnSpc>
              <a:spcBef>
                <a:spcPts val="280"/>
              </a:spcBef>
              <a:buSzPts val="1400"/>
              <a:buFont typeface="Arial"/>
              <a:buNone/>
            </a:pPr>
            <a:endParaRPr lang="en-US" sz="1400" dirty="0">
              <a:latin typeface="Verdana"/>
              <a:ea typeface="Verdana"/>
              <a:cs typeface="Verdana"/>
              <a:sym typeface="Verdana"/>
            </a:endParaRPr>
          </a:p>
          <a:p>
            <a:pPr marL="0" indent="0">
              <a:lnSpc>
                <a:spcPct val="100000"/>
              </a:lnSpc>
              <a:spcBef>
                <a:spcPts val="560"/>
              </a:spcBef>
              <a:buFont typeface="Arial"/>
              <a:buNone/>
            </a:pPr>
            <a:r>
              <a:rPr lang="en-US" dirty="0">
                <a:latin typeface="Verdana"/>
                <a:ea typeface="Verdana"/>
                <a:cs typeface="Verdana"/>
                <a:sym typeface="Verdana"/>
              </a:rPr>
              <a:t>Good for lectures</a:t>
            </a:r>
            <a:endParaRPr lang="en-US" dirty="0"/>
          </a:p>
          <a:p>
            <a:pPr marL="88900" indent="0">
              <a:lnSpc>
                <a:spcPct val="100000"/>
              </a:lnSpc>
              <a:spcBef>
                <a:spcPts val="280"/>
              </a:spcBef>
              <a:buSzPts val="1400"/>
              <a:buFont typeface="Arial"/>
              <a:buNone/>
            </a:pPr>
            <a:endParaRPr lang="en-US" sz="1400" dirty="0">
              <a:latin typeface="Verdana"/>
              <a:ea typeface="Verdana"/>
              <a:cs typeface="Verdana"/>
              <a:sym typeface="Verdana"/>
            </a:endParaRPr>
          </a:p>
          <a:p>
            <a:pPr marL="0" indent="0">
              <a:lnSpc>
                <a:spcPct val="100000"/>
              </a:lnSpc>
              <a:spcBef>
                <a:spcPts val="560"/>
              </a:spcBef>
              <a:buFont typeface="Arial"/>
              <a:buNone/>
            </a:pPr>
            <a:r>
              <a:rPr lang="en-US" dirty="0">
                <a:latin typeface="Verdana"/>
                <a:ea typeface="Verdana"/>
                <a:cs typeface="Verdana"/>
                <a:sym typeface="Verdana"/>
              </a:rPr>
              <a:t>Versatile</a:t>
            </a:r>
            <a:endParaRPr lang="en-US" dirty="0"/>
          </a:p>
          <a:p>
            <a:pPr marL="88900" indent="0">
              <a:lnSpc>
                <a:spcPct val="100000"/>
              </a:lnSpc>
              <a:spcBef>
                <a:spcPts val="280"/>
              </a:spcBef>
              <a:buSzPts val="1400"/>
              <a:buFont typeface="Arial"/>
              <a:buNone/>
            </a:pPr>
            <a:endParaRPr lang="en-US" sz="1400" dirty="0">
              <a:latin typeface="Verdana"/>
              <a:ea typeface="Verdana"/>
              <a:cs typeface="Verdana"/>
              <a:sym typeface="Verdana"/>
            </a:endParaRPr>
          </a:p>
          <a:p>
            <a:pPr marL="0" indent="0">
              <a:lnSpc>
                <a:spcPct val="100000"/>
              </a:lnSpc>
              <a:spcBef>
                <a:spcPts val="560"/>
              </a:spcBef>
              <a:buFont typeface="Arial"/>
              <a:buNone/>
            </a:pPr>
            <a:r>
              <a:rPr lang="en-US" dirty="0">
                <a:latin typeface="Verdana"/>
                <a:ea typeface="Verdana"/>
                <a:cs typeface="Verdana"/>
                <a:sym typeface="Verdana"/>
              </a:rPr>
              <a:t>Promotes </a:t>
            </a:r>
            <a:r>
              <a:rPr lang="en-US" b="1" dirty="0">
                <a:latin typeface="Verdana"/>
                <a:ea typeface="Verdana"/>
                <a:cs typeface="Verdana"/>
                <a:sym typeface="Verdana"/>
              </a:rPr>
              <a:t>active</a:t>
            </a:r>
            <a:r>
              <a:rPr lang="en-US" dirty="0">
                <a:latin typeface="Verdana"/>
                <a:ea typeface="Verdana"/>
                <a:cs typeface="Verdana"/>
                <a:sym typeface="Verdana"/>
              </a:rPr>
              <a:t>   </a:t>
            </a:r>
            <a:r>
              <a:rPr lang="en-US" b="1" dirty="0">
                <a:latin typeface="Verdana"/>
                <a:ea typeface="Verdana"/>
                <a:cs typeface="Verdana"/>
                <a:sym typeface="Verdana"/>
              </a:rPr>
              <a:t>learning </a:t>
            </a:r>
            <a:r>
              <a:rPr lang="en-US" dirty="0">
                <a:latin typeface="Verdana"/>
                <a:ea typeface="Verdana"/>
                <a:cs typeface="Verdana"/>
                <a:sym typeface="Verdana"/>
              </a:rPr>
              <a:t>of what is </a:t>
            </a:r>
            <a:r>
              <a:rPr lang="en-US" b="1" dirty="0">
                <a:solidFill>
                  <a:srgbClr val="FF0000"/>
                </a:solidFill>
                <a:latin typeface="Verdana"/>
                <a:ea typeface="Verdana"/>
                <a:cs typeface="Verdana"/>
                <a:sym typeface="Verdana"/>
              </a:rPr>
              <a:t>read, said, done </a:t>
            </a:r>
            <a:endParaRPr lang="en-US" dirty="0">
              <a:solidFill>
                <a:srgbClr val="FF0000"/>
              </a:solidFill>
              <a:latin typeface="Verdana"/>
              <a:ea typeface="Verdana"/>
              <a:cs typeface="Verdana"/>
              <a:sym typeface="Verdana"/>
            </a:endParaRPr>
          </a:p>
        </p:txBody>
      </p:sp>
      <p:sp>
        <p:nvSpPr>
          <p:cNvPr id="1580" name="Google Shape;1580;p150"/>
          <p:cNvSpPr txBox="1"/>
          <p:nvPr/>
        </p:nvSpPr>
        <p:spPr>
          <a:xfrm>
            <a:off x="4876800" y="1641149"/>
            <a:ext cx="7315200" cy="461963"/>
          </a:xfrm>
          <a:prstGeom prst="rect">
            <a:avLst/>
          </a:prstGeom>
          <a:noFill/>
          <a:ln>
            <a:noFill/>
          </a:ln>
        </p:spPr>
        <p:txBody>
          <a:bodyPr spcFirstLastPara="1" wrap="square" lIns="91425" tIns="45700" rIns="91425" bIns="45700" anchor="t" anchorCtr="0">
            <a:spAutoFit/>
          </a:bodyPr>
          <a:lstStyle/>
          <a:p>
            <a:pPr>
              <a:buClr>
                <a:schemeClr val="dk1"/>
              </a:buClr>
              <a:buSzPts val="2400"/>
            </a:pPr>
            <a:r>
              <a:rPr lang="en-US" sz="2400" dirty="0">
                <a:solidFill>
                  <a:schemeClr val="dk1"/>
                </a:solidFill>
                <a:latin typeface="Verdana"/>
                <a:ea typeface="Verdana"/>
                <a:cs typeface="Verdana"/>
                <a:sym typeface="Verdana"/>
              </a:rPr>
              <a:t>Topic  ___________________________</a:t>
            </a:r>
            <a:endParaRPr sz="1800" dirty="0">
              <a:solidFill>
                <a:schemeClr val="dk1"/>
              </a:solidFill>
              <a:latin typeface="Calibri"/>
              <a:ea typeface="Calibri"/>
              <a:cs typeface="Calibri"/>
              <a:sym typeface="Calibri"/>
            </a:endParaRPr>
          </a:p>
        </p:txBody>
      </p:sp>
      <p:sp>
        <p:nvSpPr>
          <p:cNvPr id="1578" name="Google Shape;1578;p150">
            <a:extLst>
              <a:ext uri="{C183D7F6-B498-43B3-948B-1728B52AA6E4}">
                <adec:decorative xmlns:adec="http://schemas.microsoft.com/office/drawing/2017/decorative" val="1"/>
              </a:ext>
            </a:extLst>
          </p:cNvPr>
          <p:cNvSpPr/>
          <p:nvPr/>
        </p:nvSpPr>
        <p:spPr>
          <a:xfrm>
            <a:off x="4876800" y="2279282"/>
            <a:ext cx="7035800" cy="108431"/>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a:buClr>
                <a:schemeClr val="dk1"/>
              </a:buClr>
              <a:buSzPts val="2400"/>
            </a:pPr>
            <a:endParaRPr sz="2400">
              <a:solidFill>
                <a:schemeClr val="dk1"/>
              </a:solidFill>
              <a:latin typeface="Times"/>
              <a:ea typeface="Times"/>
              <a:cs typeface="Times"/>
              <a:sym typeface="Times"/>
            </a:endParaRPr>
          </a:p>
        </p:txBody>
      </p:sp>
      <p:sp>
        <p:nvSpPr>
          <p:cNvPr id="1581" name="Google Shape;1581;p150"/>
          <p:cNvSpPr txBox="1"/>
          <p:nvPr/>
        </p:nvSpPr>
        <p:spPr>
          <a:xfrm>
            <a:off x="4876800" y="2889354"/>
            <a:ext cx="2362200" cy="461963"/>
          </a:xfrm>
          <a:prstGeom prst="rect">
            <a:avLst/>
          </a:prstGeom>
          <a:noFill/>
          <a:ln>
            <a:noFill/>
          </a:ln>
        </p:spPr>
        <p:txBody>
          <a:bodyPr spcFirstLastPara="1" wrap="square" lIns="91425" tIns="45700" rIns="91425" bIns="45700" anchor="t" anchorCtr="0">
            <a:spAutoFit/>
          </a:bodyPr>
          <a:lstStyle/>
          <a:p>
            <a:pPr>
              <a:buClr>
                <a:schemeClr val="dk1"/>
              </a:buClr>
              <a:buSzPts val="2400"/>
            </a:pPr>
            <a:r>
              <a:rPr lang="en-US" sz="2400" dirty="0">
                <a:solidFill>
                  <a:schemeClr val="dk1"/>
                </a:solidFill>
                <a:latin typeface="Verdana"/>
                <a:ea typeface="Verdana"/>
                <a:cs typeface="Verdana"/>
                <a:sym typeface="Verdana"/>
              </a:rPr>
              <a:t>Big ideas</a:t>
            </a:r>
            <a:endParaRPr sz="1800" dirty="0">
              <a:solidFill>
                <a:schemeClr val="dk1"/>
              </a:solidFill>
              <a:latin typeface="Calibri"/>
              <a:ea typeface="Calibri"/>
              <a:cs typeface="Calibri"/>
              <a:sym typeface="Calibri"/>
            </a:endParaRPr>
          </a:p>
        </p:txBody>
      </p:sp>
      <p:sp>
        <p:nvSpPr>
          <p:cNvPr id="1579" name="Google Shape;1579;p150">
            <a:extLst>
              <a:ext uri="{C183D7F6-B498-43B3-948B-1728B52AA6E4}">
                <adec:decorative xmlns:adec="http://schemas.microsoft.com/office/drawing/2017/decorative" val="1"/>
              </a:ext>
            </a:extLst>
          </p:cNvPr>
          <p:cNvSpPr/>
          <p:nvPr/>
        </p:nvSpPr>
        <p:spPr>
          <a:xfrm rot="5400000">
            <a:off x="5029200" y="4297741"/>
            <a:ext cx="3962400" cy="152400"/>
          </a:xfrm>
          <a:prstGeom prst="rect">
            <a:avLst/>
          </a:prstGeom>
          <a:solidFill>
            <a:srgbClr val="808080"/>
          </a:solidFill>
          <a:ln w="381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a:buClr>
                <a:schemeClr val="dk1"/>
              </a:buClr>
              <a:buSzPts val="2400"/>
            </a:pPr>
            <a:endParaRPr sz="2400">
              <a:solidFill>
                <a:schemeClr val="dk1"/>
              </a:solidFill>
              <a:latin typeface="Times"/>
              <a:ea typeface="Times"/>
              <a:cs typeface="Times"/>
              <a:sym typeface="Times"/>
            </a:endParaRPr>
          </a:p>
        </p:txBody>
      </p:sp>
      <p:sp>
        <p:nvSpPr>
          <p:cNvPr id="1582" name="Google Shape;1582;p150"/>
          <p:cNvSpPr txBox="1"/>
          <p:nvPr/>
        </p:nvSpPr>
        <p:spPr>
          <a:xfrm>
            <a:off x="7801429" y="2941014"/>
            <a:ext cx="3886200" cy="461665"/>
          </a:xfrm>
          <a:prstGeom prst="rect">
            <a:avLst/>
          </a:prstGeom>
          <a:noFill/>
          <a:ln>
            <a:noFill/>
          </a:ln>
        </p:spPr>
        <p:txBody>
          <a:bodyPr spcFirstLastPara="1" wrap="square" lIns="91425" tIns="45700" rIns="91425" bIns="45700" anchor="t" anchorCtr="0">
            <a:spAutoFit/>
          </a:bodyPr>
          <a:lstStyle/>
          <a:p>
            <a:pPr>
              <a:buClr>
                <a:schemeClr val="dk1"/>
              </a:buClr>
              <a:buSzPts val="2400"/>
            </a:pPr>
            <a:r>
              <a:rPr lang="en-US" sz="2400" dirty="0">
                <a:solidFill>
                  <a:schemeClr val="dk1"/>
                </a:solidFill>
                <a:latin typeface="Verdana"/>
                <a:ea typeface="Verdana"/>
                <a:cs typeface="Verdana"/>
                <a:sym typeface="Verdana"/>
              </a:rPr>
              <a:t>Supporting details</a:t>
            </a:r>
            <a:endParaRPr sz="1800" dirty="0">
              <a:solidFill>
                <a:schemeClr val="dk1"/>
              </a:solidFill>
              <a:latin typeface="Calibri"/>
              <a:ea typeface="Calibri"/>
              <a:cs typeface="Calibri"/>
              <a:sym typeface="Calibri"/>
            </a:endParaRPr>
          </a:p>
        </p:txBody>
      </p:sp>
      <p:sp>
        <p:nvSpPr>
          <p:cNvPr id="8" name="TextBox 7">
            <a:extLst>
              <a:ext uri="{FF2B5EF4-FFF2-40B4-BE49-F238E27FC236}">
                <a16:creationId xmlns:a16="http://schemas.microsoft.com/office/drawing/2014/main" id="{EDEFB823-214B-015A-50F2-34173079F7C8}"/>
              </a:ext>
            </a:extLst>
          </p:cNvPr>
          <p:cNvSpPr txBox="1"/>
          <p:nvPr/>
        </p:nvSpPr>
        <p:spPr>
          <a:xfrm>
            <a:off x="10722851" y="6355141"/>
            <a:ext cx="1189749" cy="307777"/>
          </a:xfrm>
          <a:prstGeom prst="rect">
            <a:avLst/>
          </a:prstGeom>
          <a:noFill/>
        </p:spPr>
        <p:txBody>
          <a:bodyPr wrap="none" rtlCol="0">
            <a:spAutoFit/>
          </a:bodyPr>
          <a:lstStyle/>
          <a:p>
            <a:r>
              <a:rPr lang="en-US" dirty="0" err="1"/>
              <a:t>Sedita</a:t>
            </a:r>
            <a:r>
              <a:rPr lang="en-US" dirty="0"/>
              <a:t>, 2015</a:t>
            </a:r>
          </a:p>
        </p:txBody>
      </p:sp>
      <p:pic>
        <p:nvPicPr>
          <p:cNvPr id="9" name="Picture 8">
            <a:extLst>
              <a:ext uri="{FF2B5EF4-FFF2-40B4-BE49-F238E27FC236}">
                <a16:creationId xmlns:a16="http://schemas.microsoft.com/office/drawing/2014/main" id="{1633289B-E233-ABE5-B7EE-61CE5CA5983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8974" y="1"/>
            <a:ext cx="1683026" cy="155648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8AE549-9EE1-9836-9969-7B5407A1CE7F}"/>
              </a:ext>
            </a:extLst>
          </p:cNvPr>
          <p:cNvSpPr>
            <a:spLocks noGrp="1"/>
          </p:cNvSpPr>
          <p:nvPr>
            <p:ph type="title"/>
          </p:nvPr>
        </p:nvSpPr>
        <p:spPr>
          <a:xfrm>
            <a:off x="381000" y="-541780"/>
            <a:ext cx="11430000" cy="541780"/>
          </a:xfrm>
        </p:spPr>
        <p:txBody>
          <a:bodyPr vert="horz" lIns="91440" tIns="45720" rIns="91440" bIns="45720" rtlCol="0" anchor="b">
            <a:normAutofit fontScale="90000"/>
          </a:bodyPr>
          <a:lstStyle/>
          <a:p>
            <a:r>
              <a:rPr lang="en-US" dirty="0"/>
              <a:t>disclaimer</a:t>
            </a:r>
          </a:p>
        </p:txBody>
      </p:sp>
      <p:sp>
        <p:nvSpPr>
          <p:cNvPr id="4" name="TextBox 3">
            <a:extLst>
              <a:ext uri="{FF2B5EF4-FFF2-40B4-BE49-F238E27FC236}">
                <a16:creationId xmlns:a16="http://schemas.microsoft.com/office/drawing/2014/main" id="{211D1D72-A59C-AC76-45F3-E29FDF1E820F}"/>
              </a:ext>
            </a:extLst>
          </p:cNvPr>
          <p:cNvSpPr txBox="1"/>
          <p:nvPr/>
        </p:nvSpPr>
        <p:spPr>
          <a:xfrm>
            <a:off x="690734" y="1124909"/>
            <a:ext cx="10887280" cy="4893647"/>
          </a:xfrm>
          <a:prstGeom prst="rect">
            <a:avLst/>
          </a:prstGeom>
          <a:noFill/>
        </p:spPr>
        <p:txBody>
          <a:bodyPr wrap="square" rtlCol="0">
            <a:spAutoFit/>
          </a:bodyPr>
          <a:lstStyle/>
          <a:p>
            <a:r>
              <a:rPr lang="en-US" sz="2400" b="0" i="1" dirty="0">
                <a:solidFill>
                  <a:srgbClr val="000000"/>
                </a:solidFill>
                <a:effectLst/>
                <a:latin typeface="Source Sans Pro" panose="020B0503030403020204" pitchFamily="34" charset="0"/>
              </a:rPr>
              <a:t>This presentation contains examples and resource materials that are provided for the user’s convenience. The inclusion of any material is not intended to reflect its importance, nor is it intended to endorse any views expressed, or products or services. These materials may contain the views and recommendations of the presenter as well as hypertext links, contact addresses and websites to information created and maintained by other public and private organizations. The opinions expressed in any of these materials do not necessarily reflect the positions or policies of the U.S. Department of Education or Ohio Department of Education and Workforce. The U.S. Department of Education and Ohio Department of Education and Workforce do not control or guarantee the accuracy, relevance, timeliness, or completeness of any outside information included in these materials. Mentions of specific programs or products in these examples are designed to provide clearer understanding and are not meant as endorsements. </a:t>
            </a:r>
            <a:r>
              <a:rPr lang="en-US" sz="2400" b="0" i="0" dirty="0">
                <a:solidFill>
                  <a:srgbClr val="000000"/>
                </a:solidFill>
                <a:effectLst/>
                <a:latin typeface="Source Sans Pro" panose="020B0503030403020204" pitchFamily="34" charset="0"/>
              </a:rPr>
              <a:t>  </a:t>
            </a:r>
            <a:endParaRPr lang="en-US" sz="2400" dirty="0"/>
          </a:p>
        </p:txBody>
      </p:sp>
    </p:spTree>
    <p:extLst>
      <p:ext uri="{BB962C8B-B14F-4D97-AF65-F5344CB8AC3E}">
        <p14:creationId xmlns:p14="http://schemas.microsoft.com/office/powerpoint/2010/main" val="489098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E76EDD-4864-632C-408F-839E13030BBE}"/>
              </a:ext>
            </a:extLst>
          </p:cNvPr>
          <p:cNvSpPr txBox="1">
            <a:spLocks noGrp="1"/>
          </p:cNvSpPr>
          <p:nvPr>
            <p:ph type="title" idx="4294967295"/>
          </p:nvPr>
        </p:nvSpPr>
        <p:spPr>
          <a:xfrm>
            <a:off x="361198" y="2749351"/>
            <a:ext cx="2490490" cy="1200329"/>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Explain the role of human blood cells. </a:t>
            </a:r>
          </a:p>
        </p:txBody>
      </p:sp>
      <p:pic>
        <p:nvPicPr>
          <p:cNvPr id="12" name="Picture 11" descr="Table that explains the role of human blood cells">
            <a:extLst>
              <a:ext uri="{FF2B5EF4-FFF2-40B4-BE49-F238E27FC236}">
                <a16:creationId xmlns:a16="http://schemas.microsoft.com/office/drawing/2014/main" id="{A8EA5C0B-EDFA-5669-56FC-BFE183A11FC5}"/>
              </a:ext>
            </a:extLst>
          </p:cNvPr>
          <p:cNvPicPr>
            <a:picLocks noChangeAspect="1"/>
          </p:cNvPicPr>
          <p:nvPr/>
        </p:nvPicPr>
        <p:blipFill>
          <a:blip r:embed="rId3"/>
          <a:stretch>
            <a:fillRect/>
          </a:stretch>
        </p:blipFill>
        <p:spPr>
          <a:xfrm>
            <a:off x="1821816" y="107921"/>
            <a:ext cx="10227149" cy="6224714"/>
          </a:xfrm>
          <a:prstGeom prst="rect">
            <a:avLst/>
          </a:prstGeom>
        </p:spPr>
      </p:pic>
      <p:sp>
        <p:nvSpPr>
          <p:cNvPr id="13" name="TextBox 12">
            <a:extLst>
              <a:ext uri="{FF2B5EF4-FFF2-40B4-BE49-F238E27FC236}">
                <a16:creationId xmlns:a16="http://schemas.microsoft.com/office/drawing/2014/main" id="{12C13408-1272-D61B-A05E-B980376B4C41}"/>
              </a:ext>
            </a:extLst>
          </p:cNvPr>
          <p:cNvSpPr txBox="1"/>
          <p:nvPr/>
        </p:nvSpPr>
        <p:spPr>
          <a:xfrm>
            <a:off x="10575234" y="6442302"/>
            <a:ext cx="1189749" cy="307777"/>
          </a:xfrm>
          <a:prstGeom prst="rect">
            <a:avLst/>
          </a:prstGeom>
          <a:noFill/>
        </p:spPr>
        <p:txBody>
          <a:bodyPr wrap="none" rtlCol="0">
            <a:spAutoFit/>
          </a:bodyPr>
          <a:lstStyle/>
          <a:p>
            <a:r>
              <a:rPr lang="en-US" dirty="0" err="1"/>
              <a:t>Sedita</a:t>
            </a:r>
            <a:r>
              <a:rPr lang="en-US" dirty="0"/>
              <a:t>, 2023</a:t>
            </a:r>
          </a:p>
        </p:txBody>
      </p:sp>
    </p:spTree>
    <p:extLst>
      <p:ext uri="{BB962C8B-B14F-4D97-AF65-F5344CB8AC3E}">
        <p14:creationId xmlns:p14="http://schemas.microsoft.com/office/powerpoint/2010/main" val="2122612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E76EDD-4864-632C-408F-839E13030BBE}"/>
              </a:ext>
            </a:extLst>
          </p:cNvPr>
          <p:cNvSpPr txBox="1">
            <a:spLocks noGrp="1"/>
          </p:cNvSpPr>
          <p:nvPr>
            <p:ph type="title" idx="4294967295"/>
          </p:nvPr>
        </p:nvSpPr>
        <p:spPr>
          <a:xfrm>
            <a:off x="395974" y="2423887"/>
            <a:ext cx="1998884" cy="1200329"/>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Tracking More Than One Source </a:t>
            </a:r>
          </a:p>
        </p:txBody>
      </p:sp>
      <p:pic>
        <p:nvPicPr>
          <p:cNvPr id="3" name="Picture 2" descr="Table on the Sumerian Religion">
            <a:extLst>
              <a:ext uri="{FF2B5EF4-FFF2-40B4-BE49-F238E27FC236}">
                <a16:creationId xmlns:a16="http://schemas.microsoft.com/office/drawing/2014/main" id="{78C1EE0C-F602-E749-CC85-49B6D40F7EE4}"/>
              </a:ext>
            </a:extLst>
          </p:cNvPr>
          <p:cNvPicPr>
            <a:picLocks noChangeAspect="1"/>
          </p:cNvPicPr>
          <p:nvPr/>
        </p:nvPicPr>
        <p:blipFill>
          <a:blip r:embed="rId3"/>
          <a:stretch>
            <a:fillRect/>
          </a:stretch>
        </p:blipFill>
        <p:spPr>
          <a:xfrm>
            <a:off x="1637690" y="531747"/>
            <a:ext cx="10441937" cy="5794505"/>
          </a:xfrm>
          <a:prstGeom prst="rect">
            <a:avLst/>
          </a:prstGeom>
        </p:spPr>
      </p:pic>
      <p:sp>
        <p:nvSpPr>
          <p:cNvPr id="4" name="TextBox 3">
            <a:extLst>
              <a:ext uri="{FF2B5EF4-FFF2-40B4-BE49-F238E27FC236}">
                <a16:creationId xmlns:a16="http://schemas.microsoft.com/office/drawing/2014/main" id="{1974FB0F-8803-08E9-3891-2534B845AC6F}"/>
              </a:ext>
            </a:extLst>
          </p:cNvPr>
          <p:cNvSpPr txBox="1"/>
          <p:nvPr/>
        </p:nvSpPr>
        <p:spPr>
          <a:xfrm>
            <a:off x="10612354" y="6398423"/>
            <a:ext cx="1189749" cy="307777"/>
          </a:xfrm>
          <a:prstGeom prst="rect">
            <a:avLst/>
          </a:prstGeom>
          <a:noFill/>
        </p:spPr>
        <p:txBody>
          <a:bodyPr wrap="none" rtlCol="0">
            <a:spAutoFit/>
          </a:bodyPr>
          <a:lstStyle/>
          <a:p>
            <a:r>
              <a:rPr lang="en-US" dirty="0" err="1"/>
              <a:t>Sedita</a:t>
            </a:r>
            <a:r>
              <a:rPr lang="en-US" dirty="0"/>
              <a:t>, 2023</a:t>
            </a:r>
          </a:p>
        </p:txBody>
      </p:sp>
    </p:spTree>
    <p:extLst>
      <p:ext uri="{BB962C8B-B14F-4D97-AF65-F5344CB8AC3E}">
        <p14:creationId xmlns:p14="http://schemas.microsoft.com/office/powerpoint/2010/main" val="3002785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BD9CDF9-B57D-556E-5004-59524487B056}"/>
              </a:ext>
            </a:extLst>
          </p:cNvPr>
          <p:cNvSpPr>
            <a:spLocks noGrp="1"/>
          </p:cNvSpPr>
          <p:nvPr>
            <p:ph type="title"/>
          </p:nvPr>
        </p:nvSpPr>
        <p:spPr>
          <a:xfrm>
            <a:off x="381000" y="-1325563"/>
            <a:ext cx="11430000" cy="1325563"/>
          </a:xfrm>
        </p:spPr>
        <p:txBody>
          <a:bodyPr vert="horz" lIns="91440" tIns="45720" rIns="91440" bIns="45720" rtlCol="0" anchor="b">
            <a:normAutofit/>
          </a:bodyPr>
          <a:lstStyle/>
          <a:p>
            <a:r>
              <a:rPr lang="en-US" dirty="0"/>
              <a:t>Summarizing text</a:t>
            </a:r>
          </a:p>
        </p:txBody>
      </p:sp>
      <p:sp>
        <p:nvSpPr>
          <p:cNvPr id="4" name="Google Shape;1583;p150">
            <a:extLst>
              <a:ext uri="{FF2B5EF4-FFF2-40B4-BE49-F238E27FC236}">
                <a16:creationId xmlns:a16="http://schemas.microsoft.com/office/drawing/2014/main" id="{FD495552-36CA-E6EA-B313-BC98C980BCE1}"/>
              </a:ext>
            </a:extLst>
          </p:cNvPr>
          <p:cNvSpPr txBox="1"/>
          <p:nvPr/>
        </p:nvSpPr>
        <p:spPr>
          <a:xfrm>
            <a:off x="504371" y="400775"/>
            <a:ext cx="11030858" cy="584735"/>
          </a:xfrm>
          <a:prstGeom prst="rect">
            <a:avLst/>
          </a:prstGeom>
          <a:noFill/>
          <a:ln>
            <a:noFill/>
          </a:ln>
        </p:spPr>
        <p:txBody>
          <a:bodyPr spcFirstLastPara="1" wrap="square" lIns="91425" tIns="45700" rIns="91425" bIns="45700" anchor="t" anchorCtr="0">
            <a:spAutoFit/>
          </a:bodyPr>
          <a:lstStyle/>
          <a:p>
            <a:pPr algn="ctr">
              <a:buClr>
                <a:schemeClr val="dk2"/>
              </a:buClr>
              <a:buSzPts val="3600"/>
            </a:pPr>
            <a:r>
              <a:rPr lang="en-US" sz="3200" b="1" dirty="0">
                <a:latin typeface="Source Sans Pro" panose="020B0503030403020204" pitchFamily="34" charset="0"/>
                <a:ea typeface="Source Sans Pro" panose="020B0503030403020204" pitchFamily="34" charset="0"/>
                <a:cs typeface="Verdana"/>
                <a:sym typeface="Verdana"/>
              </a:rPr>
              <a:t>4. Summarizing Text</a:t>
            </a:r>
            <a:endParaRPr sz="3200" dirty="0">
              <a:latin typeface="Source Sans Pro" panose="020B0503030403020204" pitchFamily="34" charset="0"/>
              <a:ea typeface="Source Sans Pro" panose="020B0503030403020204" pitchFamily="34" charset="0"/>
              <a:cs typeface="Calibri"/>
              <a:sym typeface="Calibri"/>
            </a:endParaRPr>
          </a:p>
        </p:txBody>
      </p:sp>
      <p:sp>
        <p:nvSpPr>
          <p:cNvPr id="250882" name="Content Placeholder 2"/>
          <p:cNvSpPr>
            <a:spLocks noGrp="1"/>
          </p:cNvSpPr>
          <p:nvPr>
            <p:ph sz="half" idx="1"/>
          </p:nvPr>
        </p:nvSpPr>
        <p:spPr>
          <a:xfrm>
            <a:off x="504371" y="1591197"/>
            <a:ext cx="11225174" cy="4876800"/>
          </a:xfrm>
        </p:spPr>
        <p:txBody>
          <a:bodyPr>
            <a:normAutofit lnSpcReduction="10000"/>
          </a:bodyPr>
          <a:lstStyle/>
          <a:p>
            <a:pPr eaLnBrk="1" hangingPunct="1">
              <a:lnSpc>
                <a:spcPct val="120000"/>
              </a:lnSpc>
              <a:spcBef>
                <a:spcPts val="0"/>
              </a:spcBef>
            </a:pPr>
            <a:r>
              <a:rPr lang="en-US" dirty="0">
                <a:solidFill>
                  <a:schemeClr val="tx1"/>
                </a:solidFill>
                <a:ea typeface="Source Sans Pro" panose="020B0503030403020204" pitchFamily="34" charset="0"/>
              </a:rPr>
              <a:t>A shorter, condensed statement of the main ideas or events from something                          read, said, or done;  </a:t>
            </a:r>
            <a:r>
              <a:rPr lang="en-US" dirty="0">
                <a:ea typeface="Source Sans Pro" panose="020B0503030403020204" pitchFamily="34" charset="0"/>
              </a:rPr>
              <a:t>i</a:t>
            </a:r>
            <a:r>
              <a:rPr lang="en-US" dirty="0">
                <a:solidFill>
                  <a:schemeClr val="tx1"/>
                </a:solidFill>
                <a:ea typeface="Source Sans Pro" panose="020B0503030403020204" pitchFamily="34" charset="0"/>
              </a:rPr>
              <a:t>ncludes only a few essential details </a:t>
            </a:r>
          </a:p>
          <a:p>
            <a:pPr eaLnBrk="1" hangingPunct="1">
              <a:lnSpc>
                <a:spcPct val="120000"/>
              </a:lnSpc>
              <a:spcBef>
                <a:spcPts val="0"/>
              </a:spcBef>
            </a:pPr>
            <a:endParaRPr lang="en-US" dirty="0">
              <a:solidFill>
                <a:schemeClr val="tx1"/>
              </a:solidFill>
              <a:ea typeface="Source Sans Pro" panose="020B0503030403020204" pitchFamily="34" charset="0"/>
            </a:endParaRPr>
          </a:p>
          <a:p>
            <a:r>
              <a:rPr lang="en-US" dirty="0">
                <a:solidFill>
                  <a:schemeClr val="tx1"/>
                </a:solidFill>
                <a:ea typeface="Source Sans Pro" panose="020B0503030403020204" pitchFamily="34" charset="0"/>
              </a:rPr>
              <a:t>Different from retell, paraphrase, and other writing tasks</a:t>
            </a:r>
          </a:p>
          <a:p>
            <a:pPr eaLnBrk="1" hangingPunct="1">
              <a:lnSpc>
                <a:spcPct val="120000"/>
              </a:lnSpc>
              <a:spcBef>
                <a:spcPts val="0"/>
              </a:spcBef>
            </a:pPr>
            <a:endParaRPr lang="en-US" dirty="0">
              <a:solidFill>
                <a:schemeClr val="tx1"/>
              </a:solidFill>
              <a:ea typeface="Source Sans Pro" panose="020B0503030403020204" pitchFamily="34" charset="0"/>
            </a:endParaRPr>
          </a:p>
          <a:p>
            <a:pPr eaLnBrk="1" hangingPunct="1">
              <a:lnSpc>
                <a:spcPct val="120000"/>
              </a:lnSpc>
              <a:spcBef>
                <a:spcPts val="0"/>
              </a:spcBef>
            </a:pPr>
            <a:r>
              <a:rPr lang="en-US" dirty="0">
                <a:solidFill>
                  <a:schemeClr val="tx1"/>
                </a:solidFill>
                <a:ea typeface="Source Sans Pro" panose="020B0503030403020204" pitchFamily="34" charset="0"/>
              </a:rPr>
              <a:t>Length will vary depending on source</a:t>
            </a:r>
          </a:p>
          <a:p>
            <a:pPr eaLnBrk="1" hangingPunct="1">
              <a:lnSpc>
                <a:spcPct val="120000"/>
              </a:lnSpc>
              <a:spcBef>
                <a:spcPts val="0"/>
              </a:spcBef>
            </a:pPr>
            <a:endParaRPr lang="en-US" dirty="0">
              <a:solidFill>
                <a:schemeClr val="tx1"/>
              </a:solidFill>
              <a:ea typeface="Source Sans Pro" panose="020B0503030403020204" pitchFamily="34" charset="0"/>
            </a:endParaRPr>
          </a:p>
          <a:p>
            <a:pPr eaLnBrk="1" hangingPunct="1">
              <a:lnSpc>
                <a:spcPct val="120000"/>
              </a:lnSpc>
              <a:spcBef>
                <a:spcPts val="0"/>
              </a:spcBef>
            </a:pPr>
            <a:r>
              <a:rPr lang="en-US" dirty="0">
                <a:solidFill>
                  <a:schemeClr val="tx1"/>
                </a:solidFill>
                <a:ea typeface="Source Sans Pro" panose="020B0503030403020204" pitchFamily="34" charset="0"/>
              </a:rPr>
              <a:t>Can be used as formative assessment</a:t>
            </a:r>
          </a:p>
          <a:p>
            <a:pPr eaLnBrk="1" hangingPunct="1">
              <a:lnSpc>
                <a:spcPct val="120000"/>
              </a:lnSpc>
              <a:spcBef>
                <a:spcPts val="0"/>
              </a:spcBef>
            </a:pPr>
            <a:endParaRPr lang="en-US" dirty="0">
              <a:ea typeface="Source Sans Pro" panose="020B0503030403020204" pitchFamily="34" charset="0"/>
            </a:endParaRPr>
          </a:p>
          <a:p>
            <a:r>
              <a:rPr lang="en-US" dirty="0">
                <a:solidFill>
                  <a:schemeClr val="tx1"/>
                </a:solidFill>
                <a:ea typeface="Source Sans Pro" panose="020B0503030403020204" pitchFamily="34" charset="0"/>
              </a:rPr>
              <a:t>An  important “life skill”</a:t>
            </a:r>
          </a:p>
          <a:p>
            <a:pPr eaLnBrk="1" hangingPunct="1">
              <a:lnSpc>
                <a:spcPct val="120000"/>
              </a:lnSpc>
              <a:spcBef>
                <a:spcPts val="0"/>
              </a:spcBef>
            </a:pPr>
            <a:endParaRPr lang="en-US" sz="2200" dirty="0">
              <a:solidFill>
                <a:schemeClr val="tx1"/>
              </a:solidFill>
              <a:latin typeface="Verdana" charset="0"/>
            </a:endParaRPr>
          </a:p>
          <a:p>
            <a:pPr eaLnBrk="1" hangingPunct="1"/>
            <a:endParaRPr lang="en-US" sz="2200" dirty="0">
              <a:latin typeface="Verdana" charset="0"/>
            </a:endParaRPr>
          </a:p>
          <a:p>
            <a:pPr eaLnBrk="1" hangingPunct="1"/>
            <a:endParaRPr lang="en-US" sz="2400" dirty="0">
              <a:latin typeface="Verdana" charset="0"/>
            </a:endParaRPr>
          </a:p>
          <a:p>
            <a:pPr eaLnBrk="1" hangingPunct="1"/>
            <a:endParaRPr lang="en-US" sz="2400" dirty="0">
              <a:latin typeface="Verdana" charset="0"/>
              <a:ea typeface="ＭＳ Ｐゴシック" charset="0"/>
              <a:cs typeface="ＭＳ Ｐゴシック" charset="0"/>
            </a:endParaRPr>
          </a:p>
          <a:p>
            <a:pPr marL="0" indent="0">
              <a:buNone/>
            </a:pPr>
            <a:endParaRPr lang="en-US" sz="2400" dirty="0">
              <a:latin typeface="Verdana" charset="0"/>
              <a:ea typeface="ＭＳ Ｐゴシック" charset="0"/>
              <a:cs typeface="ＭＳ Ｐゴシック" charset="0"/>
            </a:endParaRPr>
          </a:p>
          <a:p>
            <a:pPr eaLnBrk="1" hangingPunct="1"/>
            <a:endParaRPr lang="en-US" sz="2400" dirty="0">
              <a:latin typeface="Verdana" charset="0"/>
              <a:ea typeface="ＭＳ Ｐゴシック" charset="0"/>
              <a:cs typeface="ＭＳ Ｐゴシック" charset="0"/>
            </a:endParaRPr>
          </a:p>
          <a:p>
            <a:pPr eaLnBrk="1" hangingPunct="1"/>
            <a:endParaRPr lang="en-US" sz="2000" i="1" dirty="0">
              <a:solidFill>
                <a:srgbClr val="FF0000"/>
              </a:solidFill>
              <a:latin typeface="Verdana" charset="0"/>
              <a:ea typeface="ＭＳ Ｐゴシック" charset="0"/>
              <a:cs typeface="ＭＳ Ｐゴシック" charset="0"/>
            </a:endParaRPr>
          </a:p>
        </p:txBody>
      </p:sp>
      <p:sp>
        <p:nvSpPr>
          <p:cNvPr id="7" name="TextBox 6">
            <a:extLst>
              <a:ext uri="{FF2B5EF4-FFF2-40B4-BE49-F238E27FC236}">
                <a16:creationId xmlns:a16="http://schemas.microsoft.com/office/drawing/2014/main" id="{41AD7114-DA69-5726-FA25-43786D2527E5}"/>
              </a:ext>
            </a:extLst>
          </p:cNvPr>
          <p:cNvSpPr txBox="1"/>
          <p:nvPr/>
        </p:nvSpPr>
        <p:spPr>
          <a:xfrm>
            <a:off x="10345480" y="6348822"/>
            <a:ext cx="1189749" cy="307777"/>
          </a:xfrm>
          <a:prstGeom prst="rect">
            <a:avLst/>
          </a:prstGeom>
          <a:noFill/>
        </p:spPr>
        <p:txBody>
          <a:bodyPr wrap="none" rtlCol="0">
            <a:spAutoFit/>
          </a:bodyPr>
          <a:lstStyle/>
          <a:p>
            <a:r>
              <a:rPr lang="en-US" dirty="0" err="1"/>
              <a:t>Sedita</a:t>
            </a:r>
            <a:r>
              <a:rPr lang="en-US" dirty="0"/>
              <a:t>, 2015</a:t>
            </a:r>
          </a:p>
        </p:txBody>
      </p:sp>
      <p:pic>
        <p:nvPicPr>
          <p:cNvPr id="3" name="Google Shape;306;p16">
            <a:extLst>
              <a:ext uri="{FF2B5EF4-FFF2-40B4-BE49-F238E27FC236}">
                <a16:creationId xmlns:a16="http://schemas.microsoft.com/office/drawing/2014/main" id="{FCD5B70C-E52E-232B-0393-5BDB1C70F555}"/>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234324" y="4011530"/>
            <a:ext cx="2274650" cy="1740237"/>
          </a:xfrm>
          <a:prstGeom prst="rect">
            <a:avLst/>
          </a:prstGeom>
          <a:noFill/>
          <a:ln>
            <a:noFill/>
          </a:ln>
        </p:spPr>
      </p:pic>
      <p:pic>
        <p:nvPicPr>
          <p:cNvPr id="2" name="Picture 1">
            <a:extLst>
              <a:ext uri="{FF2B5EF4-FFF2-40B4-BE49-F238E27FC236}">
                <a16:creationId xmlns:a16="http://schemas.microsoft.com/office/drawing/2014/main" id="{3485B8C9-D2E6-9051-6FB5-482B30F8C02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8974" y="1"/>
            <a:ext cx="1683026" cy="1556482"/>
          </a:xfrm>
          <a:prstGeom prst="rect">
            <a:avLst/>
          </a:prstGeom>
        </p:spPr>
      </p:pic>
    </p:spTree>
    <p:extLst>
      <p:ext uri="{BB962C8B-B14F-4D97-AF65-F5344CB8AC3E}">
        <p14:creationId xmlns:p14="http://schemas.microsoft.com/office/powerpoint/2010/main" val="1411624158"/>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B65B6-A432-399A-816A-6EEA8EA895A1}"/>
              </a:ext>
            </a:extLst>
          </p:cNvPr>
          <p:cNvSpPr>
            <a:spLocks noGrp="1"/>
          </p:cNvSpPr>
          <p:nvPr>
            <p:ph type="title"/>
          </p:nvPr>
        </p:nvSpPr>
        <p:spPr/>
        <p:txBody>
          <a:bodyPr>
            <a:normAutofit fontScale="90000"/>
          </a:bodyPr>
          <a:lstStyle/>
          <a:p>
            <a:r>
              <a:rPr lang="en-US" dirty="0"/>
              <a:t>How to teach summarizing</a:t>
            </a:r>
          </a:p>
        </p:txBody>
      </p:sp>
      <p:sp>
        <p:nvSpPr>
          <p:cNvPr id="3" name="Content Placeholder 2">
            <a:extLst>
              <a:ext uri="{FF2B5EF4-FFF2-40B4-BE49-F238E27FC236}">
                <a16:creationId xmlns:a16="http://schemas.microsoft.com/office/drawing/2014/main" id="{259957EC-36CA-45B9-8349-970F5703EB6A}"/>
              </a:ext>
            </a:extLst>
          </p:cNvPr>
          <p:cNvSpPr>
            <a:spLocks noGrp="1"/>
          </p:cNvSpPr>
          <p:nvPr>
            <p:ph idx="1"/>
          </p:nvPr>
        </p:nvSpPr>
        <p:spPr>
          <a:xfrm>
            <a:off x="381000" y="1141236"/>
            <a:ext cx="11429999" cy="5215114"/>
          </a:xfrm>
        </p:spPr>
        <p:txBody>
          <a:bodyPr/>
          <a:lstStyle/>
          <a:p>
            <a:r>
              <a:rPr lang="en-US" dirty="0"/>
              <a:t>Teach students:</a:t>
            </a:r>
          </a:p>
          <a:p>
            <a:pPr lvl="1"/>
            <a:r>
              <a:rPr lang="en-US" sz="2400" dirty="0"/>
              <a:t>What a summary is, how it is different from </a:t>
            </a:r>
            <a:r>
              <a:rPr lang="en-US" sz="2400" dirty="0" err="1"/>
              <a:t>othe</a:t>
            </a:r>
            <a:r>
              <a:rPr lang="en-US" sz="2400" dirty="0"/>
              <a:t> </a:t>
            </a:r>
            <a:r>
              <a:rPr lang="en-US" sz="2400" dirty="0" err="1"/>
              <a:t>rwriting</a:t>
            </a:r>
            <a:endParaRPr lang="en-US" sz="2400" dirty="0"/>
          </a:p>
          <a:p>
            <a:pPr lvl="1"/>
            <a:r>
              <a:rPr lang="en-US" sz="2400" dirty="0"/>
              <a:t>How to identify main ideas</a:t>
            </a:r>
          </a:p>
          <a:p>
            <a:pPr lvl="1"/>
            <a:r>
              <a:rPr lang="en-US" sz="2400" dirty="0"/>
              <a:t>How to generate summaries from text and non-text</a:t>
            </a:r>
          </a:p>
          <a:p>
            <a:pPr lvl="1"/>
            <a:endParaRPr lang="en-US" dirty="0"/>
          </a:p>
          <a:p>
            <a:r>
              <a:rPr lang="en-US" dirty="0"/>
              <a:t>I, We, You: model and use think aloud</a:t>
            </a:r>
          </a:p>
          <a:p>
            <a:endParaRPr lang="en-US" dirty="0"/>
          </a:p>
          <a:p>
            <a:r>
              <a:rPr lang="en-US" dirty="0"/>
              <a:t>Provide scaffolds</a:t>
            </a:r>
          </a:p>
        </p:txBody>
      </p:sp>
      <p:sp>
        <p:nvSpPr>
          <p:cNvPr id="4" name="Slide Number Placeholder 3">
            <a:extLst>
              <a:ext uri="{FF2B5EF4-FFF2-40B4-BE49-F238E27FC236}">
                <a16:creationId xmlns:a16="http://schemas.microsoft.com/office/drawing/2014/main" id="{D93B9C3C-7C3D-15D7-4EAE-668078B70CF5}"/>
              </a:ext>
            </a:extLst>
          </p:cNvPr>
          <p:cNvSpPr>
            <a:spLocks noGrp="1"/>
          </p:cNvSpPr>
          <p:nvPr>
            <p:ph type="sldNum" sz="quarter" idx="11"/>
          </p:nvPr>
        </p:nvSpPr>
        <p:spPr/>
        <p:txBody>
          <a:bodyPr/>
          <a:lstStyle/>
          <a:p>
            <a:fld id="{383B7B7A-CDDA-7C44-B1B0-1F1E45567B3B}" type="slidenum">
              <a:rPr lang="en-US" smtClean="0"/>
              <a:pPr/>
              <a:t>23</a:t>
            </a:fld>
            <a:endParaRPr lang="en-US"/>
          </a:p>
        </p:txBody>
      </p:sp>
    </p:spTree>
    <p:extLst>
      <p:ext uri="{BB962C8B-B14F-4D97-AF65-F5344CB8AC3E}">
        <p14:creationId xmlns:p14="http://schemas.microsoft.com/office/powerpoint/2010/main" val="3771119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65"/>
        <p:cNvGrpSpPr/>
        <p:nvPr/>
      </p:nvGrpSpPr>
      <p:grpSpPr>
        <a:xfrm>
          <a:off x="0" y="0"/>
          <a:ext cx="0" cy="0"/>
          <a:chOff x="0" y="0"/>
          <a:chExt cx="0" cy="0"/>
        </a:xfrm>
      </p:grpSpPr>
      <p:sp>
        <p:nvSpPr>
          <p:cNvPr id="2" name="Title 1">
            <a:extLst>
              <a:ext uri="{FF2B5EF4-FFF2-40B4-BE49-F238E27FC236}">
                <a16:creationId xmlns:a16="http://schemas.microsoft.com/office/drawing/2014/main" id="{44486261-7E10-6B9C-1FB2-93AFD12DE4FC}"/>
              </a:ext>
            </a:extLst>
          </p:cNvPr>
          <p:cNvSpPr txBox="1">
            <a:spLocks noGrp="1"/>
          </p:cNvSpPr>
          <p:nvPr>
            <p:ph type="title" idx="4294967295"/>
          </p:nvPr>
        </p:nvSpPr>
        <p:spPr>
          <a:xfrm>
            <a:off x="381000" y="335069"/>
            <a:ext cx="11430000" cy="5417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l" defTabSz="914400" rtl="0" eaLnBrk="1" latinLnBrk="0" hangingPunct="1">
              <a:lnSpc>
                <a:spcPct val="90000"/>
              </a:lnSpc>
              <a:spcBef>
                <a:spcPct val="0"/>
              </a:spcBef>
              <a:buNone/>
              <a:defRPr sz="3600" b="1" kern="1200" cap="all" baseline="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dirty="0" err="1">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rPr>
              <a:t>Scafold</a:t>
            </a:r>
            <a:r>
              <a:rPr kumimoji="0" lang="en-US" sz="3200" b="0" i="0" u="none" strike="noStrike" kern="1200" cap="all"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rPr>
              <a:t>: How To Write a Summary</a:t>
            </a:r>
          </a:p>
        </p:txBody>
      </p:sp>
      <p:sp>
        <p:nvSpPr>
          <p:cNvPr id="2567" name="Google Shape;2567;p254"/>
          <p:cNvSpPr txBox="1">
            <a:spLocks noGrp="1"/>
          </p:cNvSpPr>
          <p:nvPr>
            <p:ph type="body" idx="4294967295"/>
          </p:nvPr>
        </p:nvSpPr>
        <p:spPr>
          <a:xfrm>
            <a:off x="381000" y="1375241"/>
            <a:ext cx="6997262" cy="4876800"/>
          </a:xfrm>
          <a:prstGeom prst="rect">
            <a:avLst/>
          </a:prstGeom>
          <a:noFill/>
          <a:ln>
            <a:noFill/>
          </a:ln>
        </p:spPr>
        <p:txBody>
          <a:bodyPr spcFirstLastPara="1" vert="horz" wrap="square" lIns="91425" tIns="45700" rIns="91425" bIns="45700" rtlCol="0" anchor="t" anchorCtr="0">
            <a:noAutofit/>
          </a:bodyPr>
          <a:lstStyle/>
          <a:p>
            <a:pPr marL="514350" indent="-514350">
              <a:lnSpc>
                <a:spcPct val="100000"/>
              </a:lnSpc>
              <a:spcAft>
                <a:spcPts val="0"/>
              </a:spcAft>
              <a:buClr>
                <a:schemeClr val="dk1"/>
              </a:buClr>
              <a:buSzPts val="2000"/>
              <a:buFont typeface="Verdana"/>
              <a:buAutoNum type="arabicPeriod"/>
            </a:pPr>
            <a:r>
              <a:rPr lang="en-US" dirty="0">
                <a:latin typeface="Verdana" panose="020B0604030504040204" pitchFamily="34" charset="0"/>
                <a:ea typeface="Verdana" panose="020B0604030504040204" pitchFamily="34" charset="0"/>
                <a:cs typeface="Verdana" panose="020B0604030504040204" pitchFamily="34" charset="0"/>
                <a:sym typeface="Verdana"/>
              </a:rPr>
              <a:t>Distinguish main ideas from details.</a:t>
            </a:r>
            <a:endParaRPr dirty="0">
              <a:latin typeface="Verdana" panose="020B0604030504040204" pitchFamily="34" charset="0"/>
              <a:ea typeface="Verdana" panose="020B0604030504040204" pitchFamily="34" charset="0"/>
              <a:cs typeface="Verdana" panose="020B0604030504040204" pitchFamily="34" charset="0"/>
            </a:endParaRPr>
          </a:p>
          <a:p>
            <a:pPr marL="514350" indent="-514350">
              <a:lnSpc>
                <a:spcPct val="100000"/>
              </a:lnSpc>
              <a:spcBef>
                <a:spcPts val="1600"/>
              </a:spcBef>
              <a:spcAft>
                <a:spcPts val="0"/>
              </a:spcAft>
              <a:buClr>
                <a:schemeClr val="dk1"/>
              </a:buClr>
              <a:buSzPts val="2000"/>
              <a:buFont typeface="Verdana"/>
              <a:buAutoNum type="arabicPeriod"/>
            </a:pPr>
            <a:r>
              <a:rPr lang="en-US" dirty="0">
                <a:latin typeface="Verdana" panose="020B0604030504040204" pitchFamily="34" charset="0"/>
                <a:ea typeface="Verdana" panose="020B0604030504040204" pitchFamily="34" charset="0"/>
                <a:cs typeface="Verdana" panose="020B0604030504040204" pitchFamily="34" charset="0"/>
                <a:sym typeface="Verdana"/>
              </a:rPr>
              <a:t>Write in phrase form.</a:t>
            </a:r>
            <a:endParaRPr dirty="0">
              <a:latin typeface="Verdana" panose="020B0604030504040204" pitchFamily="34" charset="0"/>
              <a:ea typeface="Verdana" panose="020B0604030504040204" pitchFamily="34" charset="0"/>
              <a:cs typeface="Verdana" panose="020B0604030504040204" pitchFamily="34" charset="0"/>
            </a:endParaRPr>
          </a:p>
          <a:p>
            <a:pPr marL="514350" indent="-514350">
              <a:lnSpc>
                <a:spcPct val="100000"/>
              </a:lnSpc>
              <a:spcBef>
                <a:spcPts val="1600"/>
              </a:spcBef>
              <a:spcAft>
                <a:spcPts val="0"/>
              </a:spcAft>
              <a:buClr>
                <a:schemeClr val="dk1"/>
              </a:buClr>
              <a:buSzPts val="2000"/>
              <a:buFont typeface="Verdana"/>
              <a:buAutoNum type="arabicPeriod"/>
            </a:pPr>
            <a:r>
              <a:rPr lang="en-US" dirty="0">
                <a:latin typeface="Verdana" panose="020B0604030504040204" pitchFamily="34" charset="0"/>
                <a:ea typeface="Verdana" panose="020B0604030504040204" pitchFamily="34" charset="0"/>
                <a:cs typeface="Verdana" panose="020B0604030504040204" pitchFamily="34" charset="0"/>
                <a:sym typeface="Verdana"/>
              </a:rPr>
              <a:t>Begin with an introductory statement.</a:t>
            </a:r>
            <a:endParaRPr dirty="0">
              <a:latin typeface="Verdana" panose="020B0604030504040204" pitchFamily="34" charset="0"/>
              <a:ea typeface="Verdana" panose="020B0604030504040204" pitchFamily="34" charset="0"/>
              <a:cs typeface="Verdana" panose="020B0604030504040204" pitchFamily="34" charset="0"/>
            </a:endParaRPr>
          </a:p>
          <a:p>
            <a:pPr marL="514350" indent="-514350">
              <a:lnSpc>
                <a:spcPct val="100000"/>
              </a:lnSpc>
              <a:spcBef>
                <a:spcPts val="1600"/>
              </a:spcBef>
              <a:spcAft>
                <a:spcPts val="0"/>
              </a:spcAft>
              <a:buClr>
                <a:schemeClr val="dk1"/>
              </a:buClr>
              <a:buSzPts val="2000"/>
              <a:buFont typeface="Verdana"/>
              <a:buAutoNum type="arabicPeriod"/>
            </a:pPr>
            <a:r>
              <a:rPr lang="en-US" dirty="0">
                <a:latin typeface="Verdana" panose="020B0604030504040204" pitchFamily="34" charset="0"/>
                <a:ea typeface="Verdana" panose="020B0604030504040204" pitchFamily="34" charset="0"/>
                <a:cs typeface="Verdana" panose="020B0604030504040204" pitchFamily="34" charset="0"/>
                <a:sym typeface="Verdana"/>
              </a:rPr>
              <a:t>Turn main ideas into sentences and include a few details.</a:t>
            </a:r>
            <a:endParaRPr dirty="0">
              <a:latin typeface="Verdana" panose="020B0604030504040204" pitchFamily="34" charset="0"/>
              <a:ea typeface="Verdana" panose="020B0604030504040204" pitchFamily="34" charset="0"/>
              <a:cs typeface="Verdana" panose="020B0604030504040204" pitchFamily="34" charset="0"/>
            </a:endParaRPr>
          </a:p>
          <a:p>
            <a:pPr marL="514350" indent="-514350">
              <a:lnSpc>
                <a:spcPct val="100000"/>
              </a:lnSpc>
              <a:spcBef>
                <a:spcPts val="1600"/>
              </a:spcBef>
              <a:spcAft>
                <a:spcPts val="0"/>
              </a:spcAft>
              <a:buClr>
                <a:schemeClr val="dk1"/>
              </a:buClr>
              <a:buSzPts val="2000"/>
              <a:buFont typeface="Verdana"/>
              <a:buAutoNum type="arabicPeriod"/>
            </a:pPr>
            <a:r>
              <a:rPr lang="en-US" dirty="0">
                <a:latin typeface="Verdana" panose="020B0604030504040204" pitchFamily="34" charset="0"/>
                <a:ea typeface="Verdana" panose="020B0604030504040204" pitchFamily="34" charset="0"/>
                <a:cs typeface="Verdana" panose="020B0604030504040204" pitchFamily="34" charset="0"/>
                <a:sym typeface="Verdana"/>
              </a:rPr>
              <a:t>Combine the sentences.</a:t>
            </a:r>
            <a:endParaRPr dirty="0">
              <a:latin typeface="Verdana" panose="020B0604030504040204" pitchFamily="34" charset="0"/>
              <a:ea typeface="Verdana" panose="020B0604030504040204" pitchFamily="34" charset="0"/>
              <a:cs typeface="Verdana" panose="020B0604030504040204" pitchFamily="34" charset="0"/>
            </a:endParaRPr>
          </a:p>
          <a:p>
            <a:pPr marL="514350" indent="-514350">
              <a:lnSpc>
                <a:spcPct val="100000"/>
              </a:lnSpc>
              <a:spcBef>
                <a:spcPts val="1600"/>
              </a:spcBef>
              <a:spcAft>
                <a:spcPts val="0"/>
              </a:spcAft>
              <a:buClr>
                <a:schemeClr val="dk1"/>
              </a:buClr>
              <a:buSzPts val="2000"/>
              <a:buFont typeface="Verdana"/>
              <a:buAutoNum type="arabicPeriod"/>
            </a:pPr>
            <a:r>
              <a:rPr lang="en-US" dirty="0">
                <a:latin typeface="Verdana" panose="020B0604030504040204" pitchFamily="34" charset="0"/>
                <a:ea typeface="Verdana" panose="020B0604030504040204" pitchFamily="34" charset="0"/>
                <a:cs typeface="Verdana" panose="020B0604030504040204" pitchFamily="34" charset="0"/>
                <a:sym typeface="Verdana"/>
              </a:rPr>
              <a:t>Incorporate transition words.</a:t>
            </a:r>
            <a:endParaRPr dirty="0">
              <a:latin typeface="Verdana" panose="020B0604030504040204" pitchFamily="34" charset="0"/>
              <a:ea typeface="Verdana" panose="020B0604030504040204" pitchFamily="34" charset="0"/>
              <a:cs typeface="Verdana" panose="020B0604030504040204" pitchFamily="34" charset="0"/>
            </a:endParaRPr>
          </a:p>
          <a:p>
            <a:pPr marL="514350" indent="-514350">
              <a:lnSpc>
                <a:spcPct val="100000"/>
              </a:lnSpc>
              <a:spcBef>
                <a:spcPts val="1600"/>
              </a:spcBef>
              <a:spcAft>
                <a:spcPts val="0"/>
              </a:spcAft>
              <a:buClr>
                <a:schemeClr val="dk1"/>
              </a:buClr>
              <a:buSzPts val="2000"/>
              <a:buFont typeface="Verdana"/>
              <a:buAutoNum type="arabicPeriod"/>
            </a:pPr>
            <a:r>
              <a:rPr lang="en-US" dirty="0">
                <a:latin typeface="Verdana" panose="020B0604030504040204" pitchFamily="34" charset="0"/>
                <a:ea typeface="Verdana" panose="020B0604030504040204" pitchFamily="34" charset="0"/>
                <a:cs typeface="Verdana" panose="020B0604030504040204" pitchFamily="34" charset="0"/>
                <a:sym typeface="Verdana"/>
              </a:rPr>
              <a:t>Proofread.</a:t>
            </a:r>
            <a:endParaRPr dirty="0">
              <a:latin typeface="Verdana" panose="020B0604030504040204" pitchFamily="34" charset="0"/>
              <a:ea typeface="Verdana" panose="020B0604030504040204" pitchFamily="34" charset="0"/>
              <a:cs typeface="Verdana" panose="020B0604030504040204" pitchFamily="34" charset="0"/>
            </a:endParaRPr>
          </a:p>
          <a:p>
            <a:pPr marL="514350" indent="-361950">
              <a:lnSpc>
                <a:spcPct val="100000"/>
              </a:lnSpc>
              <a:spcBef>
                <a:spcPts val="1680"/>
              </a:spcBef>
              <a:spcAft>
                <a:spcPts val="0"/>
              </a:spcAft>
              <a:buClr>
                <a:schemeClr val="dk1"/>
              </a:buClr>
              <a:buSzPts val="2400"/>
              <a:buNone/>
            </a:pPr>
            <a:endParaRPr dirty="0">
              <a:latin typeface="Verdana"/>
              <a:ea typeface="Verdana"/>
              <a:cs typeface="Verdana"/>
              <a:sym typeface="Verdana"/>
            </a:endParaRPr>
          </a:p>
        </p:txBody>
      </p:sp>
      <p:sp>
        <p:nvSpPr>
          <p:cNvPr id="2569" name="Google Shape;2569;p254"/>
          <p:cNvSpPr txBox="1"/>
          <p:nvPr/>
        </p:nvSpPr>
        <p:spPr>
          <a:xfrm>
            <a:off x="7378262" y="1623848"/>
            <a:ext cx="4432738" cy="3570168"/>
          </a:xfrm>
          <a:prstGeom prst="rect">
            <a:avLst/>
          </a:prstGeom>
          <a:solidFill>
            <a:srgbClr val="F2F2F2"/>
          </a:solidFill>
          <a:ln w="2857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algn="ctr">
              <a:buClr>
                <a:schemeClr val="dk1"/>
              </a:buClr>
              <a:buSzPts val="800"/>
            </a:pPr>
            <a:endParaRPr sz="800" b="1" i="1" dirty="0">
              <a:solidFill>
                <a:srgbClr val="FF0000"/>
              </a:solidFill>
              <a:latin typeface="Verdana"/>
              <a:ea typeface="Verdana"/>
              <a:cs typeface="Verdana"/>
              <a:sym typeface="Verdana"/>
            </a:endParaRPr>
          </a:p>
          <a:p>
            <a:pPr algn="ctr">
              <a:buClr>
                <a:srgbClr val="FF0000"/>
              </a:buClr>
              <a:buSzPts val="2400"/>
            </a:pPr>
            <a:r>
              <a:rPr lang="en-US" sz="2400" b="1" i="1" dirty="0">
                <a:solidFill>
                  <a:srgbClr val="FF0000"/>
                </a:solidFill>
                <a:latin typeface="Verdana"/>
                <a:ea typeface="Verdana"/>
                <a:cs typeface="Verdana"/>
                <a:sym typeface="Verdana"/>
              </a:rPr>
              <a:t>MIST</a:t>
            </a:r>
            <a:endParaRPr dirty="0">
              <a:solidFill>
                <a:schemeClr val="dk1"/>
              </a:solidFill>
              <a:latin typeface="Calibri"/>
              <a:ea typeface="Calibri"/>
              <a:cs typeface="Calibri"/>
              <a:sym typeface="Calibri"/>
            </a:endParaRPr>
          </a:p>
          <a:p>
            <a:pPr>
              <a:buClr>
                <a:schemeClr val="dk1"/>
              </a:buClr>
              <a:buSzPts val="1800"/>
            </a:pPr>
            <a:endParaRPr i="1" dirty="0">
              <a:solidFill>
                <a:schemeClr val="dk1"/>
              </a:solidFill>
              <a:latin typeface="Verdana"/>
              <a:ea typeface="Verdana"/>
              <a:cs typeface="Verdana"/>
              <a:sym typeface="Verdana"/>
            </a:endParaRPr>
          </a:p>
          <a:p>
            <a:pPr>
              <a:buClr>
                <a:srgbClr val="FF0000"/>
              </a:buClr>
              <a:buSzPts val="2000"/>
            </a:pPr>
            <a:r>
              <a:rPr lang="en-US" sz="2000" b="1" i="1" dirty="0">
                <a:solidFill>
                  <a:srgbClr val="FF0000"/>
                </a:solidFill>
                <a:latin typeface="Verdana"/>
                <a:ea typeface="Verdana"/>
                <a:cs typeface="Verdana"/>
                <a:sym typeface="Verdana"/>
              </a:rPr>
              <a:t> </a:t>
            </a:r>
            <a:r>
              <a:rPr lang="en-US" sz="2400" b="1" i="1" dirty="0">
                <a:solidFill>
                  <a:srgbClr val="FF0000"/>
                </a:solidFill>
                <a:latin typeface="Verdana" panose="020B0604030504040204" pitchFamily="34" charset="0"/>
                <a:ea typeface="Verdana" panose="020B0604030504040204" pitchFamily="34" charset="0"/>
                <a:cs typeface="Verdana" panose="020B0604030504040204" pitchFamily="34" charset="0"/>
                <a:sym typeface="Verdana"/>
              </a:rPr>
              <a:t>M</a:t>
            </a:r>
            <a:r>
              <a:rPr lang="en-US" sz="2400" i="1"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ain ideas listed</a:t>
            </a:r>
            <a:endParaRPr sz="2400"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a:p>
            <a:pPr>
              <a:buClr>
                <a:schemeClr val="dk1"/>
              </a:buClr>
              <a:buSzPts val="1800"/>
            </a:pPr>
            <a:endParaRPr sz="2400" i="1"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endParaRPr>
          </a:p>
          <a:p>
            <a:pPr>
              <a:buClr>
                <a:srgbClr val="FF0000"/>
              </a:buClr>
              <a:buSzPts val="2000"/>
            </a:pPr>
            <a:r>
              <a:rPr lang="en-US" sz="2400" b="1" i="1" dirty="0">
                <a:solidFill>
                  <a:srgbClr val="FF0000"/>
                </a:solidFill>
                <a:latin typeface="Verdana" panose="020B0604030504040204" pitchFamily="34" charset="0"/>
                <a:ea typeface="Verdana" panose="020B0604030504040204" pitchFamily="34" charset="0"/>
                <a:cs typeface="Verdana" panose="020B0604030504040204" pitchFamily="34" charset="0"/>
                <a:sym typeface="Verdana"/>
              </a:rPr>
              <a:t> I</a:t>
            </a:r>
            <a:r>
              <a:rPr lang="en-US" sz="2400" i="1"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ntroductory sentence </a:t>
            </a:r>
            <a:endParaRPr sz="2400"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a:p>
            <a:pPr>
              <a:buClr>
                <a:schemeClr val="dk1"/>
              </a:buClr>
              <a:buSzPts val="1800"/>
            </a:pPr>
            <a:endParaRPr sz="2400" i="1"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endParaRPr>
          </a:p>
          <a:p>
            <a:pPr>
              <a:buClr>
                <a:srgbClr val="FF0000"/>
              </a:buClr>
              <a:buSzPts val="2000"/>
            </a:pPr>
            <a:r>
              <a:rPr lang="en-US" sz="2400" b="1" i="1" dirty="0">
                <a:solidFill>
                  <a:srgbClr val="FF0000"/>
                </a:solidFill>
                <a:latin typeface="Verdana" panose="020B0604030504040204" pitchFamily="34" charset="0"/>
                <a:ea typeface="Verdana" panose="020B0604030504040204" pitchFamily="34" charset="0"/>
                <a:cs typeface="Verdana" panose="020B0604030504040204" pitchFamily="34" charset="0"/>
                <a:sym typeface="Verdana"/>
              </a:rPr>
              <a:t> S</a:t>
            </a:r>
            <a:r>
              <a:rPr lang="en-US" sz="2400" i="1"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entences with main ideas</a:t>
            </a:r>
            <a:endParaRPr sz="2400"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a:p>
            <a:pPr>
              <a:buClr>
                <a:schemeClr val="dk1"/>
              </a:buClr>
              <a:buSzPts val="1800"/>
            </a:pPr>
            <a:endParaRPr sz="2400" i="1"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endParaRPr>
          </a:p>
          <a:p>
            <a:pPr>
              <a:buClr>
                <a:srgbClr val="FF0000"/>
              </a:buClr>
              <a:buSzPts val="2000"/>
            </a:pPr>
            <a:r>
              <a:rPr lang="en-US" sz="2400" b="1" i="1" dirty="0">
                <a:solidFill>
                  <a:srgbClr val="FF0000"/>
                </a:solidFill>
                <a:latin typeface="Verdana" panose="020B0604030504040204" pitchFamily="34" charset="0"/>
                <a:ea typeface="Verdana" panose="020B0604030504040204" pitchFamily="34" charset="0"/>
                <a:cs typeface="Verdana" panose="020B0604030504040204" pitchFamily="34" charset="0"/>
                <a:sym typeface="Verdana"/>
              </a:rPr>
              <a:t> T</a:t>
            </a:r>
            <a:r>
              <a:rPr lang="en-US" sz="2400" i="1"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ransitions added</a:t>
            </a:r>
            <a:endParaRPr sz="2400"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a:p>
            <a:pPr>
              <a:buClr>
                <a:schemeClr val="dk1"/>
              </a:buClr>
              <a:buSzPts val="800"/>
            </a:pPr>
            <a:endParaRPr sz="800" dirty="0">
              <a:solidFill>
                <a:schemeClr val="dk1"/>
              </a:solidFill>
              <a:latin typeface="Times"/>
              <a:ea typeface="Times"/>
              <a:cs typeface="Times"/>
              <a:sym typeface="Time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83">
          <a:extLst>
            <a:ext uri="{FF2B5EF4-FFF2-40B4-BE49-F238E27FC236}">
              <a16:creationId xmlns:a16="http://schemas.microsoft.com/office/drawing/2014/main" id="{E39C574B-6B6A-3CCE-F121-522F48D0839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BD7F119-82E0-76DF-2528-83E83F866B2B}"/>
              </a:ext>
            </a:extLst>
          </p:cNvPr>
          <p:cNvSpPr txBox="1">
            <a:spLocks noGrp="1"/>
          </p:cNvSpPr>
          <p:nvPr>
            <p:ph type="title" idx="4294967295"/>
          </p:nvPr>
        </p:nvSpPr>
        <p:spPr>
          <a:xfrm>
            <a:off x="384040" y="2286001"/>
            <a:ext cx="3639207" cy="3322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l" defTabSz="914400" rtl="0" eaLnBrk="1" latinLnBrk="0" hangingPunct="1">
              <a:lnSpc>
                <a:spcPct val="90000"/>
              </a:lnSpc>
              <a:spcBef>
                <a:spcPct val="0"/>
              </a:spcBef>
              <a:buNone/>
              <a:defRPr sz="3600" b="1" kern="1200" cap="all" baseline="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rPr>
              <a:t>Scaffold: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rPr>
              <a:t>List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rPr>
              <a:t>of Transitions</a:t>
            </a:r>
          </a:p>
        </p:txBody>
      </p:sp>
      <p:sp>
        <p:nvSpPr>
          <p:cNvPr id="2587" name="Google Shape;2587;p256">
            <a:extLst>
              <a:ext uri="{FF2B5EF4-FFF2-40B4-BE49-F238E27FC236}">
                <a16:creationId xmlns:a16="http://schemas.microsoft.com/office/drawing/2014/main" id="{4DE99299-86AE-BEE2-0985-F616E56BB0E8}"/>
              </a:ext>
            </a:extLst>
          </p:cNvPr>
          <p:cNvSpPr txBox="1"/>
          <p:nvPr/>
        </p:nvSpPr>
        <p:spPr>
          <a:xfrm rot="-5400000">
            <a:off x="3786505" y="3045789"/>
            <a:ext cx="1981200" cy="461624"/>
          </a:xfrm>
          <a:prstGeom prst="rect">
            <a:avLst/>
          </a:prstGeom>
          <a:noFill/>
          <a:ln>
            <a:noFill/>
          </a:ln>
        </p:spPr>
        <p:txBody>
          <a:bodyPr spcFirstLastPara="1" wrap="square" lIns="91425" tIns="45700" rIns="91425" bIns="45700" anchor="t" anchorCtr="0">
            <a:spAutoFit/>
          </a:bodyPr>
          <a:lstStyle/>
          <a:p>
            <a:pPr algn="ctr">
              <a:buClr>
                <a:srgbClr val="FF0000"/>
              </a:buClr>
              <a:buSzPts val="2000"/>
            </a:pPr>
            <a:r>
              <a:rPr lang="en-US" sz="2400" i="1" dirty="0">
                <a:solidFill>
                  <a:srgbClr val="FF0000"/>
                </a:solidFill>
                <a:latin typeface="Source Sans Pro" panose="020B0503030403020204" pitchFamily="34" charset="0"/>
                <a:ea typeface="Source Sans Pro" panose="020B0503030403020204" pitchFamily="34" charset="0"/>
                <a:cs typeface="Verdana"/>
                <a:sym typeface="Verdana"/>
              </a:rPr>
              <a:t>purpose</a:t>
            </a:r>
            <a:endParaRPr sz="2400" dirty="0">
              <a:solidFill>
                <a:schemeClr val="dk1"/>
              </a:solidFill>
              <a:latin typeface="Source Sans Pro" panose="020B0503030403020204" pitchFamily="34" charset="0"/>
              <a:ea typeface="Source Sans Pro" panose="020B0503030403020204" pitchFamily="34" charset="0"/>
              <a:cs typeface="Calibri"/>
              <a:sym typeface="Calibri"/>
            </a:endParaRPr>
          </a:p>
        </p:txBody>
      </p:sp>
      <p:sp>
        <p:nvSpPr>
          <p:cNvPr id="2586" name="Google Shape;2586;p256" descr="Scaffold connector to list of transitions">
            <a:extLst>
              <a:ext uri="{FF2B5EF4-FFF2-40B4-BE49-F238E27FC236}">
                <a16:creationId xmlns:a16="http://schemas.microsoft.com/office/drawing/2014/main" id="{628CD433-A3FA-4056-EADA-DBC1B43E8FA3}"/>
              </a:ext>
            </a:extLst>
          </p:cNvPr>
          <p:cNvSpPr/>
          <p:nvPr/>
        </p:nvSpPr>
        <p:spPr>
          <a:xfrm>
            <a:off x="5186215" y="609600"/>
            <a:ext cx="887145" cy="5638800"/>
          </a:xfrm>
          <a:prstGeom prst="leftBrace">
            <a:avLst>
              <a:gd name="adj1" fmla="val 8333"/>
              <a:gd name="adj2" fmla="val 50000"/>
            </a:avLst>
          </a:prstGeom>
          <a:noFill/>
          <a:ln w="158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a:buClr>
                <a:schemeClr val="dk1"/>
              </a:buClr>
              <a:buSzPts val="2400"/>
            </a:pPr>
            <a:endParaRPr sz="2400">
              <a:solidFill>
                <a:schemeClr val="dk1"/>
              </a:solidFill>
              <a:latin typeface="Times"/>
              <a:ea typeface="Times"/>
              <a:cs typeface="Times"/>
              <a:sym typeface="Times"/>
            </a:endParaRPr>
          </a:p>
        </p:txBody>
      </p:sp>
      <p:pic>
        <p:nvPicPr>
          <p:cNvPr id="2585" name="Google Shape;2585;p256" descr="transition-words grades 4-12.pdf">
            <a:extLst>
              <a:ext uri="{FF2B5EF4-FFF2-40B4-BE49-F238E27FC236}">
                <a16:creationId xmlns:a16="http://schemas.microsoft.com/office/drawing/2014/main" id="{0E777B78-A291-408A-D0D6-BFF7BE2A6818}"/>
              </a:ext>
            </a:extLst>
          </p:cNvPr>
          <p:cNvPicPr preferRelativeResize="0"/>
          <p:nvPr/>
        </p:nvPicPr>
        <p:blipFill rotWithShape="1">
          <a:blip r:embed="rId4">
            <a:alphaModFix/>
          </a:blip>
          <a:srcRect/>
          <a:stretch/>
        </p:blipFill>
        <p:spPr>
          <a:xfrm>
            <a:off x="5629788" y="-152399"/>
            <a:ext cx="5299364" cy="6858000"/>
          </a:xfrm>
          <a:prstGeom prst="rect">
            <a:avLst/>
          </a:prstGeom>
          <a:noFill/>
          <a:ln>
            <a:noFill/>
          </a:ln>
        </p:spPr>
      </p:pic>
      <p:pic>
        <p:nvPicPr>
          <p:cNvPr id="2" name="Picture 1">
            <a:extLst>
              <a:ext uri="{FF2B5EF4-FFF2-40B4-BE49-F238E27FC236}">
                <a16:creationId xmlns:a16="http://schemas.microsoft.com/office/drawing/2014/main" id="{92145B8B-3AB6-2763-2EEA-39C4B331EC7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8974" y="1"/>
            <a:ext cx="1683026" cy="1556482"/>
          </a:xfrm>
          <a:prstGeom prst="rect">
            <a:avLst/>
          </a:prstGeom>
        </p:spPr>
      </p:pic>
    </p:spTree>
    <p:extLst>
      <p:ext uri="{BB962C8B-B14F-4D97-AF65-F5344CB8AC3E}">
        <p14:creationId xmlns:p14="http://schemas.microsoft.com/office/powerpoint/2010/main" val="1782231497"/>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49"/>
        <p:cNvGrpSpPr/>
        <p:nvPr/>
      </p:nvGrpSpPr>
      <p:grpSpPr>
        <a:xfrm>
          <a:off x="0" y="0"/>
          <a:ext cx="0" cy="0"/>
          <a:chOff x="0" y="0"/>
          <a:chExt cx="0" cy="0"/>
        </a:xfrm>
      </p:grpSpPr>
      <p:sp>
        <p:nvSpPr>
          <p:cNvPr id="2" name="Title 1">
            <a:extLst>
              <a:ext uri="{FF2B5EF4-FFF2-40B4-BE49-F238E27FC236}">
                <a16:creationId xmlns:a16="http://schemas.microsoft.com/office/drawing/2014/main" id="{CBDC5EB5-C2CA-7083-2190-F1EB3026D89C}"/>
              </a:ext>
            </a:extLst>
          </p:cNvPr>
          <p:cNvSpPr txBox="1">
            <a:spLocks noGrp="1"/>
          </p:cNvSpPr>
          <p:nvPr>
            <p:ph type="title" idx="4294967295"/>
          </p:nvPr>
        </p:nvSpPr>
        <p:spPr>
          <a:xfrm>
            <a:off x="384040" y="2286001"/>
            <a:ext cx="3639207" cy="3322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l" defTabSz="914400" rtl="0" eaLnBrk="1" latinLnBrk="0" hangingPunct="1">
              <a:lnSpc>
                <a:spcPct val="90000"/>
              </a:lnSpc>
              <a:spcBef>
                <a:spcPct val="0"/>
              </a:spcBef>
              <a:buNone/>
              <a:defRPr sz="3600" b="1" kern="1200" cap="all" baseline="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rPr>
              <a:t>Scaffold: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rPr>
              <a:t>Summary Template</a:t>
            </a:r>
          </a:p>
        </p:txBody>
      </p:sp>
      <p:pic>
        <p:nvPicPr>
          <p:cNvPr id="2652" name="Google Shape;2652;p259" descr="Summary Template"/>
          <p:cNvPicPr preferRelativeResize="0"/>
          <p:nvPr/>
        </p:nvPicPr>
        <p:blipFill rotWithShape="1">
          <a:blip r:embed="rId3">
            <a:alphaModFix/>
          </a:blip>
          <a:srcRect/>
          <a:stretch/>
        </p:blipFill>
        <p:spPr>
          <a:xfrm>
            <a:off x="5914505" y="304800"/>
            <a:ext cx="4508500" cy="6248400"/>
          </a:xfrm>
          <a:prstGeom prst="rect">
            <a:avLst/>
          </a:prstGeom>
          <a:noFill/>
          <a:ln w="9525" cap="flat" cmpd="sng">
            <a:solidFill>
              <a:srgbClr val="FF0000"/>
            </a:solidFill>
            <a:prstDash val="solid"/>
            <a:miter lim="800000"/>
            <a:headEnd type="none" w="sm" len="sm"/>
            <a:tailEnd type="none" w="sm" len="sm"/>
          </a:ln>
        </p:spPr>
      </p:pic>
    </p:spTree>
    <p:extLst>
      <p:ext uri="{BB962C8B-B14F-4D97-AF65-F5344CB8AC3E}">
        <p14:creationId xmlns:p14="http://schemas.microsoft.com/office/powerpoint/2010/main" val="1709285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2DB0E-1D79-EEAB-25BC-ACE4EFD5DE10}"/>
            </a:ext>
          </a:extLst>
        </p:cNvPr>
        <p:cNvGrpSpPr/>
        <p:nvPr/>
      </p:nvGrpSpPr>
      <p:grpSpPr>
        <a:xfrm>
          <a:off x="0" y="0"/>
          <a:ext cx="0" cy="0"/>
          <a:chOff x="0" y="0"/>
          <a:chExt cx="0" cy="0"/>
        </a:xfrm>
      </p:grpSpPr>
      <p:sp>
        <p:nvSpPr>
          <p:cNvPr id="7" name="Google Shape;1583;p150">
            <a:extLst>
              <a:ext uri="{FF2B5EF4-FFF2-40B4-BE49-F238E27FC236}">
                <a16:creationId xmlns:a16="http://schemas.microsoft.com/office/drawing/2014/main" id="{3FE3002B-D361-6406-B0C2-5C257EE8500C}"/>
              </a:ext>
            </a:extLst>
          </p:cNvPr>
          <p:cNvSpPr txBox="1">
            <a:spLocks noGrp="1"/>
          </p:cNvSpPr>
          <p:nvPr>
            <p:ph type="title" idx="4294967295"/>
          </p:nvPr>
        </p:nvSpPr>
        <p:spPr>
          <a:xfrm>
            <a:off x="613353" y="244560"/>
            <a:ext cx="11030858" cy="58473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2"/>
              </a:buClr>
              <a:buSzPts val="3600"/>
              <a:buFontTx/>
              <a:buNone/>
              <a:tabLst/>
              <a:defRPr/>
            </a:pPr>
            <a:r>
              <a:rPr kumimoji="0" lang="en-US" sz="3200" b="1" i="0" u="none" strike="noStrike" kern="1200" cap="none" spc="0" normalizeH="0" baseline="0" noProof="0" dirty="0">
                <a:ln>
                  <a:noFill/>
                </a:ln>
                <a:solidFill>
                  <a:schemeClr val="tx1"/>
                </a:solidFill>
                <a:effectLst/>
                <a:uLnTx/>
                <a:uFillTx/>
                <a:latin typeface="Verdana"/>
                <a:ea typeface="Verdana"/>
                <a:cs typeface="Verdana"/>
                <a:sym typeface="Verdana"/>
              </a:rPr>
              <a:t>5. Writing Prompts</a:t>
            </a:r>
            <a:endParaRPr kumimoji="0" lang="en-US" sz="3200" b="0" i="0" u="none" strike="noStrike" kern="1200" cap="none" spc="0" normalizeH="0" baseline="0" noProof="0" dirty="0">
              <a:ln>
                <a:noFill/>
              </a:ln>
              <a:solidFill>
                <a:schemeClr val="tx1"/>
              </a:solidFill>
              <a:effectLst/>
              <a:uLnTx/>
              <a:uFillTx/>
              <a:latin typeface="Calibri"/>
              <a:ea typeface="Calibri"/>
              <a:cs typeface="Calibri"/>
              <a:sym typeface="Calibri"/>
            </a:endParaRPr>
          </a:p>
        </p:txBody>
      </p:sp>
      <p:sp>
        <p:nvSpPr>
          <p:cNvPr id="4" name="Text Placeholder 3">
            <a:extLst>
              <a:ext uri="{FF2B5EF4-FFF2-40B4-BE49-F238E27FC236}">
                <a16:creationId xmlns:a16="http://schemas.microsoft.com/office/drawing/2014/main" id="{58BABBE0-D4BA-D8AD-1CD1-2EE4510A9287}"/>
              </a:ext>
            </a:extLst>
          </p:cNvPr>
          <p:cNvSpPr>
            <a:spLocks noGrp="1"/>
          </p:cNvSpPr>
          <p:nvPr>
            <p:ph type="body" idx="4294967295"/>
          </p:nvPr>
        </p:nvSpPr>
        <p:spPr>
          <a:xfrm>
            <a:off x="275771" y="1086828"/>
            <a:ext cx="11706022" cy="5143524"/>
          </a:xfrm>
        </p:spPr>
        <p:txBody>
          <a:bodyPr>
            <a:normAutofit/>
          </a:bodyPr>
          <a:lstStyle/>
          <a:p>
            <a:pPr marL="342900" indent="-342900">
              <a:lnSpc>
                <a:spcPct val="100000"/>
              </a:lnSpc>
              <a:spcBef>
                <a:spcPts val="0"/>
              </a:spcBef>
            </a:pPr>
            <a:r>
              <a:rPr lang="en-US" sz="2400" b="1" dirty="0">
                <a:solidFill>
                  <a:srgbClr val="FF0000"/>
                </a:solidFill>
              </a:rPr>
              <a:t>Grade 6: </a:t>
            </a:r>
            <a:r>
              <a:rPr lang="en-US" sz="2400" dirty="0"/>
              <a:t>The population of the bullfrog in our state has declined since 1982. Write a short article that identifies and explains two possible reasons for this decline. Cite relevant and specific evidence from the text source.</a:t>
            </a:r>
          </a:p>
          <a:p>
            <a:pPr marL="342900" indent="-342900">
              <a:lnSpc>
                <a:spcPct val="100000"/>
              </a:lnSpc>
              <a:spcBef>
                <a:spcPts val="0"/>
              </a:spcBef>
            </a:pPr>
            <a:endParaRPr lang="en-US" sz="800" dirty="0"/>
          </a:p>
          <a:p>
            <a:pPr marL="342900" indent="-342900">
              <a:lnSpc>
                <a:spcPct val="100000"/>
              </a:lnSpc>
              <a:spcBef>
                <a:spcPts val="0"/>
              </a:spcBef>
            </a:pPr>
            <a:r>
              <a:rPr lang="en-US" sz="2400" b="1" dirty="0">
                <a:solidFill>
                  <a:srgbClr val="FF0000"/>
                </a:solidFill>
              </a:rPr>
              <a:t>Grade 8: </a:t>
            </a:r>
            <a:r>
              <a:rPr lang="en-US" sz="2400" dirty="0"/>
              <a:t>Based on the two articles about human sleep requirements, write a response that answers this question: </a:t>
            </a:r>
            <a:r>
              <a:rPr lang="en-US" sz="2400" i="1" dirty="0"/>
              <a:t>What are the benefits of napping?</a:t>
            </a:r>
          </a:p>
          <a:p>
            <a:pPr marL="342900" indent="-342900">
              <a:lnSpc>
                <a:spcPct val="100000"/>
              </a:lnSpc>
              <a:spcBef>
                <a:spcPts val="0"/>
              </a:spcBef>
            </a:pPr>
            <a:endParaRPr lang="en-US" sz="800" dirty="0"/>
          </a:p>
          <a:p>
            <a:pPr marL="342900" indent="-342900">
              <a:lnSpc>
                <a:spcPct val="100000"/>
              </a:lnSpc>
              <a:spcBef>
                <a:spcPts val="0"/>
              </a:spcBef>
            </a:pPr>
            <a:r>
              <a:rPr lang="en-US" sz="2400" b="1" dirty="0">
                <a:solidFill>
                  <a:srgbClr val="FF0000"/>
                </a:solidFill>
              </a:rPr>
              <a:t>Grade 10: </a:t>
            </a:r>
            <a:r>
              <a:rPr lang="en-US" sz="2400" dirty="0"/>
              <a:t>Take a position in an argument piece that answers this question: </a:t>
            </a:r>
            <a:r>
              <a:rPr lang="en-US" sz="2400" i="1" dirty="0"/>
              <a:t>Did working in the textile mills of New England improve the lives of 19th-century women, or were these workers mistreated and exploited by the factories that employed them? </a:t>
            </a:r>
            <a:r>
              <a:rPr lang="en-US" sz="2400" dirty="0"/>
              <a:t>Use information from our textbook and the two primary sources to support your position.</a:t>
            </a:r>
          </a:p>
        </p:txBody>
      </p:sp>
      <p:sp>
        <p:nvSpPr>
          <p:cNvPr id="5" name="TextBox 4">
            <a:extLst>
              <a:ext uri="{FF2B5EF4-FFF2-40B4-BE49-F238E27FC236}">
                <a16:creationId xmlns:a16="http://schemas.microsoft.com/office/drawing/2014/main" id="{1E312CF1-47F2-6F83-12E2-6525B5C0813A}"/>
              </a:ext>
            </a:extLst>
          </p:cNvPr>
          <p:cNvSpPr txBox="1"/>
          <p:nvPr/>
        </p:nvSpPr>
        <p:spPr>
          <a:xfrm>
            <a:off x="9608457" y="5257800"/>
            <a:ext cx="2583543" cy="307777"/>
          </a:xfrm>
          <a:prstGeom prst="rect">
            <a:avLst/>
          </a:prstGeom>
          <a:noFill/>
        </p:spPr>
        <p:txBody>
          <a:bodyPr wrap="square" rtlCol="0">
            <a:spAutoFit/>
          </a:bodyPr>
          <a:lstStyle/>
          <a:p>
            <a:r>
              <a:rPr lang="en-US" dirty="0" err="1"/>
              <a:t>Sedita</a:t>
            </a:r>
            <a:r>
              <a:rPr lang="en-US" dirty="0"/>
              <a:t>, 2023</a:t>
            </a:r>
          </a:p>
        </p:txBody>
      </p:sp>
    </p:spTree>
    <p:extLst>
      <p:ext uri="{BB962C8B-B14F-4D97-AF65-F5344CB8AC3E}">
        <p14:creationId xmlns:p14="http://schemas.microsoft.com/office/powerpoint/2010/main" val="3362529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199D6-741F-47B3-5146-AB7F3E8648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DA7B60-4229-20B5-0B34-935F99F94CF5}"/>
              </a:ext>
            </a:extLst>
          </p:cNvPr>
          <p:cNvSpPr txBox="1">
            <a:spLocks noGrp="1"/>
          </p:cNvSpPr>
          <p:nvPr>
            <p:ph type="title" idx="4294967295"/>
          </p:nvPr>
        </p:nvSpPr>
        <p:spPr>
          <a:xfrm>
            <a:off x="207580" y="477640"/>
            <a:ext cx="11430000" cy="5417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l" defTabSz="914400" rtl="0" eaLnBrk="1" latinLnBrk="0" hangingPunct="1">
              <a:lnSpc>
                <a:spcPct val="90000"/>
              </a:lnSpc>
              <a:spcBef>
                <a:spcPct val="0"/>
              </a:spcBef>
              <a:buNone/>
              <a:defRPr sz="3600" b="1" kern="1200" cap="all" baseline="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rPr>
              <a:t>Aligned to stages of the writing process</a:t>
            </a:r>
          </a:p>
        </p:txBody>
      </p:sp>
      <p:pic>
        <p:nvPicPr>
          <p:cNvPr id="12" name="Picture 11" descr="Cover page to Keys to Content Writing">
            <a:extLst>
              <a:ext uri="{FF2B5EF4-FFF2-40B4-BE49-F238E27FC236}">
                <a16:creationId xmlns:a16="http://schemas.microsoft.com/office/drawing/2014/main" id="{6C9D6C14-ED40-C38F-6F6A-5BDC0BAAB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990" y="1660634"/>
            <a:ext cx="3094735" cy="4083269"/>
          </a:xfrm>
          <a:prstGeom prst="rect">
            <a:avLst/>
          </a:prstGeom>
          <a:ln>
            <a:solidFill>
              <a:schemeClr val="bg1">
                <a:lumMod val="50000"/>
              </a:schemeClr>
            </a:solidFill>
          </a:ln>
        </p:spPr>
      </p:pic>
      <p:sp>
        <p:nvSpPr>
          <p:cNvPr id="5" name="TextBox 5">
            <a:extLst>
              <a:ext uri="{FF2B5EF4-FFF2-40B4-BE49-F238E27FC236}">
                <a16:creationId xmlns:a16="http://schemas.microsoft.com/office/drawing/2014/main" id="{EAB80598-78D1-E0DA-3DF0-B3B945ABDFD1}"/>
              </a:ext>
            </a:extLst>
          </p:cNvPr>
          <p:cNvSpPr txBox="1">
            <a:spLocks noChangeArrowheads="1"/>
          </p:cNvSpPr>
          <p:nvPr/>
        </p:nvSpPr>
        <p:spPr bwMode="auto">
          <a:xfrm>
            <a:off x="4698125" y="1492469"/>
            <a:ext cx="2667000" cy="458628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buFont typeface="Times" charset="0"/>
              <a:buNone/>
            </a:pPr>
            <a:endParaRPr lang="en-US" sz="2800" b="1" dirty="0">
              <a:latin typeface="Verdana" panose="020B0604030504040204" pitchFamily="34" charset="0"/>
              <a:ea typeface="Verdana" panose="020B0604030504040204" pitchFamily="34" charset="0"/>
              <a:cs typeface="Verdana" panose="020B0604030504040204" pitchFamily="34" charset="0"/>
            </a:endParaRPr>
          </a:p>
          <a:p>
            <a:pPr eaLnBrk="1" hangingPunct="1">
              <a:buFont typeface="Times" charset="0"/>
              <a:buNone/>
            </a:pPr>
            <a:r>
              <a:rPr lang="en-US" sz="3600" b="1" dirty="0">
                <a:latin typeface="Verdana" panose="020B0604030504040204" pitchFamily="34" charset="0"/>
                <a:ea typeface="Verdana" panose="020B0604030504040204" pitchFamily="34" charset="0"/>
                <a:cs typeface="Verdana" panose="020B0604030504040204" pitchFamily="34" charset="0"/>
              </a:rPr>
              <a:t>    </a:t>
            </a:r>
            <a:r>
              <a:rPr lang="en-US" sz="3600" b="1" dirty="0">
                <a:solidFill>
                  <a:srgbClr val="FF0000"/>
                </a:solidFill>
                <a:latin typeface="Verdana" panose="020B0604030504040204" pitchFamily="34" charset="0"/>
                <a:ea typeface="Verdana" panose="020B0604030504040204" pitchFamily="34" charset="0"/>
                <a:cs typeface="Verdana" panose="020B0604030504040204" pitchFamily="34" charset="0"/>
              </a:rPr>
              <a:t>T</a:t>
            </a:r>
            <a:r>
              <a:rPr lang="en-US" dirty="0">
                <a:latin typeface="Verdana" panose="020B0604030504040204" pitchFamily="34" charset="0"/>
                <a:ea typeface="Verdana" panose="020B0604030504040204" pitchFamily="34" charset="0"/>
                <a:cs typeface="Verdana" panose="020B0604030504040204" pitchFamily="34" charset="0"/>
              </a:rPr>
              <a:t>hink</a:t>
            </a:r>
            <a:endParaRPr lang="en-US" sz="1200" dirty="0">
              <a:latin typeface="Verdana" panose="020B0604030504040204" pitchFamily="34" charset="0"/>
              <a:ea typeface="Verdana" panose="020B0604030504040204" pitchFamily="34" charset="0"/>
              <a:cs typeface="Verdana" panose="020B0604030504040204" pitchFamily="34" charset="0"/>
            </a:endParaRPr>
          </a:p>
          <a:p>
            <a:pPr eaLnBrk="1" hangingPunct="1">
              <a:buFont typeface="Times" charset="0"/>
              <a:buNone/>
            </a:pPr>
            <a:endParaRPr lang="en-US" sz="2800" b="1" dirty="0">
              <a:latin typeface="Verdana" panose="020B0604030504040204" pitchFamily="34" charset="0"/>
              <a:ea typeface="Verdana" panose="020B0604030504040204" pitchFamily="34" charset="0"/>
              <a:cs typeface="Verdana" panose="020B0604030504040204" pitchFamily="34" charset="0"/>
            </a:endParaRPr>
          </a:p>
          <a:p>
            <a:pPr eaLnBrk="1" hangingPunct="1">
              <a:buFont typeface="Times" charset="0"/>
              <a:buNone/>
            </a:pPr>
            <a:r>
              <a:rPr lang="en-US" sz="3600" b="1" dirty="0">
                <a:latin typeface="Verdana" panose="020B0604030504040204" pitchFamily="34" charset="0"/>
                <a:ea typeface="Verdana" panose="020B0604030504040204" pitchFamily="34" charset="0"/>
                <a:cs typeface="Verdana" panose="020B0604030504040204" pitchFamily="34" charset="0"/>
              </a:rPr>
              <a:t>    </a:t>
            </a:r>
            <a:r>
              <a:rPr lang="en-US" sz="3600" b="1" dirty="0">
                <a:solidFill>
                  <a:srgbClr val="FF0000"/>
                </a:solidFill>
                <a:latin typeface="Verdana" panose="020B0604030504040204" pitchFamily="34" charset="0"/>
                <a:ea typeface="Verdana" panose="020B0604030504040204" pitchFamily="34" charset="0"/>
                <a:cs typeface="Verdana" panose="020B0604030504040204" pitchFamily="34" charset="0"/>
              </a:rPr>
              <a:t>P</a:t>
            </a:r>
            <a:r>
              <a:rPr lang="en-US" dirty="0">
                <a:latin typeface="Verdana" panose="020B0604030504040204" pitchFamily="34" charset="0"/>
                <a:ea typeface="Verdana" panose="020B0604030504040204" pitchFamily="34" charset="0"/>
                <a:cs typeface="Verdana" panose="020B0604030504040204" pitchFamily="34" charset="0"/>
              </a:rPr>
              <a:t>lan</a:t>
            </a:r>
          </a:p>
          <a:p>
            <a:pPr eaLnBrk="1" hangingPunct="1">
              <a:buFont typeface="Times" charset="0"/>
              <a:buNone/>
            </a:pPr>
            <a:endParaRPr lang="en-US" sz="1200" dirty="0">
              <a:latin typeface="Verdana" panose="020B0604030504040204" pitchFamily="34" charset="0"/>
              <a:ea typeface="Verdana" panose="020B0604030504040204" pitchFamily="34" charset="0"/>
              <a:cs typeface="Verdana" panose="020B0604030504040204" pitchFamily="34" charset="0"/>
            </a:endParaRPr>
          </a:p>
          <a:p>
            <a:pPr eaLnBrk="1" hangingPunct="1">
              <a:buFont typeface="Times" charset="0"/>
              <a:buNone/>
            </a:pPr>
            <a:endParaRPr lang="en-US" sz="2800" dirty="0">
              <a:latin typeface="Verdana" panose="020B0604030504040204" pitchFamily="34" charset="0"/>
              <a:ea typeface="Verdana" panose="020B0604030504040204" pitchFamily="34" charset="0"/>
              <a:cs typeface="Verdana" panose="020B0604030504040204" pitchFamily="34" charset="0"/>
            </a:endParaRPr>
          </a:p>
          <a:p>
            <a:pPr eaLnBrk="1" hangingPunct="1">
              <a:buFont typeface="Times" charset="0"/>
              <a:buNone/>
            </a:pPr>
            <a:r>
              <a:rPr lang="en-US" sz="3600" b="1" dirty="0">
                <a:latin typeface="Verdana" panose="020B0604030504040204" pitchFamily="34" charset="0"/>
                <a:ea typeface="Verdana" panose="020B0604030504040204" pitchFamily="34" charset="0"/>
                <a:cs typeface="Verdana" panose="020B0604030504040204" pitchFamily="34" charset="0"/>
              </a:rPr>
              <a:t>    </a:t>
            </a:r>
            <a:r>
              <a:rPr lang="en-US" sz="3600" b="1" dirty="0">
                <a:solidFill>
                  <a:srgbClr val="FF0000"/>
                </a:solidFill>
                <a:latin typeface="Verdana" panose="020B0604030504040204" pitchFamily="34" charset="0"/>
                <a:ea typeface="Verdana" panose="020B0604030504040204" pitchFamily="34" charset="0"/>
                <a:cs typeface="Verdana" panose="020B0604030504040204" pitchFamily="34" charset="0"/>
              </a:rPr>
              <a:t>W</a:t>
            </a:r>
            <a:r>
              <a:rPr lang="en-US" dirty="0">
                <a:latin typeface="Verdana" panose="020B0604030504040204" pitchFamily="34" charset="0"/>
                <a:ea typeface="Verdana" panose="020B0604030504040204" pitchFamily="34" charset="0"/>
                <a:cs typeface="Verdana" panose="020B0604030504040204" pitchFamily="34" charset="0"/>
              </a:rPr>
              <a:t>rite </a:t>
            </a:r>
          </a:p>
          <a:p>
            <a:pPr eaLnBrk="1" hangingPunct="1">
              <a:buFont typeface="Times" charset="0"/>
              <a:buNone/>
            </a:pPr>
            <a:endParaRPr lang="en-US" sz="2800" dirty="0">
              <a:latin typeface="Verdana" panose="020B0604030504040204" pitchFamily="34" charset="0"/>
              <a:ea typeface="Verdana" panose="020B0604030504040204" pitchFamily="34" charset="0"/>
              <a:cs typeface="Verdana" panose="020B0604030504040204" pitchFamily="34" charset="0"/>
            </a:endParaRPr>
          </a:p>
          <a:p>
            <a:pPr eaLnBrk="1" hangingPunct="1">
              <a:buFont typeface="Times" charset="0"/>
              <a:buNone/>
            </a:pPr>
            <a:r>
              <a:rPr lang="en-US" sz="3600" b="1" dirty="0">
                <a:latin typeface="Verdana" panose="020B0604030504040204" pitchFamily="34" charset="0"/>
                <a:ea typeface="Verdana" panose="020B0604030504040204" pitchFamily="34" charset="0"/>
                <a:cs typeface="Verdana" panose="020B0604030504040204" pitchFamily="34" charset="0"/>
              </a:rPr>
              <a:t>    </a:t>
            </a:r>
            <a:r>
              <a:rPr lang="en-US" sz="3600" b="1" dirty="0">
                <a:solidFill>
                  <a:srgbClr val="FF0000"/>
                </a:solidFill>
                <a:latin typeface="Verdana" panose="020B0604030504040204" pitchFamily="34" charset="0"/>
                <a:ea typeface="Verdana" panose="020B0604030504040204" pitchFamily="34" charset="0"/>
                <a:cs typeface="Verdana" panose="020B0604030504040204" pitchFamily="34" charset="0"/>
              </a:rPr>
              <a:t>R</a:t>
            </a:r>
            <a:r>
              <a:rPr lang="en-US" dirty="0">
                <a:latin typeface="Verdana" panose="020B0604030504040204" pitchFamily="34" charset="0"/>
                <a:ea typeface="Verdana" panose="020B0604030504040204" pitchFamily="34" charset="0"/>
                <a:cs typeface="Verdana" panose="020B0604030504040204" pitchFamily="34" charset="0"/>
              </a:rPr>
              <a:t>evise  </a:t>
            </a:r>
          </a:p>
          <a:p>
            <a:pPr eaLnBrk="1" hangingPunct="1"/>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Box 4">
            <a:extLst>
              <a:ext uri="{FF2B5EF4-FFF2-40B4-BE49-F238E27FC236}">
                <a16:creationId xmlns:a16="http://schemas.microsoft.com/office/drawing/2014/main" id="{B25BC6F0-D083-B6FA-097C-D10EFE36840D}"/>
              </a:ext>
            </a:extLst>
          </p:cNvPr>
          <p:cNvSpPr txBox="1">
            <a:spLocks noChangeArrowheads="1"/>
          </p:cNvSpPr>
          <p:nvPr/>
        </p:nvSpPr>
        <p:spPr bwMode="auto">
          <a:xfrm>
            <a:off x="8127125" y="1492469"/>
            <a:ext cx="3276600" cy="461664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buFont typeface="Times" charset="0"/>
              <a:buNone/>
            </a:pPr>
            <a:endParaRPr lang="en-US" sz="2800" b="1" dirty="0">
              <a:latin typeface="Verdana" panose="020B0604030504040204" pitchFamily="34" charset="0"/>
              <a:ea typeface="Verdana" panose="020B0604030504040204" pitchFamily="34" charset="0"/>
              <a:cs typeface="Verdana" panose="020B0604030504040204" pitchFamily="34" charset="0"/>
            </a:endParaRPr>
          </a:p>
          <a:p>
            <a:pPr eaLnBrk="1" hangingPunct="1">
              <a:buFont typeface="Times" charset="0"/>
              <a:buNone/>
            </a:pPr>
            <a:r>
              <a:rPr lang="en-US" sz="3600" b="1" dirty="0">
                <a:latin typeface="Verdana" panose="020B0604030504040204" pitchFamily="34" charset="0"/>
                <a:ea typeface="Verdana" panose="020B0604030504040204" pitchFamily="34" charset="0"/>
                <a:cs typeface="Verdana" panose="020B0604030504040204" pitchFamily="34" charset="0"/>
              </a:rPr>
              <a:t>  </a:t>
            </a:r>
            <a:r>
              <a:rPr lang="en-US" sz="3600" b="1" dirty="0">
                <a:solidFill>
                  <a:srgbClr val="FF0000"/>
                </a:solidFill>
                <a:latin typeface="Verdana" panose="020B0604030504040204" pitchFamily="34" charset="0"/>
                <a:ea typeface="Verdana" panose="020B0604030504040204" pitchFamily="34" charset="0"/>
                <a:cs typeface="Verdana" panose="020B0604030504040204" pitchFamily="34" charset="0"/>
              </a:rPr>
              <a:t>A</a:t>
            </a:r>
            <a:r>
              <a:rPr lang="en-US" dirty="0">
                <a:latin typeface="Verdana" panose="020B0604030504040204" pitchFamily="34" charset="0"/>
                <a:ea typeface="Verdana" panose="020B0604030504040204" pitchFamily="34" charset="0"/>
                <a:cs typeface="Verdana" panose="020B0604030504040204" pitchFamily="34" charset="0"/>
              </a:rPr>
              <a:t>nalyze </a:t>
            </a:r>
          </a:p>
          <a:p>
            <a:pPr eaLnBrk="1" hangingPunct="1">
              <a:buFont typeface="Times" charse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pPr eaLnBrk="1" hangingPunct="1"/>
            <a:r>
              <a:rPr lang="en-US" sz="3600" b="1" dirty="0">
                <a:latin typeface="Verdana" panose="020B0604030504040204" pitchFamily="34" charset="0"/>
                <a:ea typeface="Verdana" panose="020B0604030504040204" pitchFamily="34" charset="0"/>
                <a:cs typeface="Verdana" panose="020B0604030504040204" pitchFamily="34" charset="0"/>
              </a:rPr>
              <a:t>  </a:t>
            </a:r>
            <a:r>
              <a:rPr lang="en-US" sz="3600" b="1" dirty="0">
                <a:solidFill>
                  <a:srgbClr val="FF0000"/>
                </a:solidFill>
                <a:latin typeface="Verdana" panose="020B0604030504040204" pitchFamily="34" charset="0"/>
                <a:ea typeface="Verdana" panose="020B0604030504040204" pitchFamily="34" charset="0"/>
                <a:cs typeface="Verdana" panose="020B0604030504040204" pitchFamily="34" charset="0"/>
              </a:rPr>
              <a:t>N</a:t>
            </a:r>
            <a:r>
              <a:rPr lang="en-US" dirty="0">
                <a:latin typeface="Verdana" panose="020B0604030504040204" pitchFamily="34" charset="0"/>
                <a:ea typeface="Verdana" panose="020B0604030504040204" pitchFamily="34" charset="0"/>
                <a:cs typeface="Verdana" panose="020B0604030504040204" pitchFamily="34" charset="0"/>
              </a:rPr>
              <a:t>otes</a:t>
            </a:r>
            <a:endParaRPr lang="en-US" sz="800" dirty="0">
              <a:latin typeface="Verdana" panose="020B0604030504040204" pitchFamily="34" charset="0"/>
              <a:ea typeface="Verdana" panose="020B0604030504040204" pitchFamily="34" charset="0"/>
              <a:cs typeface="Verdana" panose="020B0604030504040204" pitchFamily="34" charset="0"/>
            </a:endParaRPr>
          </a:p>
          <a:p>
            <a:pPr eaLnBrk="1" hangingPunct="1"/>
            <a:r>
              <a:rPr lang="en-US" sz="800" dirty="0">
                <a:latin typeface="Verdana" panose="020B0604030504040204" pitchFamily="34" charset="0"/>
                <a:ea typeface="Verdana" panose="020B0604030504040204" pitchFamily="34" charset="0"/>
                <a:cs typeface="Verdana" panose="020B0604030504040204" pitchFamily="34" charset="0"/>
              </a:rPr>
              <a:t>   </a:t>
            </a:r>
          </a:p>
          <a:p>
            <a:pPr eaLnBrk="1" hangingPunct="1"/>
            <a:r>
              <a:rPr lang="en-US" sz="3600" dirty="0">
                <a:latin typeface="Verdana" panose="020B0604030504040204" pitchFamily="34" charset="0"/>
                <a:ea typeface="Verdana" panose="020B0604030504040204" pitchFamily="34" charset="0"/>
                <a:cs typeface="Verdana" panose="020B0604030504040204" pitchFamily="34" charset="0"/>
              </a:rPr>
              <a:t>  </a:t>
            </a:r>
            <a:r>
              <a:rPr lang="en-US" sz="3600" b="1" dirty="0">
                <a:solidFill>
                  <a:srgbClr val="FF0000"/>
                </a:solidFill>
                <a:latin typeface="Verdana" panose="020B0604030504040204" pitchFamily="34" charset="0"/>
                <a:ea typeface="Verdana" panose="020B0604030504040204" pitchFamily="34" charset="0"/>
                <a:cs typeface="Verdana" panose="020B0604030504040204" pitchFamily="34" charset="0"/>
              </a:rPr>
              <a:t>S</a:t>
            </a:r>
            <a:r>
              <a:rPr lang="en-US" dirty="0">
                <a:latin typeface="Verdana" panose="020B0604030504040204" pitchFamily="34" charset="0"/>
                <a:ea typeface="Verdana" panose="020B0604030504040204" pitchFamily="34" charset="0"/>
                <a:cs typeface="Verdana" panose="020B0604030504040204" pitchFamily="34" charset="0"/>
              </a:rPr>
              <a:t>elect</a:t>
            </a:r>
          </a:p>
          <a:p>
            <a:pPr eaLnBrk="1" hangingPunct="1">
              <a:buFont typeface="Times" charset="0"/>
              <a:buNone/>
            </a:pPr>
            <a:endParaRPr lang="en-US" sz="2800" b="1" dirty="0">
              <a:latin typeface="Verdana" panose="020B0604030504040204" pitchFamily="34" charset="0"/>
              <a:ea typeface="Verdana" panose="020B0604030504040204" pitchFamily="34" charset="0"/>
              <a:cs typeface="Verdana" panose="020B0604030504040204" pitchFamily="34" charset="0"/>
            </a:endParaRPr>
          </a:p>
          <a:p>
            <a:pPr eaLnBrk="1" hangingPunct="1">
              <a:buFont typeface="Times" charset="0"/>
              <a:buNone/>
            </a:pPr>
            <a:r>
              <a:rPr lang="en-US" sz="3600" b="1" dirty="0">
                <a:latin typeface="Verdana" panose="020B0604030504040204" pitchFamily="34" charset="0"/>
                <a:ea typeface="Verdana" panose="020B0604030504040204" pitchFamily="34" charset="0"/>
                <a:cs typeface="Verdana" panose="020B0604030504040204" pitchFamily="34" charset="0"/>
              </a:rPr>
              <a:t>  </a:t>
            </a:r>
            <a:r>
              <a:rPr lang="en-US" sz="3600" b="1" dirty="0">
                <a:solidFill>
                  <a:srgbClr val="FF0000"/>
                </a:solidFill>
                <a:latin typeface="Verdana" panose="020B0604030504040204" pitchFamily="34" charset="0"/>
                <a:ea typeface="Verdana" panose="020B0604030504040204" pitchFamily="34" charset="0"/>
                <a:cs typeface="Verdana" panose="020B0604030504040204" pitchFamily="34" charset="0"/>
              </a:rPr>
              <a:t>W</a:t>
            </a:r>
            <a:r>
              <a:rPr lang="en-US" dirty="0">
                <a:latin typeface="Verdana" panose="020B0604030504040204" pitchFamily="34" charset="0"/>
                <a:ea typeface="Verdana" panose="020B0604030504040204" pitchFamily="34" charset="0"/>
                <a:cs typeface="Verdana" panose="020B0604030504040204" pitchFamily="34" charset="0"/>
              </a:rPr>
              <a:t>rite </a:t>
            </a:r>
          </a:p>
          <a:p>
            <a:pPr eaLnBrk="1" hangingPunct="1">
              <a:buFont typeface="Times" charset="0"/>
              <a:buNone/>
            </a:pPr>
            <a:endParaRPr lang="en-US" sz="1400" dirty="0">
              <a:latin typeface="Verdana" panose="020B0604030504040204" pitchFamily="34" charset="0"/>
              <a:ea typeface="Verdana" panose="020B0604030504040204" pitchFamily="34" charset="0"/>
              <a:cs typeface="Verdana" panose="020B0604030504040204" pitchFamily="34" charset="0"/>
            </a:endParaRPr>
          </a:p>
          <a:p>
            <a:pPr eaLnBrk="1" hangingPunct="1">
              <a:buFont typeface="Times" charset="0"/>
              <a:buNone/>
            </a:pPr>
            <a:r>
              <a:rPr lang="en-US" sz="3600" b="1" dirty="0">
                <a:latin typeface="Verdana" panose="020B0604030504040204" pitchFamily="34" charset="0"/>
                <a:ea typeface="Verdana" panose="020B0604030504040204" pitchFamily="34" charset="0"/>
                <a:cs typeface="Verdana" panose="020B0604030504040204" pitchFamily="34" charset="0"/>
              </a:rPr>
              <a:t>  </a:t>
            </a:r>
            <a:r>
              <a:rPr lang="en-US" sz="3600" b="1" dirty="0">
                <a:solidFill>
                  <a:srgbClr val="FF0000"/>
                </a:solidFill>
                <a:latin typeface="Verdana" panose="020B0604030504040204" pitchFamily="34" charset="0"/>
                <a:ea typeface="Verdana" panose="020B0604030504040204" pitchFamily="34" charset="0"/>
                <a:cs typeface="Verdana" panose="020B0604030504040204" pitchFamily="34" charset="0"/>
              </a:rPr>
              <a:t>E</a:t>
            </a:r>
            <a:r>
              <a:rPr lang="en-US" dirty="0">
                <a:latin typeface="Verdana" panose="020B0604030504040204" pitchFamily="34" charset="0"/>
                <a:ea typeface="Verdana" panose="020B0604030504040204" pitchFamily="34" charset="0"/>
                <a:cs typeface="Verdana" panose="020B0604030504040204" pitchFamily="34" charset="0"/>
              </a:rPr>
              <a:t>dit and </a:t>
            </a:r>
            <a:r>
              <a:rPr lang="en-US" sz="3600" b="1" dirty="0">
                <a:solidFill>
                  <a:srgbClr val="FF0000"/>
                </a:solidFill>
                <a:latin typeface="Verdana" panose="020B0604030504040204" pitchFamily="34" charset="0"/>
                <a:ea typeface="Verdana" panose="020B0604030504040204" pitchFamily="34" charset="0"/>
                <a:cs typeface="Verdana" panose="020B0604030504040204" pitchFamily="34" charset="0"/>
              </a:rPr>
              <a:t>R</a:t>
            </a:r>
            <a:r>
              <a:rPr lang="en-US" dirty="0">
                <a:latin typeface="Verdana" panose="020B0604030504040204" pitchFamily="34" charset="0"/>
                <a:ea typeface="Verdana" panose="020B0604030504040204" pitchFamily="34" charset="0"/>
                <a:cs typeface="Verdana" panose="020B0604030504040204" pitchFamily="34" charset="0"/>
              </a:rPr>
              <a:t>evise </a:t>
            </a:r>
          </a:p>
          <a:p>
            <a:pPr eaLnBrk="1" hangingPunct="1">
              <a:buFont typeface="Times" charset="0"/>
              <a:buNone/>
            </a:pPr>
            <a:endParaRPr lang="en-US" sz="2800" dirty="0">
              <a:latin typeface="Verdana" panose="020B0604030504040204" pitchFamily="34" charset="0"/>
              <a:ea typeface="Verdana" panose="020B0604030504040204" pitchFamily="34" charset="0"/>
              <a:cs typeface="Verdana" panose="020B0604030504040204" pitchFamily="34" charset="0"/>
            </a:endParaRPr>
          </a:p>
        </p:txBody>
      </p:sp>
      <p:sp>
        <p:nvSpPr>
          <p:cNvPr id="6" name="Left Bracket 11">
            <a:extLst>
              <a:ext uri="{FF2B5EF4-FFF2-40B4-BE49-F238E27FC236}">
                <a16:creationId xmlns:a16="http://schemas.microsoft.com/office/drawing/2014/main" id="{15FA992F-23FF-EA86-FDF1-8ED7E031F943}"/>
              </a:ext>
              <a:ext uri="{C183D7F6-B498-43B3-948B-1728B52AA6E4}">
                <adec:decorative xmlns:adec="http://schemas.microsoft.com/office/drawing/2017/decorative" val="1"/>
              </a:ext>
            </a:extLst>
          </p:cNvPr>
          <p:cNvSpPr>
            <a:spLocks/>
          </p:cNvSpPr>
          <p:nvPr/>
        </p:nvSpPr>
        <p:spPr bwMode="auto">
          <a:xfrm>
            <a:off x="8279525" y="1721069"/>
            <a:ext cx="152400" cy="2362200"/>
          </a:xfrm>
          <a:prstGeom prst="leftBracket">
            <a:avLst>
              <a:gd name="adj" fmla="val 8324"/>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 name="Left Bracket 12">
            <a:extLst>
              <a:ext uri="{FF2B5EF4-FFF2-40B4-BE49-F238E27FC236}">
                <a16:creationId xmlns:a16="http://schemas.microsoft.com/office/drawing/2014/main" id="{9165FF69-0668-D5C6-6E0C-D807C5BBDB65}"/>
              </a:ext>
              <a:ext uri="{C183D7F6-B498-43B3-948B-1728B52AA6E4}">
                <adec:decorative xmlns:adec="http://schemas.microsoft.com/office/drawing/2017/decorative" val="1"/>
              </a:ext>
            </a:extLst>
          </p:cNvPr>
          <p:cNvSpPr>
            <a:spLocks/>
          </p:cNvSpPr>
          <p:nvPr/>
        </p:nvSpPr>
        <p:spPr bwMode="auto">
          <a:xfrm rot="10800000">
            <a:off x="6907925" y="1797269"/>
            <a:ext cx="152400" cy="1905000"/>
          </a:xfrm>
          <a:prstGeom prst="leftBracket">
            <a:avLst>
              <a:gd name="adj" fmla="val 8333"/>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cxnSp>
        <p:nvCxnSpPr>
          <p:cNvPr id="8" name="Straight Arrow Connector 14">
            <a:extLst>
              <a:ext uri="{FF2B5EF4-FFF2-40B4-BE49-F238E27FC236}">
                <a16:creationId xmlns:a16="http://schemas.microsoft.com/office/drawing/2014/main" id="{E0B9B4BB-47A5-DC15-BD7A-7981AC64614A}"/>
              </a:ext>
              <a:ext uri="{C183D7F6-B498-43B3-948B-1728B52AA6E4}">
                <adec:decorative xmlns:adec="http://schemas.microsoft.com/office/drawing/2017/decorative" val="1"/>
              </a:ext>
            </a:extLst>
          </p:cNvPr>
          <p:cNvCxnSpPr>
            <a:cxnSpLocks noChangeShapeType="1"/>
          </p:cNvCxnSpPr>
          <p:nvPr/>
        </p:nvCxnSpPr>
        <p:spPr bwMode="auto">
          <a:xfrm>
            <a:off x="7136525" y="2787869"/>
            <a:ext cx="1066800" cy="0"/>
          </a:xfrm>
          <a:prstGeom prst="straightConnector1">
            <a:avLst/>
          </a:prstGeom>
          <a:noFill/>
          <a:ln w="38100">
            <a:solidFill>
              <a:srgbClr val="FF0000"/>
            </a:solidFill>
            <a:round/>
            <a:headEnd type="arrow" w="med" len="med"/>
            <a:tailEnd type="arrow" w="med" len="med"/>
          </a:ln>
          <a:extLst>
            <a:ext uri="{909E8E84-426E-40dd-AFC4-6F175D3DCCD1}">
              <a14:hiddenFill xmlns="" xmlns:a14="http://schemas.microsoft.com/office/drawing/2010/main">
                <a:noFill/>
              </a14:hiddenFill>
            </a:ext>
          </a:extLst>
        </p:spPr>
      </p:cxnSp>
      <p:cxnSp>
        <p:nvCxnSpPr>
          <p:cNvPr id="9" name="Straight Arrow Connector 21">
            <a:extLst>
              <a:ext uri="{FF2B5EF4-FFF2-40B4-BE49-F238E27FC236}">
                <a16:creationId xmlns:a16="http://schemas.microsoft.com/office/drawing/2014/main" id="{AB258F3C-8DF7-F3E1-740F-5D1F20F723A8}"/>
              </a:ext>
              <a:ext uri="{C183D7F6-B498-43B3-948B-1728B52AA6E4}">
                <adec:decorative xmlns:adec="http://schemas.microsoft.com/office/drawing/2017/decorative" val="1"/>
              </a:ext>
            </a:extLst>
          </p:cNvPr>
          <p:cNvCxnSpPr>
            <a:cxnSpLocks noChangeShapeType="1"/>
          </p:cNvCxnSpPr>
          <p:nvPr/>
        </p:nvCxnSpPr>
        <p:spPr bwMode="auto">
          <a:xfrm>
            <a:off x="7060325" y="4464269"/>
            <a:ext cx="1066800" cy="0"/>
          </a:xfrm>
          <a:prstGeom prst="straightConnector1">
            <a:avLst/>
          </a:prstGeom>
          <a:noFill/>
          <a:ln w="38100">
            <a:solidFill>
              <a:srgbClr val="FF0000"/>
            </a:solidFill>
            <a:round/>
            <a:headEnd type="arrow" w="med" len="med"/>
            <a:tailEnd type="arrow" w="med" len="med"/>
          </a:ln>
          <a:extLst>
            <a:ext uri="{909E8E84-426E-40dd-AFC4-6F175D3DCCD1}">
              <a14:hiddenFill xmlns="" xmlns:a14="http://schemas.microsoft.com/office/drawing/2010/main">
                <a:noFill/>
              </a14:hiddenFill>
            </a:ext>
          </a:extLst>
        </p:spPr>
      </p:cxnSp>
      <p:cxnSp>
        <p:nvCxnSpPr>
          <p:cNvPr id="10" name="Straight Arrow Connector 22">
            <a:extLst>
              <a:ext uri="{FF2B5EF4-FFF2-40B4-BE49-F238E27FC236}">
                <a16:creationId xmlns:a16="http://schemas.microsoft.com/office/drawing/2014/main" id="{77A71F57-5F54-B909-E12B-2855382CE82C}"/>
              </a:ext>
              <a:ext uri="{C183D7F6-B498-43B3-948B-1728B52AA6E4}">
                <adec:decorative xmlns:adec="http://schemas.microsoft.com/office/drawing/2017/decorative" val="1"/>
              </a:ext>
            </a:extLst>
          </p:cNvPr>
          <p:cNvCxnSpPr>
            <a:cxnSpLocks noChangeShapeType="1"/>
          </p:cNvCxnSpPr>
          <p:nvPr/>
        </p:nvCxnSpPr>
        <p:spPr bwMode="auto">
          <a:xfrm>
            <a:off x="7060325" y="5378669"/>
            <a:ext cx="1066800" cy="0"/>
          </a:xfrm>
          <a:prstGeom prst="straightConnector1">
            <a:avLst/>
          </a:prstGeom>
          <a:noFill/>
          <a:ln w="38100">
            <a:solidFill>
              <a:srgbClr val="FF0000"/>
            </a:solidFill>
            <a:round/>
            <a:headEnd type="arrow" w="med" len="med"/>
            <a:tailEnd type="arrow" w="med" len="me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992829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24CD66AF-7E61-7344-BCC3-97EA241BFD19}"/>
              </a:ext>
            </a:extLst>
          </p:cNvPr>
          <p:cNvSpPr txBox="1">
            <a:spLocks/>
          </p:cNvSpPr>
          <p:nvPr/>
        </p:nvSpPr>
        <p:spPr>
          <a:xfrm>
            <a:off x="704193" y="3018185"/>
            <a:ext cx="10783614" cy="2886164"/>
          </a:xfrm>
          <a:prstGeom prst="rect">
            <a:avLst/>
          </a:prstGeom>
        </p:spPr>
        <p:txBody>
          <a:bodyPr/>
          <a:lstStyle>
            <a:lvl1pPr marL="342900" indent="-342900" algn="l" rtl="0" eaLnBrk="0" fontAlgn="base" hangingPunct="0">
              <a:spcBef>
                <a:spcPct val="20000"/>
              </a:spcBef>
              <a:spcAft>
                <a:spcPct val="0"/>
              </a:spcAft>
              <a:buClr>
                <a:srgbClr val="FF0000"/>
              </a:buClr>
              <a:buFont typeface="Times" charset="0"/>
              <a:buChar char="•"/>
              <a:defRPr sz="24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FF0000"/>
              </a:buClr>
              <a:buChar char="–"/>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FF0000"/>
              </a:buClr>
              <a:buChar char="•"/>
              <a:defRPr sz="16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FF0000"/>
              </a:buClr>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FF0000"/>
              </a:buClr>
              <a:buChar char="»"/>
              <a:defRPr sz="1600">
                <a:solidFill>
                  <a:schemeClr val="tx1"/>
                </a:solidFill>
                <a:latin typeface="+mn-lt"/>
                <a:ea typeface="ＭＳ Ｐゴシック" charset="0"/>
              </a:defRPr>
            </a:lvl5pPr>
            <a:lvl6pPr marL="2514600" indent="-228600" algn="l" rtl="0" fontAlgn="base">
              <a:spcBef>
                <a:spcPct val="20000"/>
              </a:spcBef>
              <a:spcAft>
                <a:spcPct val="0"/>
              </a:spcAft>
              <a:buClr>
                <a:srgbClr val="FF0000"/>
              </a:buClr>
              <a:buChar char="»"/>
              <a:defRPr sz="2000">
                <a:solidFill>
                  <a:schemeClr val="tx1"/>
                </a:solidFill>
                <a:latin typeface="+mn-lt"/>
              </a:defRPr>
            </a:lvl6pPr>
            <a:lvl7pPr marL="2971800" indent="-228600" algn="l" rtl="0" fontAlgn="base">
              <a:spcBef>
                <a:spcPct val="20000"/>
              </a:spcBef>
              <a:spcAft>
                <a:spcPct val="0"/>
              </a:spcAft>
              <a:buClr>
                <a:srgbClr val="FF0000"/>
              </a:buClr>
              <a:buChar char="»"/>
              <a:defRPr sz="2000">
                <a:solidFill>
                  <a:schemeClr val="tx1"/>
                </a:solidFill>
                <a:latin typeface="+mn-lt"/>
              </a:defRPr>
            </a:lvl7pPr>
            <a:lvl8pPr marL="3429000" indent="-228600" algn="l" rtl="0" fontAlgn="base">
              <a:spcBef>
                <a:spcPct val="20000"/>
              </a:spcBef>
              <a:spcAft>
                <a:spcPct val="0"/>
              </a:spcAft>
              <a:buClr>
                <a:srgbClr val="FF0000"/>
              </a:buClr>
              <a:buChar char="»"/>
              <a:defRPr sz="2000">
                <a:solidFill>
                  <a:schemeClr val="tx1"/>
                </a:solidFill>
                <a:latin typeface="+mn-lt"/>
              </a:defRPr>
            </a:lvl8pPr>
            <a:lvl9pPr marL="3886200" indent="-228600" algn="l" rtl="0" fontAlgn="base">
              <a:spcBef>
                <a:spcPct val="20000"/>
              </a:spcBef>
              <a:spcAft>
                <a:spcPct val="0"/>
              </a:spcAft>
              <a:buClr>
                <a:srgbClr val="FF0000"/>
              </a:buClr>
              <a:buChar char="»"/>
              <a:defRPr sz="2000">
                <a:solidFill>
                  <a:schemeClr val="tx1"/>
                </a:solidFill>
                <a:latin typeface="+mn-lt"/>
              </a:defRPr>
            </a:lvl9pPr>
          </a:lstStyle>
          <a:p>
            <a:pPr>
              <a:lnSpc>
                <a:spcPct val="150000"/>
              </a:lnSpc>
              <a:spcBef>
                <a:spcPts val="0"/>
              </a:spcBef>
            </a:pPr>
            <a:r>
              <a:rPr lang="en-US" altLang="en-US" dirty="0">
                <a:latin typeface="Verdana" panose="020B0604030504040204" pitchFamily="34" charset="0"/>
                <a:ea typeface="Verdana" panose="020B0604030504040204" pitchFamily="34" charset="0"/>
                <a:cs typeface="Verdana" panose="020B0604030504040204" pitchFamily="34" charset="0"/>
              </a:rPr>
              <a:t>To process and learn content</a:t>
            </a:r>
          </a:p>
          <a:p>
            <a:pPr>
              <a:lnSpc>
                <a:spcPct val="150000"/>
              </a:lnSpc>
              <a:spcBef>
                <a:spcPts val="0"/>
              </a:spcBef>
            </a:pPr>
            <a:r>
              <a:rPr lang="en-US" altLang="en-US" dirty="0">
                <a:latin typeface="Verdana" panose="020B0604030504040204" pitchFamily="34" charset="0"/>
                <a:ea typeface="Verdana" panose="020B0604030504040204" pitchFamily="34" charset="0"/>
                <a:cs typeface="Verdana" panose="020B0604030504040204" pitchFamily="34" charset="0"/>
              </a:rPr>
              <a:t>To grow writing skills</a:t>
            </a:r>
          </a:p>
          <a:p>
            <a:pPr>
              <a:spcBef>
                <a:spcPts val="0"/>
              </a:spcBef>
            </a:pPr>
            <a:endParaRPr lang="en-US" altLang="en-US" sz="800"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altLang="en-US" dirty="0">
                <a:latin typeface="Verdana" panose="020B0604030504040204" pitchFamily="34" charset="0"/>
                <a:ea typeface="Verdana" panose="020B0604030504040204" pitchFamily="34" charset="0"/>
                <a:cs typeface="Verdana" panose="020B0604030504040204" pitchFamily="34" charset="0"/>
              </a:rPr>
              <a:t>To learn how to integrate information from multiple, varied sources</a:t>
            </a:r>
          </a:p>
          <a:p>
            <a:pPr>
              <a:spcBef>
                <a:spcPts val="0"/>
              </a:spcBef>
            </a:pPr>
            <a:endParaRPr lang="en-US" altLang="en-US" sz="800"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altLang="en-US" dirty="0">
                <a:latin typeface="Verdana" panose="020B0604030504040204" pitchFamily="34" charset="0"/>
                <a:ea typeface="Verdana" panose="020B0604030504040204" pitchFamily="34" charset="0"/>
                <a:cs typeface="Verdana" panose="020B0604030504040204" pitchFamily="34" charset="0"/>
              </a:rPr>
              <a:t>To develop strategies to prepare for writing assessments </a:t>
            </a:r>
          </a:p>
        </p:txBody>
      </p:sp>
      <p:pic>
        <p:nvPicPr>
          <p:cNvPr id="6" name="Picture 5">
            <a:extLst>
              <a:ext uri="{FF2B5EF4-FFF2-40B4-BE49-F238E27FC236}">
                <a16:creationId xmlns:a16="http://schemas.microsoft.com/office/drawing/2014/main" id="{28993DD4-E59C-1047-A121-CDD8E11F86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315" y="953651"/>
            <a:ext cx="4421637" cy="1980124"/>
          </a:xfrm>
          <a:prstGeom prst="rect">
            <a:avLst/>
          </a:prstGeom>
        </p:spPr>
      </p:pic>
      <p:sp>
        <p:nvSpPr>
          <p:cNvPr id="2" name="Title 1">
            <a:extLst>
              <a:ext uri="{FF2B5EF4-FFF2-40B4-BE49-F238E27FC236}">
                <a16:creationId xmlns:a16="http://schemas.microsoft.com/office/drawing/2014/main" id="{FD4D62F6-565D-2F2F-B74C-DD952EC82E16}"/>
              </a:ext>
            </a:extLst>
          </p:cNvPr>
          <p:cNvSpPr txBox="1">
            <a:spLocks noGrp="1"/>
          </p:cNvSpPr>
          <p:nvPr>
            <p:ph type="title" idx="4294967295"/>
          </p:nvPr>
        </p:nvSpPr>
        <p:spPr>
          <a:xfrm>
            <a:off x="201478" y="241697"/>
            <a:ext cx="11157313" cy="990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3600" b="1" kern="1200" cap="all" baseline="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200" b="0" i="0" u="none" strike="noStrike" kern="1200" cap="all"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rPr>
              <a:t>Writing to Learn: Student goals</a:t>
            </a:r>
          </a:p>
        </p:txBody>
      </p:sp>
    </p:spTree>
    <p:extLst>
      <p:ext uri="{BB962C8B-B14F-4D97-AF65-F5344CB8AC3E}">
        <p14:creationId xmlns:p14="http://schemas.microsoft.com/office/powerpoint/2010/main" val="1550465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F2FB5A0-422F-1B9C-4D49-D4648A3C1741}"/>
              </a:ext>
            </a:extLst>
          </p:cNvPr>
          <p:cNvSpPr>
            <a:spLocks noGrp="1"/>
          </p:cNvSpPr>
          <p:nvPr>
            <p:ph type="title"/>
          </p:nvPr>
        </p:nvSpPr>
        <p:spPr/>
        <p:txBody>
          <a:bodyPr>
            <a:noAutofit/>
          </a:bodyPr>
          <a:lstStyle/>
          <a:p>
            <a:r>
              <a:rPr lang="en-US" dirty="0">
                <a:latin typeface="Verdana" panose="020B0604030504040204" pitchFamily="34" charset="0"/>
                <a:ea typeface="Verdana" panose="020B0604030504040204" pitchFamily="34" charset="0"/>
                <a:cs typeface="Verdana" panose="020B0604030504040204" pitchFamily="34" charset="0"/>
              </a:rPr>
              <a:t>Adolescent Writing: </a:t>
            </a:r>
            <a:br>
              <a:rPr lang="en-US" dirty="0">
                <a:latin typeface="Verdana" panose="020B0604030504040204" pitchFamily="34" charset="0"/>
                <a:ea typeface="Verdana" panose="020B0604030504040204" pitchFamily="34" charset="0"/>
                <a:cs typeface="Verdana" panose="020B0604030504040204" pitchFamily="34" charset="0"/>
              </a:rPr>
            </a:br>
            <a:r>
              <a:rPr lang="en-US" dirty="0">
                <a:latin typeface="Verdana" panose="020B0604030504040204" pitchFamily="34" charset="0"/>
                <a:ea typeface="Verdana" panose="020B0604030504040204" pitchFamily="34" charset="0"/>
                <a:cs typeface="Verdana" panose="020B0604030504040204" pitchFamily="34" charset="0"/>
              </a:rPr>
              <a:t>The Writing Rope Framework</a:t>
            </a:r>
          </a:p>
        </p:txBody>
      </p:sp>
      <p:sp>
        <p:nvSpPr>
          <p:cNvPr id="2" name="Text Placeholder 1">
            <a:extLst>
              <a:ext uri="{FF2B5EF4-FFF2-40B4-BE49-F238E27FC236}">
                <a16:creationId xmlns:a16="http://schemas.microsoft.com/office/drawing/2014/main" id="{88DF68E8-AF0B-B3C8-03F1-66A9794B3483}"/>
              </a:ext>
            </a:extLst>
          </p:cNvPr>
          <p:cNvSpPr>
            <a:spLocks noGrp="1"/>
          </p:cNvSpPr>
          <p:nvPr>
            <p:ph type="body" sz="quarter" idx="15"/>
          </p:nvPr>
        </p:nvSpPr>
        <p:spPr>
          <a:xfrm>
            <a:off x="381001" y="1459792"/>
            <a:ext cx="5219169" cy="830263"/>
          </a:xfrm>
        </p:spPr>
        <p:txBody>
          <a:bodyPr>
            <a:normAutofit fontScale="92500"/>
          </a:bodyPr>
          <a:lstStyle/>
          <a:p>
            <a:r>
              <a:rPr lang="en-US" dirty="0">
                <a:latin typeface="Verdana" panose="020B0604030504040204" pitchFamily="34" charset="0"/>
                <a:ea typeface="Verdana" panose="020B0604030504040204" pitchFamily="34" charset="0"/>
                <a:cs typeface="Verdana" panose="020B0604030504040204" pitchFamily="34" charset="0"/>
              </a:rPr>
              <a:t>Using writing to support Learning</a:t>
            </a:r>
          </a:p>
        </p:txBody>
      </p:sp>
      <p:sp>
        <p:nvSpPr>
          <p:cNvPr id="5" name="Text Placeholder 4">
            <a:extLst>
              <a:ext uri="{FF2B5EF4-FFF2-40B4-BE49-F238E27FC236}">
                <a16:creationId xmlns:a16="http://schemas.microsoft.com/office/drawing/2014/main" id="{96793753-52E0-CB2D-74CC-BBFEB9D8B887}"/>
              </a:ext>
            </a:extLst>
          </p:cNvPr>
          <p:cNvSpPr>
            <a:spLocks noGrp="1"/>
          </p:cNvSpPr>
          <p:nvPr>
            <p:ph type="body" sz="quarter" idx="14"/>
          </p:nvPr>
        </p:nvSpPr>
        <p:spPr>
          <a:xfrm>
            <a:off x="404300" y="2395874"/>
            <a:ext cx="5240310" cy="479092"/>
          </a:xfrm>
        </p:spPr>
        <p:txBody>
          <a:bodyPr/>
          <a:lstStyle/>
          <a:p>
            <a:r>
              <a:rPr lang="en-US" sz="3600" dirty="0">
                <a:latin typeface="Verdana" panose="020B0604030504040204" pitchFamily="34" charset="0"/>
                <a:ea typeface="Verdana" panose="020B0604030504040204" pitchFamily="34" charset="0"/>
                <a:cs typeface="Verdana" panose="020B0604030504040204" pitchFamily="34" charset="0"/>
              </a:rPr>
              <a:t>Joan</a:t>
            </a:r>
            <a:r>
              <a:rPr lang="en-US" sz="3600" dirty="0"/>
              <a:t> </a:t>
            </a:r>
            <a:r>
              <a:rPr lang="en-US" sz="3600" dirty="0" err="1">
                <a:latin typeface="Verdana" panose="020B0604030504040204" pitchFamily="34" charset="0"/>
                <a:ea typeface="Verdana" panose="020B0604030504040204" pitchFamily="34" charset="0"/>
                <a:cs typeface="Verdana" panose="020B0604030504040204" pitchFamily="34" charset="0"/>
              </a:rPr>
              <a:t>Sedita</a:t>
            </a:r>
            <a:endParaRPr lang="en-US" sz="3600"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A29C7815-2CCB-7A66-6FFF-8E6FAC93FA1A}"/>
              </a:ext>
            </a:extLst>
          </p:cNvPr>
          <p:cNvSpPr>
            <a:spLocks noGrp="1"/>
          </p:cNvSpPr>
          <p:nvPr>
            <p:ph type="body" sz="quarter" idx="17"/>
          </p:nvPr>
        </p:nvSpPr>
        <p:spPr>
          <a:xfrm>
            <a:off x="370430" y="3123809"/>
            <a:ext cx="5240310" cy="624860"/>
          </a:xfrm>
        </p:spPr>
        <p:txBody>
          <a:bodyPr>
            <a:normAutofit/>
          </a:bodyPr>
          <a:lstStyle/>
          <a:p>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Founder, CEO, Keys to Literacy</a:t>
            </a:r>
          </a:p>
        </p:txBody>
      </p:sp>
      <p:pic>
        <p:nvPicPr>
          <p:cNvPr id="16" name="Picture 15" descr="Keys to Lliteracy logo&#10;&#10;">
            <a:extLst>
              <a:ext uri="{FF2B5EF4-FFF2-40B4-BE49-F238E27FC236}">
                <a16:creationId xmlns:a16="http://schemas.microsoft.com/office/drawing/2014/main" id="{885A6C95-ABF7-94B7-7521-29A39B5B5B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208" y="3997512"/>
            <a:ext cx="2004877" cy="2004877"/>
          </a:xfrm>
          <a:prstGeom prst="rect">
            <a:avLst/>
          </a:prstGeom>
        </p:spPr>
      </p:pic>
      <p:pic>
        <p:nvPicPr>
          <p:cNvPr id="3" name="Picture 2" descr="Keys to Content Writing book cover">
            <a:extLst>
              <a:ext uri="{FF2B5EF4-FFF2-40B4-BE49-F238E27FC236}">
                <a16:creationId xmlns:a16="http://schemas.microsoft.com/office/drawing/2014/main" id="{90408076-A8AD-04E1-39E3-5F02B9DB1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0170" y="2245263"/>
            <a:ext cx="2878431" cy="3797872"/>
          </a:xfrm>
          <a:prstGeom prst="rect">
            <a:avLst/>
          </a:prstGeom>
          <a:ln>
            <a:solidFill>
              <a:schemeClr val="bg1">
                <a:lumMod val="50000"/>
              </a:schemeClr>
            </a:solidFill>
          </a:ln>
        </p:spPr>
      </p:pic>
      <p:pic>
        <p:nvPicPr>
          <p:cNvPr id="18" name="Picture 17" descr="The Writing Rope book cover">
            <a:extLst>
              <a:ext uri="{FF2B5EF4-FFF2-40B4-BE49-F238E27FC236}">
                <a16:creationId xmlns:a16="http://schemas.microsoft.com/office/drawing/2014/main" id="{C4C4DBB5-6307-8E00-7ADA-8161AF0CD2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0011" y="2163773"/>
            <a:ext cx="2997689" cy="3879362"/>
          </a:xfrm>
          <a:prstGeom prst="rect">
            <a:avLst/>
          </a:prstGeom>
        </p:spPr>
      </p:pic>
    </p:spTree>
    <p:extLst>
      <p:ext uri="{BB962C8B-B14F-4D97-AF65-F5344CB8AC3E}">
        <p14:creationId xmlns:p14="http://schemas.microsoft.com/office/powerpoint/2010/main" val="3319983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F68A0-CF2C-7DBA-7E57-5060460F2E2A}"/>
              </a:ext>
            </a:extLst>
          </p:cNvPr>
          <p:cNvSpPr txBox="1">
            <a:spLocks noGrp="1"/>
          </p:cNvSpPr>
          <p:nvPr>
            <p:ph type="title" idx="4294967295"/>
          </p:nvPr>
        </p:nvSpPr>
        <p:spPr>
          <a:xfrm>
            <a:off x="201478" y="241697"/>
            <a:ext cx="11157313" cy="990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3600" b="1" kern="1200" cap="all" baseline="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200" b="0" i="0" u="none" strike="noStrike" kern="1200" cap="all"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rPr>
              <a:t>Writing to Learn Skills</a:t>
            </a:r>
          </a:p>
        </p:txBody>
      </p:sp>
      <p:sp>
        <p:nvSpPr>
          <p:cNvPr id="5" name="Content Placeholder 4">
            <a:extLst>
              <a:ext uri="{FF2B5EF4-FFF2-40B4-BE49-F238E27FC236}">
                <a16:creationId xmlns:a16="http://schemas.microsoft.com/office/drawing/2014/main" id="{A7D71C8C-DD05-604D-AF0D-EF14DDA5ECE6}"/>
              </a:ext>
            </a:extLst>
          </p:cNvPr>
          <p:cNvSpPr>
            <a:spLocks noGrp="1"/>
          </p:cNvSpPr>
          <p:nvPr>
            <p:ph idx="4294967295"/>
          </p:nvPr>
        </p:nvSpPr>
        <p:spPr>
          <a:xfrm>
            <a:off x="614855" y="1252956"/>
            <a:ext cx="11157313" cy="5295900"/>
          </a:xfrm>
        </p:spPr>
        <p:txBody>
          <a:bodyPr>
            <a:noAutofit/>
          </a:bodyPr>
          <a:lstStyle/>
          <a:p>
            <a:pPr>
              <a:lnSpc>
                <a:spcPct val="110000"/>
              </a:lnSpc>
            </a:pPr>
            <a:r>
              <a:rPr lang="en-US" dirty="0">
                <a:latin typeface="Verdana" panose="020B0604030504040204" pitchFamily="34" charset="0"/>
                <a:ea typeface="Verdana" panose="020B0604030504040204" pitchFamily="34" charset="0"/>
                <a:cs typeface="Verdana" panose="020B0604030504040204" pitchFamily="34" charset="0"/>
              </a:rPr>
              <a:t>Annotating text sources</a:t>
            </a:r>
          </a:p>
          <a:p>
            <a:pPr>
              <a:lnSpc>
                <a:spcPct val="110000"/>
              </a:lnSpc>
            </a:pPr>
            <a:endParaRPr lang="en-US" sz="1800" dirty="0">
              <a:latin typeface="Verdana" panose="020B0604030504040204" pitchFamily="34" charset="0"/>
              <a:ea typeface="Verdana" panose="020B0604030504040204" pitchFamily="34" charset="0"/>
              <a:cs typeface="Verdana" panose="020B0604030504040204" pitchFamily="34" charset="0"/>
            </a:endParaRPr>
          </a:p>
          <a:p>
            <a:pPr>
              <a:lnSpc>
                <a:spcPct val="110000"/>
              </a:lnSpc>
            </a:pPr>
            <a:r>
              <a:rPr lang="en-US" dirty="0">
                <a:latin typeface="Verdana" panose="020B0604030504040204" pitchFamily="34" charset="0"/>
                <a:ea typeface="Verdana" panose="020B0604030504040204" pitchFamily="34" charset="0"/>
                <a:cs typeface="Verdana" panose="020B0604030504040204" pitchFamily="34" charset="0"/>
              </a:rPr>
              <a:t>Gathering information, evidence into notes</a:t>
            </a:r>
          </a:p>
          <a:p>
            <a:pPr>
              <a:lnSpc>
                <a:spcPct val="110000"/>
              </a:lnSpc>
            </a:pPr>
            <a:endParaRPr lang="en-US" sz="1800" dirty="0">
              <a:latin typeface="Verdana" panose="020B0604030504040204" pitchFamily="34" charset="0"/>
              <a:ea typeface="Verdana" panose="020B0604030504040204" pitchFamily="34" charset="0"/>
              <a:cs typeface="Verdana" panose="020B0604030504040204" pitchFamily="34" charset="0"/>
            </a:endParaRPr>
          </a:p>
          <a:p>
            <a:pPr>
              <a:lnSpc>
                <a:spcPct val="110000"/>
              </a:lnSpc>
            </a:pPr>
            <a:r>
              <a:rPr lang="en-US" dirty="0">
                <a:latin typeface="Verdana" panose="020B0604030504040204" pitchFamily="34" charset="0"/>
                <a:ea typeface="Verdana" panose="020B0604030504040204" pitchFamily="34" charset="0"/>
                <a:cs typeface="Verdana" panose="020B0604030504040204" pitchFamily="34" charset="0"/>
              </a:rPr>
              <a:t>Planning, organizing information</a:t>
            </a:r>
          </a:p>
          <a:p>
            <a:pPr>
              <a:lnSpc>
                <a:spcPct val="110000"/>
              </a:lnSpc>
            </a:pPr>
            <a:endParaRPr lang="en-US" sz="1800" dirty="0">
              <a:latin typeface="Verdana" panose="020B0604030504040204" pitchFamily="34" charset="0"/>
              <a:ea typeface="Verdana" panose="020B0604030504040204" pitchFamily="34" charset="0"/>
              <a:cs typeface="Verdana" panose="020B0604030504040204" pitchFamily="34" charset="0"/>
            </a:endParaRPr>
          </a:p>
          <a:p>
            <a:pPr>
              <a:lnSpc>
                <a:spcPct val="110000"/>
              </a:lnSpc>
            </a:pPr>
            <a:r>
              <a:rPr lang="en-US" dirty="0">
                <a:latin typeface="Verdana" panose="020B0604030504040204" pitchFamily="34" charset="0"/>
                <a:ea typeface="Verdana" panose="020B0604030504040204" pitchFamily="34" charset="0"/>
                <a:cs typeface="Verdana" panose="020B0604030504040204" pitchFamily="34" charset="0"/>
              </a:rPr>
              <a:t>Turning notes and plan into sentences, paragraphs</a:t>
            </a:r>
          </a:p>
          <a:p>
            <a:pPr>
              <a:lnSpc>
                <a:spcPct val="110000"/>
              </a:lnSpc>
            </a:pPr>
            <a:endParaRPr lang="en-US" sz="1800" dirty="0">
              <a:latin typeface="Verdana" panose="020B0604030504040204" pitchFamily="34" charset="0"/>
              <a:ea typeface="Verdana" panose="020B0604030504040204" pitchFamily="34" charset="0"/>
              <a:cs typeface="Verdana" panose="020B0604030504040204" pitchFamily="34" charset="0"/>
            </a:endParaRPr>
          </a:p>
          <a:p>
            <a:pPr>
              <a:lnSpc>
                <a:spcPct val="110000"/>
              </a:lnSpc>
            </a:pPr>
            <a:r>
              <a:rPr lang="en-US" dirty="0">
                <a:latin typeface="Verdana" panose="020B0604030504040204" pitchFamily="34" charset="0"/>
                <a:ea typeface="Verdana" panose="020B0604030504040204" pitchFamily="34" charset="0"/>
                <a:cs typeface="Verdana" panose="020B0604030504040204" pitchFamily="34" charset="0"/>
              </a:rPr>
              <a:t>Knowledge of text structure, text features</a:t>
            </a:r>
          </a:p>
          <a:p>
            <a:pPr>
              <a:lnSpc>
                <a:spcPct val="110000"/>
              </a:lnSpc>
            </a:pPr>
            <a:endParaRPr lang="en-US" sz="1800" dirty="0">
              <a:latin typeface="Verdana" panose="020B0604030504040204" pitchFamily="34" charset="0"/>
              <a:ea typeface="Verdana" panose="020B0604030504040204" pitchFamily="34" charset="0"/>
              <a:cs typeface="Verdana" panose="020B0604030504040204" pitchFamily="34" charset="0"/>
            </a:endParaRPr>
          </a:p>
          <a:p>
            <a:pPr>
              <a:lnSpc>
                <a:spcPct val="110000"/>
              </a:lnSpc>
            </a:pPr>
            <a:r>
              <a:rPr lang="en-US" dirty="0">
                <a:latin typeface="Verdana" panose="020B0604030504040204" pitchFamily="34" charset="0"/>
                <a:ea typeface="Verdana" panose="020B0604030504040204" pitchFamily="34" charset="0"/>
                <a:cs typeface="Verdana" panose="020B0604030504040204" pitchFamily="34" charset="0"/>
              </a:rPr>
              <a:t>Revising and editing skills</a:t>
            </a:r>
          </a:p>
        </p:txBody>
      </p:sp>
      <p:pic>
        <p:nvPicPr>
          <p:cNvPr id="3" name="Picture 2" descr="A person writing on a book&#10;&#10;">
            <a:extLst>
              <a:ext uri="{FF2B5EF4-FFF2-40B4-BE49-F238E27FC236}">
                <a16:creationId xmlns:a16="http://schemas.microsoft.com/office/drawing/2014/main" id="{BB797E93-A7D3-E5C1-01F0-2A2E147AA481}"/>
              </a:ext>
            </a:extLst>
          </p:cNvPr>
          <p:cNvPicPr>
            <a:picLocks noChangeAspect="1"/>
          </p:cNvPicPr>
          <p:nvPr/>
        </p:nvPicPr>
        <p:blipFill>
          <a:blip r:embed="rId2"/>
          <a:stretch>
            <a:fillRect/>
          </a:stretch>
        </p:blipFill>
        <p:spPr>
          <a:xfrm>
            <a:off x="7962681" y="1096545"/>
            <a:ext cx="3809487" cy="2332455"/>
          </a:xfrm>
          <a:prstGeom prst="rect">
            <a:avLst/>
          </a:prstGeom>
        </p:spPr>
      </p:pic>
    </p:spTree>
    <p:extLst>
      <p:ext uri="{BB962C8B-B14F-4D97-AF65-F5344CB8AC3E}">
        <p14:creationId xmlns:p14="http://schemas.microsoft.com/office/powerpoint/2010/main" val="17494497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57"/>
          <p:cNvSpPr txBox="1">
            <a:spLocks noGrp="1"/>
          </p:cNvSpPr>
          <p:nvPr>
            <p:ph type="title"/>
          </p:nvPr>
        </p:nvSpPr>
        <p:spPr>
          <a:xfrm>
            <a:off x="441434" y="0"/>
            <a:ext cx="10951616" cy="678483"/>
          </a:xfrm>
          <a:prstGeom prst="rect">
            <a:avLst/>
          </a:prstGeom>
          <a:noFill/>
          <a:ln>
            <a:noFill/>
          </a:ln>
        </p:spPr>
        <p:txBody>
          <a:bodyPr spcFirstLastPara="1" wrap="square" lIns="91425" tIns="45700" rIns="91425" bIns="45700" anchor="ctr" anchorCtr="0">
            <a:noAutofit/>
          </a:bodyPr>
          <a:lstStyle/>
          <a:p>
            <a:pPr>
              <a:lnSpc>
                <a:spcPct val="100000"/>
              </a:lnSpc>
              <a:buClr>
                <a:srgbClr val="27348A"/>
              </a:buClr>
              <a:buSzPts val="3200"/>
            </a:pPr>
            <a:br>
              <a:rPr lang="en-US" sz="3200" dirty="0"/>
            </a:br>
            <a:r>
              <a:rPr lang="en-US" sz="3200" dirty="0"/>
              <a:t>Student Motivation &amp; Engagement</a:t>
            </a:r>
            <a:endParaRPr dirty="0"/>
          </a:p>
        </p:txBody>
      </p:sp>
      <p:sp>
        <p:nvSpPr>
          <p:cNvPr id="756" name="Google Shape;756;p57"/>
          <p:cNvSpPr txBox="1">
            <a:spLocks noGrp="1"/>
          </p:cNvSpPr>
          <p:nvPr>
            <p:ph type="body" idx="4294967295"/>
          </p:nvPr>
        </p:nvSpPr>
        <p:spPr>
          <a:xfrm>
            <a:off x="441434" y="1238388"/>
            <a:ext cx="11474794" cy="4876800"/>
          </a:xfrm>
          <a:prstGeom prst="rect">
            <a:avLst/>
          </a:prstGeom>
          <a:noFill/>
          <a:ln>
            <a:noFill/>
          </a:ln>
        </p:spPr>
        <p:txBody>
          <a:bodyPr spcFirstLastPara="1" wrap="square" lIns="91425" tIns="45700" rIns="91425" bIns="45700" anchor="t" anchorCtr="0">
            <a:normAutofit fontScale="25000" lnSpcReduction="20000"/>
          </a:bodyPr>
          <a:lstStyle/>
          <a:p>
            <a:pPr>
              <a:spcAft>
                <a:spcPts val="0"/>
              </a:spcAft>
              <a:buClr>
                <a:schemeClr val="tx1"/>
              </a:buClr>
              <a:buSzPct val="100000"/>
            </a:pPr>
            <a:r>
              <a:rPr lang="en-US" sz="9600" dirty="0"/>
              <a:t>Assign writing for a real purpose and audience. </a:t>
            </a:r>
          </a:p>
          <a:p>
            <a:pPr>
              <a:spcAft>
                <a:spcPts val="0"/>
              </a:spcAft>
              <a:buClr>
                <a:schemeClr val="tx1"/>
              </a:buClr>
              <a:buSzPct val="100000"/>
            </a:pPr>
            <a:endParaRPr sz="3200" dirty="0"/>
          </a:p>
          <a:p>
            <a:pPr>
              <a:spcAft>
                <a:spcPts val="0"/>
              </a:spcAft>
              <a:buClr>
                <a:schemeClr val="tx1"/>
              </a:buClr>
              <a:buSzPct val="100000"/>
            </a:pPr>
            <a:r>
              <a:rPr lang="en-US" sz="9600" dirty="0"/>
              <a:t>Make writing relevant to students’ lives; incorporate current events. </a:t>
            </a:r>
            <a:endParaRPr sz="9600" dirty="0"/>
          </a:p>
          <a:p>
            <a:pPr>
              <a:spcAft>
                <a:spcPts val="0"/>
              </a:spcAft>
              <a:buSzPct val="100000"/>
            </a:pPr>
            <a:endParaRPr sz="3200" dirty="0"/>
          </a:p>
          <a:p>
            <a:pPr>
              <a:spcAft>
                <a:spcPts val="0"/>
              </a:spcAft>
              <a:buSzPct val="100000"/>
            </a:pPr>
            <a:r>
              <a:rPr lang="en-US" sz="9600" dirty="0"/>
              <a:t>Teach students writing strategies so they feel competent about writing. </a:t>
            </a:r>
            <a:endParaRPr sz="9600" dirty="0"/>
          </a:p>
          <a:p>
            <a:pPr>
              <a:spcAft>
                <a:spcPts val="0"/>
              </a:spcAft>
              <a:buSzPct val="100000"/>
            </a:pPr>
            <a:endParaRPr sz="3200" dirty="0"/>
          </a:p>
          <a:p>
            <a:pPr>
              <a:spcAft>
                <a:spcPts val="0"/>
              </a:spcAft>
              <a:buSzPct val="100000"/>
            </a:pPr>
            <a:r>
              <a:rPr lang="en-US" sz="9600" dirty="0"/>
              <a:t>Provide procedural scaffolds to keep students engaged. </a:t>
            </a:r>
            <a:endParaRPr sz="9600" dirty="0"/>
          </a:p>
          <a:p>
            <a:pPr>
              <a:spcAft>
                <a:spcPts val="0"/>
              </a:spcAft>
              <a:buSzPct val="100000"/>
            </a:pPr>
            <a:endParaRPr sz="3200" dirty="0"/>
          </a:p>
          <a:p>
            <a:pPr>
              <a:spcAft>
                <a:spcPts val="0"/>
              </a:spcAft>
              <a:buSzPct val="100000"/>
            </a:pPr>
            <a:r>
              <a:rPr lang="en-US" sz="9600" dirty="0"/>
              <a:t>Emphasize successes at each stage of the process, rather than focusing only on the finished product. </a:t>
            </a:r>
            <a:endParaRPr sz="9600" dirty="0"/>
          </a:p>
          <a:p>
            <a:pPr>
              <a:spcAft>
                <a:spcPts val="0"/>
              </a:spcAft>
              <a:buSzPct val="100000"/>
            </a:pPr>
            <a:endParaRPr sz="3200" dirty="0"/>
          </a:p>
          <a:p>
            <a:pPr>
              <a:spcAft>
                <a:spcPts val="0"/>
              </a:spcAft>
              <a:buSzPct val="100000"/>
            </a:pPr>
            <a:r>
              <a:rPr lang="en-US" sz="9600" dirty="0"/>
              <a:t>Provide opportunities for peer collaboration. </a:t>
            </a:r>
            <a:endParaRPr sz="9600" dirty="0"/>
          </a:p>
          <a:p>
            <a:pPr>
              <a:spcAft>
                <a:spcPts val="0"/>
              </a:spcAft>
              <a:buSzPct val="100000"/>
            </a:pPr>
            <a:endParaRPr lang="en-US" sz="3200" dirty="0"/>
          </a:p>
          <a:p>
            <a:pPr>
              <a:spcAft>
                <a:spcPts val="0"/>
              </a:spcAft>
              <a:buSzPct val="100000"/>
            </a:pPr>
            <a:r>
              <a:rPr lang="en-US" sz="9600" dirty="0"/>
              <a:t>Give actionable, user-friendly feedback. </a:t>
            </a:r>
            <a:endParaRPr sz="9600" dirty="0"/>
          </a:p>
          <a:p>
            <a:pPr>
              <a:spcAft>
                <a:spcPts val="0"/>
              </a:spcAft>
              <a:buSzPct val="100000"/>
            </a:pPr>
            <a:endParaRPr sz="3200" dirty="0"/>
          </a:p>
          <a:p>
            <a:pPr>
              <a:spcAft>
                <a:spcPts val="0"/>
              </a:spcAft>
              <a:buSzPct val="100000"/>
            </a:pPr>
            <a:r>
              <a:rPr lang="en-US" sz="9600" dirty="0"/>
              <a:t>Create and maintain a supportive, nonthreatening classroom environment. </a:t>
            </a:r>
            <a:endParaRPr sz="9600" dirty="0"/>
          </a:p>
          <a:p>
            <a:pPr marL="228600" indent="-184150">
              <a:lnSpc>
                <a:spcPct val="100000"/>
              </a:lnSpc>
              <a:buSzPct val="100000"/>
              <a:buNone/>
            </a:pPr>
            <a:endParaRPr dirty="0"/>
          </a:p>
        </p:txBody>
      </p:sp>
      <p:sp>
        <p:nvSpPr>
          <p:cNvPr id="2" name="TextBox 1">
            <a:extLst>
              <a:ext uri="{FF2B5EF4-FFF2-40B4-BE49-F238E27FC236}">
                <a16:creationId xmlns:a16="http://schemas.microsoft.com/office/drawing/2014/main" id="{BD5A1D29-8F16-A813-ED51-6B6B69B60CB5}"/>
              </a:ext>
            </a:extLst>
          </p:cNvPr>
          <p:cNvSpPr txBox="1"/>
          <p:nvPr/>
        </p:nvSpPr>
        <p:spPr>
          <a:xfrm>
            <a:off x="7642022" y="6391313"/>
            <a:ext cx="5762171" cy="307777"/>
          </a:xfrm>
          <a:prstGeom prst="rect">
            <a:avLst/>
          </a:prstGeom>
          <a:noFill/>
        </p:spPr>
        <p:txBody>
          <a:bodyPr wrap="square" rtlCol="0">
            <a:spAutoFit/>
          </a:bodyPr>
          <a:lstStyle/>
          <a:p>
            <a:r>
              <a:rPr lang="en-US" dirty="0" err="1"/>
              <a:t>Hidi</a:t>
            </a:r>
            <a:r>
              <a:rPr lang="en-US" dirty="0"/>
              <a:t> &amp; </a:t>
            </a:r>
            <a:r>
              <a:rPr lang="en-US" dirty="0" err="1"/>
              <a:t>Boscolo</a:t>
            </a:r>
            <a:r>
              <a:rPr lang="en-US" dirty="0"/>
              <a:t>, 2006; </a:t>
            </a:r>
            <a:r>
              <a:rPr lang="en-US" dirty="0" err="1"/>
              <a:t>Boscolo</a:t>
            </a:r>
            <a:r>
              <a:rPr lang="en-US" dirty="0"/>
              <a:t> &amp; Gelati, 2007)</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9DFBE-4A7C-90EF-5E04-CC84DA43136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772AE44-E462-6CB0-FAE4-381BBA6B2012}"/>
              </a:ext>
            </a:extLst>
          </p:cNvPr>
          <p:cNvSpPr>
            <a:spLocks noGrp="1"/>
          </p:cNvSpPr>
          <p:nvPr>
            <p:ph type="title" idx="4294967295"/>
          </p:nvPr>
        </p:nvSpPr>
        <p:spPr>
          <a:xfrm>
            <a:off x="381000" y="-982861"/>
            <a:ext cx="11430000" cy="982861"/>
          </a:xfrm>
        </p:spPr>
        <p:txBody>
          <a:bodyPr vert="horz" lIns="91440" tIns="45720" rIns="91440" bIns="45720" rtlCol="0" anchor="b">
            <a:normAutofit/>
          </a:bodyPr>
          <a:lstStyle/>
          <a:p>
            <a:r>
              <a:rPr lang="en-US" dirty="0"/>
              <a:t>The Writing Rope View</a:t>
            </a:r>
          </a:p>
        </p:txBody>
      </p:sp>
      <mc:AlternateContent xmlns:mc="http://schemas.openxmlformats.org/markup-compatibility/2006" xmlns:p14="http://schemas.microsoft.com/office/powerpoint/2010/main">
        <mc:Choice Requires="p14">
          <p:contentPart p14:bwMode="auto" r:id="rId2">
            <p14:nvContentPartPr>
              <p14:cNvPr id="10" name="Ink 9">
                <a:extLst>
                  <a:ext uri="{FF2B5EF4-FFF2-40B4-BE49-F238E27FC236}">
                    <a16:creationId xmlns:a16="http://schemas.microsoft.com/office/drawing/2014/main" id="{5B8467EA-C02A-CDAA-417D-4774D0EC4BC9}"/>
                  </a:ext>
                  <a:ext uri="{C183D7F6-B498-43B3-948B-1728B52AA6E4}">
                    <adec:decorative xmlns:adec="http://schemas.microsoft.com/office/drawing/2017/decorative" val="1"/>
                  </a:ext>
                </a:extLst>
              </p14:cNvPr>
              <p14:cNvContentPartPr/>
              <p14:nvPr/>
            </p14:nvContentPartPr>
            <p14:xfrm>
              <a:off x="2714088" y="644784"/>
              <a:ext cx="360" cy="360"/>
            </p14:xfrm>
          </p:contentPart>
        </mc:Choice>
        <mc:Fallback xmlns="">
          <p:pic>
            <p:nvPicPr>
              <p:cNvPr id="10" name="Ink 9">
                <a:extLst>
                  <a:ext uri="{FF2B5EF4-FFF2-40B4-BE49-F238E27FC236}">
                    <a16:creationId xmlns:a16="http://schemas.microsoft.com/office/drawing/2014/main" id="{5B8467EA-C02A-CDAA-417D-4774D0EC4BC9}"/>
                  </a:ext>
                  <a:ext uri="{C183D7F6-B498-43B3-948B-1728B52AA6E4}">
                    <adec:decorative xmlns:adec="http://schemas.microsoft.com/office/drawing/2017/decorative" val="1"/>
                  </a:ext>
                </a:extLst>
              </p:cNvPr>
              <p:cNvPicPr/>
              <p:nvPr/>
            </p:nvPicPr>
            <p:blipFill>
              <a:blip r:embed="rId3"/>
              <a:stretch>
                <a:fillRect/>
              </a:stretch>
            </p:blipFill>
            <p:spPr>
              <a:xfrm>
                <a:off x="2705088" y="63578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9" name="Ink 8" descr="List of educator tips">
                <a:extLst>
                  <a:ext uri="{FF2B5EF4-FFF2-40B4-BE49-F238E27FC236}">
                    <a16:creationId xmlns:a16="http://schemas.microsoft.com/office/drawing/2014/main" id="{86D61725-348A-D6C9-AABA-26D0E659DC53}"/>
                  </a:ext>
                </a:extLst>
              </p14:cNvPr>
              <p14:cNvContentPartPr/>
              <p14:nvPr/>
            </p14:nvContentPartPr>
            <p14:xfrm>
              <a:off x="1357968" y="38904"/>
              <a:ext cx="360" cy="360"/>
            </p14:xfrm>
          </p:contentPart>
        </mc:Choice>
        <mc:Fallback xmlns="">
          <p:pic>
            <p:nvPicPr>
              <p:cNvPr id="9" name="Ink 8" descr="List of educator tips">
                <a:extLst>
                  <a:ext uri="{FF2B5EF4-FFF2-40B4-BE49-F238E27FC236}">
                    <a16:creationId xmlns:a16="http://schemas.microsoft.com/office/drawing/2014/main" id="{86D61725-348A-D6C9-AABA-26D0E659DC53}"/>
                  </a:ext>
                </a:extLst>
              </p:cNvPr>
              <p:cNvPicPr/>
              <p:nvPr/>
            </p:nvPicPr>
            <p:blipFill>
              <a:blip r:embed="rId3"/>
              <a:stretch>
                <a:fillRect/>
              </a:stretch>
            </p:blipFill>
            <p:spPr>
              <a:xfrm>
                <a:off x="1348968" y="29904"/>
                <a:ext cx="18000" cy="18000"/>
              </a:xfrm>
              <a:prstGeom prst="rect">
                <a:avLst/>
              </a:prstGeom>
            </p:spPr>
          </p:pic>
        </mc:Fallback>
      </mc:AlternateContent>
      <p:sp>
        <p:nvSpPr>
          <p:cNvPr id="2" name="TextBox 1">
            <a:extLst>
              <a:ext uri="{FF2B5EF4-FFF2-40B4-BE49-F238E27FC236}">
                <a16:creationId xmlns:a16="http://schemas.microsoft.com/office/drawing/2014/main" id="{4E51B7FB-0986-C87B-D436-817A3B4D8B03}"/>
              </a:ext>
            </a:extLst>
          </p:cNvPr>
          <p:cNvSpPr txBox="1"/>
          <p:nvPr/>
        </p:nvSpPr>
        <p:spPr>
          <a:xfrm>
            <a:off x="386769" y="1345325"/>
            <a:ext cx="3451239" cy="4247317"/>
          </a:xfrm>
          <a:prstGeom prst="rect">
            <a:avLst/>
          </a:prstGeom>
          <a:solidFill>
            <a:schemeClr val="bg1">
              <a:lumMod val="95000"/>
            </a:schemeClr>
          </a:solidFill>
          <a:ln>
            <a:solidFill>
              <a:schemeClr val="tx1"/>
            </a:solidFill>
          </a:ln>
        </p:spPr>
        <p:txBody>
          <a:bodyPr wrap="square" rtlCol="0">
            <a:spAutoFit/>
          </a:bodyPr>
          <a:lstStyle/>
          <a:p>
            <a:pPr marL="457200" indent="-457200">
              <a:buFont typeface="Arial" panose="020B0604020202020204" pitchFamily="34" charset="0"/>
              <a:buChar char="•"/>
            </a:pPr>
            <a:r>
              <a:rPr lang="en-US" sz="2400" dirty="0">
                <a:latin typeface="Verdana" panose="020B0604030504040204" pitchFamily="34" charset="0"/>
                <a:ea typeface="Verdana" panose="020B0604030504040204" pitchFamily="34" charset="0"/>
                <a:cs typeface="Verdana" panose="020B0604030504040204" pitchFamily="34" charset="0"/>
              </a:rPr>
              <a:t>Teach multiple components</a:t>
            </a:r>
          </a:p>
          <a:p>
            <a:pPr marL="457200" indent="-457200">
              <a:buFont typeface="Arial" panose="020B0604020202020204" pitchFamily="34" charset="0"/>
              <a:buChar char="•"/>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457200" indent="-457200">
              <a:buFont typeface="Arial" panose="020B0604020202020204" pitchFamily="34" charset="0"/>
              <a:buChar char="•"/>
            </a:pPr>
            <a:r>
              <a:rPr lang="en-US" sz="2400" dirty="0">
                <a:latin typeface="Verdana" panose="020B0604030504040204" pitchFamily="34" charset="0"/>
                <a:ea typeface="Verdana" panose="020B0604030504040204" pitchFamily="34" charset="0"/>
                <a:cs typeface="Verdana" panose="020B0604030504040204" pitchFamily="34" charset="0"/>
              </a:rPr>
              <a:t>All teachers can play a role</a:t>
            </a:r>
          </a:p>
          <a:p>
            <a:pPr marL="457200" indent="-457200">
              <a:buFont typeface="Arial" panose="020B0604020202020204" pitchFamily="34" charset="0"/>
              <a:buChar char="•"/>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457200" indent="-457200">
              <a:buFont typeface="Arial" panose="020B0604020202020204" pitchFamily="34" charset="0"/>
              <a:buChar char="•"/>
            </a:pPr>
            <a:r>
              <a:rPr lang="en-US" sz="2400" dirty="0">
                <a:latin typeface="Verdana" panose="020B0604030504040204" pitchFamily="34" charset="0"/>
                <a:ea typeface="Verdana" panose="020B0604030504040204" pitchFamily="34" charset="0"/>
                <a:cs typeface="Verdana" panose="020B0604030504040204" pitchFamily="34" charset="0"/>
              </a:rPr>
              <a:t>Use explicit instruction, I/We/You, mentor models</a:t>
            </a:r>
          </a:p>
          <a:p>
            <a:pPr marL="457200" indent="-457200">
              <a:buFont typeface="Arial" panose="020B0604020202020204" pitchFamily="34" charset="0"/>
              <a:buChar char="•"/>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457200" indent="-457200">
              <a:buFont typeface="Arial" panose="020B0604020202020204" pitchFamily="34" charset="0"/>
              <a:buChar char="•"/>
            </a:pPr>
            <a:r>
              <a:rPr lang="en-US" sz="2400" dirty="0">
                <a:latin typeface="Verdana" panose="020B0604030504040204" pitchFamily="34" charset="0"/>
                <a:ea typeface="Verdana" panose="020B0604030504040204" pitchFamily="34" charset="0"/>
                <a:cs typeface="Verdana" panose="020B0604030504040204" pitchFamily="34" charset="0"/>
              </a:rPr>
              <a:t>Avoid assumptions!</a:t>
            </a:r>
          </a:p>
        </p:txBody>
      </p:sp>
      <p:sp>
        <p:nvSpPr>
          <p:cNvPr id="19" name="5-Point Star 18">
            <a:extLst>
              <a:ext uri="{FF2B5EF4-FFF2-40B4-BE49-F238E27FC236}">
                <a16:creationId xmlns:a16="http://schemas.microsoft.com/office/drawing/2014/main" id="{433805BD-138C-B991-6CEC-399FE0199B30}"/>
              </a:ext>
              <a:ext uri="{C183D7F6-B498-43B3-948B-1728B52AA6E4}">
                <adec:decorative xmlns:adec="http://schemas.microsoft.com/office/drawing/2017/decorative" val="1"/>
              </a:ext>
            </a:extLst>
          </p:cNvPr>
          <p:cNvSpPr/>
          <p:nvPr/>
        </p:nvSpPr>
        <p:spPr>
          <a:xfrm>
            <a:off x="3400625" y="433336"/>
            <a:ext cx="559529" cy="523220"/>
          </a:xfrm>
          <a:prstGeom prst="star5">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he Writing Rope">
            <a:extLst>
              <a:ext uri="{FF2B5EF4-FFF2-40B4-BE49-F238E27FC236}">
                <a16:creationId xmlns:a16="http://schemas.microsoft.com/office/drawing/2014/main" id="{EBC96D9E-F783-193A-7C66-AFE493F91B3C}"/>
              </a:ext>
            </a:extLst>
          </p:cNvPr>
          <p:cNvPicPr>
            <a:picLocks noChangeAspect="1"/>
          </p:cNvPicPr>
          <p:nvPr/>
        </p:nvPicPr>
        <p:blipFill>
          <a:blip r:embed="rId5"/>
          <a:stretch>
            <a:fillRect/>
          </a:stretch>
        </p:blipFill>
        <p:spPr>
          <a:xfrm>
            <a:off x="3178991" y="-1"/>
            <a:ext cx="9013009" cy="6858000"/>
          </a:xfrm>
          <a:prstGeom prst="rect">
            <a:avLst/>
          </a:prstGeom>
        </p:spPr>
      </p:pic>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C7111D93-6802-25C3-D0F4-73ED444F830D}"/>
                  </a:ext>
                  <a:ext uri="{C183D7F6-B498-43B3-948B-1728B52AA6E4}">
                    <adec:decorative xmlns:adec="http://schemas.microsoft.com/office/drawing/2017/decorative" val="1"/>
                  </a:ext>
                </a:extLst>
              </p14:cNvPr>
              <p14:cNvContentPartPr/>
              <p14:nvPr/>
            </p14:nvContentPartPr>
            <p14:xfrm>
              <a:off x="3611208" y="2722344"/>
              <a:ext cx="227160" cy="1787400"/>
            </p14:xfrm>
          </p:contentPart>
        </mc:Choice>
        <mc:Fallback xmlns="">
          <p:pic>
            <p:nvPicPr>
              <p:cNvPr id="13" name="Ink 12">
                <a:extLst>
                  <a:ext uri="{FF2B5EF4-FFF2-40B4-BE49-F238E27FC236}">
                    <a16:creationId xmlns:a16="http://schemas.microsoft.com/office/drawing/2014/main" id="{C7111D93-6802-25C3-D0F4-73ED444F830D}"/>
                  </a:ext>
                  <a:ext uri="{C183D7F6-B498-43B3-948B-1728B52AA6E4}">
                    <adec:decorative xmlns:adec="http://schemas.microsoft.com/office/drawing/2017/decorative" val="1"/>
                  </a:ext>
                </a:extLst>
              </p:cNvPr>
              <p:cNvPicPr/>
              <p:nvPr/>
            </p:nvPicPr>
            <p:blipFill>
              <a:blip r:embed="rId7"/>
              <a:stretch>
                <a:fillRect/>
              </a:stretch>
            </p:blipFill>
            <p:spPr>
              <a:xfrm>
                <a:off x="3548208" y="2659344"/>
                <a:ext cx="352800" cy="1913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3ABB9B04-D51A-DD8D-EBA8-FC66CE8A4A34}"/>
                  </a:ext>
                  <a:ext uri="{C183D7F6-B498-43B3-948B-1728B52AA6E4}">
                    <adec:decorative xmlns:adec="http://schemas.microsoft.com/office/drawing/2017/decorative" val="1"/>
                  </a:ext>
                </a:extLst>
              </p14:cNvPr>
              <p14:cNvContentPartPr/>
              <p14:nvPr/>
            </p14:nvContentPartPr>
            <p14:xfrm>
              <a:off x="3730728" y="315744"/>
              <a:ext cx="459360" cy="6306480"/>
            </p14:xfrm>
          </p:contentPart>
        </mc:Choice>
        <mc:Fallback xmlns="">
          <p:pic>
            <p:nvPicPr>
              <p:cNvPr id="12" name="Ink 11">
                <a:extLst>
                  <a:ext uri="{FF2B5EF4-FFF2-40B4-BE49-F238E27FC236}">
                    <a16:creationId xmlns:a16="http://schemas.microsoft.com/office/drawing/2014/main" id="{3ABB9B04-D51A-DD8D-EBA8-FC66CE8A4A34}"/>
                  </a:ext>
                  <a:ext uri="{C183D7F6-B498-43B3-948B-1728B52AA6E4}">
                    <adec:decorative xmlns:adec="http://schemas.microsoft.com/office/drawing/2017/decorative" val="1"/>
                  </a:ext>
                </a:extLst>
              </p:cNvPr>
              <p:cNvPicPr/>
              <p:nvPr/>
            </p:nvPicPr>
            <p:blipFill>
              <a:blip r:embed="rId9"/>
              <a:stretch>
                <a:fillRect/>
              </a:stretch>
            </p:blipFill>
            <p:spPr>
              <a:xfrm>
                <a:off x="3667777" y="252744"/>
                <a:ext cx="584902" cy="6432120"/>
              </a:xfrm>
              <a:prstGeom prst="rect">
                <a:avLst/>
              </a:prstGeom>
            </p:spPr>
          </p:pic>
        </mc:Fallback>
      </mc:AlternateContent>
      <p:sp>
        <p:nvSpPr>
          <p:cNvPr id="7" name="TextBox 6">
            <a:extLst>
              <a:ext uri="{FF2B5EF4-FFF2-40B4-BE49-F238E27FC236}">
                <a16:creationId xmlns:a16="http://schemas.microsoft.com/office/drawing/2014/main" id="{600F4B39-5FA8-3602-EEE0-6114BD74C1A8}"/>
              </a:ext>
            </a:extLst>
          </p:cNvPr>
          <p:cNvSpPr txBox="1"/>
          <p:nvPr/>
        </p:nvSpPr>
        <p:spPr>
          <a:xfrm>
            <a:off x="7560052" y="5525353"/>
            <a:ext cx="4731608" cy="830997"/>
          </a:xfrm>
          <a:prstGeom prst="rect">
            <a:avLst/>
          </a:prstGeom>
          <a:noFill/>
        </p:spPr>
        <p:txBody>
          <a:bodyPr wrap="square" rtlCol="0">
            <a:spAutoFit/>
          </a:bodyPr>
          <a:lstStyle/>
          <a:p>
            <a:pPr algn="ctr"/>
            <a:r>
              <a:rPr lang="en-US" sz="2400" dirty="0">
                <a:solidFill>
                  <a:srgbClr val="FF0000"/>
                </a:solidFill>
                <a:latin typeface="Verdana" panose="020B0604030504040204" pitchFamily="34" charset="0"/>
                <a:ea typeface="Verdana" panose="020B0604030504040204" pitchFamily="34" charset="0"/>
                <a:cs typeface="Verdana" panose="020B0604030504040204" pitchFamily="34" charset="0"/>
              </a:rPr>
              <a:t>https://</a:t>
            </a:r>
            <a:r>
              <a:rPr lang="en-US" sz="2400" dirty="0" err="1">
                <a:solidFill>
                  <a:srgbClr val="FF0000"/>
                </a:solidFill>
                <a:latin typeface="Verdana" panose="020B0604030504040204" pitchFamily="34" charset="0"/>
                <a:ea typeface="Verdana" panose="020B0604030504040204" pitchFamily="34" charset="0"/>
                <a:cs typeface="Verdana" panose="020B0604030504040204" pitchFamily="34" charset="0"/>
              </a:rPr>
              <a:t>keystoliteracy.com</a:t>
            </a:r>
            <a:r>
              <a:rPr lang="en-US" sz="2400"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pPr algn="ctr"/>
            <a:r>
              <a:rPr lang="en-US" sz="2400" dirty="0">
                <a:solidFill>
                  <a:srgbClr val="FF0000"/>
                </a:solidFill>
                <a:latin typeface="Verdana" panose="020B0604030504040204" pitchFamily="34" charset="0"/>
                <a:ea typeface="Verdana" panose="020B0604030504040204" pitchFamily="34" charset="0"/>
                <a:cs typeface="Verdana" panose="020B0604030504040204" pitchFamily="34" charset="0"/>
              </a:rPr>
              <a:t>free-resources/</a:t>
            </a:r>
          </a:p>
        </p:txBody>
      </p:sp>
      <p:pic>
        <p:nvPicPr>
          <p:cNvPr id="21" name="Picture 20">
            <a:extLst>
              <a:ext uri="{FF2B5EF4-FFF2-40B4-BE49-F238E27FC236}">
                <a16:creationId xmlns:a16="http://schemas.microsoft.com/office/drawing/2014/main" id="{860AB7D1-E852-D1DD-FFDD-2F0973F432BC}"/>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08974" y="1"/>
            <a:ext cx="1683026" cy="1556482"/>
          </a:xfrm>
          <a:prstGeom prst="rect">
            <a:avLst/>
          </a:prstGeom>
        </p:spPr>
      </p:pic>
      <p:grpSp>
        <p:nvGrpSpPr>
          <p:cNvPr id="17" name="Group 16">
            <a:extLst>
              <a:ext uri="{FF2B5EF4-FFF2-40B4-BE49-F238E27FC236}">
                <a16:creationId xmlns:a16="http://schemas.microsoft.com/office/drawing/2014/main" id="{8D9A1C11-C44E-C1B4-5FB5-491DC03B3B2A}"/>
              </a:ext>
              <a:ext uri="{C183D7F6-B498-43B3-948B-1728B52AA6E4}">
                <adec:decorative xmlns:adec="http://schemas.microsoft.com/office/drawing/2017/decorative" val="1"/>
              </a:ext>
            </a:extLst>
          </p:cNvPr>
          <p:cNvGrpSpPr/>
          <p:nvPr/>
        </p:nvGrpSpPr>
        <p:grpSpPr>
          <a:xfrm>
            <a:off x="13027368" y="940344"/>
            <a:ext cx="360" cy="360"/>
            <a:chOff x="13027368" y="940344"/>
            <a:chExt cx="360" cy="360"/>
          </a:xfrm>
        </p:grpSpPr>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8D06E9AE-5042-AAA6-3251-BB1EB3276358}"/>
                    </a:ext>
                  </a:extLst>
                </p14:cNvPr>
                <p14:cNvContentPartPr/>
                <p14:nvPr/>
              </p14:nvContentPartPr>
              <p14:xfrm>
                <a:off x="13027368" y="940344"/>
                <a:ext cx="360" cy="360"/>
              </p14:xfrm>
            </p:contentPart>
          </mc:Choice>
          <mc:Fallback xmlns="">
            <p:pic>
              <p:nvPicPr>
                <p:cNvPr id="14" name="Ink 13">
                  <a:extLst>
                    <a:ext uri="{FF2B5EF4-FFF2-40B4-BE49-F238E27FC236}">
                      <a16:creationId xmlns:a16="http://schemas.microsoft.com/office/drawing/2014/main" id="{8D06E9AE-5042-AAA6-3251-BB1EB3276358}"/>
                    </a:ext>
                  </a:extLst>
                </p:cNvPr>
                <p:cNvPicPr/>
                <p:nvPr/>
              </p:nvPicPr>
              <p:blipFill>
                <a:blip r:embed="rId12"/>
                <a:stretch>
                  <a:fillRect/>
                </a:stretch>
              </p:blipFill>
              <p:spPr>
                <a:xfrm>
                  <a:off x="12964368" y="87734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2FEEDE82-60BE-3003-126C-26E5CC17981F}"/>
                    </a:ext>
                  </a:extLst>
                </p14:cNvPr>
                <p14:cNvContentPartPr/>
                <p14:nvPr/>
              </p14:nvContentPartPr>
              <p14:xfrm>
                <a:off x="13027368" y="940344"/>
                <a:ext cx="360" cy="360"/>
              </p14:xfrm>
            </p:contentPart>
          </mc:Choice>
          <mc:Fallback xmlns="">
            <p:pic>
              <p:nvPicPr>
                <p:cNvPr id="15" name="Ink 14">
                  <a:extLst>
                    <a:ext uri="{FF2B5EF4-FFF2-40B4-BE49-F238E27FC236}">
                      <a16:creationId xmlns:a16="http://schemas.microsoft.com/office/drawing/2014/main" id="{2FEEDE82-60BE-3003-126C-26E5CC17981F}"/>
                    </a:ext>
                  </a:extLst>
                </p:cNvPr>
                <p:cNvPicPr/>
                <p:nvPr/>
              </p:nvPicPr>
              <p:blipFill>
                <a:blip r:embed="rId12"/>
                <a:stretch>
                  <a:fillRect/>
                </a:stretch>
              </p:blipFill>
              <p:spPr>
                <a:xfrm>
                  <a:off x="12964368" y="877344"/>
                  <a:ext cx="126000" cy="126000"/>
                </a:xfrm>
                <a:prstGeom prst="rect">
                  <a:avLst/>
                </a:prstGeom>
              </p:spPr>
            </p:pic>
          </mc:Fallback>
        </mc:AlternateContent>
      </p:grpSp>
    </p:spTree>
    <p:extLst>
      <p:ext uri="{BB962C8B-B14F-4D97-AF65-F5344CB8AC3E}">
        <p14:creationId xmlns:p14="http://schemas.microsoft.com/office/powerpoint/2010/main" val="21776218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EBB84-7D13-D8C7-0447-E65C2D36CB54}"/>
              </a:ext>
            </a:extLst>
          </p:cNvPr>
          <p:cNvSpPr>
            <a:spLocks noGrp="1"/>
          </p:cNvSpPr>
          <p:nvPr>
            <p:ph type="title" idx="4294967295"/>
          </p:nvPr>
        </p:nvSpPr>
        <p:spPr>
          <a:xfrm>
            <a:off x="381000" y="-982861"/>
            <a:ext cx="11430000" cy="982861"/>
          </a:xfrm>
        </p:spPr>
        <p:txBody>
          <a:bodyPr vert="horz" lIns="91440" tIns="45720" rIns="91440" bIns="45720" rtlCol="0" anchor="b">
            <a:normAutofit/>
          </a:bodyPr>
          <a:lstStyle/>
          <a:p>
            <a:r>
              <a:rPr lang="en-US" dirty="0"/>
              <a:t>Questions</a:t>
            </a:r>
          </a:p>
        </p:txBody>
      </p:sp>
    </p:spTree>
    <p:extLst>
      <p:ext uri="{BB962C8B-B14F-4D97-AF65-F5344CB8AC3E}">
        <p14:creationId xmlns:p14="http://schemas.microsoft.com/office/powerpoint/2010/main" val="3704723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5E5E9-8976-FBED-44AE-5FB74B784C16}"/>
              </a:ext>
            </a:extLst>
          </p:cNvPr>
          <p:cNvSpPr>
            <a:spLocks noGrp="1"/>
          </p:cNvSpPr>
          <p:nvPr>
            <p:ph type="title" idx="4294967295"/>
          </p:nvPr>
        </p:nvSpPr>
        <p:spPr>
          <a:xfrm>
            <a:off x="838200" y="-1325563"/>
            <a:ext cx="10515600" cy="1325563"/>
          </a:xfrm>
          <a:prstGeom prst="rect">
            <a:avLst/>
          </a:prstGeom>
        </p:spPr>
        <p:txBody>
          <a:bodyPr anchor="b"/>
          <a:lstStyle/>
          <a:p>
            <a:r>
              <a:rPr lang="en-US" dirty="0"/>
              <a:t>ReadOhio Literacy Academy 2025</a:t>
            </a:r>
          </a:p>
        </p:txBody>
      </p:sp>
    </p:spTree>
    <p:extLst>
      <p:ext uri="{BB962C8B-B14F-4D97-AF65-F5344CB8AC3E}">
        <p14:creationId xmlns:p14="http://schemas.microsoft.com/office/powerpoint/2010/main" val="3889892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C6B695-C21E-CF60-B319-F8D0B03920E4}"/>
              </a:ext>
            </a:extLst>
          </p:cNvPr>
          <p:cNvSpPr>
            <a:spLocks noGrp="1"/>
          </p:cNvSpPr>
          <p:nvPr>
            <p:ph type="title"/>
          </p:nvPr>
        </p:nvSpPr>
        <p:spPr/>
        <p:txBody>
          <a:bodyPr>
            <a:normAutofit fontScale="90000"/>
          </a:bodyPr>
          <a:lstStyle/>
          <a:p>
            <a:r>
              <a:rPr lang="en-US" dirty="0">
                <a:latin typeface="Source Sans Pro" panose="020B0503030403020204" pitchFamily="34" charset="0"/>
                <a:ea typeface="Source Sans Pro" panose="020B0503030403020204" pitchFamily="34" charset="0"/>
              </a:rPr>
              <a:t>Learning Objectives</a:t>
            </a:r>
          </a:p>
        </p:txBody>
      </p:sp>
      <p:sp>
        <p:nvSpPr>
          <p:cNvPr id="6" name="Content Placeholder 5">
            <a:extLst>
              <a:ext uri="{FF2B5EF4-FFF2-40B4-BE49-F238E27FC236}">
                <a16:creationId xmlns:a16="http://schemas.microsoft.com/office/drawing/2014/main" id="{910C8CC5-CE26-648B-40BC-83842C6E5FCB}"/>
              </a:ext>
            </a:extLst>
          </p:cNvPr>
          <p:cNvSpPr>
            <a:spLocks noGrp="1"/>
          </p:cNvSpPr>
          <p:nvPr>
            <p:ph idx="1"/>
          </p:nvPr>
        </p:nvSpPr>
        <p:spPr>
          <a:xfrm>
            <a:off x="501868" y="1141236"/>
            <a:ext cx="7265277" cy="5215114"/>
          </a:xfrm>
        </p:spPr>
        <p:txBody>
          <a:bodyPr>
            <a:normAutofit/>
          </a:bodyPr>
          <a:lstStyle/>
          <a:p>
            <a:r>
              <a:rPr lang="en-US" sz="2400" dirty="0">
                <a:latin typeface="Source Sans Pro Black" panose="020F0502020204030204" pitchFamily="34" charset="0"/>
              </a:rPr>
              <a:t>Become familiar with </a:t>
            </a:r>
            <a:r>
              <a:rPr lang="en-US" sz="2400" i="1" dirty="0">
                <a:latin typeface="Source Sans Pro Black" panose="020F0502020204030204" pitchFamily="34" charset="0"/>
              </a:rPr>
              <a:t>The Writing Rope </a:t>
            </a:r>
            <a:r>
              <a:rPr lang="en-US" sz="2400" dirty="0">
                <a:latin typeface="Source Sans Pro Black" panose="020F0502020204030204" pitchFamily="34" charset="0"/>
              </a:rPr>
              <a:t>framework</a:t>
            </a:r>
          </a:p>
          <a:p>
            <a:endParaRPr lang="en-US" sz="1000" dirty="0">
              <a:latin typeface="Source Sans Pro Black" panose="020F0502020204030204" pitchFamily="34" charset="0"/>
            </a:endParaRPr>
          </a:p>
          <a:p>
            <a:r>
              <a:rPr lang="en-US" sz="2400" dirty="0">
                <a:latin typeface="Source Sans Pro Black" panose="020F0502020204030204" pitchFamily="34" charset="0"/>
              </a:rPr>
              <a:t>Identify the stages of the writing process</a:t>
            </a:r>
          </a:p>
          <a:p>
            <a:endParaRPr lang="en-US" sz="1000" dirty="0">
              <a:latin typeface="Source Sans Pro Black" panose="020F0502020204030204" pitchFamily="34" charset="0"/>
            </a:endParaRPr>
          </a:p>
          <a:p>
            <a:r>
              <a:rPr lang="en-US" sz="2400" dirty="0">
                <a:latin typeface="Source Sans Pro Black" panose="020F0502020204030204" pitchFamily="34" charset="0"/>
              </a:rPr>
              <a:t>Learn ways to use writing to learn: </a:t>
            </a:r>
            <a:r>
              <a:rPr lang="en-US" sz="2400" i="1" dirty="0">
                <a:latin typeface="Source Sans Pro Black" panose="020F0502020204030204" pitchFamily="34" charset="0"/>
              </a:rPr>
              <a:t>quick writes, responding to narrative, note taking, summarizing, writing prompts</a:t>
            </a:r>
          </a:p>
          <a:p>
            <a:endParaRPr lang="en-US" sz="1000" i="1" dirty="0">
              <a:latin typeface="Source Sans Pro Black" panose="020F0502020204030204" pitchFamily="34" charset="0"/>
            </a:endParaRPr>
          </a:p>
          <a:p>
            <a:r>
              <a:rPr lang="en-US" sz="2400" dirty="0">
                <a:latin typeface="Source Sans Pro Black" panose="020F0502020204030204" pitchFamily="34" charset="0"/>
              </a:rPr>
              <a:t>Review factors affecting motivation &amp; engagement</a:t>
            </a:r>
          </a:p>
        </p:txBody>
      </p:sp>
      <p:pic>
        <p:nvPicPr>
          <p:cNvPr id="13" name="Picture 12" descr="Ohio Science of Reading writing 6-12 course">
            <a:extLst>
              <a:ext uri="{FF2B5EF4-FFF2-40B4-BE49-F238E27FC236}">
                <a16:creationId xmlns:a16="http://schemas.microsoft.com/office/drawing/2014/main" id="{0AA2A658-8E5E-18C8-D6FB-65063DFA63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0600" y="763745"/>
            <a:ext cx="2377966" cy="2199171"/>
          </a:xfrm>
          <a:prstGeom prst="rect">
            <a:avLst/>
          </a:prstGeom>
        </p:spPr>
      </p:pic>
      <p:sp>
        <p:nvSpPr>
          <p:cNvPr id="2" name="TextBox 1">
            <a:extLst>
              <a:ext uri="{FF2B5EF4-FFF2-40B4-BE49-F238E27FC236}">
                <a16:creationId xmlns:a16="http://schemas.microsoft.com/office/drawing/2014/main" id="{5401F4A0-5AAE-83DE-98C3-BC2647E47471}"/>
              </a:ext>
            </a:extLst>
          </p:cNvPr>
          <p:cNvSpPr txBox="1"/>
          <p:nvPr/>
        </p:nvSpPr>
        <p:spPr>
          <a:xfrm>
            <a:off x="8293976" y="3029582"/>
            <a:ext cx="3011214" cy="1569660"/>
          </a:xfrm>
          <a:prstGeom prst="rect">
            <a:avLst/>
          </a:prstGeom>
          <a:noFill/>
        </p:spPr>
        <p:txBody>
          <a:bodyPr wrap="square" rtlCol="0">
            <a:spAutoFit/>
          </a:bodyPr>
          <a:lstStyle/>
          <a:p>
            <a:pPr algn="ctr"/>
            <a:r>
              <a:rPr lang="en-US" sz="2400" dirty="0">
                <a:solidFill>
                  <a:schemeClr val="accent1"/>
                </a:solidFill>
                <a:latin typeface="Verdana" panose="020B0604030504040204" pitchFamily="34" charset="0"/>
                <a:ea typeface="Verdana" panose="020B0604030504040204" pitchFamily="34" charset="0"/>
                <a:cs typeface="Verdana" panose="020B0604030504040204" pitchFamily="34" charset="0"/>
              </a:rPr>
              <a:t>A topic or activity that is part of the OHIO SOR </a:t>
            </a:r>
          </a:p>
          <a:p>
            <a:pPr algn="ctr"/>
            <a:r>
              <a:rPr lang="en-US" sz="2400" dirty="0">
                <a:solidFill>
                  <a:schemeClr val="accent1"/>
                </a:solidFill>
                <a:latin typeface="Verdana" panose="020B0604030504040204" pitchFamily="34" charset="0"/>
                <a:ea typeface="Verdana" panose="020B0604030504040204" pitchFamily="34" charset="0"/>
                <a:cs typeface="Verdana" panose="020B0604030504040204" pitchFamily="34" charset="0"/>
              </a:rPr>
              <a:t>6-12 Course.</a:t>
            </a:r>
          </a:p>
        </p:txBody>
      </p:sp>
    </p:spTree>
    <p:extLst>
      <p:ext uri="{BB962C8B-B14F-4D97-AF65-F5344CB8AC3E}">
        <p14:creationId xmlns:p14="http://schemas.microsoft.com/office/powerpoint/2010/main" val="3739727929"/>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ECF5B-25FD-AC4F-BFC8-6DC3D5790995}"/>
              </a:ext>
            </a:extLst>
          </p:cNvPr>
          <p:cNvSpPr>
            <a:spLocks noGrp="1"/>
          </p:cNvSpPr>
          <p:nvPr>
            <p:ph type="title"/>
          </p:nvPr>
        </p:nvSpPr>
        <p:spPr>
          <a:xfrm>
            <a:off x="297455" y="312605"/>
            <a:ext cx="9973401" cy="704569"/>
          </a:xfrm>
        </p:spPr>
        <p:txBody>
          <a:bodyPr>
            <a:normAutofit/>
          </a:bodyPr>
          <a:lstStyle/>
          <a:p>
            <a:r>
              <a:rPr lang="en-US" dirty="0"/>
              <a:t>Why focus on adolescent Literacy?</a:t>
            </a:r>
          </a:p>
        </p:txBody>
      </p:sp>
      <p:pic>
        <p:nvPicPr>
          <p:cNvPr id="7" name="Picture 6">
            <a:extLst>
              <a:ext uri="{FF2B5EF4-FFF2-40B4-BE49-F238E27FC236}">
                <a16:creationId xmlns:a16="http://schemas.microsoft.com/office/drawing/2014/main" id="{002AFC2F-E977-194C-8B91-A2FC52ADAD3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60" y="1634255"/>
            <a:ext cx="2645942" cy="1375618"/>
          </a:xfrm>
          <a:prstGeom prst="rect">
            <a:avLst/>
          </a:prstGeom>
          <a:ln>
            <a:solidFill>
              <a:schemeClr val="tx1"/>
            </a:solidFill>
          </a:ln>
        </p:spPr>
      </p:pic>
      <p:sp>
        <p:nvSpPr>
          <p:cNvPr id="6" name="TextBox 5">
            <a:extLst>
              <a:ext uri="{FF2B5EF4-FFF2-40B4-BE49-F238E27FC236}">
                <a16:creationId xmlns:a16="http://schemas.microsoft.com/office/drawing/2014/main" id="{9A66D79D-3BB0-8145-9581-5CECD722920F}"/>
              </a:ext>
            </a:extLst>
          </p:cNvPr>
          <p:cNvSpPr txBox="1"/>
          <p:nvPr/>
        </p:nvSpPr>
        <p:spPr>
          <a:xfrm>
            <a:off x="3598047" y="1735031"/>
            <a:ext cx="2948540" cy="1200329"/>
          </a:xfrm>
          <a:prstGeom prst="rect">
            <a:avLst/>
          </a:prstGeom>
          <a:noFill/>
        </p:spPr>
        <p:txBody>
          <a:bodyPr wrap="square" rtlCol="0">
            <a:spAutoFit/>
          </a:bodyPr>
          <a:lstStyle/>
          <a:p>
            <a:pPr algn="ctr"/>
            <a:r>
              <a:rPr lang="en-US" altLang="en-US" sz="2400" b="1" dirty="0">
                <a:solidFill>
                  <a:schemeClr val="accent2"/>
                </a:solidFill>
                <a:latin typeface="+mj-lt"/>
                <a:ea typeface="ＭＳ Ｐゴシック" panose="020B0600070205080204" pitchFamily="34" charset="-128"/>
              </a:rPr>
              <a:t>Literacy is the ultimate gatekeeper for students! </a:t>
            </a:r>
          </a:p>
        </p:txBody>
      </p:sp>
      <p:pic>
        <p:nvPicPr>
          <p:cNvPr id="10" name="Picture 9" descr="List of academic subjects">
            <a:extLst>
              <a:ext uri="{FF2B5EF4-FFF2-40B4-BE49-F238E27FC236}">
                <a16:creationId xmlns:a16="http://schemas.microsoft.com/office/drawing/2014/main" id="{3EB83FEB-3FE5-A448-9D35-9E0581E712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0670" y="1317931"/>
            <a:ext cx="4562572" cy="1828800"/>
          </a:xfrm>
          <a:prstGeom prst="rect">
            <a:avLst/>
          </a:prstGeom>
        </p:spPr>
      </p:pic>
      <p:sp>
        <p:nvSpPr>
          <p:cNvPr id="11" name="Rectangle 10">
            <a:extLst>
              <a:ext uri="{FF2B5EF4-FFF2-40B4-BE49-F238E27FC236}">
                <a16:creationId xmlns:a16="http://schemas.microsoft.com/office/drawing/2014/main" id="{F1A1C22E-E2F7-3649-B286-08CE650FC8B5}"/>
              </a:ext>
            </a:extLst>
          </p:cNvPr>
          <p:cNvSpPr/>
          <p:nvPr/>
        </p:nvSpPr>
        <p:spPr bwMode="auto">
          <a:xfrm>
            <a:off x="6960670" y="3124926"/>
            <a:ext cx="4562572" cy="1316768"/>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buClrTx/>
            </a:pPr>
            <a:r>
              <a:rPr lang="en-US" sz="2400" b="1" dirty="0">
                <a:solidFill>
                  <a:schemeClr val="bg1"/>
                </a:solidFill>
                <a:latin typeface="+mj-lt"/>
              </a:rPr>
              <a:t>Reading &amp; Writing</a:t>
            </a:r>
          </a:p>
          <a:p>
            <a:pPr algn="ctr" eaLnBrk="0" fontAlgn="base" hangingPunct="0">
              <a:spcBef>
                <a:spcPct val="0"/>
              </a:spcBef>
              <a:spcAft>
                <a:spcPct val="0"/>
              </a:spcAft>
              <a:buClrTx/>
            </a:pPr>
            <a:r>
              <a:rPr lang="en-US" b="1" dirty="0">
                <a:solidFill>
                  <a:schemeClr val="bg1"/>
                </a:solidFill>
                <a:latin typeface="+mj-lt"/>
              </a:rPr>
              <a:t>Speaking &amp; Listening</a:t>
            </a:r>
            <a:endParaRPr lang="en-US" sz="2400" b="1" dirty="0">
              <a:solidFill>
                <a:schemeClr val="bg1"/>
              </a:solidFill>
              <a:latin typeface="+mj-lt"/>
            </a:endParaRPr>
          </a:p>
        </p:txBody>
      </p:sp>
      <p:pic>
        <p:nvPicPr>
          <p:cNvPr id="4" name="Picture 3">
            <a:extLst>
              <a:ext uri="{FF2B5EF4-FFF2-40B4-BE49-F238E27FC236}">
                <a16:creationId xmlns:a16="http://schemas.microsoft.com/office/drawing/2014/main" id="{AC4C0AB0-9C32-E9F3-6E04-F9D70F9D431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7844" y="3783310"/>
            <a:ext cx="2442575" cy="2262385"/>
          </a:xfrm>
          <a:prstGeom prst="rect">
            <a:avLst/>
          </a:prstGeom>
        </p:spPr>
      </p:pic>
      <p:sp>
        <p:nvSpPr>
          <p:cNvPr id="9" name="TextBox 8">
            <a:extLst>
              <a:ext uri="{FF2B5EF4-FFF2-40B4-BE49-F238E27FC236}">
                <a16:creationId xmlns:a16="http://schemas.microsoft.com/office/drawing/2014/main" id="{410D4AE1-1E04-76AF-115F-D7EFDD8B4B48}"/>
              </a:ext>
            </a:extLst>
          </p:cNvPr>
          <p:cNvSpPr txBox="1"/>
          <p:nvPr/>
        </p:nvSpPr>
        <p:spPr>
          <a:xfrm>
            <a:off x="3360419" y="4281728"/>
            <a:ext cx="3186168" cy="1569660"/>
          </a:xfrm>
          <a:prstGeom prst="rect">
            <a:avLst/>
          </a:prstGeom>
          <a:noFill/>
        </p:spPr>
        <p:txBody>
          <a:bodyPr wrap="square" rtlCol="0">
            <a:spAutoFit/>
          </a:bodyPr>
          <a:lstStyle/>
          <a:p>
            <a:pPr algn="ctr"/>
            <a:r>
              <a:rPr lang="en-US" altLang="en-US" sz="2400" b="1" i="1" dirty="0">
                <a:latin typeface="+mj-lt"/>
                <a:ea typeface="ＭＳ Ｐゴシック" panose="020B0600070205080204" pitchFamily="34" charset="-128"/>
              </a:rPr>
              <a:t>Tier I Content Literacy:</a:t>
            </a:r>
          </a:p>
          <a:p>
            <a:pPr algn="ctr"/>
            <a:r>
              <a:rPr lang="en-US" altLang="en-US" sz="2400" b="1" i="1" dirty="0">
                <a:latin typeface="+mj-lt"/>
                <a:ea typeface="ＭＳ Ｐゴシック" panose="020B0600070205080204" pitchFamily="34" charset="-128"/>
              </a:rPr>
              <a:t>Vocabulary, Comprehension, Writing Combined</a:t>
            </a:r>
          </a:p>
        </p:txBody>
      </p:sp>
      <p:sp>
        <p:nvSpPr>
          <p:cNvPr id="8" name="TextBox 7">
            <a:extLst>
              <a:ext uri="{FF2B5EF4-FFF2-40B4-BE49-F238E27FC236}">
                <a16:creationId xmlns:a16="http://schemas.microsoft.com/office/drawing/2014/main" id="{61E20137-0B20-7F45-A9A3-A4919588113E}"/>
              </a:ext>
            </a:extLst>
          </p:cNvPr>
          <p:cNvSpPr txBox="1"/>
          <p:nvPr/>
        </p:nvSpPr>
        <p:spPr>
          <a:xfrm>
            <a:off x="7093316" y="4835727"/>
            <a:ext cx="4343400" cy="830997"/>
          </a:xfrm>
          <a:prstGeom prst="rect">
            <a:avLst/>
          </a:prstGeom>
          <a:noFill/>
        </p:spPr>
        <p:txBody>
          <a:bodyPr wrap="square" rtlCol="0">
            <a:spAutoFit/>
          </a:bodyPr>
          <a:lstStyle/>
          <a:p>
            <a:pPr algn="ctr"/>
            <a:r>
              <a:rPr lang="en-US" altLang="en-US" sz="2400" b="1" dirty="0">
                <a:solidFill>
                  <a:schemeClr val="accent2"/>
                </a:solidFill>
                <a:latin typeface="+mj-lt"/>
                <a:ea typeface="ＭＳ Ｐゴシック" panose="020B0600070205080204" pitchFamily="34" charset="-128"/>
              </a:rPr>
              <a:t>It is the foundation for learning in all subjects! </a:t>
            </a:r>
          </a:p>
        </p:txBody>
      </p:sp>
    </p:spTree>
    <p:extLst>
      <p:ext uri="{BB962C8B-B14F-4D97-AF65-F5344CB8AC3E}">
        <p14:creationId xmlns:p14="http://schemas.microsoft.com/office/powerpoint/2010/main" val="3569858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txBox="1">
            <a:spLocks noGrp="1"/>
          </p:cNvSpPr>
          <p:nvPr>
            <p:ph type="title"/>
          </p:nvPr>
        </p:nvSpPr>
        <p:spPr>
          <a:xfrm>
            <a:off x="523265" y="101600"/>
            <a:ext cx="11119757" cy="762000"/>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3200"/>
              <a:buFont typeface="Verdana"/>
              <a:buNone/>
            </a:pPr>
            <a:r>
              <a:rPr lang="en-US" sz="3200" dirty="0"/>
              <a:t>Why teach writing in all subjects? </a:t>
            </a:r>
            <a:endParaRPr dirty="0"/>
          </a:p>
        </p:txBody>
      </p:sp>
      <p:sp>
        <p:nvSpPr>
          <p:cNvPr id="96" name="Google Shape;96;p2"/>
          <p:cNvSpPr txBox="1">
            <a:spLocks noGrp="1"/>
          </p:cNvSpPr>
          <p:nvPr>
            <p:ph type="body" idx="4294967295"/>
          </p:nvPr>
        </p:nvSpPr>
        <p:spPr>
          <a:xfrm>
            <a:off x="647089" y="1518714"/>
            <a:ext cx="10872107" cy="5339286"/>
          </a:xfrm>
          <a:prstGeom prst="rect">
            <a:avLst/>
          </a:prstGeom>
          <a:noFill/>
          <a:ln>
            <a:noFill/>
          </a:ln>
        </p:spPr>
        <p:txBody>
          <a:bodyPr spcFirstLastPara="1" wrap="square" lIns="91425" tIns="45700" rIns="91425" bIns="45700" anchor="t" anchorCtr="0">
            <a:normAutofit/>
          </a:bodyPr>
          <a:lstStyle/>
          <a:p>
            <a:pPr>
              <a:buClr>
                <a:srgbClr val="FF0000"/>
              </a:buClr>
            </a:pPr>
            <a:r>
              <a:rPr lang="en-US" sz="2800" dirty="0">
                <a:solidFill>
                  <a:schemeClr val="accent1"/>
                </a:solidFill>
              </a:rPr>
              <a:t>Writing leads to better learning of content. </a:t>
            </a:r>
          </a:p>
          <a:p>
            <a:pPr marL="171450" indent="-171450">
              <a:lnSpc>
                <a:spcPct val="120000"/>
              </a:lnSpc>
              <a:spcBef>
                <a:spcPts val="0"/>
              </a:spcBef>
              <a:buClr>
                <a:srgbClr val="FF0000"/>
              </a:buClr>
            </a:pPr>
            <a:endParaRPr lang="en-US" sz="1400" dirty="0">
              <a:solidFill>
                <a:srgbClr val="FF0000"/>
              </a:solidFill>
            </a:endParaRPr>
          </a:p>
          <a:p>
            <a:pPr>
              <a:buClr>
                <a:srgbClr val="FF0000"/>
              </a:buClr>
            </a:pPr>
            <a:r>
              <a:rPr lang="en-US" sz="2800" dirty="0">
                <a:solidFill>
                  <a:schemeClr val="tx1"/>
                </a:solidFill>
              </a:rPr>
              <a:t>When writing precedes discussion, there is more thoughtful participation and increased diversity of student voices. </a:t>
            </a:r>
          </a:p>
          <a:p>
            <a:pPr marL="0" indent="0">
              <a:buClr>
                <a:srgbClr val="FF0000"/>
              </a:buClr>
              <a:buNone/>
            </a:pPr>
            <a:endParaRPr lang="en-US" sz="1400" dirty="0">
              <a:solidFill>
                <a:srgbClr val="FF0000"/>
              </a:solidFill>
            </a:endParaRPr>
          </a:p>
          <a:p>
            <a:pPr>
              <a:buClr>
                <a:srgbClr val="FF0000"/>
              </a:buClr>
            </a:pPr>
            <a:r>
              <a:rPr lang="en-US" sz="2800" dirty="0">
                <a:solidFill>
                  <a:schemeClr val="accent1"/>
                </a:solidFill>
              </a:rPr>
              <a:t>Writing is a form of formative assessment.  </a:t>
            </a:r>
          </a:p>
        </p:txBody>
      </p:sp>
      <p:sp>
        <p:nvSpPr>
          <p:cNvPr id="3" name="TextBox 2">
            <a:extLst>
              <a:ext uri="{FF2B5EF4-FFF2-40B4-BE49-F238E27FC236}">
                <a16:creationId xmlns:a16="http://schemas.microsoft.com/office/drawing/2014/main" id="{8C10B858-2A4A-0248-9F51-57B78FC75892}"/>
              </a:ext>
            </a:extLst>
          </p:cNvPr>
          <p:cNvSpPr txBox="1"/>
          <p:nvPr/>
        </p:nvSpPr>
        <p:spPr>
          <a:xfrm>
            <a:off x="9110133" y="5031509"/>
            <a:ext cx="3081867" cy="307777"/>
          </a:xfrm>
          <a:prstGeom prst="rect">
            <a:avLst/>
          </a:prstGeom>
          <a:noFill/>
        </p:spPr>
        <p:txBody>
          <a:bodyPr wrap="square" rtlCol="0">
            <a:spAutoFit/>
          </a:bodyPr>
          <a:lstStyle/>
          <a:p>
            <a:r>
              <a:rPr lang="en-US" dirty="0"/>
              <a:t>Archer, 2015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6F550-CAA5-A060-8B06-BA5640CCCFD5}"/>
              </a:ext>
            </a:extLst>
          </p:cNvPr>
          <p:cNvSpPr>
            <a:spLocks noGrp="1"/>
          </p:cNvSpPr>
          <p:nvPr>
            <p:ph type="title" idx="4294967295"/>
          </p:nvPr>
        </p:nvSpPr>
        <p:spPr>
          <a:xfrm>
            <a:off x="381000" y="-982861"/>
            <a:ext cx="11430000" cy="982861"/>
          </a:xfrm>
        </p:spPr>
        <p:txBody>
          <a:bodyPr vert="horz" lIns="91440" tIns="45720" rIns="91440" bIns="45720" rtlCol="0" anchor="b">
            <a:normAutofit/>
          </a:bodyPr>
          <a:lstStyle/>
          <a:p>
            <a:r>
              <a:rPr lang="en-US" dirty="0"/>
              <a:t>The writing rope</a:t>
            </a:r>
          </a:p>
        </p:txBody>
      </p:sp>
      <p:sp>
        <p:nvSpPr>
          <p:cNvPr id="8" name="TextBox 7">
            <a:extLst>
              <a:ext uri="{FF2B5EF4-FFF2-40B4-BE49-F238E27FC236}">
                <a16:creationId xmlns:a16="http://schemas.microsoft.com/office/drawing/2014/main" id="{7EFF8ABA-8A6B-7DF9-DD23-1FE3BCFD2FEB}"/>
              </a:ext>
            </a:extLst>
          </p:cNvPr>
          <p:cNvSpPr txBox="1"/>
          <p:nvPr/>
        </p:nvSpPr>
        <p:spPr>
          <a:xfrm>
            <a:off x="306784" y="1682496"/>
            <a:ext cx="3202459" cy="2677656"/>
          </a:xfrm>
          <a:prstGeom prst="rect">
            <a:avLst/>
          </a:prstGeom>
          <a:noFill/>
        </p:spPr>
        <p:txBody>
          <a:bodyPr wrap="square" rtlCol="0">
            <a:spAutoFit/>
          </a:bodyPr>
          <a:lstStyle/>
          <a:p>
            <a:pPr algn="ctr"/>
            <a:r>
              <a:rPr lang="en-US" sz="2800" b="1" dirty="0">
                <a:latin typeface="Source Sans Pro" panose="020B0503030403020204" pitchFamily="34" charset="0"/>
                <a:ea typeface="Source Sans Pro" panose="020B0503030403020204" pitchFamily="34" charset="0"/>
                <a:cs typeface="Verdana" panose="020B0604030504040204" pitchFamily="34" charset="0"/>
              </a:rPr>
              <a:t>The </a:t>
            </a:r>
          </a:p>
          <a:p>
            <a:pPr algn="ctr"/>
            <a:r>
              <a:rPr lang="en-US" sz="2800" b="1" dirty="0">
                <a:latin typeface="Source Sans Pro" panose="020B0503030403020204" pitchFamily="34" charset="0"/>
                <a:ea typeface="Source Sans Pro" panose="020B0503030403020204" pitchFamily="34" charset="0"/>
                <a:cs typeface="Verdana" panose="020B0604030504040204" pitchFamily="34" charset="0"/>
              </a:rPr>
              <a:t>Writing Rope</a:t>
            </a:r>
          </a:p>
          <a:p>
            <a:pPr algn="ctr"/>
            <a:endParaRPr lang="en-US" sz="2800" b="1" dirty="0">
              <a:latin typeface="Source Sans Pro" panose="020B0503030403020204" pitchFamily="34" charset="0"/>
              <a:ea typeface="Source Sans Pro" panose="020B0503030403020204" pitchFamily="34" charset="0"/>
              <a:cs typeface="Verdana" panose="020B0604030504040204" pitchFamily="34" charset="0"/>
            </a:endParaRPr>
          </a:p>
          <a:p>
            <a:pPr algn="ctr"/>
            <a:r>
              <a:rPr lang="en-US" sz="2800" i="1" dirty="0">
                <a:latin typeface="Source Sans Pro" panose="020B0503030403020204" pitchFamily="34" charset="0"/>
                <a:ea typeface="Source Sans Pro" panose="020B0503030403020204" pitchFamily="34" charset="0"/>
                <a:cs typeface="Verdana" panose="020B0604030504040204" pitchFamily="34" charset="0"/>
              </a:rPr>
              <a:t>The Strands That Are Woven Into Skilled Writing</a:t>
            </a:r>
          </a:p>
        </p:txBody>
      </p:sp>
      <p:pic>
        <p:nvPicPr>
          <p:cNvPr id="6" name="Picture 5" descr="The Writing Rope">
            <a:extLst>
              <a:ext uri="{FF2B5EF4-FFF2-40B4-BE49-F238E27FC236}">
                <a16:creationId xmlns:a16="http://schemas.microsoft.com/office/drawing/2014/main" id="{7D946138-E8D5-3012-DF77-8D2FEB715ED7}"/>
              </a:ext>
            </a:extLst>
          </p:cNvPr>
          <p:cNvPicPr>
            <a:picLocks noChangeAspect="1"/>
          </p:cNvPicPr>
          <p:nvPr/>
        </p:nvPicPr>
        <p:blipFill>
          <a:blip r:embed="rId3"/>
          <a:stretch>
            <a:fillRect/>
          </a:stretch>
        </p:blipFill>
        <p:spPr>
          <a:xfrm>
            <a:off x="3178991" y="-1"/>
            <a:ext cx="9013009" cy="6858000"/>
          </a:xfrm>
          <a:prstGeom prst="rect">
            <a:avLst/>
          </a:prstGeom>
        </p:spPr>
      </p:pic>
      <p:sp>
        <p:nvSpPr>
          <p:cNvPr id="7" name="TextBox 6">
            <a:extLst>
              <a:ext uri="{FF2B5EF4-FFF2-40B4-BE49-F238E27FC236}">
                <a16:creationId xmlns:a16="http://schemas.microsoft.com/office/drawing/2014/main" id="{725095F3-7D3F-5113-A658-01EA5D549018}"/>
              </a:ext>
            </a:extLst>
          </p:cNvPr>
          <p:cNvSpPr txBox="1"/>
          <p:nvPr/>
        </p:nvSpPr>
        <p:spPr>
          <a:xfrm>
            <a:off x="7533444" y="5388829"/>
            <a:ext cx="4731608" cy="830997"/>
          </a:xfrm>
          <a:prstGeom prst="rect">
            <a:avLst/>
          </a:prstGeom>
          <a:noFill/>
        </p:spPr>
        <p:txBody>
          <a:bodyPr wrap="square" rtlCol="0">
            <a:spAutoFit/>
          </a:bodyPr>
          <a:lstStyle/>
          <a:p>
            <a:pPr algn="ctr"/>
            <a:r>
              <a:rPr lang="en-US" sz="2400" dirty="0">
                <a:solidFill>
                  <a:srgbClr val="FF0000"/>
                </a:solidFill>
                <a:latin typeface="Verdana" panose="020B0604030504040204" pitchFamily="34" charset="0"/>
                <a:ea typeface="Verdana" panose="020B0604030504040204" pitchFamily="34" charset="0"/>
                <a:cs typeface="Verdana" panose="020B0604030504040204" pitchFamily="34" charset="0"/>
              </a:rPr>
              <a:t>https://</a:t>
            </a:r>
            <a:r>
              <a:rPr lang="en-US" sz="2400" dirty="0" err="1">
                <a:solidFill>
                  <a:srgbClr val="FF0000"/>
                </a:solidFill>
                <a:latin typeface="Verdana" panose="020B0604030504040204" pitchFamily="34" charset="0"/>
                <a:ea typeface="Verdana" panose="020B0604030504040204" pitchFamily="34" charset="0"/>
                <a:cs typeface="Verdana" panose="020B0604030504040204" pitchFamily="34" charset="0"/>
              </a:rPr>
              <a:t>keystoliteracy.com</a:t>
            </a:r>
            <a:r>
              <a:rPr lang="en-US" sz="2400"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pPr algn="ctr"/>
            <a:r>
              <a:rPr lang="en-US" sz="2400" dirty="0">
                <a:solidFill>
                  <a:srgbClr val="FF0000"/>
                </a:solidFill>
                <a:latin typeface="Verdana" panose="020B0604030504040204" pitchFamily="34" charset="0"/>
                <a:ea typeface="Verdana" panose="020B0604030504040204" pitchFamily="34" charset="0"/>
                <a:cs typeface="Verdana" panose="020B0604030504040204" pitchFamily="34" charset="0"/>
              </a:rPr>
              <a:t>free-resources/</a:t>
            </a:r>
          </a:p>
        </p:txBody>
      </p:sp>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0C4E6A4B-302F-34E5-A623-88F4DB1DD205}"/>
                  </a:ext>
                  <a:ext uri="{C183D7F6-B498-43B3-948B-1728B52AA6E4}">
                    <adec:decorative xmlns:adec="http://schemas.microsoft.com/office/drawing/2017/decorative" val="0"/>
                  </a:ext>
                </a:extLst>
              </p14:cNvPr>
              <p14:cNvContentPartPr/>
              <p14:nvPr/>
            </p14:nvContentPartPr>
            <p14:xfrm>
              <a:off x="3730728" y="315744"/>
              <a:ext cx="459360" cy="6306480"/>
            </p14:xfrm>
          </p:contentPart>
        </mc:Choice>
        <mc:Fallback xmlns="">
          <p:pic>
            <p:nvPicPr>
              <p:cNvPr id="12" name="Ink 11">
                <a:extLst>
                  <a:ext uri="{FF2B5EF4-FFF2-40B4-BE49-F238E27FC236}">
                    <a16:creationId xmlns:a16="http://schemas.microsoft.com/office/drawing/2014/main" id="{0C4E6A4B-302F-34E5-A623-88F4DB1DD205}"/>
                  </a:ext>
                  <a:ext uri="{C183D7F6-B498-43B3-948B-1728B52AA6E4}">
                    <adec:decorative xmlns:adec="http://schemas.microsoft.com/office/drawing/2017/decorative" val="0"/>
                  </a:ext>
                </a:extLst>
              </p:cNvPr>
              <p:cNvPicPr/>
              <p:nvPr/>
            </p:nvPicPr>
            <p:blipFill>
              <a:blip r:embed="rId5"/>
              <a:stretch>
                <a:fillRect/>
              </a:stretch>
            </p:blipFill>
            <p:spPr>
              <a:xfrm>
                <a:off x="3667777" y="252744"/>
                <a:ext cx="584902" cy="6432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42103F88-AF74-6A42-841C-A07EC21AD8E3}"/>
                  </a:ext>
                  <a:ext uri="{C183D7F6-B498-43B3-948B-1728B52AA6E4}">
                    <adec:decorative xmlns:adec="http://schemas.microsoft.com/office/drawing/2017/decorative" val="0"/>
                  </a:ext>
                </a:extLst>
              </p14:cNvPr>
              <p14:cNvContentPartPr/>
              <p14:nvPr/>
            </p14:nvContentPartPr>
            <p14:xfrm>
              <a:off x="3611208" y="2722344"/>
              <a:ext cx="227160" cy="1787400"/>
            </p14:xfrm>
          </p:contentPart>
        </mc:Choice>
        <mc:Fallback xmlns="">
          <p:pic>
            <p:nvPicPr>
              <p:cNvPr id="13" name="Ink 12">
                <a:extLst>
                  <a:ext uri="{FF2B5EF4-FFF2-40B4-BE49-F238E27FC236}">
                    <a16:creationId xmlns:a16="http://schemas.microsoft.com/office/drawing/2014/main" id="{42103F88-AF74-6A42-841C-A07EC21AD8E3}"/>
                  </a:ext>
                  <a:ext uri="{C183D7F6-B498-43B3-948B-1728B52AA6E4}">
                    <adec:decorative xmlns:adec="http://schemas.microsoft.com/office/drawing/2017/decorative" val="0"/>
                  </a:ext>
                </a:extLst>
              </p:cNvPr>
              <p:cNvPicPr/>
              <p:nvPr/>
            </p:nvPicPr>
            <p:blipFill>
              <a:blip r:embed="rId7"/>
              <a:stretch>
                <a:fillRect/>
              </a:stretch>
            </p:blipFill>
            <p:spPr>
              <a:xfrm>
                <a:off x="3548208" y="2659344"/>
                <a:ext cx="352800" cy="1913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05AE9468-6707-C6DE-DF0D-E29811B42553}"/>
                  </a:ext>
                  <a:ext uri="{C183D7F6-B498-43B3-948B-1728B52AA6E4}">
                    <adec:decorative xmlns:adec="http://schemas.microsoft.com/office/drawing/2017/decorative" val="1"/>
                  </a:ext>
                </a:extLst>
              </p14:cNvPr>
              <p14:cNvContentPartPr/>
              <p14:nvPr/>
            </p14:nvContentPartPr>
            <p14:xfrm>
              <a:off x="1357968" y="38904"/>
              <a:ext cx="360" cy="360"/>
            </p14:xfrm>
          </p:contentPart>
        </mc:Choice>
        <mc:Fallback xmlns="">
          <p:pic>
            <p:nvPicPr>
              <p:cNvPr id="9" name="Ink 8">
                <a:extLst>
                  <a:ext uri="{FF2B5EF4-FFF2-40B4-BE49-F238E27FC236}">
                    <a16:creationId xmlns:a16="http://schemas.microsoft.com/office/drawing/2014/main" id="{05AE9468-6707-C6DE-DF0D-E29811B42553}"/>
                  </a:ext>
                  <a:ext uri="{C183D7F6-B498-43B3-948B-1728B52AA6E4}">
                    <adec:decorative xmlns:adec="http://schemas.microsoft.com/office/drawing/2017/decorative" val="1"/>
                  </a:ext>
                </a:extLst>
              </p:cNvPr>
              <p:cNvPicPr/>
              <p:nvPr/>
            </p:nvPicPr>
            <p:blipFill>
              <a:blip r:embed="rId9"/>
              <a:stretch>
                <a:fillRect/>
              </a:stretch>
            </p:blipFill>
            <p:spPr>
              <a:xfrm>
                <a:off x="1348968" y="2990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A64EEFAC-B174-F15D-5910-8828CA5965B3}"/>
                  </a:ext>
                  <a:ext uri="{C183D7F6-B498-43B3-948B-1728B52AA6E4}">
                    <adec:decorative xmlns:adec="http://schemas.microsoft.com/office/drawing/2017/decorative" val="1"/>
                  </a:ext>
                </a:extLst>
              </p14:cNvPr>
              <p14:cNvContentPartPr/>
              <p14:nvPr/>
            </p14:nvContentPartPr>
            <p14:xfrm>
              <a:off x="2714088" y="644784"/>
              <a:ext cx="360" cy="360"/>
            </p14:xfrm>
          </p:contentPart>
        </mc:Choice>
        <mc:Fallback xmlns="">
          <p:pic>
            <p:nvPicPr>
              <p:cNvPr id="10" name="Ink 9">
                <a:extLst>
                  <a:ext uri="{FF2B5EF4-FFF2-40B4-BE49-F238E27FC236}">
                    <a16:creationId xmlns:a16="http://schemas.microsoft.com/office/drawing/2014/main" id="{A64EEFAC-B174-F15D-5910-8828CA5965B3}"/>
                  </a:ext>
                  <a:ext uri="{C183D7F6-B498-43B3-948B-1728B52AA6E4}">
                    <adec:decorative xmlns:adec="http://schemas.microsoft.com/office/drawing/2017/decorative" val="1"/>
                  </a:ext>
                </a:extLst>
              </p:cNvPr>
              <p:cNvPicPr/>
              <p:nvPr/>
            </p:nvPicPr>
            <p:blipFill>
              <a:blip r:embed="rId9"/>
              <a:stretch>
                <a:fillRect/>
              </a:stretch>
            </p:blipFill>
            <p:spPr>
              <a:xfrm>
                <a:off x="2705088" y="635784"/>
                <a:ext cx="18000" cy="18000"/>
              </a:xfrm>
              <a:prstGeom prst="rect">
                <a:avLst/>
              </a:prstGeom>
            </p:spPr>
          </p:pic>
        </mc:Fallback>
      </mc:AlternateContent>
      <p:grpSp>
        <p:nvGrpSpPr>
          <p:cNvPr id="17" name="Group 16">
            <a:extLst>
              <a:ext uri="{FF2B5EF4-FFF2-40B4-BE49-F238E27FC236}">
                <a16:creationId xmlns:a16="http://schemas.microsoft.com/office/drawing/2014/main" id="{8717E243-271C-2A6B-9671-1983213DDE07}"/>
              </a:ext>
              <a:ext uri="{C183D7F6-B498-43B3-948B-1728B52AA6E4}">
                <adec:decorative xmlns:adec="http://schemas.microsoft.com/office/drawing/2017/decorative" val="1"/>
              </a:ext>
            </a:extLst>
          </p:cNvPr>
          <p:cNvGrpSpPr/>
          <p:nvPr/>
        </p:nvGrpSpPr>
        <p:grpSpPr>
          <a:xfrm>
            <a:off x="13027368" y="940344"/>
            <a:ext cx="360" cy="360"/>
            <a:chOff x="13027368" y="940344"/>
            <a:chExt cx="360" cy="360"/>
          </a:xfrm>
        </p:grpSpPr>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11E43F37-92CA-A5E2-419A-94F8FA2BB0A8}"/>
                    </a:ext>
                  </a:extLst>
                </p14:cNvPr>
                <p14:cNvContentPartPr/>
                <p14:nvPr/>
              </p14:nvContentPartPr>
              <p14:xfrm>
                <a:off x="13027368" y="940344"/>
                <a:ext cx="360" cy="360"/>
              </p14:xfrm>
            </p:contentPart>
          </mc:Choice>
          <mc:Fallback xmlns="">
            <p:pic>
              <p:nvPicPr>
                <p:cNvPr id="14" name="Ink 13">
                  <a:extLst>
                    <a:ext uri="{FF2B5EF4-FFF2-40B4-BE49-F238E27FC236}">
                      <a16:creationId xmlns:a16="http://schemas.microsoft.com/office/drawing/2014/main" id="{11E43F37-92CA-A5E2-419A-94F8FA2BB0A8}"/>
                    </a:ext>
                  </a:extLst>
                </p:cNvPr>
                <p:cNvPicPr/>
                <p:nvPr/>
              </p:nvPicPr>
              <p:blipFill>
                <a:blip r:embed="rId12"/>
                <a:stretch>
                  <a:fillRect/>
                </a:stretch>
              </p:blipFill>
              <p:spPr>
                <a:xfrm>
                  <a:off x="12964368" y="87734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F93A1F35-EA7C-5CBD-2EF4-B0E3DC69211C}"/>
                    </a:ext>
                  </a:extLst>
                </p14:cNvPr>
                <p14:cNvContentPartPr/>
                <p14:nvPr/>
              </p14:nvContentPartPr>
              <p14:xfrm>
                <a:off x="13027368" y="940344"/>
                <a:ext cx="360" cy="360"/>
              </p14:xfrm>
            </p:contentPart>
          </mc:Choice>
          <mc:Fallback xmlns="">
            <p:pic>
              <p:nvPicPr>
                <p:cNvPr id="15" name="Ink 14">
                  <a:extLst>
                    <a:ext uri="{FF2B5EF4-FFF2-40B4-BE49-F238E27FC236}">
                      <a16:creationId xmlns:a16="http://schemas.microsoft.com/office/drawing/2014/main" id="{F93A1F35-EA7C-5CBD-2EF4-B0E3DC69211C}"/>
                    </a:ext>
                  </a:extLst>
                </p:cNvPr>
                <p:cNvPicPr/>
                <p:nvPr/>
              </p:nvPicPr>
              <p:blipFill>
                <a:blip r:embed="rId12"/>
                <a:stretch>
                  <a:fillRect/>
                </a:stretch>
              </p:blipFill>
              <p:spPr>
                <a:xfrm>
                  <a:off x="12964368" y="877344"/>
                  <a:ext cx="126000" cy="126000"/>
                </a:xfrm>
                <a:prstGeom prst="rect">
                  <a:avLst/>
                </a:prstGeom>
              </p:spPr>
            </p:pic>
          </mc:Fallback>
        </mc:AlternateContent>
      </p:grpSp>
      <p:sp>
        <p:nvSpPr>
          <p:cNvPr id="19" name="5-Point Star 18">
            <a:extLst>
              <a:ext uri="{FF2B5EF4-FFF2-40B4-BE49-F238E27FC236}">
                <a16:creationId xmlns:a16="http://schemas.microsoft.com/office/drawing/2014/main" id="{173CF57A-1382-C720-FEEC-BDD760B1F74C}"/>
              </a:ext>
              <a:ext uri="{C183D7F6-B498-43B3-948B-1728B52AA6E4}">
                <adec:decorative xmlns:adec="http://schemas.microsoft.com/office/drawing/2017/decorative" val="1"/>
              </a:ext>
            </a:extLst>
          </p:cNvPr>
          <p:cNvSpPr/>
          <p:nvPr/>
        </p:nvSpPr>
        <p:spPr>
          <a:xfrm>
            <a:off x="3400625" y="433336"/>
            <a:ext cx="559529" cy="523220"/>
          </a:xfrm>
          <a:prstGeom prst="star5">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CDE6287F-3224-E94A-75CF-244C0772074F}"/>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08974" y="1"/>
            <a:ext cx="1683026" cy="1556482"/>
          </a:xfrm>
          <a:prstGeom prst="rect">
            <a:avLst/>
          </a:prstGeom>
        </p:spPr>
      </p:pic>
    </p:spTree>
    <p:extLst>
      <p:ext uri="{BB962C8B-B14F-4D97-AF65-F5344CB8AC3E}">
        <p14:creationId xmlns:p14="http://schemas.microsoft.com/office/powerpoint/2010/main" val="3096259076"/>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22304-8C10-3711-B038-A9C036BF7752}"/>
              </a:ext>
            </a:extLst>
          </p:cNvPr>
          <p:cNvSpPr>
            <a:spLocks noGrp="1"/>
          </p:cNvSpPr>
          <p:nvPr>
            <p:ph type="title"/>
          </p:nvPr>
        </p:nvSpPr>
        <p:spPr/>
        <p:txBody>
          <a:bodyPr>
            <a:normAutofit fontScale="90000"/>
          </a:bodyPr>
          <a:lstStyle/>
          <a:p>
            <a:r>
              <a:rPr lang="en-US" dirty="0">
                <a:latin typeface="Source Sans Pro" panose="020B0503030403020204" pitchFamily="34" charset="0"/>
                <a:ea typeface="Source Sans Pro" panose="020B0503030403020204" pitchFamily="34" charset="0"/>
              </a:rPr>
              <a:t>Teaching Principles</a:t>
            </a:r>
          </a:p>
        </p:txBody>
      </p:sp>
      <p:sp>
        <p:nvSpPr>
          <p:cNvPr id="3" name="Content Placeholder 2">
            <a:extLst>
              <a:ext uri="{FF2B5EF4-FFF2-40B4-BE49-F238E27FC236}">
                <a16:creationId xmlns:a16="http://schemas.microsoft.com/office/drawing/2014/main" id="{6966D0CC-08FA-A156-2527-EFAF92346E7B}"/>
              </a:ext>
            </a:extLst>
          </p:cNvPr>
          <p:cNvSpPr>
            <a:spLocks noGrp="1"/>
          </p:cNvSpPr>
          <p:nvPr>
            <p:ph idx="1"/>
          </p:nvPr>
        </p:nvSpPr>
        <p:spPr>
          <a:xfrm>
            <a:off x="381001" y="1141236"/>
            <a:ext cx="11429999" cy="5215114"/>
          </a:xfrm>
        </p:spPr>
        <p:txBody>
          <a:bodyPr/>
          <a:lstStyle/>
          <a:p>
            <a:r>
              <a:rPr lang="en-US" dirty="0">
                <a:latin typeface="Source Sans Pro" panose="020B0503030403020204" pitchFamily="34" charset="0"/>
                <a:ea typeface="Source Sans Pro" panose="020B0503030403020204" pitchFamily="34" charset="0"/>
              </a:rPr>
              <a:t>Explicit Instruction of Writing Strategies – I, We, You</a:t>
            </a:r>
          </a:p>
          <a:p>
            <a:endParaRPr lang="en-US" sz="1200" dirty="0">
              <a:latin typeface="Source Sans Pro" panose="020B0503030403020204" pitchFamily="34" charset="0"/>
              <a:ea typeface="Source Sans Pro" panose="020B0503030403020204" pitchFamily="34" charset="0"/>
            </a:endParaRPr>
          </a:p>
          <a:p>
            <a:r>
              <a:rPr lang="en-US" dirty="0">
                <a:latin typeface="Source Sans Pro" panose="020B0503030403020204" pitchFamily="34" charset="0"/>
                <a:ea typeface="Source Sans Pro" panose="020B0503030403020204" pitchFamily="34" charset="0"/>
              </a:rPr>
              <a:t>Differentiated Instruction &amp; Scaffolds</a:t>
            </a:r>
          </a:p>
          <a:p>
            <a:endParaRPr lang="en-US" sz="1200" dirty="0">
              <a:latin typeface="Source Sans Pro" panose="020B0503030403020204" pitchFamily="34" charset="0"/>
              <a:ea typeface="Source Sans Pro" panose="020B0503030403020204" pitchFamily="34" charset="0"/>
            </a:endParaRPr>
          </a:p>
          <a:p>
            <a:r>
              <a:rPr lang="en-US" dirty="0">
                <a:latin typeface="Source Sans Pro" panose="020B0503030403020204" pitchFamily="34" charset="0"/>
                <a:ea typeface="Source Sans Pro" panose="020B0503030403020204" pitchFamily="34" charset="0"/>
              </a:rPr>
              <a:t>Opportunities for Collaboration</a:t>
            </a:r>
          </a:p>
          <a:p>
            <a:endParaRPr lang="en-US" sz="1200" dirty="0">
              <a:latin typeface="Source Sans Pro" panose="020B0503030403020204" pitchFamily="34" charset="0"/>
              <a:ea typeface="Source Sans Pro" panose="020B0503030403020204" pitchFamily="34" charset="0"/>
            </a:endParaRPr>
          </a:p>
          <a:p>
            <a:r>
              <a:rPr lang="en-US" dirty="0">
                <a:latin typeface="Source Sans Pro" panose="020B0503030403020204" pitchFamily="34" charset="0"/>
                <a:ea typeface="Source Sans Pro" panose="020B0503030403020204" pitchFamily="34" charset="0"/>
              </a:rPr>
              <a:t>Mentor Text as Models for Writing</a:t>
            </a:r>
          </a:p>
          <a:p>
            <a:endParaRPr lang="en-US" sz="1200" dirty="0">
              <a:latin typeface="Source Sans Pro" panose="020B0503030403020204" pitchFamily="34" charset="0"/>
              <a:ea typeface="Source Sans Pro" panose="020B0503030403020204" pitchFamily="34" charset="0"/>
            </a:endParaRPr>
          </a:p>
          <a:p>
            <a:r>
              <a:rPr lang="en-US" dirty="0">
                <a:latin typeface="Source Sans Pro" panose="020B0503030403020204" pitchFamily="34" charset="0"/>
                <a:ea typeface="Source Sans Pro" panose="020B0503030403020204" pitchFamily="34" charset="0"/>
              </a:rPr>
              <a:t>Increasing Amount Students Write in All Subject</a:t>
            </a:r>
          </a:p>
        </p:txBody>
      </p:sp>
      <p:pic>
        <p:nvPicPr>
          <p:cNvPr id="7" name="Picture 6" descr="Ohio Science of Reading Writing 6-12 Course">
            <a:extLst>
              <a:ext uri="{FF2B5EF4-FFF2-40B4-BE49-F238E27FC236}">
                <a16:creationId xmlns:a16="http://schemas.microsoft.com/office/drawing/2014/main" id="{287D1040-4BDB-2CFF-5513-C014C2CDAB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8974" y="1"/>
            <a:ext cx="1683026" cy="1556482"/>
          </a:xfrm>
          <a:prstGeom prst="rect">
            <a:avLst/>
          </a:prstGeom>
        </p:spPr>
      </p:pic>
    </p:spTree>
    <p:extLst>
      <p:ext uri="{BB962C8B-B14F-4D97-AF65-F5344CB8AC3E}">
        <p14:creationId xmlns:p14="http://schemas.microsoft.com/office/powerpoint/2010/main" val="149619458"/>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9CA680-B034-074A-957F-26D2B6EA206C}"/>
              </a:ext>
            </a:extLst>
          </p:cNvPr>
          <p:cNvSpPr>
            <a:spLocks noGrp="1"/>
          </p:cNvSpPr>
          <p:nvPr>
            <p:ph type="title"/>
          </p:nvPr>
        </p:nvSpPr>
        <p:spPr>
          <a:xfrm>
            <a:off x="184688" y="275095"/>
            <a:ext cx="8382000" cy="704569"/>
          </a:xfrm>
        </p:spPr>
        <p:txBody>
          <a:bodyPr/>
          <a:lstStyle/>
          <a:p>
            <a:r>
              <a:rPr lang="en-US" dirty="0">
                <a:latin typeface="Source Sans Pro" panose="020B0503030403020204" pitchFamily="34" charset="0"/>
                <a:ea typeface="Source Sans Pro" panose="020B0503030403020204" pitchFamily="34" charset="0"/>
              </a:rPr>
              <a:t>Levels of Instruction</a:t>
            </a:r>
          </a:p>
        </p:txBody>
      </p:sp>
      <p:graphicFrame>
        <p:nvGraphicFramePr>
          <p:cNvPr id="6" name="Content Placeholder 5">
            <a:extLst>
              <a:ext uri="{FF2B5EF4-FFF2-40B4-BE49-F238E27FC236}">
                <a16:creationId xmlns:a16="http://schemas.microsoft.com/office/drawing/2014/main" id="{CCF585E5-4C20-2444-9F24-769FE2FD5B6C}"/>
              </a:ext>
            </a:extLst>
          </p:cNvPr>
          <p:cNvGraphicFramePr>
            <a:graphicFrameLocks noGrp="1"/>
          </p:cNvGraphicFramePr>
          <p:nvPr>
            <p:ph idx="1"/>
            <p:extLst>
              <p:ext uri="{D42A27DB-BD31-4B8C-83A1-F6EECF244321}">
                <p14:modId xmlns:p14="http://schemas.microsoft.com/office/powerpoint/2010/main" val="1536547191"/>
              </p:ext>
            </p:extLst>
          </p:nvPr>
        </p:nvGraphicFramePr>
        <p:xfrm>
          <a:off x="516611" y="1362554"/>
          <a:ext cx="11158778" cy="4663440"/>
        </p:xfrm>
        <a:graphic>
          <a:graphicData uri="http://schemas.openxmlformats.org/drawingml/2006/table">
            <a:tbl>
              <a:tblPr firstRow="1" bandRow="1">
                <a:tableStyleId>{F5AB1C69-6EDB-4FF4-983F-18BD219EF322}</a:tableStyleId>
              </a:tblPr>
              <a:tblGrid>
                <a:gridCol w="2660542">
                  <a:extLst>
                    <a:ext uri="{9D8B030D-6E8A-4147-A177-3AD203B41FA5}">
                      <a16:colId xmlns:a16="http://schemas.microsoft.com/office/drawing/2014/main" val="707156817"/>
                    </a:ext>
                  </a:extLst>
                </a:gridCol>
                <a:gridCol w="6188991">
                  <a:extLst>
                    <a:ext uri="{9D8B030D-6E8A-4147-A177-3AD203B41FA5}">
                      <a16:colId xmlns:a16="http://schemas.microsoft.com/office/drawing/2014/main" val="958121313"/>
                    </a:ext>
                  </a:extLst>
                </a:gridCol>
                <a:gridCol w="2309245">
                  <a:extLst>
                    <a:ext uri="{9D8B030D-6E8A-4147-A177-3AD203B41FA5}">
                      <a16:colId xmlns:a16="http://schemas.microsoft.com/office/drawing/2014/main" val="2738234291"/>
                    </a:ext>
                  </a:extLst>
                </a:gridCol>
              </a:tblGrid>
              <a:tr h="1097109">
                <a:tc>
                  <a:txBody>
                    <a:bodyPr/>
                    <a:lstStyle/>
                    <a:p>
                      <a:endParaRPr lang="en-US" sz="2400" b="0" dirty="0">
                        <a:solidFill>
                          <a:schemeClr val="tx1"/>
                        </a:solidFill>
                        <a:latin typeface="Source Sans Pro" panose="020B0503030403020204" pitchFamily="34" charset="0"/>
                        <a:ea typeface="Source Sans Pro" panose="020B0503030403020204" pitchFamily="34" charset="0"/>
                        <a:cs typeface="Verdana" panose="020B0604030504040204" pitchFamily="34" charset="0"/>
                      </a:endParaRPr>
                    </a:p>
                    <a:p>
                      <a:pPr algn="ctr"/>
                      <a:r>
                        <a:rPr lang="en-US" sz="2400" b="1" dirty="0">
                          <a:solidFill>
                            <a:schemeClr val="tx1"/>
                          </a:solidFill>
                          <a:latin typeface="Source Sans Pro" panose="020B0503030403020204" pitchFamily="34" charset="0"/>
                          <a:ea typeface="Source Sans Pro" panose="020B0503030403020204" pitchFamily="34" charset="0"/>
                          <a:cs typeface="Verdana" panose="020B0604030504040204" pitchFamily="34" charset="0"/>
                        </a:rPr>
                        <a:t>Disciplinary Writing</a:t>
                      </a:r>
                    </a:p>
                    <a:p>
                      <a:endParaRPr lang="en-US" sz="2400" b="0" dirty="0">
                        <a:solidFill>
                          <a:schemeClr val="tx1"/>
                        </a:solidFill>
                        <a:latin typeface="Source Sans Pro" panose="020B0503030403020204" pitchFamily="34" charset="0"/>
                        <a:ea typeface="Source Sans Pro" panose="020B0503030403020204" pitchFamily="34" charset="0"/>
                        <a:cs typeface="Verdan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b="0" dirty="0">
                        <a:solidFill>
                          <a:schemeClr val="tx1"/>
                        </a:solidFill>
                        <a:latin typeface="Source Sans Pro" panose="020B0503030403020204" pitchFamily="34" charset="0"/>
                        <a:ea typeface="Source Sans Pro" panose="020B0503030403020204" pitchFamily="34" charset="0"/>
                        <a:cs typeface="Verdana" panose="020B0604030504040204" pitchFamily="34" charset="0"/>
                      </a:endParaRPr>
                    </a:p>
                    <a:p>
                      <a:pPr algn="ctr"/>
                      <a:r>
                        <a:rPr lang="en-US" sz="2400" b="1" dirty="0">
                          <a:solidFill>
                            <a:schemeClr val="tx1"/>
                          </a:solidFill>
                          <a:latin typeface="Source Sans Pro" panose="020B0503030403020204" pitchFamily="34" charset="0"/>
                          <a:ea typeface="Source Sans Pro" panose="020B0503030403020204" pitchFamily="34" charset="0"/>
                          <a:cs typeface="Verdana" panose="020B0604030504040204" pitchFamily="34" charset="0"/>
                        </a:rPr>
                        <a:t>advanced writing</a:t>
                      </a:r>
                      <a:endParaRPr lang="en-US" sz="2400" b="0" dirty="0">
                        <a:solidFill>
                          <a:schemeClr val="tx1"/>
                        </a:solidFill>
                        <a:latin typeface="Source Sans Pro" panose="020B0503030403020204" pitchFamily="34" charset="0"/>
                        <a:ea typeface="Source Sans Pro" panose="020B0503030403020204" pitchFamily="34" charset="0"/>
                        <a:cs typeface="Verdana" panose="020B0604030504040204" pitchFamily="34" charset="0"/>
                      </a:endParaRPr>
                    </a:p>
                    <a:p>
                      <a:pPr algn="ctr"/>
                      <a:endParaRPr lang="en-US" sz="2400" b="0" dirty="0">
                        <a:solidFill>
                          <a:schemeClr val="tx1"/>
                        </a:solidFill>
                        <a:latin typeface="Source Sans Pro" panose="020B0503030403020204" pitchFamily="34" charset="0"/>
                        <a:ea typeface="Source Sans Pro" panose="020B0503030403020204" pitchFamily="34" charset="0"/>
                        <a:cs typeface="Verdan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a:endParaRPr lang="en-US" sz="2400" b="0" dirty="0">
                        <a:solidFill>
                          <a:schemeClr val="tx1"/>
                        </a:solidFill>
                        <a:latin typeface="Source Sans Pro" panose="020B0503030403020204" pitchFamily="34" charset="0"/>
                        <a:ea typeface="Source Sans Pro" panose="020B0503030403020204" pitchFamily="34" charset="0"/>
                        <a:cs typeface="Verdana" panose="020B0604030504040204" pitchFamily="34" charset="0"/>
                      </a:endParaRPr>
                    </a:p>
                    <a:p>
                      <a:pPr algn="ctr"/>
                      <a:endParaRPr lang="en-US" sz="2400" b="1" dirty="0">
                        <a:solidFill>
                          <a:schemeClr val="tx1"/>
                        </a:solidFill>
                        <a:latin typeface="Source Sans Pro" panose="020B0503030403020204" pitchFamily="34" charset="0"/>
                        <a:ea typeface="Source Sans Pro" panose="020B0503030403020204" pitchFamily="34" charset="0"/>
                        <a:cs typeface="Verdana" panose="020B0604030504040204" pitchFamily="34" charset="0"/>
                      </a:endParaRPr>
                    </a:p>
                    <a:p>
                      <a:pPr algn="ctr"/>
                      <a:endParaRPr lang="en-US" sz="2400" b="1" dirty="0">
                        <a:solidFill>
                          <a:schemeClr val="tx1"/>
                        </a:solidFill>
                        <a:latin typeface="Source Sans Pro" panose="020B0503030403020204" pitchFamily="34" charset="0"/>
                        <a:ea typeface="Source Sans Pro" panose="020B0503030403020204" pitchFamily="34" charset="0"/>
                        <a:cs typeface="Verdana" panose="020B0604030504040204" pitchFamily="34" charset="0"/>
                      </a:endParaRPr>
                    </a:p>
                    <a:p>
                      <a:pPr algn="ctr"/>
                      <a:r>
                        <a:rPr lang="en-US" sz="2400" b="1" dirty="0">
                          <a:solidFill>
                            <a:schemeClr val="tx1"/>
                          </a:solidFill>
                          <a:latin typeface="Source Sans Pro" panose="020B0503030403020204" pitchFamily="34" charset="0"/>
                          <a:ea typeface="Source Sans Pro" panose="020B0503030403020204" pitchFamily="34" charset="0"/>
                          <a:cs typeface="Verdana" panose="020B0604030504040204" pitchFamily="34" charset="0"/>
                        </a:rPr>
                        <a:t>TIER I</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0" dirty="0">
                        <a:solidFill>
                          <a:schemeClr val="tx1"/>
                        </a:solidFill>
                        <a:latin typeface="Source Sans Pro" panose="020B0503030403020204" pitchFamily="34" charset="0"/>
                        <a:ea typeface="Source Sans Pro" panose="020B0503030403020204" pitchFamily="34" charset="0"/>
                        <a:cs typeface="Verdan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35805391"/>
                  </a:ext>
                </a:extLst>
              </a:tr>
              <a:tr h="953993">
                <a:tc>
                  <a:txBody>
                    <a:bodyPr/>
                    <a:lstStyle/>
                    <a:p>
                      <a:endParaRPr lang="en-US" sz="2400" b="0" dirty="0">
                        <a:solidFill>
                          <a:schemeClr val="tx1"/>
                        </a:solidFill>
                        <a:latin typeface="Source Sans Pro" panose="020B0503030403020204" pitchFamily="34" charset="0"/>
                        <a:ea typeface="Source Sans Pro" panose="020B0503030403020204" pitchFamily="34" charset="0"/>
                        <a:cs typeface="Verdana" panose="020B0604030504040204" pitchFamily="34" charset="0"/>
                      </a:endParaRPr>
                    </a:p>
                    <a:p>
                      <a:pPr algn="ctr"/>
                      <a:r>
                        <a:rPr lang="en-US" sz="2400" b="1" dirty="0">
                          <a:solidFill>
                            <a:schemeClr val="tx1"/>
                          </a:solidFill>
                          <a:latin typeface="Source Sans Pro" panose="020B0503030403020204" pitchFamily="34" charset="0"/>
                          <a:ea typeface="Source Sans Pro" panose="020B0503030403020204" pitchFamily="34" charset="0"/>
                          <a:cs typeface="Verdana" panose="020B0604030504040204" pitchFamily="34" charset="0"/>
                        </a:rPr>
                        <a:t>Content Writing</a:t>
                      </a:r>
                    </a:p>
                    <a:p>
                      <a:endParaRPr lang="en-US" sz="2400" b="0" dirty="0">
                        <a:solidFill>
                          <a:schemeClr val="tx1"/>
                        </a:solidFill>
                        <a:latin typeface="Source Sans Pro" panose="020B0503030403020204" pitchFamily="34" charset="0"/>
                        <a:ea typeface="Source Sans Pro" panose="020B0503030403020204" pitchFamily="34" charset="0"/>
                        <a:cs typeface="Verdan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sz="2400" b="0" dirty="0">
                        <a:solidFill>
                          <a:schemeClr val="tx1"/>
                        </a:solidFill>
                        <a:latin typeface="Source Sans Pro" panose="020B0503030403020204" pitchFamily="34" charset="0"/>
                        <a:ea typeface="Source Sans Pro" panose="020B0503030403020204" pitchFamily="34" charset="0"/>
                        <a:cs typeface="Verdana" panose="020B0604030504040204" pitchFamily="34" charset="0"/>
                      </a:endParaRPr>
                    </a:p>
                    <a:p>
                      <a:pPr algn="ctr"/>
                      <a:r>
                        <a:rPr lang="en-US" sz="2400" b="1" dirty="0">
                          <a:solidFill>
                            <a:schemeClr val="tx1"/>
                          </a:solidFill>
                          <a:latin typeface="Source Sans Pro" panose="020B0503030403020204" pitchFamily="34" charset="0"/>
                          <a:ea typeface="Source Sans Pro" panose="020B0503030403020204" pitchFamily="34" charset="0"/>
                          <a:cs typeface="Verdana" panose="020B0604030504040204" pitchFamily="34" charset="0"/>
                        </a:rPr>
                        <a:t>writing to communicate </a:t>
                      </a:r>
                    </a:p>
                    <a:p>
                      <a:pPr algn="ctr"/>
                      <a:r>
                        <a:rPr lang="en-US" sz="2400" b="1" dirty="0">
                          <a:solidFill>
                            <a:schemeClr val="tx1"/>
                          </a:solidFill>
                          <a:latin typeface="Source Sans Pro" panose="020B0503030403020204" pitchFamily="34" charset="0"/>
                          <a:ea typeface="Source Sans Pro" panose="020B0503030403020204" pitchFamily="34" charset="0"/>
                          <a:cs typeface="Verdana" panose="020B0604030504040204" pitchFamily="34" charset="0"/>
                        </a:rPr>
                        <a:t>&amp; learn</a:t>
                      </a:r>
                    </a:p>
                    <a:p>
                      <a:pPr algn="ctr"/>
                      <a:endParaRPr lang="en-US" sz="2400" b="0" dirty="0">
                        <a:solidFill>
                          <a:schemeClr val="tx1"/>
                        </a:solidFill>
                        <a:latin typeface="Source Sans Pro" panose="020B0503030403020204" pitchFamily="34" charset="0"/>
                        <a:ea typeface="Source Sans Pro" panose="020B0503030403020204" pitchFamily="34" charset="0"/>
                        <a:cs typeface="Verdan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pPr algn="ctr"/>
                      <a:endParaRPr lang="en-US" sz="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93"/>
                    </a:solidFill>
                  </a:tcPr>
                </a:tc>
                <a:extLst>
                  <a:ext uri="{0D108BD9-81ED-4DB2-BD59-A6C34878D82A}">
                    <a16:rowId xmlns:a16="http://schemas.microsoft.com/office/drawing/2014/main" val="4278986886"/>
                  </a:ext>
                </a:extLst>
              </a:tr>
              <a:tr h="1133969">
                <a:tc>
                  <a:txBody>
                    <a:bodyPr/>
                    <a:lstStyle/>
                    <a:p>
                      <a:endParaRPr lang="en-US" sz="2400" b="0" dirty="0">
                        <a:solidFill>
                          <a:schemeClr val="bg1"/>
                        </a:solidFill>
                        <a:latin typeface="Source Sans Pro" panose="020B0503030403020204" pitchFamily="34" charset="0"/>
                        <a:ea typeface="Source Sans Pro" panose="020B0503030403020204" pitchFamily="34" charset="0"/>
                        <a:cs typeface="Verdana" panose="020B0604030504040204" pitchFamily="34" charset="0"/>
                      </a:endParaRPr>
                    </a:p>
                    <a:p>
                      <a:pPr algn="ctr"/>
                      <a:r>
                        <a:rPr lang="en-US" sz="2400" b="1" dirty="0">
                          <a:solidFill>
                            <a:schemeClr val="bg1"/>
                          </a:solidFill>
                          <a:latin typeface="Source Sans Pro" panose="020B0503030403020204" pitchFamily="34" charset="0"/>
                          <a:ea typeface="Source Sans Pro" panose="020B0503030403020204" pitchFamily="34" charset="0"/>
                          <a:cs typeface="Verdana" panose="020B0604030504040204" pitchFamily="34" charset="0"/>
                        </a:rPr>
                        <a:t>Basic Writing Skills</a:t>
                      </a:r>
                    </a:p>
                    <a:p>
                      <a:endParaRPr lang="en-US" sz="2400" b="0" dirty="0">
                        <a:solidFill>
                          <a:schemeClr val="bg1"/>
                        </a:solidFill>
                        <a:latin typeface="Source Sans Pro" panose="020B0503030403020204" pitchFamily="34" charset="0"/>
                        <a:ea typeface="Source Sans Pro" panose="020B0503030403020204" pitchFamily="34" charset="0"/>
                        <a:cs typeface="Verdan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lang="en-US" sz="2400" b="0" dirty="0">
                        <a:solidFill>
                          <a:schemeClr val="bg1"/>
                        </a:solidFill>
                        <a:latin typeface="Source Sans Pro" panose="020B0503030403020204" pitchFamily="34" charset="0"/>
                        <a:ea typeface="Source Sans Pro" panose="020B0503030403020204" pitchFamily="34" charset="0"/>
                        <a:cs typeface="Verdana" panose="020B0604030504040204" pitchFamily="34" charset="0"/>
                      </a:endParaRPr>
                    </a:p>
                    <a:p>
                      <a:pPr algn="ctr"/>
                      <a:r>
                        <a:rPr lang="en-US" sz="2400" b="1" dirty="0">
                          <a:solidFill>
                            <a:schemeClr val="bg1"/>
                          </a:solidFill>
                          <a:latin typeface="Source Sans Pro" panose="020B0503030403020204" pitchFamily="34" charset="0"/>
                          <a:ea typeface="Source Sans Pro" panose="020B0503030403020204" pitchFamily="34" charset="0"/>
                          <a:cs typeface="Verdana" panose="020B0604030504040204" pitchFamily="34" charset="0"/>
                        </a:rPr>
                        <a:t>learning to write</a:t>
                      </a:r>
                    </a:p>
                    <a:p>
                      <a:pPr algn="ctr"/>
                      <a:endParaRPr lang="en-US" sz="2400" b="0" dirty="0">
                        <a:solidFill>
                          <a:schemeClr val="bg1"/>
                        </a:solidFill>
                        <a:latin typeface="Source Sans Pro" panose="020B0503030403020204" pitchFamily="34" charset="0"/>
                        <a:ea typeface="Source Sans Pro" panose="020B0503030403020204" pitchFamily="34" charset="0"/>
                        <a:cs typeface="Verdana" panose="020B0604030504040204" pitchFamily="34" charset="0"/>
                      </a:endParaRPr>
                    </a:p>
                    <a:p>
                      <a:pPr algn="ctr"/>
                      <a:endParaRPr lang="en-US" sz="2400" b="0" dirty="0">
                        <a:solidFill>
                          <a:schemeClr val="bg1"/>
                        </a:solidFill>
                        <a:latin typeface="Source Sans Pro" panose="020B0503030403020204" pitchFamily="34" charset="0"/>
                        <a:ea typeface="Source Sans Pro" panose="020B0503030403020204" pitchFamily="34" charset="0"/>
                        <a:cs typeface="Verdan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endParaRPr lang="en-US" sz="2400" b="0" dirty="0">
                        <a:solidFill>
                          <a:schemeClr val="bg1"/>
                        </a:solidFill>
                        <a:latin typeface="Source Sans Pro" panose="020B0503030403020204" pitchFamily="34" charset="0"/>
                        <a:ea typeface="Source Sans Pro" panose="020B050303040302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Source Sans Pro" panose="020B0503030403020204" pitchFamily="34" charset="0"/>
                          <a:ea typeface="Source Sans Pro" panose="020B0503030403020204" pitchFamily="34" charset="0"/>
                          <a:cs typeface="Verdana" panose="020B0604030504040204" pitchFamily="34" charset="0"/>
                        </a:rPr>
                        <a:t>TIER II &amp; III</a:t>
                      </a:r>
                    </a:p>
                    <a:p>
                      <a:pPr algn="ctr"/>
                      <a:endParaRPr lang="en-US" sz="2400" b="0" dirty="0">
                        <a:solidFill>
                          <a:schemeClr val="bg1"/>
                        </a:solidFill>
                        <a:latin typeface="Source Sans Pro" panose="020B0503030403020204" pitchFamily="34" charset="0"/>
                        <a:ea typeface="Source Sans Pro" panose="020B0503030403020204" pitchFamily="34" charset="0"/>
                        <a:cs typeface="Verdan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512690129"/>
                  </a:ext>
                </a:extLst>
              </a:tr>
            </a:tbl>
          </a:graphicData>
        </a:graphic>
      </p:graphicFrame>
    </p:spTree>
    <p:extLst>
      <p:ext uri="{BB962C8B-B14F-4D97-AF65-F5344CB8AC3E}">
        <p14:creationId xmlns:p14="http://schemas.microsoft.com/office/powerpoint/2010/main" val="2143409021"/>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Literacy Academy 2025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Population Power Point" id="{6239F01F-605E-4DF6-9195-54D7C7F60308}" vid="{FC1A0B45-B191-4371-9653-8CC1623D5EDB}"/>
    </a:ext>
  </a:extLst>
</a:theme>
</file>

<file path=ppt/theme/theme2.xml><?xml version="1.0" encoding="utf-8"?>
<a:theme xmlns:a="http://schemas.openxmlformats.org/drawingml/2006/main" name="Opening and 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6a0b0f5-ab3f-4382-8730-459fb424e421" xsi:nil="true"/>
    <lcf76f155ced4ddcb4097134ff3c332f xmlns="060c7add-b8f2-4c7c-97dd-14b00c47775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7D06F2EA21C7F41831EF8DF46BBAD39" ma:contentTypeVersion="17" ma:contentTypeDescription="Create a new document." ma:contentTypeScope="" ma:versionID="fe51f45d1cac64ef76a09dad458168f3">
  <xsd:schema xmlns:xsd="http://www.w3.org/2001/XMLSchema" xmlns:xs="http://www.w3.org/2001/XMLSchema" xmlns:p="http://schemas.microsoft.com/office/2006/metadata/properties" xmlns:ns2="060c7add-b8f2-4c7c-97dd-14b00c477754" xmlns:ns3="e0be4bdd-97d5-4737-a636-76f1d70288cf" xmlns:ns4="06a0b0f5-ab3f-4382-8730-459fb424e421" targetNamespace="http://schemas.microsoft.com/office/2006/metadata/properties" ma:root="true" ma:fieldsID="b9db602e64c2949a9c3cb0eabc57ca80" ns2:_="" ns3:_="" ns4:_="">
    <xsd:import namespace="060c7add-b8f2-4c7c-97dd-14b00c477754"/>
    <xsd:import namespace="e0be4bdd-97d5-4737-a636-76f1d70288cf"/>
    <xsd:import namespace="06a0b0f5-ab3f-4382-8730-459fb424e42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0c7add-b8f2-4c7c-97dd-14b00c4777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234c9c0-dc82-4bd3-8448-fd5c6ce0fb75"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0be4bdd-97d5-4737-a636-76f1d70288c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a0b0f5-ab3f-4382-8730-459fb424e421"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d407fa3c-6869-4727-8186-b6f0871dda6b}" ma:internalName="TaxCatchAll" ma:showField="CatchAllData" ma:web="e0be4bdd-97d5-4737-a636-76f1d70288c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4F1433-6AC0-492C-8AA2-8515C006EF05}">
  <ds:schemaRefs>
    <ds:schemaRef ds:uri="http://schemas.microsoft.com/sharepoint/v3/contenttype/forms"/>
  </ds:schemaRefs>
</ds:datastoreItem>
</file>

<file path=customXml/itemProps2.xml><?xml version="1.0" encoding="utf-8"?>
<ds:datastoreItem xmlns:ds="http://schemas.openxmlformats.org/officeDocument/2006/customXml" ds:itemID="{8EF2702F-4C9A-4375-B45C-69A4DC5DD06D}">
  <ds:schemaRefs>
    <ds:schemaRef ds:uri="e0be4bdd-97d5-4737-a636-76f1d70288cf"/>
    <ds:schemaRef ds:uri="http://www.w3.org/XML/1998/namespace"/>
    <ds:schemaRef ds:uri="http://purl.org/dc/elements/1.1/"/>
    <ds:schemaRef ds:uri="http://purl.org/dc/terms/"/>
    <ds:schemaRef ds:uri="http://schemas.microsoft.com/office/2006/documentManagement/types"/>
    <ds:schemaRef ds:uri="http://schemas.microsoft.com/office/infopath/2007/PartnerControls"/>
    <ds:schemaRef ds:uri="http://schemas.microsoft.com/office/2006/metadata/properties"/>
    <ds:schemaRef ds:uri="http://purl.org/dc/dcmitype/"/>
    <ds:schemaRef ds:uri="http://schemas.openxmlformats.org/package/2006/metadata/core-properties"/>
    <ds:schemaRef ds:uri="06a0b0f5-ab3f-4382-8730-459fb424e421"/>
    <ds:schemaRef ds:uri="060c7add-b8f2-4c7c-97dd-14b00c477754"/>
  </ds:schemaRefs>
</ds:datastoreItem>
</file>

<file path=customXml/itemProps3.xml><?xml version="1.0" encoding="utf-8"?>
<ds:datastoreItem xmlns:ds="http://schemas.openxmlformats.org/officeDocument/2006/customXml" ds:itemID="{AE474387-A21A-4ABE-AA36-D299BCD8C3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0c7add-b8f2-4c7c-97dd-14b00c477754"/>
    <ds:schemaRef ds:uri="e0be4bdd-97d5-4737-a636-76f1d70288cf"/>
    <ds:schemaRef ds:uri="06a0b0f5-ab3f-4382-8730-459fb424e4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50f8fcc4-94d8-4f07-84eb-36ed57c7c8a2}" enabled="0" method="" siteId="{50f8fcc4-94d8-4f07-84eb-36ed57c7c8a2}" removed="1"/>
</clbl:labelList>
</file>

<file path=docProps/app.xml><?xml version="1.0" encoding="utf-8"?>
<Properties xmlns="http://schemas.openxmlformats.org/officeDocument/2006/extended-properties" xmlns:vt="http://schemas.openxmlformats.org/officeDocument/2006/docPropsVTypes">
  <Template/>
  <TotalTime>3450</TotalTime>
  <Words>1635</Words>
  <Application>Microsoft Office PowerPoint</Application>
  <PresentationFormat>Widescreen</PresentationFormat>
  <Paragraphs>393</Paragraphs>
  <Slides>34</Slides>
  <Notes>21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34</vt:i4>
      </vt:variant>
    </vt:vector>
  </HeadingPairs>
  <TitlesOfParts>
    <vt:vector size="46" baseType="lpstr">
      <vt:lpstr>Times</vt:lpstr>
      <vt:lpstr>ＭＳ Ｐゴシック</vt:lpstr>
      <vt:lpstr>Arial</vt:lpstr>
      <vt:lpstr>Verdana</vt:lpstr>
      <vt:lpstr>Source Sans Pro SemiBold</vt:lpstr>
      <vt:lpstr>Source Sans Pro Black</vt:lpstr>
      <vt:lpstr>Calibri</vt:lpstr>
      <vt:lpstr>Aptos</vt:lpstr>
      <vt:lpstr>Open Sans</vt:lpstr>
      <vt:lpstr>Source Sans Pro</vt:lpstr>
      <vt:lpstr>Literacy Academy 2025 Deck</vt:lpstr>
      <vt:lpstr>Opening and Closing Slides</vt:lpstr>
      <vt:lpstr>ReadOhio Literacy Academy 2025</vt:lpstr>
      <vt:lpstr>disclaimer</vt:lpstr>
      <vt:lpstr>Adolescent Writing:  The Writing Rope Framework</vt:lpstr>
      <vt:lpstr>Learning Objectives</vt:lpstr>
      <vt:lpstr>Why focus on adolescent Literacy?</vt:lpstr>
      <vt:lpstr>Why teach writing in all subjects? </vt:lpstr>
      <vt:lpstr>The writing rope</vt:lpstr>
      <vt:lpstr>Teaching Principles</vt:lpstr>
      <vt:lpstr>Levels of Instruction</vt:lpstr>
      <vt:lpstr>Writing tips</vt:lpstr>
      <vt:lpstr>Examples of Content Writing Tasks</vt:lpstr>
      <vt:lpstr>Stages of the Writing Process</vt:lpstr>
      <vt:lpstr>The Critical Thinking Strand:  Using Writing to Learn</vt:lpstr>
      <vt:lpstr>Writing is Thinking!</vt:lpstr>
      <vt:lpstr>Writing to Read</vt:lpstr>
      <vt:lpstr>1. QUICK WRITES</vt:lpstr>
      <vt:lpstr>2. Responding to Narrative Text</vt:lpstr>
      <vt:lpstr>Guiding questions</vt:lpstr>
      <vt:lpstr>Taking notes about reading</vt:lpstr>
      <vt:lpstr>Explain the role of human blood cells. </vt:lpstr>
      <vt:lpstr>Tracking More Than One Source </vt:lpstr>
      <vt:lpstr>Summarizing text</vt:lpstr>
      <vt:lpstr>How to teach summarizing</vt:lpstr>
      <vt:lpstr>Scafold: How To Write a Summary</vt:lpstr>
      <vt:lpstr>Scaffold:  List  of Transitions</vt:lpstr>
      <vt:lpstr>Scaffold:  Summary Template</vt:lpstr>
      <vt:lpstr>5. Writing Prompts</vt:lpstr>
      <vt:lpstr>Aligned to stages of the writing process</vt:lpstr>
      <vt:lpstr>Writing to Learn: Student goals</vt:lpstr>
      <vt:lpstr>Writing to Learn Skills</vt:lpstr>
      <vt:lpstr> Student Motivation &amp; Engagement</vt:lpstr>
      <vt:lpstr>The Writing Rope View</vt:lpstr>
      <vt:lpstr>Questions</vt:lpstr>
      <vt:lpstr>ReadOhio Literacy Academy 2025</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Ohio Department of Education and Workforce</dc:creator>
  <cp:keywords/>
  <dc:description/>
  <cp:lastModifiedBy>Mallory, Andrea</cp:lastModifiedBy>
  <cp:revision>42</cp:revision>
  <cp:lastPrinted>2025-03-25T19:21:07Z</cp:lastPrinted>
  <dcterms:created xsi:type="dcterms:W3CDTF">2019-10-25T18:01:05Z</dcterms:created>
  <dcterms:modified xsi:type="dcterms:W3CDTF">2025-06-11T20:29:21Z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0x010100F7D06F2EA21C7F41831EF8DF46BBAD39</vt:lpwstr>
  </property>
  <property fmtid="{D5CDD505-2E9C-101B-9397-08002B2CF9AE}" pid="3" name="MediaServiceImageTags">
    <vt:lpwstr/>
  </property>
</Properties>
</file>