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491_A5413D9A.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3DF_8E0AB543.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4BC_1B19A791.xml" ContentType="application/vnd.ms-powerpoint.comments+xml"/>
  <Override PartName="/ppt/notesSlides/notesSlide30.xml" ContentType="application/vnd.openxmlformats-officedocument.presentationml.notesSlide+xml"/>
  <Override PartName="/ppt/tags/tag2.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modernComment_408_30FC898E.xml" ContentType="application/vnd.ms-powerpoint.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68" r:id="rId3"/>
  </p:sldMasterIdLst>
  <p:notesMasterIdLst>
    <p:notesMasterId r:id="rId68"/>
  </p:notesMasterIdLst>
  <p:sldIdLst>
    <p:sldId id="934" r:id="rId4"/>
    <p:sldId id="1162" r:id="rId5"/>
    <p:sldId id="371" r:id="rId6"/>
    <p:sldId id="1163" r:id="rId7"/>
    <p:sldId id="1164" r:id="rId8"/>
    <p:sldId id="1196" r:id="rId9"/>
    <p:sldId id="1193" r:id="rId10"/>
    <p:sldId id="1056" r:id="rId11"/>
    <p:sldId id="1199" r:id="rId12"/>
    <p:sldId id="1057" r:id="rId13"/>
    <p:sldId id="1217" r:id="rId14"/>
    <p:sldId id="951" r:id="rId15"/>
    <p:sldId id="1216" r:id="rId16"/>
    <p:sldId id="287" r:id="rId17"/>
    <p:sldId id="984" r:id="rId18"/>
    <p:sldId id="1059" r:id="rId19"/>
    <p:sldId id="1169" r:id="rId20"/>
    <p:sldId id="1173" r:id="rId21"/>
    <p:sldId id="1200" r:id="rId22"/>
    <p:sldId id="991" r:id="rId23"/>
    <p:sldId id="1224" r:id="rId24"/>
    <p:sldId id="1218" r:id="rId25"/>
    <p:sldId id="1219" r:id="rId26"/>
    <p:sldId id="1208" r:id="rId27"/>
    <p:sldId id="1201" r:id="rId28"/>
    <p:sldId id="997" r:id="rId29"/>
    <p:sldId id="1210" r:id="rId30"/>
    <p:sldId id="1211" r:id="rId31"/>
    <p:sldId id="1212" r:id="rId32"/>
    <p:sldId id="897" r:id="rId33"/>
    <p:sldId id="1213" r:id="rId34"/>
    <p:sldId id="1214" r:id="rId35"/>
    <p:sldId id="1215" r:id="rId36"/>
    <p:sldId id="1061" r:id="rId37"/>
    <p:sldId id="972" r:id="rId38"/>
    <p:sldId id="1185" r:id="rId39"/>
    <p:sldId id="1205" r:id="rId40"/>
    <p:sldId id="1190" r:id="rId41"/>
    <p:sldId id="1225" r:id="rId42"/>
    <p:sldId id="1049" r:id="rId43"/>
    <p:sldId id="1206" r:id="rId44"/>
    <p:sldId id="980" r:id="rId45"/>
    <p:sldId id="1198" r:id="rId46"/>
    <p:sldId id="1032" r:id="rId47"/>
    <p:sldId id="1223" r:id="rId48"/>
    <p:sldId id="294" r:id="rId49"/>
    <p:sldId id="1043" r:id="rId50"/>
    <p:sldId id="1042" r:id="rId51"/>
    <p:sldId id="1041" r:id="rId52"/>
    <p:sldId id="1040" r:id="rId53"/>
    <p:sldId id="1221" r:id="rId54"/>
    <p:sldId id="1222" r:id="rId55"/>
    <p:sldId id="1207" r:id="rId56"/>
    <p:sldId id="1175" r:id="rId57"/>
    <p:sldId id="1176" r:id="rId58"/>
    <p:sldId id="1023" r:id="rId59"/>
    <p:sldId id="1025" r:id="rId60"/>
    <p:sldId id="1220" r:id="rId61"/>
    <p:sldId id="276" r:id="rId62"/>
    <p:sldId id="291" r:id="rId63"/>
    <p:sldId id="378" r:id="rId64"/>
    <p:sldId id="1168" r:id="rId65"/>
    <p:sldId id="298" r:id="rId66"/>
    <p:sldId id="286"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1968A012-FB51-74E1-8910-48DCC56083DA}" name="Moore, Annika" initials="MA" userId="S::10115489@id.ohio.gov::6d3382c4-2b45-4c2b-995e-523e276b17d2" providerId="AD"/>
  <p188:author id="{B92C399C-879E-7B7E-0C74-BBDC542D6FE6}" name="Palayeva, Yelena" initials="PY" userId="S::10079448@id.ohio.gov::bcd47033-65c2-4217-ab26-5cbdfaad61a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00D1B"/>
    <a:srgbClr val="74A8D1"/>
    <a:srgbClr val="CD09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39E9D2-14C9-41A4-B1CB-5CCB35A06139}" v="1" dt="2022-08-15T14:31:08.4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85092" autoAdjust="0"/>
  </p:normalViewPr>
  <p:slideViewPr>
    <p:cSldViewPr snapToGrid="0">
      <p:cViewPr varScale="1">
        <p:scale>
          <a:sx n="95" d="100"/>
          <a:sy n="95" d="100"/>
        </p:scale>
        <p:origin x="396" y="84"/>
      </p:cViewPr>
      <p:guideLst/>
    </p:cSldViewPr>
  </p:slideViewPr>
  <p:notesTextViewPr>
    <p:cViewPr>
      <p:scale>
        <a:sx n="100" d="100"/>
        <a:sy n="100" d="100"/>
      </p:scale>
      <p:origin x="0" y="0"/>
    </p:cViewPr>
  </p:notesTextViewPr>
  <p:sorterViewPr>
    <p:cViewPr>
      <p:scale>
        <a:sx n="75" d="100"/>
        <a:sy n="75" d="100"/>
      </p:scale>
      <p:origin x="0" y="-7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notesMaster" Target="notesMasters/notesMaster1.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microsoft.com/office/2015/10/relationships/revisionInfo" Target="revisionInfo.xml"/><Relationship Id="rId79" Type="http://schemas.openxmlformats.org/officeDocument/2006/relationships/customXml" Target="../customXml/item4.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77" Type="http://schemas.openxmlformats.org/officeDocument/2006/relationships/customXml" Target="../customXml/item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 Id="rId75"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microsoft.com/office/2016/11/relationships/changesInfo" Target="changesInfos/changesInfo1.xml"/><Relationship Id="rId78" Type="http://schemas.openxmlformats.org/officeDocument/2006/relationships/customXml" Target="../customXml/item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customXml" Target="../customXml/item1.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layeva, Yelena" userId="bcd47033-65c2-4217-ab26-5cbdfaad61a0" providerId="ADAL" clId="{1839E9D2-14C9-41A4-B1CB-5CCB35A06139}"/>
    <pc:docChg chg="modSld">
      <pc:chgData name="Palayeva, Yelena" userId="bcd47033-65c2-4217-ab26-5cbdfaad61a0" providerId="ADAL" clId="{1839E9D2-14C9-41A4-B1CB-5CCB35A06139}" dt="2022-08-15T14:31:08.495" v="2"/>
      <pc:docMkLst>
        <pc:docMk/>
      </pc:docMkLst>
      <pc:sldChg chg="delSp modTransition modAnim">
        <pc:chgData name="Palayeva, Yelena" userId="bcd47033-65c2-4217-ab26-5cbdfaad61a0" providerId="ADAL" clId="{1839E9D2-14C9-41A4-B1CB-5CCB35A06139}" dt="2022-08-15T14:31:08.495" v="2"/>
        <pc:sldMkLst>
          <pc:docMk/>
          <pc:sldMk cId="396563631" sldId="276"/>
        </pc:sldMkLst>
        <pc:picChg chg="del">
          <ac:chgData name="Palayeva, Yelena" userId="bcd47033-65c2-4217-ab26-5cbdfaad61a0" providerId="ADAL" clId="{1839E9D2-14C9-41A4-B1CB-5CCB35A06139}" dt="2022-08-15T14:31:08.495" v="2"/>
          <ac:picMkLst>
            <pc:docMk/>
            <pc:sldMk cId="396563631" sldId="276"/>
            <ac:picMk id="3" creationId="{C1BA2038-42CF-4E1B-BB2B-FAF92121EC6B}"/>
          </ac:picMkLst>
        </pc:picChg>
      </pc:sldChg>
      <pc:sldChg chg="delSp modTransition modAnim modNotesTx">
        <pc:chgData name="Palayeva, Yelena" userId="bcd47033-65c2-4217-ab26-5cbdfaad61a0" providerId="ADAL" clId="{1839E9D2-14C9-41A4-B1CB-5CCB35A06139}" dt="2022-08-15T14:31:08.495" v="2"/>
        <pc:sldMkLst>
          <pc:docMk/>
          <pc:sldMk cId="2918046697" sldId="286"/>
        </pc:sldMkLst>
        <pc:picChg chg="del">
          <ac:chgData name="Palayeva, Yelena" userId="bcd47033-65c2-4217-ab26-5cbdfaad61a0" providerId="ADAL" clId="{1839E9D2-14C9-41A4-B1CB-5CCB35A06139}" dt="2022-08-15T14:31:08.495" v="2"/>
          <ac:picMkLst>
            <pc:docMk/>
            <pc:sldMk cId="2918046697" sldId="286"/>
            <ac:picMk id="2" creationId="{B5C2D8CC-0415-49AE-B4B0-8DA8BF306DBA}"/>
          </ac:picMkLst>
        </pc:picChg>
      </pc:sldChg>
      <pc:sldChg chg="delSp modTransition modAnim">
        <pc:chgData name="Palayeva, Yelena" userId="bcd47033-65c2-4217-ab26-5cbdfaad61a0" providerId="ADAL" clId="{1839E9D2-14C9-41A4-B1CB-5CCB35A06139}" dt="2022-08-15T14:31:08.495" v="2"/>
        <pc:sldMkLst>
          <pc:docMk/>
          <pc:sldMk cId="3174690074" sldId="287"/>
        </pc:sldMkLst>
        <pc:picChg chg="del">
          <ac:chgData name="Palayeva, Yelena" userId="bcd47033-65c2-4217-ab26-5cbdfaad61a0" providerId="ADAL" clId="{1839E9D2-14C9-41A4-B1CB-5CCB35A06139}" dt="2022-08-15T14:31:08.495" v="2"/>
          <ac:picMkLst>
            <pc:docMk/>
            <pc:sldMk cId="3174690074" sldId="287"/>
            <ac:picMk id="5" creationId="{D4C5E19D-3031-4154-AD31-3B911645B885}"/>
          </ac:picMkLst>
        </pc:picChg>
      </pc:sldChg>
      <pc:sldChg chg="delSp modTransition modAnim">
        <pc:chgData name="Palayeva, Yelena" userId="bcd47033-65c2-4217-ab26-5cbdfaad61a0" providerId="ADAL" clId="{1839E9D2-14C9-41A4-B1CB-5CCB35A06139}" dt="2022-08-15T14:31:08.495" v="2"/>
        <pc:sldMkLst>
          <pc:docMk/>
          <pc:sldMk cId="620517577" sldId="291"/>
        </pc:sldMkLst>
        <pc:picChg chg="del">
          <ac:chgData name="Palayeva, Yelena" userId="bcd47033-65c2-4217-ab26-5cbdfaad61a0" providerId="ADAL" clId="{1839E9D2-14C9-41A4-B1CB-5CCB35A06139}" dt="2022-08-15T14:31:08.495" v="2"/>
          <ac:picMkLst>
            <pc:docMk/>
            <pc:sldMk cId="620517577" sldId="291"/>
            <ac:picMk id="4" creationId="{D32D9B8C-C688-4EFF-9E0F-2458829A695E}"/>
          </ac:picMkLst>
        </pc:picChg>
      </pc:sldChg>
      <pc:sldChg chg="delSp modTransition modAnim">
        <pc:chgData name="Palayeva, Yelena" userId="bcd47033-65c2-4217-ab26-5cbdfaad61a0" providerId="ADAL" clId="{1839E9D2-14C9-41A4-B1CB-5CCB35A06139}" dt="2022-08-15T14:31:08.495" v="2"/>
        <pc:sldMkLst>
          <pc:docMk/>
          <pc:sldMk cId="406197824" sldId="294"/>
        </pc:sldMkLst>
        <pc:picChg chg="del">
          <ac:chgData name="Palayeva, Yelena" userId="bcd47033-65c2-4217-ab26-5cbdfaad61a0" providerId="ADAL" clId="{1839E9D2-14C9-41A4-B1CB-5CCB35A06139}" dt="2022-08-15T14:31:08.495" v="2"/>
          <ac:picMkLst>
            <pc:docMk/>
            <pc:sldMk cId="406197824" sldId="294"/>
            <ac:picMk id="3" creationId="{CB8ADE16-6FBC-444E-AB47-4A6D0BEBACE7}"/>
          </ac:picMkLst>
        </pc:picChg>
      </pc:sldChg>
      <pc:sldChg chg="delSp modTransition modAnim">
        <pc:chgData name="Palayeva, Yelena" userId="bcd47033-65c2-4217-ab26-5cbdfaad61a0" providerId="ADAL" clId="{1839E9D2-14C9-41A4-B1CB-5CCB35A06139}" dt="2022-08-15T14:31:08.495" v="2"/>
        <pc:sldMkLst>
          <pc:docMk/>
          <pc:sldMk cId="1799768730" sldId="298"/>
        </pc:sldMkLst>
        <pc:picChg chg="del">
          <ac:chgData name="Palayeva, Yelena" userId="bcd47033-65c2-4217-ab26-5cbdfaad61a0" providerId="ADAL" clId="{1839E9D2-14C9-41A4-B1CB-5CCB35A06139}" dt="2022-08-15T14:31:08.495" v="2"/>
          <ac:picMkLst>
            <pc:docMk/>
            <pc:sldMk cId="1799768730" sldId="298"/>
            <ac:picMk id="4" creationId="{37FBE63E-FF4B-463C-9929-D20198AB4BBD}"/>
          </ac:picMkLst>
        </pc:picChg>
      </pc:sldChg>
      <pc:sldChg chg="delSp modTransition modAnim">
        <pc:chgData name="Palayeva, Yelena" userId="bcd47033-65c2-4217-ab26-5cbdfaad61a0" providerId="ADAL" clId="{1839E9D2-14C9-41A4-B1CB-5CCB35A06139}" dt="2022-08-15T14:31:08.495" v="2"/>
        <pc:sldMkLst>
          <pc:docMk/>
          <pc:sldMk cId="939025639" sldId="371"/>
        </pc:sldMkLst>
        <pc:picChg chg="del">
          <ac:chgData name="Palayeva, Yelena" userId="bcd47033-65c2-4217-ab26-5cbdfaad61a0" providerId="ADAL" clId="{1839E9D2-14C9-41A4-B1CB-5CCB35A06139}" dt="2022-08-15T14:31:08.495" v="2"/>
          <ac:picMkLst>
            <pc:docMk/>
            <pc:sldMk cId="939025639" sldId="371"/>
            <ac:picMk id="2" creationId="{80502DD2-8F36-4071-8980-D235AFA84F44}"/>
          </ac:picMkLst>
        </pc:picChg>
      </pc:sldChg>
      <pc:sldChg chg="delSp modTransition modAnim">
        <pc:chgData name="Palayeva, Yelena" userId="bcd47033-65c2-4217-ab26-5cbdfaad61a0" providerId="ADAL" clId="{1839E9D2-14C9-41A4-B1CB-5CCB35A06139}" dt="2022-08-15T14:31:08.495" v="2"/>
        <pc:sldMkLst>
          <pc:docMk/>
          <pc:sldMk cId="3069855959" sldId="378"/>
        </pc:sldMkLst>
        <pc:picChg chg="del">
          <ac:chgData name="Palayeva, Yelena" userId="bcd47033-65c2-4217-ab26-5cbdfaad61a0" providerId="ADAL" clId="{1839E9D2-14C9-41A4-B1CB-5CCB35A06139}" dt="2022-08-15T14:31:08.495" v="2"/>
          <ac:picMkLst>
            <pc:docMk/>
            <pc:sldMk cId="3069855959" sldId="378"/>
            <ac:picMk id="4" creationId="{7EB0F5C0-6D93-4A2E-944B-C66D34737C96}"/>
          </ac:picMkLst>
        </pc:picChg>
      </pc:sldChg>
      <pc:sldChg chg="delSp modTransition modAnim">
        <pc:chgData name="Palayeva, Yelena" userId="bcd47033-65c2-4217-ab26-5cbdfaad61a0" providerId="ADAL" clId="{1839E9D2-14C9-41A4-B1CB-5CCB35A06139}" dt="2022-08-15T14:31:08.495" v="2"/>
        <pc:sldMkLst>
          <pc:docMk/>
          <pc:sldMk cId="845170375" sldId="897"/>
        </pc:sldMkLst>
        <pc:picChg chg="del">
          <ac:chgData name="Palayeva, Yelena" userId="bcd47033-65c2-4217-ab26-5cbdfaad61a0" providerId="ADAL" clId="{1839E9D2-14C9-41A4-B1CB-5CCB35A06139}" dt="2022-08-15T14:31:08.495" v="2"/>
          <ac:picMkLst>
            <pc:docMk/>
            <pc:sldMk cId="845170375" sldId="897"/>
            <ac:picMk id="5" creationId="{D01F3C6B-988E-4E95-950D-BCFD420264F7}"/>
          </ac:picMkLst>
        </pc:picChg>
      </pc:sldChg>
      <pc:sldChg chg="delSp modTransition modAnim">
        <pc:chgData name="Palayeva, Yelena" userId="bcd47033-65c2-4217-ab26-5cbdfaad61a0" providerId="ADAL" clId="{1839E9D2-14C9-41A4-B1CB-5CCB35A06139}" dt="2022-08-15T14:31:08.495" v="2"/>
        <pc:sldMkLst>
          <pc:docMk/>
          <pc:sldMk cId="1397902191" sldId="934"/>
        </pc:sldMkLst>
        <pc:picChg chg="del">
          <ac:chgData name="Palayeva, Yelena" userId="bcd47033-65c2-4217-ab26-5cbdfaad61a0" providerId="ADAL" clId="{1839E9D2-14C9-41A4-B1CB-5CCB35A06139}" dt="2022-08-15T14:31:08.495" v="2"/>
          <ac:picMkLst>
            <pc:docMk/>
            <pc:sldMk cId="1397902191" sldId="934"/>
            <ac:picMk id="5" creationId="{1BC66371-3F94-4DFF-B8AA-B28BEC8C7DF8}"/>
          </ac:picMkLst>
        </pc:picChg>
      </pc:sldChg>
      <pc:sldChg chg="delSp modTransition modAnim">
        <pc:chgData name="Palayeva, Yelena" userId="bcd47033-65c2-4217-ab26-5cbdfaad61a0" providerId="ADAL" clId="{1839E9D2-14C9-41A4-B1CB-5CCB35A06139}" dt="2022-08-15T14:31:08.495" v="2"/>
        <pc:sldMkLst>
          <pc:docMk/>
          <pc:sldMk cId="69816790" sldId="951"/>
        </pc:sldMkLst>
        <pc:picChg chg="del">
          <ac:chgData name="Palayeva, Yelena" userId="bcd47033-65c2-4217-ab26-5cbdfaad61a0" providerId="ADAL" clId="{1839E9D2-14C9-41A4-B1CB-5CCB35A06139}" dt="2022-08-15T14:31:08.495" v="2"/>
          <ac:picMkLst>
            <pc:docMk/>
            <pc:sldMk cId="69816790" sldId="951"/>
            <ac:picMk id="5" creationId="{1C2F3E0F-44C7-4777-9338-9C59C54CA7B8}"/>
          </ac:picMkLst>
        </pc:picChg>
      </pc:sldChg>
      <pc:sldChg chg="delSp modTransition modAnim">
        <pc:chgData name="Palayeva, Yelena" userId="bcd47033-65c2-4217-ab26-5cbdfaad61a0" providerId="ADAL" clId="{1839E9D2-14C9-41A4-B1CB-5CCB35A06139}" dt="2022-08-15T14:31:08.495" v="2"/>
        <pc:sldMkLst>
          <pc:docMk/>
          <pc:sldMk cId="1287272685" sldId="972"/>
        </pc:sldMkLst>
        <pc:picChg chg="del">
          <ac:chgData name="Palayeva, Yelena" userId="bcd47033-65c2-4217-ab26-5cbdfaad61a0" providerId="ADAL" clId="{1839E9D2-14C9-41A4-B1CB-5CCB35A06139}" dt="2022-08-15T14:31:08.495" v="2"/>
          <ac:picMkLst>
            <pc:docMk/>
            <pc:sldMk cId="1287272685" sldId="972"/>
            <ac:picMk id="4" creationId="{149BB908-CF7A-4D0E-AFAF-698AE5175CAB}"/>
          </ac:picMkLst>
        </pc:picChg>
      </pc:sldChg>
      <pc:sldChg chg="delSp modTransition modAnim">
        <pc:chgData name="Palayeva, Yelena" userId="bcd47033-65c2-4217-ab26-5cbdfaad61a0" providerId="ADAL" clId="{1839E9D2-14C9-41A4-B1CB-5CCB35A06139}" dt="2022-08-15T14:31:08.495" v="2"/>
        <pc:sldMkLst>
          <pc:docMk/>
          <pc:sldMk cId="3896433294" sldId="980"/>
        </pc:sldMkLst>
        <pc:picChg chg="del">
          <ac:chgData name="Palayeva, Yelena" userId="bcd47033-65c2-4217-ab26-5cbdfaad61a0" providerId="ADAL" clId="{1839E9D2-14C9-41A4-B1CB-5CCB35A06139}" dt="2022-08-15T14:31:08.495" v="2"/>
          <ac:picMkLst>
            <pc:docMk/>
            <pc:sldMk cId="3896433294" sldId="980"/>
            <ac:picMk id="7" creationId="{9DD2438D-A9F7-445E-B255-1A3F8FD57822}"/>
          </ac:picMkLst>
        </pc:picChg>
      </pc:sldChg>
      <pc:sldChg chg="delSp modTransition modAnim">
        <pc:chgData name="Palayeva, Yelena" userId="bcd47033-65c2-4217-ab26-5cbdfaad61a0" providerId="ADAL" clId="{1839E9D2-14C9-41A4-B1CB-5CCB35A06139}" dt="2022-08-15T14:31:08.495" v="2"/>
        <pc:sldMkLst>
          <pc:docMk/>
          <pc:sldMk cId="1359387867" sldId="984"/>
        </pc:sldMkLst>
        <pc:picChg chg="del">
          <ac:chgData name="Palayeva, Yelena" userId="bcd47033-65c2-4217-ab26-5cbdfaad61a0" providerId="ADAL" clId="{1839E9D2-14C9-41A4-B1CB-5CCB35A06139}" dt="2022-08-15T14:31:08.495" v="2"/>
          <ac:picMkLst>
            <pc:docMk/>
            <pc:sldMk cId="1359387867" sldId="984"/>
            <ac:picMk id="4" creationId="{36200A42-363C-4CFC-8181-ABA1CB00076F}"/>
          </ac:picMkLst>
        </pc:picChg>
      </pc:sldChg>
      <pc:sldChg chg="delSp modTransition modAnim">
        <pc:chgData name="Palayeva, Yelena" userId="bcd47033-65c2-4217-ab26-5cbdfaad61a0" providerId="ADAL" clId="{1839E9D2-14C9-41A4-B1CB-5CCB35A06139}" dt="2022-08-15T14:31:08.495" v="2"/>
        <pc:sldMkLst>
          <pc:docMk/>
          <pc:sldMk cId="2383066435" sldId="991"/>
        </pc:sldMkLst>
        <pc:picChg chg="del">
          <ac:chgData name="Palayeva, Yelena" userId="bcd47033-65c2-4217-ab26-5cbdfaad61a0" providerId="ADAL" clId="{1839E9D2-14C9-41A4-B1CB-5CCB35A06139}" dt="2022-08-15T14:31:08.495" v="2"/>
          <ac:picMkLst>
            <pc:docMk/>
            <pc:sldMk cId="2383066435" sldId="991"/>
            <ac:picMk id="8" creationId="{4A5D133C-A8DA-41F9-9CA5-4E2BEEF13D83}"/>
          </ac:picMkLst>
        </pc:picChg>
      </pc:sldChg>
      <pc:sldChg chg="delSp modTransition modAnim">
        <pc:chgData name="Palayeva, Yelena" userId="bcd47033-65c2-4217-ab26-5cbdfaad61a0" providerId="ADAL" clId="{1839E9D2-14C9-41A4-B1CB-5CCB35A06139}" dt="2022-08-15T14:31:08.495" v="2"/>
        <pc:sldMkLst>
          <pc:docMk/>
          <pc:sldMk cId="223616737" sldId="997"/>
        </pc:sldMkLst>
        <pc:picChg chg="del">
          <ac:chgData name="Palayeva, Yelena" userId="bcd47033-65c2-4217-ab26-5cbdfaad61a0" providerId="ADAL" clId="{1839E9D2-14C9-41A4-B1CB-5CCB35A06139}" dt="2022-08-15T14:31:08.495" v="2"/>
          <ac:picMkLst>
            <pc:docMk/>
            <pc:sldMk cId="223616737" sldId="997"/>
            <ac:picMk id="3" creationId="{3ABD2C09-F074-43DA-AA56-A02DE56AC94A}"/>
          </ac:picMkLst>
        </pc:picChg>
      </pc:sldChg>
      <pc:sldChg chg="delSp modTransition modAnim">
        <pc:chgData name="Palayeva, Yelena" userId="bcd47033-65c2-4217-ab26-5cbdfaad61a0" providerId="ADAL" clId="{1839E9D2-14C9-41A4-B1CB-5CCB35A06139}" dt="2022-08-15T14:31:08.495" v="2"/>
        <pc:sldMkLst>
          <pc:docMk/>
          <pc:sldMk cId="641511228" sldId="1023"/>
        </pc:sldMkLst>
        <pc:picChg chg="del">
          <ac:chgData name="Palayeva, Yelena" userId="bcd47033-65c2-4217-ab26-5cbdfaad61a0" providerId="ADAL" clId="{1839E9D2-14C9-41A4-B1CB-5CCB35A06139}" dt="2022-08-15T14:31:08.495" v="2"/>
          <ac:picMkLst>
            <pc:docMk/>
            <pc:sldMk cId="641511228" sldId="1023"/>
            <ac:picMk id="3" creationId="{8CEC0DCB-0195-4AA5-88BF-333F10323662}"/>
          </ac:picMkLst>
        </pc:picChg>
      </pc:sldChg>
      <pc:sldChg chg="delSp modTransition modAnim">
        <pc:chgData name="Palayeva, Yelena" userId="bcd47033-65c2-4217-ab26-5cbdfaad61a0" providerId="ADAL" clId="{1839E9D2-14C9-41A4-B1CB-5CCB35A06139}" dt="2022-08-15T14:31:08.495" v="2"/>
        <pc:sldMkLst>
          <pc:docMk/>
          <pc:sldMk cId="2028036144" sldId="1025"/>
        </pc:sldMkLst>
        <pc:picChg chg="del">
          <ac:chgData name="Palayeva, Yelena" userId="bcd47033-65c2-4217-ab26-5cbdfaad61a0" providerId="ADAL" clId="{1839E9D2-14C9-41A4-B1CB-5CCB35A06139}" dt="2022-08-15T14:31:08.495" v="2"/>
          <ac:picMkLst>
            <pc:docMk/>
            <pc:sldMk cId="2028036144" sldId="1025"/>
            <ac:picMk id="3" creationId="{A70C499A-B5C5-4EE2-A363-FE278B4D70DE}"/>
          </ac:picMkLst>
        </pc:picChg>
      </pc:sldChg>
      <pc:sldChg chg="delSp modTransition modAnim">
        <pc:chgData name="Palayeva, Yelena" userId="bcd47033-65c2-4217-ab26-5cbdfaad61a0" providerId="ADAL" clId="{1839E9D2-14C9-41A4-B1CB-5CCB35A06139}" dt="2022-08-15T14:31:08.495" v="2"/>
        <pc:sldMkLst>
          <pc:docMk/>
          <pc:sldMk cId="821856654" sldId="1032"/>
        </pc:sldMkLst>
        <pc:picChg chg="del">
          <ac:chgData name="Palayeva, Yelena" userId="bcd47033-65c2-4217-ab26-5cbdfaad61a0" providerId="ADAL" clId="{1839E9D2-14C9-41A4-B1CB-5CCB35A06139}" dt="2022-08-15T14:31:08.495" v="2"/>
          <ac:picMkLst>
            <pc:docMk/>
            <pc:sldMk cId="821856654" sldId="1032"/>
            <ac:picMk id="4" creationId="{0B7CE70B-0273-4762-BCE7-883661ED3AF9}"/>
          </ac:picMkLst>
        </pc:picChg>
      </pc:sldChg>
      <pc:sldChg chg="delSp modTransition modAnim">
        <pc:chgData name="Palayeva, Yelena" userId="bcd47033-65c2-4217-ab26-5cbdfaad61a0" providerId="ADAL" clId="{1839E9D2-14C9-41A4-B1CB-5CCB35A06139}" dt="2022-08-15T14:31:08.495" v="2"/>
        <pc:sldMkLst>
          <pc:docMk/>
          <pc:sldMk cId="3004386573" sldId="1040"/>
        </pc:sldMkLst>
        <pc:picChg chg="del">
          <ac:chgData name="Palayeva, Yelena" userId="bcd47033-65c2-4217-ab26-5cbdfaad61a0" providerId="ADAL" clId="{1839E9D2-14C9-41A4-B1CB-5CCB35A06139}" dt="2022-08-15T14:31:08.495" v="2"/>
          <ac:picMkLst>
            <pc:docMk/>
            <pc:sldMk cId="3004386573" sldId="1040"/>
            <ac:picMk id="2" creationId="{16D8CEE3-BEFD-448E-BFB2-51C59B271F3E}"/>
          </ac:picMkLst>
        </pc:picChg>
      </pc:sldChg>
      <pc:sldChg chg="delSp modTransition modAnim">
        <pc:chgData name="Palayeva, Yelena" userId="bcd47033-65c2-4217-ab26-5cbdfaad61a0" providerId="ADAL" clId="{1839E9D2-14C9-41A4-B1CB-5CCB35A06139}" dt="2022-08-15T14:31:08.495" v="2"/>
        <pc:sldMkLst>
          <pc:docMk/>
          <pc:sldMk cId="4186730538" sldId="1041"/>
        </pc:sldMkLst>
        <pc:picChg chg="del">
          <ac:chgData name="Palayeva, Yelena" userId="bcd47033-65c2-4217-ab26-5cbdfaad61a0" providerId="ADAL" clId="{1839E9D2-14C9-41A4-B1CB-5CCB35A06139}" dt="2022-08-15T14:31:08.495" v="2"/>
          <ac:picMkLst>
            <pc:docMk/>
            <pc:sldMk cId="4186730538" sldId="1041"/>
            <ac:picMk id="2" creationId="{B8E5DCD2-6EC5-479E-AB29-3C39BB7D5BEF}"/>
          </ac:picMkLst>
        </pc:picChg>
      </pc:sldChg>
      <pc:sldChg chg="delSp modTransition modAnim">
        <pc:chgData name="Palayeva, Yelena" userId="bcd47033-65c2-4217-ab26-5cbdfaad61a0" providerId="ADAL" clId="{1839E9D2-14C9-41A4-B1CB-5CCB35A06139}" dt="2022-08-15T14:31:08.495" v="2"/>
        <pc:sldMkLst>
          <pc:docMk/>
          <pc:sldMk cId="1765985945" sldId="1042"/>
        </pc:sldMkLst>
        <pc:picChg chg="del">
          <ac:chgData name="Palayeva, Yelena" userId="bcd47033-65c2-4217-ab26-5cbdfaad61a0" providerId="ADAL" clId="{1839E9D2-14C9-41A4-B1CB-5CCB35A06139}" dt="2022-08-15T14:31:08.495" v="2"/>
          <ac:picMkLst>
            <pc:docMk/>
            <pc:sldMk cId="1765985945" sldId="1042"/>
            <ac:picMk id="2" creationId="{3492556A-37FB-425E-B85F-40419E935267}"/>
          </ac:picMkLst>
        </pc:picChg>
      </pc:sldChg>
      <pc:sldChg chg="delSp modTransition modAnim">
        <pc:chgData name="Palayeva, Yelena" userId="bcd47033-65c2-4217-ab26-5cbdfaad61a0" providerId="ADAL" clId="{1839E9D2-14C9-41A4-B1CB-5CCB35A06139}" dt="2022-08-15T14:31:08.495" v="2"/>
        <pc:sldMkLst>
          <pc:docMk/>
          <pc:sldMk cId="4087932301" sldId="1043"/>
        </pc:sldMkLst>
        <pc:picChg chg="del">
          <ac:chgData name="Palayeva, Yelena" userId="bcd47033-65c2-4217-ab26-5cbdfaad61a0" providerId="ADAL" clId="{1839E9D2-14C9-41A4-B1CB-5CCB35A06139}" dt="2022-08-15T14:31:08.495" v="2"/>
          <ac:picMkLst>
            <pc:docMk/>
            <pc:sldMk cId="4087932301" sldId="1043"/>
            <ac:picMk id="3" creationId="{05AC202F-936B-4AE0-B199-6E7E05DDCB0C}"/>
          </ac:picMkLst>
        </pc:picChg>
      </pc:sldChg>
      <pc:sldChg chg="delSp modTransition modAnim">
        <pc:chgData name="Palayeva, Yelena" userId="bcd47033-65c2-4217-ab26-5cbdfaad61a0" providerId="ADAL" clId="{1839E9D2-14C9-41A4-B1CB-5CCB35A06139}" dt="2022-08-15T14:31:08.495" v="2"/>
        <pc:sldMkLst>
          <pc:docMk/>
          <pc:sldMk cId="3298741686" sldId="1049"/>
        </pc:sldMkLst>
        <pc:picChg chg="del">
          <ac:chgData name="Palayeva, Yelena" userId="bcd47033-65c2-4217-ab26-5cbdfaad61a0" providerId="ADAL" clId="{1839E9D2-14C9-41A4-B1CB-5CCB35A06139}" dt="2022-08-15T14:31:08.495" v="2"/>
          <ac:picMkLst>
            <pc:docMk/>
            <pc:sldMk cId="3298741686" sldId="1049"/>
            <ac:picMk id="3" creationId="{6F1A230C-1E78-4DF0-97B0-96766041903B}"/>
          </ac:picMkLst>
        </pc:picChg>
      </pc:sldChg>
      <pc:sldChg chg="delSp modTransition modAnim">
        <pc:chgData name="Palayeva, Yelena" userId="bcd47033-65c2-4217-ab26-5cbdfaad61a0" providerId="ADAL" clId="{1839E9D2-14C9-41A4-B1CB-5CCB35A06139}" dt="2022-08-15T14:31:08.495" v="2"/>
        <pc:sldMkLst>
          <pc:docMk/>
          <pc:sldMk cId="974828560" sldId="1056"/>
        </pc:sldMkLst>
        <pc:picChg chg="del">
          <ac:chgData name="Palayeva, Yelena" userId="bcd47033-65c2-4217-ab26-5cbdfaad61a0" providerId="ADAL" clId="{1839E9D2-14C9-41A4-B1CB-5CCB35A06139}" dt="2022-08-15T14:31:08.495" v="2"/>
          <ac:picMkLst>
            <pc:docMk/>
            <pc:sldMk cId="974828560" sldId="1056"/>
            <ac:picMk id="4" creationId="{2488D43D-B08A-4127-8BBB-F9B02FEEDA95}"/>
          </ac:picMkLst>
        </pc:picChg>
      </pc:sldChg>
      <pc:sldChg chg="delSp modTransition modAnim">
        <pc:chgData name="Palayeva, Yelena" userId="bcd47033-65c2-4217-ab26-5cbdfaad61a0" providerId="ADAL" clId="{1839E9D2-14C9-41A4-B1CB-5CCB35A06139}" dt="2022-08-15T14:31:08.495" v="2"/>
        <pc:sldMkLst>
          <pc:docMk/>
          <pc:sldMk cId="3251342942" sldId="1057"/>
        </pc:sldMkLst>
        <pc:picChg chg="del">
          <ac:chgData name="Palayeva, Yelena" userId="bcd47033-65c2-4217-ab26-5cbdfaad61a0" providerId="ADAL" clId="{1839E9D2-14C9-41A4-B1CB-5CCB35A06139}" dt="2022-08-15T14:31:08.495" v="2"/>
          <ac:picMkLst>
            <pc:docMk/>
            <pc:sldMk cId="3251342942" sldId="1057"/>
            <ac:picMk id="5" creationId="{E34658FC-A263-4FE5-B7F5-9EB0F815614B}"/>
          </ac:picMkLst>
        </pc:picChg>
      </pc:sldChg>
      <pc:sldChg chg="delSp modTransition modAnim">
        <pc:chgData name="Palayeva, Yelena" userId="bcd47033-65c2-4217-ab26-5cbdfaad61a0" providerId="ADAL" clId="{1839E9D2-14C9-41A4-B1CB-5CCB35A06139}" dt="2022-08-15T14:31:08.495" v="2"/>
        <pc:sldMkLst>
          <pc:docMk/>
          <pc:sldMk cId="859995176" sldId="1059"/>
        </pc:sldMkLst>
        <pc:picChg chg="del">
          <ac:chgData name="Palayeva, Yelena" userId="bcd47033-65c2-4217-ab26-5cbdfaad61a0" providerId="ADAL" clId="{1839E9D2-14C9-41A4-B1CB-5CCB35A06139}" dt="2022-08-15T14:31:08.495" v="2"/>
          <ac:picMkLst>
            <pc:docMk/>
            <pc:sldMk cId="859995176" sldId="1059"/>
            <ac:picMk id="5" creationId="{CFE26B5C-55EC-47A2-A8CD-FE4AE415D76A}"/>
          </ac:picMkLst>
        </pc:picChg>
      </pc:sldChg>
      <pc:sldChg chg="delSp modTransition modAnim">
        <pc:chgData name="Palayeva, Yelena" userId="bcd47033-65c2-4217-ab26-5cbdfaad61a0" providerId="ADAL" clId="{1839E9D2-14C9-41A4-B1CB-5CCB35A06139}" dt="2022-08-15T14:31:08.495" v="2"/>
        <pc:sldMkLst>
          <pc:docMk/>
          <pc:sldMk cId="1544845398" sldId="1061"/>
        </pc:sldMkLst>
        <pc:picChg chg="del">
          <ac:chgData name="Palayeva, Yelena" userId="bcd47033-65c2-4217-ab26-5cbdfaad61a0" providerId="ADAL" clId="{1839E9D2-14C9-41A4-B1CB-5CCB35A06139}" dt="2022-08-15T14:31:08.495" v="2"/>
          <ac:picMkLst>
            <pc:docMk/>
            <pc:sldMk cId="1544845398" sldId="1061"/>
            <ac:picMk id="4" creationId="{191DF83F-FF3B-4107-BB10-BD6A9E3498EF}"/>
          </ac:picMkLst>
        </pc:picChg>
      </pc:sldChg>
      <pc:sldChg chg="delSp modTransition modAnim">
        <pc:chgData name="Palayeva, Yelena" userId="bcd47033-65c2-4217-ab26-5cbdfaad61a0" providerId="ADAL" clId="{1839E9D2-14C9-41A4-B1CB-5CCB35A06139}" dt="2022-08-15T14:31:08.495" v="2"/>
        <pc:sldMkLst>
          <pc:docMk/>
          <pc:sldMk cId="3174572939" sldId="1162"/>
        </pc:sldMkLst>
        <pc:picChg chg="del">
          <ac:chgData name="Palayeva, Yelena" userId="bcd47033-65c2-4217-ab26-5cbdfaad61a0" providerId="ADAL" clId="{1839E9D2-14C9-41A4-B1CB-5CCB35A06139}" dt="2022-08-15T14:31:08.495" v="2"/>
          <ac:picMkLst>
            <pc:docMk/>
            <pc:sldMk cId="3174572939" sldId="1162"/>
            <ac:picMk id="3" creationId="{10455B91-6FA1-4766-A5BA-8A588FBD9CA0}"/>
          </ac:picMkLst>
        </pc:picChg>
      </pc:sldChg>
      <pc:sldChg chg="delSp modTransition modAnim">
        <pc:chgData name="Palayeva, Yelena" userId="bcd47033-65c2-4217-ab26-5cbdfaad61a0" providerId="ADAL" clId="{1839E9D2-14C9-41A4-B1CB-5CCB35A06139}" dt="2022-08-15T14:31:08.495" v="2"/>
        <pc:sldMkLst>
          <pc:docMk/>
          <pc:sldMk cId="3508192898" sldId="1163"/>
        </pc:sldMkLst>
        <pc:picChg chg="del">
          <ac:chgData name="Palayeva, Yelena" userId="bcd47033-65c2-4217-ab26-5cbdfaad61a0" providerId="ADAL" clId="{1839E9D2-14C9-41A4-B1CB-5CCB35A06139}" dt="2022-08-15T14:31:08.495" v="2"/>
          <ac:picMkLst>
            <pc:docMk/>
            <pc:sldMk cId="3508192898" sldId="1163"/>
            <ac:picMk id="5" creationId="{8ED697FF-CF01-48A3-B5A8-C2F07FEA16FE}"/>
          </ac:picMkLst>
        </pc:picChg>
      </pc:sldChg>
      <pc:sldChg chg="delSp modTransition modAnim">
        <pc:chgData name="Palayeva, Yelena" userId="bcd47033-65c2-4217-ab26-5cbdfaad61a0" providerId="ADAL" clId="{1839E9D2-14C9-41A4-B1CB-5CCB35A06139}" dt="2022-08-15T14:31:08.495" v="2"/>
        <pc:sldMkLst>
          <pc:docMk/>
          <pc:sldMk cId="2044388657" sldId="1164"/>
        </pc:sldMkLst>
        <pc:picChg chg="del">
          <ac:chgData name="Palayeva, Yelena" userId="bcd47033-65c2-4217-ab26-5cbdfaad61a0" providerId="ADAL" clId="{1839E9D2-14C9-41A4-B1CB-5CCB35A06139}" dt="2022-08-15T14:31:08.495" v="2"/>
          <ac:picMkLst>
            <pc:docMk/>
            <pc:sldMk cId="2044388657" sldId="1164"/>
            <ac:picMk id="5" creationId="{24C3FDE9-E4D0-45AC-AE61-F2CC0275F0B8}"/>
          </ac:picMkLst>
        </pc:picChg>
      </pc:sldChg>
      <pc:sldChg chg="delSp modTransition modAnim">
        <pc:chgData name="Palayeva, Yelena" userId="bcd47033-65c2-4217-ab26-5cbdfaad61a0" providerId="ADAL" clId="{1839E9D2-14C9-41A4-B1CB-5CCB35A06139}" dt="2022-08-15T14:31:08.495" v="2"/>
        <pc:sldMkLst>
          <pc:docMk/>
          <pc:sldMk cId="1082557054" sldId="1168"/>
        </pc:sldMkLst>
        <pc:picChg chg="del">
          <ac:chgData name="Palayeva, Yelena" userId="bcd47033-65c2-4217-ab26-5cbdfaad61a0" providerId="ADAL" clId="{1839E9D2-14C9-41A4-B1CB-5CCB35A06139}" dt="2022-08-15T14:31:08.495" v="2"/>
          <ac:picMkLst>
            <pc:docMk/>
            <pc:sldMk cId="1082557054" sldId="1168"/>
            <ac:picMk id="4" creationId="{9C2DD7D8-3F50-41D4-A119-035706378C6B}"/>
          </ac:picMkLst>
        </pc:picChg>
      </pc:sldChg>
      <pc:sldChg chg="delSp modTransition modAnim">
        <pc:chgData name="Palayeva, Yelena" userId="bcd47033-65c2-4217-ab26-5cbdfaad61a0" providerId="ADAL" clId="{1839E9D2-14C9-41A4-B1CB-5CCB35A06139}" dt="2022-08-15T14:31:08.495" v="2"/>
        <pc:sldMkLst>
          <pc:docMk/>
          <pc:sldMk cId="2772516250" sldId="1169"/>
        </pc:sldMkLst>
        <pc:picChg chg="del">
          <ac:chgData name="Palayeva, Yelena" userId="bcd47033-65c2-4217-ab26-5cbdfaad61a0" providerId="ADAL" clId="{1839E9D2-14C9-41A4-B1CB-5CCB35A06139}" dt="2022-08-15T14:31:08.495" v="2"/>
          <ac:picMkLst>
            <pc:docMk/>
            <pc:sldMk cId="2772516250" sldId="1169"/>
            <ac:picMk id="5" creationId="{4C6EF754-197A-4A58-A0BF-028EE2690682}"/>
          </ac:picMkLst>
        </pc:picChg>
      </pc:sldChg>
      <pc:sldChg chg="delSp modTransition modAnim">
        <pc:chgData name="Palayeva, Yelena" userId="bcd47033-65c2-4217-ab26-5cbdfaad61a0" providerId="ADAL" clId="{1839E9D2-14C9-41A4-B1CB-5CCB35A06139}" dt="2022-08-15T14:31:08.495" v="2"/>
        <pc:sldMkLst>
          <pc:docMk/>
          <pc:sldMk cId="1387353233" sldId="1173"/>
        </pc:sldMkLst>
        <pc:picChg chg="del">
          <ac:chgData name="Palayeva, Yelena" userId="bcd47033-65c2-4217-ab26-5cbdfaad61a0" providerId="ADAL" clId="{1839E9D2-14C9-41A4-B1CB-5CCB35A06139}" dt="2022-08-15T14:31:08.495" v="2"/>
          <ac:picMkLst>
            <pc:docMk/>
            <pc:sldMk cId="1387353233" sldId="1173"/>
            <ac:picMk id="4" creationId="{85DB3CAA-EF87-446B-94B6-B4ED58217895}"/>
          </ac:picMkLst>
        </pc:picChg>
      </pc:sldChg>
      <pc:sldChg chg="delSp modTransition modAnim">
        <pc:chgData name="Palayeva, Yelena" userId="bcd47033-65c2-4217-ab26-5cbdfaad61a0" providerId="ADAL" clId="{1839E9D2-14C9-41A4-B1CB-5CCB35A06139}" dt="2022-08-15T14:31:08.495" v="2"/>
        <pc:sldMkLst>
          <pc:docMk/>
          <pc:sldMk cId="3355158778" sldId="1175"/>
        </pc:sldMkLst>
        <pc:picChg chg="del">
          <ac:chgData name="Palayeva, Yelena" userId="bcd47033-65c2-4217-ab26-5cbdfaad61a0" providerId="ADAL" clId="{1839E9D2-14C9-41A4-B1CB-5CCB35A06139}" dt="2022-08-15T14:31:08.495" v="2"/>
          <ac:picMkLst>
            <pc:docMk/>
            <pc:sldMk cId="3355158778" sldId="1175"/>
            <ac:picMk id="3" creationId="{5FBDC110-52E0-4533-94F2-57767DF6A47F}"/>
          </ac:picMkLst>
        </pc:picChg>
      </pc:sldChg>
      <pc:sldChg chg="delSp modTransition modAnim">
        <pc:chgData name="Palayeva, Yelena" userId="bcd47033-65c2-4217-ab26-5cbdfaad61a0" providerId="ADAL" clId="{1839E9D2-14C9-41A4-B1CB-5CCB35A06139}" dt="2022-08-15T14:31:08.495" v="2"/>
        <pc:sldMkLst>
          <pc:docMk/>
          <pc:sldMk cId="447601978" sldId="1176"/>
        </pc:sldMkLst>
        <pc:picChg chg="del">
          <ac:chgData name="Palayeva, Yelena" userId="bcd47033-65c2-4217-ab26-5cbdfaad61a0" providerId="ADAL" clId="{1839E9D2-14C9-41A4-B1CB-5CCB35A06139}" dt="2022-08-15T14:31:08.495" v="2"/>
          <ac:picMkLst>
            <pc:docMk/>
            <pc:sldMk cId="447601978" sldId="1176"/>
            <ac:picMk id="3" creationId="{C89ADCEB-0BB3-4847-B6C6-31E7D8B830EA}"/>
          </ac:picMkLst>
        </pc:picChg>
      </pc:sldChg>
      <pc:sldChg chg="delSp modTransition modAnim">
        <pc:chgData name="Palayeva, Yelena" userId="bcd47033-65c2-4217-ab26-5cbdfaad61a0" providerId="ADAL" clId="{1839E9D2-14C9-41A4-B1CB-5CCB35A06139}" dt="2022-08-15T14:31:08.495" v="2"/>
        <pc:sldMkLst>
          <pc:docMk/>
          <pc:sldMk cId="457657161" sldId="1185"/>
        </pc:sldMkLst>
        <pc:picChg chg="del">
          <ac:chgData name="Palayeva, Yelena" userId="bcd47033-65c2-4217-ab26-5cbdfaad61a0" providerId="ADAL" clId="{1839E9D2-14C9-41A4-B1CB-5CCB35A06139}" dt="2022-08-15T14:31:08.495" v="2"/>
          <ac:picMkLst>
            <pc:docMk/>
            <pc:sldMk cId="457657161" sldId="1185"/>
            <ac:picMk id="2" creationId="{8E109E89-AA13-49CF-BF2C-035C79B5DD4A}"/>
          </ac:picMkLst>
        </pc:picChg>
      </pc:sldChg>
      <pc:sldChg chg="delSp modTransition modAnim">
        <pc:chgData name="Palayeva, Yelena" userId="bcd47033-65c2-4217-ab26-5cbdfaad61a0" providerId="ADAL" clId="{1839E9D2-14C9-41A4-B1CB-5CCB35A06139}" dt="2022-08-15T14:31:08.495" v="2"/>
        <pc:sldMkLst>
          <pc:docMk/>
          <pc:sldMk cId="2491325296" sldId="1190"/>
        </pc:sldMkLst>
        <pc:picChg chg="del">
          <ac:chgData name="Palayeva, Yelena" userId="bcd47033-65c2-4217-ab26-5cbdfaad61a0" providerId="ADAL" clId="{1839E9D2-14C9-41A4-B1CB-5CCB35A06139}" dt="2022-08-15T14:31:08.495" v="2"/>
          <ac:picMkLst>
            <pc:docMk/>
            <pc:sldMk cId="2491325296" sldId="1190"/>
            <ac:picMk id="3" creationId="{2882912D-EC42-433F-B80C-633BDBF80D3A}"/>
          </ac:picMkLst>
        </pc:picChg>
      </pc:sldChg>
      <pc:sldChg chg="delSp modTransition modAnim">
        <pc:chgData name="Palayeva, Yelena" userId="bcd47033-65c2-4217-ab26-5cbdfaad61a0" providerId="ADAL" clId="{1839E9D2-14C9-41A4-B1CB-5CCB35A06139}" dt="2022-08-15T14:31:08.495" v="2"/>
        <pc:sldMkLst>
          <pc:docMk/>
          <pc:sldMk cId="2716799812" sldId="1193"/>
        </pc:sldMkLst>
        <pc:picChg chg="del">
          <ac:chgData name="Palayeva, Yelena" userId="bcd47033-65c2-4217-ab26-5cbdfaad61a0" providerId="ADAL" clId="{1839E9D2-14C9-41A4-B1CB-5CCB35A06139}" dt="2022-08-15T14:31:08.495" v="2"/>
          <ac:picMkLst>
            <pc:docMk/>
            <pc:sldMk cId="2716799812" sldId="1193"/>
            <ac:picMk id="3" creationId="{7BA04804-5450-42D6-8DDA-523509675126}"/>
          </ac:picMkLst>
        </pc:picChg>
      </pc:sldChg>
      <pc:sldChg chg="delSp modTransition modAnim">
        <pc:chgData name="Palayeva, Yelena" userId="bcd47033-65c2-4217-ab26-5cbdfaad61a0" providerId="ADAL" clId="{1839E9D2-14C9-41A4-B1CB-5CCB35A06139}" dt="2022-08-15T14:31:08.495" v="2"/>
        <pc:sldMkLst>
          <pc:docMk/>
          <pc:sldMk cId="3949550474" sldId="1196"/>
        </pc:sldMkLst>
        <pc:picChg chg="del">
          <ac:chgData name="Palayeva, Yelena" userId="bcd47033-65c2-4217-ab26-5cbdfaad61a0" providerId="ADAL" clId="{1839E9D2-14C9-41A4-B1CB-5CCB35A06139}" dt="2022-08-15T14:31:08.495" v="2"/>
          <ac:picMkLst>
            <pc:docMk/>
            <pc:sldMk cId="3949550474" sldId="1196"/>
            <ac:picMk id="2" creationId="{EDAA0CB6-1271-42E3-9357-EF1184DB274C}"/>
          </ac:picMkLst>
        </pc:picChg>
      </pc:sldChg>
      <pc:sldChg chg="delSp modTransition modAnim">
        <pc:chgData name="Palayeva, Yelena" userId="bcd47033-65c2-4217-ab26-5cbdfaad61a0" providerId="ADAL" clId="{1839E9D2-14C9-41A4-B1CB-5CCB35A06139}" dt="2022-08-15T14:31:08.495" v="2"/>
        <pc:sldMkLst>
          <pc:docMk/>
          <pc:sldMk cId="4289320644" sldId="1198"/>
        </pc:sldMkLst>
        <pc:picChg chg="del">
          <ac:chgData name="Palayeva, Yelena" userId="bcd47033-65c2-4217-ab26-5cbdfaad61a0" providerId="ADAL" clId="{1839E9D2-14C9-41A4-B1CB-5CCB35A06139}" dt="2022-08-15T14:31:08.495" v="2"/>
          <ac:picMkLst>
            <pc:docMk/>
            <pc:sldMk cId="4289320644" sldId="1198"/>
            <ac:picMk id="13" creationId="{0308736F-4D4C-499A-9268-9C049ECF8E77}"/>
          </ac:picMkLst>
        </pc:picChg>
      </pc:sldChg>
      <pc:sldChg chg="delSp modTransition modAnim">
        <pc:chgData name="Palayeva, Yelena" userId="bcd47033-65c2-4217-ab26-5cbdfaad61a0" providerId="ADAL" clId="{1839E9D2-14C9-41A4-B1CB-5CCB35A06139}" dt="2022-08-15T14:31:08.495" v="2"/>
        <pc:sldMkLst>
          <pc:docMk/>
          <pc:sldMk cId="413287815" sldId="1199"/>
        </pc:sldMkLst>
        <pc:picChg chg="del">
          <ac:chgData name="Palayeva, Yelena" userId="bcd47033-65c2-4217-ab26-5cbdfaad61a0" providerId="ADAL" clId="{1839E9D2-14C9-41A4-B1CB-5CCB35A06139}" dt="2022-08-15T14:31:08.495" v="2"/>
          <ac:picMkLst>
            <pc:docMk/>
            <pc:sldMk cId="413287815" sldId="1199"/>
            <ac:picMk id="4" creationId="{CC14CBB1-5EAB-4B7C-B1CF-8EA2B4BD8906}"/>
          </ac:picMkLst>
        </pc:picChg>
      </pc:sldChg>
      <pc:sldChg chg="delSp modTransition modAnim">
        <pc:chgData name="Palayeva, Yelena" userId="bcd47033-65c2-4217-ab26-5cbdfaad61a0" providerId="ADAL" clId="{1839E9D2-14C9-41A4-B1CB-5CCB35A06139}" dt="2022-08-15T14:31:08.495" v="2"/>
        <pc:sldMkLst>
          <pc:docMk/>
          <pc:sldMk cId="3061349213" sldId="1200"/>
        </pc:sldMkLst>
        <pc:picChg chg="del">
          <ac:chgData name="Palayeva, Yelena" userId="bcd47033-65c2-4217-ab26-5cbdfaad61a0" providerId="ADAL" clId="{1839E9D2-14C9-41A4-B1CB-5CCB35A06139}" dt="2022-08-15T14:31:08.495" v="2"/>
          <ac:picMkLst>
            <pc:docMk/>
            <pc:sldMk cId="3061349213" sldId="1200"/>
            <ac:picMk id="2" creationId="{F8B2781F-79CD-4674-9338-5059B833C9B8}"/>
          </ac:picMkLst>
        </pc:picChg>
      </pc:sldChg>
      <pc:sldChg chg="delSp modTransition modAnim">
        <pc:chgData name="Palayeva, Yelena" userId="bcd47033-65c2-4217-ab26-5cbdfaad61a0" providerId="ADAL" clId="{1839E9D2-14C9-41A4-B1CB-5CCB35A06139}" dt="2022-08-15T14:31:08.495" v="2"/>
        <pc:sldMkLst>
          <pc:docMk/>
          <pc:sldMk cId="3292864906" sldId="1201"/>
        </pc:sldMkLst>
        <pc:picChg chg="del">
          <ac:chgData name="Palayeva, Yelena" userId="bcd47033-65c2-4217-ab26-5cbdfaad61a0" providerId="ADAL" clId="{1839E9D2-14C9-41A4-B1CB-5CCB35A06139}" dt="2022-08-15T14:31:08.495" v="2"/>
          <ac:picMkLst>
            <pc:docMk/>
            <pc:sldMk cId="3292864906" sldId="1201"/>
            <ac:picMk id="3" creationId="{3907D48A-BE04-4214-899F-4B3E22133DF7}"/>
          </ac:picMkLst>
        </pc:picChg>
      </pc:sldChg>
      <pc:sldChg chg="delSp modTransition modAnim">
        <pc:chgData name="Palayeva, Yelena" userId="bcd47033-65c2-4217-ab26-5cbdfaad61a0" providerId="ADAL" clId="{1839E9D2-14C9-41A4-B1CB-5CCB35A06139}" dt="2022-08-15T14:31:08.495" v="2"/>
        <pc:sldMkLst>
          <pc:docMk/>
          <pc:sldMk cId="2132711160" sldId="1205"/>
        </pc:sldMkLst>
        <pc:picChg chg="del">
          <ac:chgData name="Palayeva, Yelena" userId="bcd47033-65c2-4217-ab26-5cbdfaad61a0" providerId="ADAL" clId="{1839E9D2-14C9-41A4-B1CB-5CCB35A06139}" dt="2022-08-15T14:31:08.495" v="2"/>
          <ac:picMkLst>
            <pc:docMk/>
            <pc:sldMk cId="2132711160" sldId="1205"/>
            <ac:picMk id="4" creationId="{88EF5AE0-B393-4EF3-8FB8-271836075A9F}"/>
          </ac:picMkLst>
        </pc:picChg>
      </pc:sldChg>
      <pc:sldChg chg="delSp modTransition modAnim">
        <pc:chgData name="Palayeva, Yelena" userId="bcd47033-65c2-4217-ab26-5cbdfaad61a0" providerId="ADAL" clId="{1839E9D2-14C9-41A4-B1CB-5CCB35A06139}" dt="2022-08-15T14:31:08.495" v="2"/>
        <pc:sldMkLst>
          <pc:docMk/>
          <pc:sldMk cId="1250929361" sldId="1206"/>
        </pc:sldMkLst>
        <pc:picChg chg="del">
          <ac:chgData name="Palayeva, Yelena" userId="bcd47033-65c2-4217-ab26-5cbdfaad61a0" providerId="ADAL" clId="{1839E9D2-14C9-41A4-B1CB-5CCB35A06139}" dt="2022-08-15T14:31:08.495" v="2"/>
          <ac:picMkLst>
            <pc:docMk/>
            <pc:sldMk cId="1250929361" sldId="1206"/>
            <ac:picMk id="3" creationId="{213A0BE3-8924-470C-9740-FD2F113BCDF7}"/>
          </ac:picMkLst>
        </pc:picChg>
      </pc:sldChg>
      <pc:sldChg chg="delSp modTransition modAnim">
        <pc:chgData name="Palayeva, Yelena" userId="bcd47033-65c2-4217-ab26-5cbdfaad61a0" providerId="ADAL" clId="{1839E9D2-14C9-41A4-B1CB-5CCB35A06139}" dt="2022-08-15T14:31:08.495" v="2"/>
        <pc:sldMkLst>
          <pc:docMk/>
          <pc:sldMk cId="4160521471" sldId="1207"/>
        </pc:sldMkLst>
        <pc:picChg chg="del">
          <ac:chgData name="Palayeva, Yelena" userId="bcd47033-65c2-4217-ab26-5cbdfaad61a0" providerId="ADAL" clId="{1839E9D2-14C9-41A4-B1CB-5CCB35A06139}" dt="2022-08-15T14:31:08.495" v="2"/>
          <ac:picMkLst>
            <pc:docMk/>
            <pc:sldMk cId="4160521471" sldId="1207"/>
            <ac:picMk id="3" creationId="{05FA54DD-2D49-431D-BF03-D6D9C395D7E3}"/>
          </ac:picMkLst>
        </pc:picChg>
      </pc:sldChg>
      <pc:sldChg chg="delSp modTransition modAnim">
        <pc:chgData name="Palayeva, Yelena" userId="bcd47033-65c2-4217-ab26-5cbdfaad61a0" providerId="ADAL" clId="{1839E9D2-14C9-41A4-B1CB-5CCB35A06139}" dt="2022-08-15T14:31:08.495" v="2"/>
        <pc:sldMkLst>
          <pc:docMk/>
          <pc:sldMk cId="2129225379" sldId="1208"/>
        </pc:sldMkLst>
        <pc:picChg chg="del">
          <ac:chgData name="Palayeva, Yelena" userId="bcd47033-65c2-4217-ab26-5cbdfaad61a0" providerId="ADAL" clId="{1839E9D2-14C9-41A4-B1CB-5CCB35A06139}" dt="2022-08-15T14:31:08.495" v="2"/>
          <ac:picMkLst>
            <pc:docMk/>
            <pc:sldMk cId="2129225379" sldId="1208"/>
            <ac:picMk id="4" creationId="{CCF491E0-5924-482B-AC07-CA28F4D3BD42}"/>
          </ac:picMkLst>
        </pc:picChg>
      </pc:sldChg>
      <pc:sldChg chg="delSp modTransition modAnim">
        <pc:chgData name="Palayeva, Yelena" userId="bcd47033-65c2-4217-ab26-5cbdfaad61a0" providerId="ADAL" clId="{1839E9D2-14C9-41A4-B1CB-5CCB35A06139}" dt="2022-08-15T14:31:08.495" v="2"/>
        <pc:sldMkLst>
          <pc:docMk/>
          <pc:sldMk cId="969282878" sldId="1210"/>
        </pc:sldMkLst>
        <pc:picChg chg="del">
          <ac:chgData name="Palayeva, Yelena" userId="bcd47033-65c2-4217-ab26-5cbdfaad61a0" providerId="ADAL" clId="{1839E9D2-14C9-41A4-B1CB-5CCB35A06139}" dt="2022-08-15T14:31:08.495" v="2"/>
          <ac:picMkLst>
            <pc:docMk/>
            <pc:sldMk cId="969282878" sldId="1210"/>
            <ac:picMk id="4" creationId="{CADDA2EF-6372-4363-BD5C-90E3B14198CF}"/>
          </ac:picMkLst>
        </pc:picChg>
      </pc:sldChg>
      <pc:sldChg chg="delSp modTransition modAnim">
        <pc:chgData name="Palayeva, Yelena" userId="bcd47033-65c2-4217-ab26-5cbdfaad61a0" providerId="ADAL" clId="{1839E9D2-14C9-41A4-B1CB-5CCB35A06139}" dt="2022-08-15T14:31:08.495" v="2"/>
        <pc:sldMkLst>
          <pc:docMk/>
          <pc:sldMk cId="4232996990" sldId="1211"/>
        </pc:sldMkLst>
        <pc:picChg chg="del">
          <ac:chgData name="Palayeva, Yelena" userId="bcd47033-65c2-4217-ab26-5cbdfaad61a0" providerId="ADAL" clId="{1839E9D2-14C9-41A4-B1CB-5CCB35A06139}" dt="2022-08-15T14:31:08.495" v="2"/>
          <ac:picMkLst>
            <pc:docMk/>
            <pc:sldMk cId="4232996990" sldId="1211"/>
            <ac:picMk id="3" creationId="{B9BA9E6E-A34E-4A82-8296-81983F09BEE8}"/>
          </ac:picMkLst>
        </pc:picChg>
      </pc:sldChg>
      <pc:sldChg chg="delSp modTransition modAnim">
        <pc:chgData name="Palayeva, Yelena" userId="bcd47033-65c2-4217-ab26-5cbdfaad61a0" providerId="ADAL" clId="{1839E9D2-14C9-41A4-B1CB-5CCB35A06139}" dt="2022-08-15T14:31:08.495" v="2"/>
        <pc:sldMkLst>
          <pc:docMk/>
          <pc:sldMk cId="454666129" sldId="1212"/>
        </pc:sldMkLst>
        <pc:picChg chg="del">
          <ac:chgData name="Palayeva, Yelena" userId="bcd47033-65c2-4217-ab26-5cbdfaad61a0" providerId="ADAL" clId="{1839E9D2-14C9-41A4-B1CB-5CCB35A06139}" dt="2022-08-15T14:31:08.495" v="2"/>
          <ac:picMkLst>
            <pc:docMk/>
            <pc:sldMk cId="454666129" sldId="1212"/>
            <ac:picMk id="5" creationId="{6F1A875C-35AE-4597-B650-0FF4579E280E}"/>
          </ac:picMkLst>
        </pc:picChg>
      </pc:sldChg>
      <pc:sldChg chg="delSp modTransition modAnim">
        <pc:chgData name="Palayeva, Yelena" userId="bcd47033-65c2-4217-ab26-5cbdfaad61a0" providerId="ADAL" clId="{1839E9D2-14C9-41A4-B1CB-5CCB35A06139}" dt="2022-08-15T14:31:08.495" v="2"/>
        <pc:sldMkLst>
          <pc:docMk/>
          <pc:sldMk cId="749138314" sldId="1213"/>
        </pc:sldMkLst>
        <pc:picChg chg="del">
          <ac:chgData name="Palayeva, Yelena" userId="bcd47033-65c2-4217-ab26-5cbdfaad61a0" providerId="ADAL" clId="{1839E9D2-14C9-41A4-B1CB-5CCB35A06139}" dt="2022-08-15T14:31:08.495" v="2"/>
          <ac:picMkLst>
            <pc:docMk/>
            <pc:sldMk cId="749138314" sldId="1213"/>
            <ac:picMk id="8" creationId="{6B009D69-9D61-4D8D-8873-0AD55D0D334C}"/>
          </ac:picMkLst>
        </pc:picChg>
      </pc:sldChg>
      <pc:sldChg chg="delSp modTransition modAnim">
        <pc:chgData name="Palayeva, Yelena" userId="bcd47033-65c2-4217-ab26-5cbdfaad61a0" providerId="ADAL" clId="{1839E9D2-14C9-41A4-B1CB-5CCB35A06139}" dt="2022-08-15T14:31:08.495" v="2"/>
        <pc:sldMkLst>
          <pc:docMk/>
          <pc:sldMk cId="3754722904" sldId="1214"/>
        </pc:sldMkLst>
        <pc:picChg chg="del">
          <ac:chgData name="Palayeva, Yelena" userId="bcd47033-65c2-4217-ab26-5cbdfaad61a0" providerId="ADAL" clId="{1839E9D2-14C9-41A4-B1CB-5CCB35A06139}" dt="2022-08-15T14:31:08.495" v="2"/>
          <ac:picMkLst>
            <pc:docMk/>
            <pc:sldMk cId="3754722904" sldId="1214"/>
            <ac:picMk id="3" creationId="{D0EBCDD5-5821-4649-A1A8-4EB945949A14}"/>
          </ac:picMkLst>
        </pc:picChg>
      </pc:sldChg>
      <pc:sldChg chg="delSp modTransition modAnim">
        <pc:chgData name="Palayeva, Yelena" userId="bcd47033-65c2-4217-ab26-5cbdfaad61a0" providerId="ADAL" clId="{1839E9D2-14C9-41A4-B1CB-5CCB35A06139}" dt="2022-08-15T14:31:08.495" v="2"/>
        <pc:sldMkLst>
          <pc:docMk/>
          <pc:sldMk cId="2580887944" sldId="1215"/>
        </pc:sldMkLst>
        <pc:picChg chg="del">
          <ac:chgData name="Palayeva, Yelena" userId="bcd47033-65c2-4217-ab26-5cbdfaad61a0" providerId="ADAL" clId="{1839E9D2-14C9-41A4-B1CB-5CCB35A06139}" dt="2022-08-15T14:31:08.495" v="2"/>
          <ac:picMkLst>
            <pc:docMk/>
            <pc:sldMk cId="2580887944" sldId="1215"/>
            <ac:picMk id="3" creationId="{12F1B660-E5A9-46F2-827C-FFB34149A032}"/>
          </ac:picMkLst>
        </pc:picChg>
      </pc:sldChg>
      <pc:sldChg chg="delSp modTransition modAnim">
        <pc:chgData name="Palayeva, Yelena" userId="bcd47033-65c2-4217-ab26-5cbdfaad61a0" providerId="ADAL" clId="{1839E9D2-14C9-41A4-B1CB-5CCB35A06139}" dt="2022-08-15T14:31:08.495" v="2"/>
        <pc:sldMkLst>
          <pc:docMk/>
          <pc:sldMk cId="915242688" sldId="1216"/>
        </pc:sldMkLst>
        <pc:picChg chg="del">
          <ac:chgData name="Palayeva, Yelena" userId="bcd47033-65c2-4217-ab26-5cbdfaad61a0" providerId="ADAL" clId="{1839E9D2-14C9-41A4-B1CB-5CCB35A06139}" dt="2022-08-15T14:31:08.495" v="2"/>
          <ac:picMkLst>
            <pc:docMk/>
            <pc:sldMk cId="915242688" sldId="1216"/>
            <ac:picMk id="3" creationId="{4EB6F139-C348-4A57-A974-5EAC13AB2094}"/>
          </ac:picMkLst>
        </pc:picChg>
      </pc:sldChg>
      <pc:sldChg chg="delSp modTransition modAnim">
        <pc:chgData name="Palayeva, Yelena" userId="bcd47033-65c2-4217-ab26-5cbdfaad61a0" providerId="ADAL" clId="{1839E9D2-14C9-41A4-B1CB-5CCB35A06139}" dt="2022-08-15T14:31:08.495" v="2"/>
        <pc:sldMkLst>
          <pc:docMk/>
          <pc:sldMk cId="4027960505" sldId="1217"/>
        </pc:sldMkLst>
        <pc:picChg chg="del">
          <ac:chgData name="Palayeva, Yelena" userId="bcd47033-65c2-4217-ab26-5cbdfaad61a0" providerId="ADAL" clId="{1839E9D2-14C9-41A4-B1CB-5CCB35A06139}" dt="2022-08-15T14:31:08.495" v="2"/>
          <ac:picMkLst>
            <pc:docMk/>
            <pc:sldMk cId="4027960505" sldId="1217"/>
            <ac:picMk id="2" creationId="{4A35857A-E4DB-4EA9-BB7D-2EB198B03C57}"/>
          </ac:picMkLst>
        </pc:picChg>
      </pc:sldChg>
      <pc:sldChg chg="delSp modTransition modAnim">
        <pc:chgData name="Palayeva, Yelena" userId="bcd47033-65c2-4217-ab26-5cbdfaad61a0" providerId="ADAL" clId="{1839E9D2-14C9-41A4-B1CB-5CCB35A06139}" dt="2022-08-15T14:31:08.495" v="2"/>
        <pc:sldMkLst>
          <pc:docMk/>
          <pc:sldMk cId="2099448415" sldId="1218"/>
        </pc:sldMkLst>
        <pc:picChg chg="del">
          <ac:chgData name="Palayeva, Yelena" userId="bcd47033-65c2-4217-ab26-5cbdfaad61a0" providerId="ADAL" clId="{1839E9D2-14C9-41A4-B1CB-5CCB35A06139}" dt="2022-08-15T14:31:08.495" v="2"/>
          <ac:picMkLst>
            <pc:docMk/>
            <pc:sldMk cId="2099448415" sldId="1218"/>
            <ac:picMk id="7" creationId="{8E478DAE-0387-4F6B-B82D-1AB5BCD39D25}"/>
          </ac:picMkLst>
        </pc:picChg>
      </pc:sldChg>
      <pc:sldChg chg="delSp modTransition modAnim">
        <pc:chgData name="Palayeva, Yelena" userId="bcd47033-65c2-4217-ab26-5cbdfaad61a0" providerId="ADAL" clId="{1839E9D2-14C9-41A4-B1CB-5CCB35A06139}" dt="2022-08-15T14:31:08.495" v="2"/>
        <pc:sldMkLst>
          <pc:docMk/>
          <pc:sldMk cId="1332356757" sldId="1219"/>
        </pc:sldMkLst>
        <pc:picChg chg="del">
          <ac:chgData name="Palayeva, Yelena" userId="bcd47033-65c2-4217-ab26-5cbdfaad61a0" providerId="ADAL" clId="{1839E9D2-14C9-41A4-B1CB-5CCB35A06139}" dt="2022-08-15T14:31:08.495" v="2"/>
          <ac:picMkLst>
            <pc:docMk/>
            <pc:sldMk cId="1332356757" sldId="1219"/>
            <ac:picMk id="2" creationId="{B38863EF-8280-4056-824D-A4EC5172ED2B}"/>
          </ac:picMkLst>
        </pc:picChg>
      </pc:sldChg>
      <pc:sldChg chg="delSp modTransition modAnim">
        <pc:chgData name="Palayeva, Yelena" userId="bcd47033-65c2-4217-ab26-5cbdfaad61a0" providerId="ADAL" clId="{1839E9D2-14C9-41A4-B1CB-5CCB35A06139}" dt="2022-08-15T14:31:08.495" v="2"/>
        <pc:sldMkLst>
          <pc:docMk/>
          <pc:sldMk cId="3046325803" sldId="1220"/>
        </pc:sldMkLst>
        <pc:picChg chg="del">
          <ac:chgData name="Palayeva, Yelena" userId="bcd47033-65c2-4217-ab26-5cbdfaad61a0" providerId="ADAL" clId="{1839E9D2-14C9-41A4-B1CB-5CCB35A06139}" dt="2022-08-15T14:31:08.495" v="2"/>
          <ac:picMkLst>
            <pc:docMk/>
            <pc:sldMk cId="3046325803" sldId="1220"/>
            <ac:picMk id="3" creationId="{C79C4359-1882-43B0-9628-F0A122FBF27F}"/>
          </ac:picMkLst>
        </pc:picChg>
      </pc:sldChg>
      <pc:sldChg chg="delSp modTransition modAnim">
        <pc:chgData name="Palayeva, Yelena" userId="bcd47033-65c2-4217-ab26-5cbdfaad61a0" providerId="ADAL" clId="{1839E9D2-14C9-41A4-B1CB-5CCB35A06139}" dt="2022-08-15T14:31:08.495" v="2"/>
        <pc:sldMkLst>
          <pc:docMk/>
          <pc:sldMk cId="2170754843" sldId="1221"/>
        </pc:sldMkLst>
        <pc:picChg chg="del">
          <ac:chgData name="Palayeva, Yelena" userId="bcd47033-65c2-4217-ab26-5cbdfaad61a0" providerId="ADAL" clId="{1839E9D2-14C9-41A4-B1CB-5CCB35A06139}" dt="2022-08-15T14:31:08.495" v="2"/>
          <ac:picMkLst>
            <pc:docMk/>
            <pc:sldMk cId="2170754843" sldId="1221"/>
            <ac:picMk id="2" creationId="{D7A3100A-5B1D-48A8-911B-6770B4366FBF}"/>
          </ac:picMkLst>
        </pc:picChg>
      </pc:sldChg>
      <pc:sldChg chg="delSp modTransition modAnim">
        <pc:chgData name="Palayeva, Yelena" userId="bcd47033-65c2-4217-ab26-5cbdfaad61a0" providerId="ADAL" clId="{1839E9D2-14C9-41A4-B1CB-5CCB35A06139}" dt="2022-08-15T14:31:08.495" v="2"/>
        <pc:sldMkLst>
          <pc:docMk/>
          <pc:sldMk cId="2834431844" sldId="1222"/>
        </pc:sldMkLst>
        <pc:picChg chg="del">
          <ac:chgData name="Palayeva, Yelena" userId="bcd47033-65c2-4217-ab26-5cbdfaad61a0" providerId="ADAL" clId="{1839E9D2-14C9-41A4-B1CB-5CCB35A06139}" dt="2022-08-15T14:31:08.495" v="2"/>
          <ac:picMkLst>
            <pc:docMk/>
            <pc:sldMk cId="2834431844" sldId="1222"/>
            <ac:picMk id="2" creationId="{9C8FAEAA-E45B-421F-9135-71674B4BF999}"/>
          </ac:picMkLst>
        </pc:picChg>
      </pc:sldChg>
      <pc:sldChg chg="delSp modTransition modAnim">
        <pc:chgData name="Palayeva, Yelena" userId="bcd47033-65c2-4217-ab26-5cbdfaad61a0" providerId="ADAL" clId="{1839E9D2-14C9-41A4-B1CB-5CCB35A06139}" dt="2022-08-15T14:31:08.495" v="2"/>
        <pc:sldMkLst>
          <pc:docMk/>
          <pc:sldMk cId="3848485416" sldId="1223"/>
        </pc:sldMkLst>
        <pc:picChg chg="del">
          <ac:chgData name="Palayeva, Yelena" userId="bcd47033-65c2-4217-ab26-5cbdfaad61a0" providerId="ADAL" clId="{1839E9D2-14C9-41A4-B1CB-5CCB35A06139}" dt="2022-08-15T14:31:08.495" v="2"/>
          <ac:picMkLst>
            <pc:docMk/>
            <pc:sldMk cId="3848485416" sldId="1223"/>
            <ac:picMk id="2" creationId="{0E15EE13-2268-4FFD-8A9C-9C8499D263EF}"/>
          </ac:picMkLst>
        </pc:picChg>
      </pc:sldChg>
      <pc:sldChg chg="delSp modTransition modAnim">
        <pc:chgData name="Palayeva, Yelena" userId="bcd47033-65c2-4217-ab26-5cbdfaad61a0" providerId="ADAL" clId="{1839E9D2-14C9-41A4-B1CB-5CCB35A06139}" dt="2022-08-15T14:31:08.495" v="2"/>
        <pc:sldMkLst>
          <pc:docMk/>
          <pc:sldMk cId="2311921361" sldId="1224"/>
        </pc:sldMkLst>
        <pc:picChg chg="del">
          <ac:chgData name="Palayeva, Yelena" userId="bcd47033-65c2-4217-ab26-5cbdfaad61a0" providerId="ADAL" clId="{1839E9D2-14C9-41A4-B1CB-5CCB35A06139}" dt="2022-08-15T14:31:08.495" v="2"/>
          <ac:picMkLst>
            <pc:docMk/>
            <pc:sldMk cId="2311921361" sldId="1224"/>
            <ac:picMk id="4" creationId="{D718FC54-92B7-3C41-FBAD-9C239FA57B8E}"/>
          </ac:picMkLst>
        </pc:picChg>
      </pc:sldChg>
      <pc:sldChg chg="delSp modTransition modAnim">
        <pc:chgData name="Palayeva, Yelena" userId="bcd47033-65c2-4217-ab26-5cbdfaad61a0" providerId="ADAL" clId="{1839E9D2-14C9-41A4-B1CB-5CCB35A06139}" dt="2022-08-15T14:31:08.495" v="2"/>
        <pc:sldMkLst>
          <pc:docMk/>
          <pc:sldMk cId="1281508758" sldId="1225"/>
        </pc:sldMkLst>
        <pc:picChg chg="del">
          <ac:chgData name="Palayeva, Yelena" userId="bcd47033-65c2-4217-ab26-5cbdfaad61a0" providerId="ADAL" clId="{1839E9D2-14C9-41A4-B1CB-5CCB35A06139}" dt="2022-08-15T14:31:08.495" v="2"/>
          <ac:picMkLst>
            <pc:docMk/>
            <pc:sldMk cId="1281508758" sldId="1225"/>
            <ac:picMk id="7" creationId="{DD5625B1-2DAB-AFDE-8AAB-E611832F84F7}"/>
          </ac:picMkLst>
        </pc:picChg>
      </pc:sldChg>
    </pc:docChg>
  </pc:docChgLst>
</pc:chgInfo>
</file>

<file path=ppt/comments/modernComment_3DF_8E0AB543.xml><?xml version="1.0" encoding="utf-8"?>
<p188:cmLst xmlns:a="http://schemas.openxmlformats.org/drawingml/2006/main" xmlns:r="http://schemas.openxmlformats.org/officeDocument/2006/relationships" xmlns:p188="http://schemas.microsoft.com/office/powerpoint/2018/8/main">
  <p188:cm id="{6FB8B2F6-6EDD-490C-811B-13E671FA99E5}" authorId="{1968A012-FB51-74E1-8910-48DCC56083DA}" status="resolved" created="2021-11-30T19:15:08.647">
    <pc:sldMkLst xmlns:pc="http://schemas.microsoft.com/office/powerpoint/2013/main/command">
      <pc:docMk/>
      <pc:sldMk cId="2383066435" sldId="991"/>
    </pc:sldMkLst>
    <p188:txBody>
      <a:bodyPr/>
      <a:lstStyle/>
      <a:p>
        <a:r>
          <a:rPr lang="en-US"/>
          <a:t>On slide 38 you mention a 4-step process. Is this the process you are referring to? IN that case you should give the name here already and then repeat the name on slide 33.</a:t>
        </a:r>
      </a:p>
    </p188:txBody>
  </p188:cm>
</p188:cmLst>
</file>

<file path=ppt/comments/modernComment_408_30FC898E.xml><?xml version="1.0" encoding="utf-8"?>
<p188:cmLst xmlns:a="http://schemas.openxmlformats.org/drawingml/2006/main" xmlns:r="http://schemas.openxmlformats.org/officeDocument/2006/relationships" xmlns:p188="http://schemas.microsoft.com/office/powerpoint/2018/8/main">
  <p188:cm id="{F23914F9-2850-4779-BC19-F8667505C4A7}" authorId="{1968A012-FB51-74E1-8910-48DCC56083DA}" status="resolved" created="2021-11-30T19:11:41.604">
    <pc:sldMkLst xmlns:pc="http://schemas.microsoft.com/office/powerpoint/2013/main/command">
      <pc:docMk/>
      <pc:sldMk cId="821856654" sldId="1032"/>
    </pc:sldMkLst>
    <p188:txBody>
      <a:bodyPr/>
      <a:lstStyle/>
      <a:p>
        <a:r>
          <a:rPr lang="en-US"/>
          <a:t>insert an "r" in "Patterns"</a:t>
        </a:r>
      </a:p>
    </p188:txBody>
  </p188:cm>
</p188:cmLst>
</file>

<file path=ppt/comments/modernComment_491_A5413D9A.xml><?xml version="1.0" encoding="utf-8"?>
<p188:cmLst xmlns:a="http://schemas.openxmlformats.org/drawingml/2006/main" xmlns:r="http://schemas.openxmlformats.org/officeDocument/2006/relationships" xmlns:p188="http://schemas.microsoft.com/office/powerpoint/2018/8/main">
  <p188:cm id="{B444F5DC-F8E9-4D27-A9B3-D44AAE0E3285}" authorId="{1968A012-FB51-74E1-8910-48DCC56083DA}" status="resolved" created="2021-11-30T18:58:48.206">
    <pc:sldMkLst xmlns:pc="http://schemas.microsoft.com/office/powerpoint/2013/main/command">
      <pc:docMk/>
      <pc:sldMk cId="2772516250" sldId="1169"/>
    </pc:sldMkLst>
    <p188:replyLst>
      <p188:reply id="{BE5A0AD3-FD5E-4861-86F6-74C3915E9160}" authorId="{1968A012-FB51-74E1-8910-48DCC56083DA}" created="2021-11-30T18:58:55.066">
        <p188:txBody>
          <a:bodyPr/>
          <a:lstStyle/>
          <a:p>
            <a:r>
              <a:rPr lang="en-US"/>
              <a:t>If you can</a:t>
            </a:r>
          </a:p>
        </p188:txBody>
      </p188:reply>
    </p188:replyLst>
    <p188:txBody>
      <a:bodyPr/>
      <a:lstStyle/>
      <a:p>
        <a:r>
          <a:rPr lang="en-US"/>
          <a:t>Make all singular or plural - not a mix</a:t>
        </a:r>
      </a:p>
    </p188:txBody>
  </p188:cm>
</p188:cmLst>
</file>

<file path=ppt/comments/modernComment_4BC_1B19A791.xml><?xml version="1.0" encoding="utf-8"?>
<p188:cmLst xmlns:a="http://schemas.openxmlformats.org/drawingml/2006/main" xmlns:r="http://schemas.openxmlformats.org/officeDocument/2006/relationships" xmlns:p188="http://schemas.microsoft.com/office/powerpoint/2018/8/main">
  <p188:cm id="{0C0B26E9-C769-40D1-B2CB-9A280CD2C2E7}" authorId="{1968A012-FB51-74E1-8910-48DCC56083DA}" status="resolved" created="2021-11-30T19:09:03.094">
    <ac:deMkLst xmlns:ac="http://schemas.microsoft.com/office/drawing/2013/main/command">
      <pc:docMk xmlns:pc="http://schemas.microsoft.com/office/powerpoint/2013/main/command"/>
      <pc:sldMk xmlns:pc="http://schemas.microsoft.com/office/powerpoint/2013/main/command" cId="454666129" sldId="1212"/>
      <ac:picMk id="4" creationId="{2291C910-C48A-4205-BE15-CB06D0CB6FA4}"/>
    </ac:deMkLst>
    <p188:txBody>
      <a:bodyPr/>
      <a:lstStyle/>
      <a:p>
        <a:r>
          <a:rPr lang="en-US"/>
          <a:t>Can you make the pictures larger?</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A03833-61DA-4AFA-B946-ED93F05B93C3}" type="doc">
      <dgm:prSet loTypeId="urn:microsoft.com/office/officeart/2005/8/layout/hProcess9" loCatId="process" qsTypeId="urn:microsoft.com/office/officeart/2005/8/quickstyle/simple1" qsCatId="simple" csTypeId="urn:microsoft.com/office/officeart/2005/8/colors/accent1_2" csCatId="accent1" phldr="1"/>
      <dgm:spPr/>
    </dgm:pt>
    <dgm:pt modelId="{B8AEDBEF-31E6-4940-BE6B-2DA5F99FDEF3}">
      <dgm:prSet phldrT="[Text]" custT="1"/>
      <dgm:spPr/>
      <dgm:t>
        <a:bodyPr/>
        <a:lstStyle/>
        <a:p>
          <a:r>
            <a:rPr lang="en-US" sz="2400" dirty="0">
              <a:latin typeface="Arial" panose="020B0604020202020204" pitchFamily="34" charset="0"/>
              <a:cs typeface="Arial" panose="020B0604020202020204" pitchFamily="34" charset="0"/>
            </a:rPr>
            <a:t>From: Emphasis</a:t>
          </a:r>
        </a:p>
        <a:p>
          <a:r>
            <a:rPr lang="en-US" sz="2400" dirty="0">
              <a:latin typeface="Arial" panose="020B0604020202020204" pitchFamily="34" charset="0"/>
              <a:cs typeface="Arial" panose="020B0604020202020204" pitchFamily="34" charset="0"/>
            </a:rPr>
            <a:t>on Answers</a:t>
          </a:r>
        </a:p>
      </dgm:t>
    </dgm:pt>
    <dgm:pt modelId="{80BB081B-481E-4E36-B9E4-4EE60546C823}" type="parTrans" cxnId="{4A3C5DCE-E3B7-482A-9D87-84D86B715C2E}">
      <dgm:prSet/>
      <dgm:spPr/>
      <dgm:t>
        <a:bodyPr/>
        <a:lstStyle/>
        <a:p>
          <a:endParaRPr lang="en-US"/>
        </a:p>
      </dgm:t>
    </dgm:pt>
    <dgm:pt modelId="{D0ABC25D-DD18-4671-B7E2-F1082FE3A152}" type="sibTrans" cxnId="{4A3C5DCE-E3B7-482A-9D87-84D86B715C2E}">
      <dgm:prSet/>
      <dgm:spPr/>
      <dgm:t>
        <a:bodyPr/>
        <a:lstStyle/>
        <a:p>
          <a:endParaRPr lang="en-US"/>
        </a:p>
      </dgm:t>
    </dgm:pt>
    <dgm:pt modelId="{5266E40C-302E-4E0D-A247-429EDAB3D279}">
      <dgm:prSet phldrT="[Text]" custT="1"/>
      <dgm:spPr/>
      <dgm:t>
        <a:bodyPr/>
        <a:lstStyle/>
        <a:p>
          <a:endParaRPr lang="en-US" sz="2400" dirty="0"/>
        </a:p>
        <a:p>
          <a:r>
            <a:rPr lang="en-US" sz="2400" dirty="0"/>
            <a:t>Through: Standards for Math Practices and</a:t>
          </a:r>
        </a:p>
        <a:p>
          <a:r>
            <a:rPr lang="en-US" sz="2400" dirty="0"/>
            <a:t>Math Teaching Practices</a:t>
          </a:r>
        </a:p>
        <a:p>
          <a:endParaRPr lang="en-US" sz="2000" dirty="0"/>
        </a:p>
      </dgm:t>
    </dgm:pt>
    <dgm:pt modelId="{6CAE4F7B-2C1F-476A-8BC5-99367CF67A09}" type="parTrans" cxnId="{55959DC0-BA90-41E5-8BA9-401AE7650055}">
      <dgm:prSet/>
      <dgm:spPr/>
      <dgm:t>
        <a:bodyPr/>
        <a:lstStyle/>
        <a:p>
          <a:endParaRPr lang="en-US"/>
        </a:p>
      </dgm:t>
    </dgm:pt>
    <dgm:pt modelId="{C2A09EED-8466-41EA-8E7A-0B593C4C070B}" type="sibTrans" cxnId="{55959DC0-BA90-41E5-8BA9-401AE7650055}">
      <dgm:prSet/>
      <dgm:spPr/>
      <dgm:t>
        <a:bodyPr/>
        <a:lstStyle/>
        <a:p>
          <a:endParaRPr lang="en-US"/>
        </a:p>
      </dgm:t>
    </dgm:pt>
    <dgm:pt modelId="{203B79E8-82BC-4B2F-8FC1-EBFC7D109C12}">
      <dgm:prSet phldrT="[Text]" custT="1"/>
      <dgm:spPr/>
      <dgm:t>
        <a:bodyPr/>
        <a:lstStyle/>
        <a:p>
          <a:r>
            <a:rPr lang="en-US" sz="2400" dirty="0">
              <a:latin typeface="Arial" panose="020B0604020202020204" pitchFamily="34" charset="0"/>
              <a:cs typeface="Arial" panose="020B0604020202020204" pitchFamily="34" charset="0"/>
            </a:rPr>
            <a:t>To: Emphasis on Understanding Mathematics</a:t>
          </a:r>
        </a:p>
      </dgm:t>
    </dgm:pt>
    <dgm:pt modelId="{529154DD-B36C-46B0-BD22-FE49F479641B}" type="parTrans" cxnId="{A2F931D8-C753-45DA-BD4D-044EF06B9069}">
      <dgm:prSet/>
      <dgm:spPr/>
      <dgm:t>
        <a:bodyPr/>
        <a:lstStyle/>
        <a:p>
          <a:endParaRPr lang="en-US"/>
        </a:p>
      </dgm:t>
    </dgm:pt>
    <dgm:pt modelId="{35DAA108-7AA0-4EE7-9358-2819857EE3A9}" type="sibTrans" cxnId="{A2F931D8-C753-45DA-BD4D-044EF06B9069}">
      <dgm:prSet/>
      <dgm:spPr/>
      <dgm:t>
        <a:bodyPr/>
        <a:lstStyle/>
        <a:p>
          <a:endParaRPr lang="en-US"/>
        </a:p>
      </dgm:t>
    </dgm:pt>
    <dgm:pt modelId="{A0594434-F441-4206-8BFD-617AE6FC158D}" type="pres">
      <dgm:prSet presAssocID="{24A03833-61DA-4AFA-B946-ED93F05B93C3}" presName="CompostProcess" presStyleCnt="0">
        <dgm:presLayoutVars>
          <dgm:dir/>
          <dgm:resizeHandles val="exact"/>
        </dgm:presLayoutVars>
      </dgm:prSet>
      <dgm:spPr/>
    </dgm:pt>
    <dgm:pt modelId="{7DB0B670-0D0E-4FD2-9BE8-967C54956190}" type="pres">
      <dgm:prSet presAssocID="{24A03833-61DA-4AFA-B946-ED93F05B93C3}" presName="arrow" presStyleLbl="bgShp" presStyleIdx="0" presStyleCnt="1"/>
      <dgm:spPr/>
    </dgm:pt>
    <dgm:pt modelId="{9F8B8EEA-20DD-49CD-A3E1-0758C76B2B38}" type="pres">
      <dgm:prSet presAssocID="{24A03833-61DA-4AFA-B946-ED93F05B93C3}" presName="linearProcess" presStyleCnt="0"/>
      <dgm:spPr/>
    </dgm:pt>
    <dgm:pt modelId="{F5D6407B-A993-4C48-8030-4CD2EE658102}" type="pres">
      <dgm:prSet presAssocID="{B8AEDBEF-31E6-4940-BE6B-2DA5F99FDEF3}" presName="textNode" presStyleLbl="node1" presStyleIdx="0" presStyleCnt="3">
        <dgm:presLayoutVars>
          <dgm:bulletEnabled val="1"/>
        </dgm:presLayoutVars>
      </dgm:prSet>
      <dgm:spPr/>
    </dgm:pt>
    <dgm:pt modelId="{CB76D9D6-46BF-4E03-8B4F-98D74BA74DFC}" type="pres">
      <dgm:prSet presAssocID="{D0ABC25D-DD18-4671-B7E2-F1082FE3A152}" presName="sibTrans" presStyleCnt="0"/>
      <dgm:spPr/>
    </dgm:pt>
    <dgm:pt modelId="{F4735186-B934-4B5E-8A62-75460FFEDBE8}" type="pres">
      <dgm:prSet presAssocID="{5266E40C-302E-4E0D-A247-429EDAB3D279}" presName="textNode" presStyleLbl="node1" presStyleIdx="1" presStyleCnt="3">
        <dgm:presLayoutVars>
          <dgm:bulletEnabled val="1"/>
        </dgm:presLayoutVars>
      </dgm:prSet>
      <dgm:spPr/>
    </dgm:pt>
    <dgm:pt modelId="{9C61FBC1-BB40-4556-8D4E-8EFD92125801}" type="pres">
      <dgm:prSet presAssocID="{C2A09EED-8466-41EA-8E7A-0B593C4C070B}" presName="sibTrans" presStyleCnt="0"/>
      <dgm:spPr/>
    </dgm:pt>
    <dgm:pt modelId="{D2318F6E-23DB-42C0-8185-B46EE6BEDB53}" type="pres">
      <dgm:prSet presAssocID="{203B79E8-82BC-4B2F-8FC1-EBFC7D109C12}" presName="textNode" presStyleLbl="node1" presStyleIdx="2" presStyleCnt="3">
        <dgm:presLayoutVars>
          <dgm:bulletEnabled val="1"/>
        </dgm:presLayoutVars>
      </dgm:prSet>
      <dgm:spPr/>
    </dgm:pt>
  </dgm:ptLst>
  <dgm:cxnLst>
    <dgm:cxn modelId="{5AAFD237-CFF5-4929-BD9B-A169FE0A91CB}" type="presOf" srcId="{24A03833-61DA-4AFA-B946-ED93F05B93C3}" destId="{A0594434-F441-4206-8BFD-617AE6FC158D}" srcOrd="0" destOrd="0" presId="urn:microsoft.com/office/officeart/2005/8/layout/hProcess9"/>
    <dgm:cxn modelId="{F8810C3E-F288-4361-9041-D7511B0C5EC3}" type="presOf" srcId="{B8AEDBEF-31E6-4940-BE6B-2DA5F99FDEF3}" destId="{F5D6407B-A993-4C48-8030-4CD2EE658102}" srcOrd="0" destOrd="0" presId="urn:microsoft.com/office/officeart/2005/8/layout/hProcess9"/>
    <dgm:cxn modelId="{F865066F-1E36-49F4-8E50-E9E8F7816174}" type="presOf" srcId="{203B79E8-82BC-4B2F-8FC1-EBFC7D109C12}" destId="{D2318F6E-23DB-42C0-8185-B46EE6BEDB53}" srcOrd="0" destOrd="0" presId="urn:microsoft.com/office/officeart/2005/8/layout/hProcess9"/>
    <dgm:cxn modelId="{3887AE55-301B-4847-BB19-84E20A65E41C}" type="presOf" srcId="{5266E40C-302E-4E0D-A247-429EDAB3D279}" destId="{F4735186-B934-4B5E-8A62-75460FFEDBE8}" srcOrd="0" destOrd="0" presId="urn:microsoft.com/office/officeart/2005/8/layout/hProcess9"/>
    <dgm:cxn modelId="{55959DC0-BA90-41E5-8BA9-401AE7650055}" srcId="{24A03833-61DA-4AFA-B946-ED93F05B93C3}" destId="{5266E40C-302E-4E0D-A247-429EDAB3D279}" srcOrd="1" destOrd="0" parTransId="{6CAE4F7B-2C1F-476A-8BC5-99367CF67A09}" sibTransId="{C2A09EED-8466-41EA-8E7A-0B593C4C070B}"/>
    <dgm:cxn modelId="{4A3C5DCE-E3B7-482A-9D87-84D86B715C2E}" srcId="{24A03833-61DA-4AFA-B946-ED93F05B93C3}" destId="{B8AEDBEF-31E6-4940-BE6B-2DA5F99FDEF3}" srcOrd="0" destOrd="0" parTransId="{80BB081B-481E-4E36-B9E4-4EE60546C823}" sibTransId="{D0ABC25D-DD18-4671-B7E2-F1082FE3A152}"/>
    <dgm:cxn modelId="{A2F931D8-C753-45DA-BD4D-044EF06B9069}" srcId="{24A03833-61DA-4AFA-B946-ED93F05B93C3}" destId="{203B79E8-82BC-4B2F-8FC1-EBFC7D109C12}" srcOrd="2" destOrd="0" parTransId="{529154DD-B36C-46B0-BD22-FE49F479641B}" sibTransId="{35DAA108-7AA0-4EE7-9358-2819857EE3A9}"/>
    <dgm:cxn modelId="{A38491CD-C855-402B-A0DE-8684DD7464D2}" type="presParOf" srcId="{A0594434-F441-4206-8BFD-617AE6FC158D}" destId="{7DB0B670-0D0E-4FD2-9BE8-967C54956190}" srcOrd="0" destOrd="0" presId="urn:microsoft.com/office/officeart/2005/8/layout/hProcess9"/>
    <dgm:cxn modelId="{B2B151F3-1279-47A8-A05C-FEC55BE29099}" type="presParOf" srcId="{A0594434-F441-4206-8BFD-617AE6FC158D}" destId="{9F8B8EEA-20DD-49CD-A3E1-0758C76B2B38}" srcOrd="1" destOrd="0" presId="urn:microsoft.com/office/officeart/2005/8/layout/hProcess9"/>
    <dgm:cxn modelId="{590C2A16-C28D-4818-AE64-C033BB9EA9AE}" type="presParOf" srcId="{9F8B8EEA-20DD-49CD-A3E1-0758C76B2B38}" destId="{F5D6407B-A993-4C48-8030-4CD2EE658102}" srcOrd="0" destOrd="0" presId="urn:microsoft.com/office/officeart/2005/8/layout/hProcess9"/>
    <dgm:cxn modelId="{762BD574-963A-44A6-802A-84491EEECA5D}" type="presParOf" srcId="{9F8B8EEA-20DD-49CD-A3E1-0758C76B2B38}" destId="{CB76D9D6-46BF-4E03-8B4F-98D74BA74DFC}" srcOrd="1" destOrd="0" presId="urn:microsoft.com/office/officeart/2005/8/layout/hProcess9"/>
    <dgm:cxn modelId="{496F1B17-BC20-4FD7-BBB1-ABD1F40B143A}" type="presParOf" srcId="{9F8B8EEA-20DD-49CD-A3E1-0758C76B2B38}" destId="{F4735186-B934-4B5E-8A62-75460FFEDBE8}" srcOrd="2" destOrd="0" presId="urn:microsoft.com/office/officeart/2005/8/layout/hProcess9"/>
    <dgm:cxn modelId="{8C5AB3B1-6080-4BE3-9600-637B850EA07A}" type="presParOf" srcId="{9F8B8EEA-20DD-49CD-A3E1-0758C76B2B38}" destId="{9C61FBC1-BB40-4556-8D4E-8EFD92125801}" srcOrd="3" destOrd="0" presId="urn:microsoft.com/office/officeart/2005/8/layout/hProcess9"/>
    <dgm:cxn modelId="{29EE77DB-7963-494B-BA31-7467C08B2AC5}" type="presParOf" srcId="{9F8B8EEA-20DD-49CD-A3E1-0758C76B2B38}" destId="{D2318F6E-23DB-42C0-8185-B46EE6BEDB53}"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FA69D1-74CC-4C03-B5BC-85C602863392}"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E0E47766-E93D-43C4-BE80-7F545E114D3B}">
      <dgm:prSet phldrT="[Text]"/>
      <dgm:spPr/>
      <dgm:t>
        <a:bodyPr/>
        <a:lstStyle/>
        <a:p>
          <a:r>
            <a:rPr lang="en-US" dirty="0"/>
            <a:t>SMP.8</a:t>
          </a:r>
        </a:p>
      </dgm:t>
    </dgm:pt>
    <dgm:pt modelId="{C44EE18F-C8A1-4CAE-AEEC-5F8072FFE079}" type="parTrans" cxnId="{CA716F58-A3F9-45B1-ACA8-A23D5226ED61}">
      <dgm:prSet/>
      <dgm:spPr/>
      <dgm:t>
        <a:bodyPr/>
        <a:lstStyle/>
        <a:p>
          <a:endParaRPr lang="en-US"/>
        </a:p>
      </dgm:t>
    </dgm:pt>
    <dgm:pt modelId="{59C5D934-2B5E-4BF1-A446-95D4D60226A8}" type="sibTrans" cxnId="{CA716F58-A3F9-45B1-ACA8-A23D5226ED61}">
      <dgm:prSet/>
      <dgm:spPr/>
      <dgm:t>
        <a:bodyPr/>
        <a:lstStyle/>
        <a:p>
          <a:endParaRPr lang="en-US"/>
        </a:p>
      </dgm:t>
    </dgm:pt>
    <dgm:pt modelId="{F794F2AD-73B7-4F0E-86AC-5514E7E9B51C}">
      <dgm:prSet phldrT="[Text]"/>
      <dgm:spPr>
        <a:solidFill>
          <a:schemeClr val="accent6"/>
        </a:solidFill>
      </dgm:spPr>
      <dgm:t>
        <a:bodyPr/>
        <a:lstStyle/>
        <a:p>
          <a:r>
            <a:rPr lang="en-US" dirty="0"/>
            <a:t>SMP.2</a:t>
          </a:r>
        </a:p>
      </dgm:t>
    </dgm:pt>
    <dgm:pt modelId="{A73AF322-B999-4116-8666-34B88A418760}" type="parTrans" cxnId="{6EF5EC3D-B8DF-421C-B0A6-AAD4C3BAB558}">
      <dgm:prSet/>
      <dgm:spPr/>
      <dgm:t>
        <a:bodyPr/>
        <a:lstStyle/>
        <a:p>
          <a:endParaRPr lang="en-US"/>
        </a:p>
      </dgm:t>
    </dgm:pt>
    <dgm:pt modelId="{48C10119-2EF8-4A01-92DE-B1E74E150084}" type="sibTrans" cxnId="{6EF5EC3D-B8DF-421C-B0A6-AAD4C3BAB558}">
      <dgm:prSet/>
      <dgm:spPr/>
      <dgm:t>
        <a:bodyPr/>
        <a:lstStyle/>
        <a:p>
          <a:endParaRPr lang="en-US"/>
        </a:p>
      </dgm:t>
    </dgm:pt>
    <dgm:pt modelId="{F48B8AA9-57BF-486B-A832-839CCB710548}">
      <dgm:prSet phldrT="[Text]"/>
      <dgm:spPr>
        <a:solidFill>
          <a:schemeClr val="accent3">
            <a:lumMod val="75000"/>
          </a:schemeClr>
        </a:solidFill>
      </dgm:spPr>
      <dgm:t>
        <a:bodyPr/>
        <a:lstStyle/>
        <a:p>
          <a:r>
            <a:rPr lang="en-US" dirty="0"/>
            <a:t>SMP.4</a:t>
          </a:r>
        </a:p>
      </dgm:t>
    </dgm:pt>
    <dgm:pt modelId="{E60E7797-05E4-4CA2-9919-F31393A2CE1A}" type="parTrans" cxnId="{CDBA761B-2DDE-4C3E-B48B-9B1232DD4693}">
      <dgm:prSet/>
      <dgm:spPr/>
      <dgm:t>
        <a:bodyPr/>
        <a:lstStyle/>
        <a:p>
          <a:endParaRPr lang="en-US"/>
        </a:p>
      </dgm:t>
    </dgm:pt>
    <dgm:pt modelId="{9E0AF878-1408-4863-B08D-BA5AE487153A}" type="sibTrans" cxnId="{CDBA761B-2DDE-4C3E-B48B-9B1232DD4693}">
      <dgm:prSet/>
      <dgm:spPr/>
      <dgm:t>
        <a:bodyPr/>
        <a:lstStyle/>
        <a:p>
          <a:endParaRPr lang="en-US"/>
        </a:p>
      </dgm:t>
    </dgm:pt>
    <dgm:pt modelId="{972EF78D-5229-436D-812B-1CF025216985}">
      <dgm:prSet phldrT="[Text]"/>
      <dgm:spPr>
        <a:solidFill>
          <a:schemeClr val="accent2">
            <a:lumMod val="75000"/>
          </a:schemeClr>
        </a:solidFill>
      </dgm:spPr>
      <dgm:t>
        <a:bodyPr/>
        <a:lstStyle/>
        <a:p>
          <a:r>
            <a:rPr lang="en-US" dirty="0"/>
            <a:t>SMP.7</a:t>
          </a:r>
        </a:p>
      </dgm:t>
    </dgm:pt>
    <dgm:pt modelId="{66FC358E-968E-425A-8A1F-6D8CBA7EF851}" type="parTrans" cxnId="{559BBC42-9D9D-45B7-83A5-FE351D600CA6}">
      <dgm:prSet/>
      <dgm:spPr/>
      <dgm:t>
        <a:bodyPr/>
        <a:lstStyle/>
        <a:p>
          <a:endParaRPr lang="en-US"/>
        </a:p>
      </dgm:t>
    </dgm:pt>
    <dgm:pt modelId="{12C4EBB5-C9D4-49AB-A6E3-7662EF0C0A92}" type="sibTrans" cxnId="{559BBC42-9D9D-45B7-83A5-FE351D600CA6}">
      <dgm:prSet/>
      <dgm:spPr/>
      <dgm:t>
        <a:bodyPr/>
        <a:lstStyle/>
        <a:p>
          <a:endParaRPr lang="en-US"/>
        </a:p>
      </dgm:t>
    </dgm:pt>
    <dgm:pt modelId="{21218D86-2855-4243-BAB4-12AE1986349E}" type="pres">
      <dgm:prSet presAssocID="{88FA69D1-74CC-4C03-B5BC-85C602863392}" presName="cycle" presStyleCnt="0">
        <dgm:presLayoutVars>
          <dgm:chMax val="1"/>
          <dgm:dir/>
          <dgm:animLvl val="ctr"/>
          <dgm:resizeHandles val="exact"/>
        </dgm:presLayoutVars>
      </dgm:prSet>
      <dgm:spPr/>
    </dgm:pt>
    <dgm:pt modelId="{327F7AB2-074E-42C1-99D0-CC1CFD99DA55}" type="pres">
      <dgm:prSet presAssocID="{E0E47766-E93D-43C4-BE80-7F545E114D3B}" presName="centerShape" presStyleLbl="node0" presStyleIdx="0" presStyleCnt="1" custScaleY="87433"/>
      <dgm:spPr/>
    </dgm:pt>
    <dgm:pt modelId="{18F3AA0F-062A-42F5-957E-F1BBEBAFD686}" type="pres">
      <dgm:prSet presAssocID="{A73AF322-B999-4116-8666-34B88A418760}" presName="parTrans" presStyleLbl="bgSibTrans2D1" presStyleIdx="0" presStyleCnt="3"/>
      <dgm:spPr/>
    </dgm:pt>
    <dgm:pt modelId="{C6E92772-3253-4D6F-95F5-76489391C254}" type="pres">
      <dgm:prSet presAssocID="{F794F2AD-73B7-4F0E-86AC-5514E7E9B51C}" presName="node" presStyleLbl="node1" presStyleIdx="0" presStyleCnt="3" custScaleY="72937">
        <dgm:presLayoutVars>
          <dgm:bulletEnabled val="1"/>
        </dgm:presLayoutVars>
      </dgm:prSet>
      <dgm:spPr/>
    </dgm:pt>
    <dgm:pt modelId="{52CAC863-DA07-461B-BEFD-70C1079DF414}" type="pres">
      <dgm:prSet presAssocID="{E60E7797-05E4-4CA2-9919-F31393A2CE1A}" presName="parTrans" presStyleLbl="bgSibTrans2D1" presStyleIdx="1" presStyleCnt="3"/>
      <dgm:spPr/>
    </dgm:pt>
    <dgm:pt modelId="{AE9D112C-FA35-43E8-9F25-4E5C29C428B8}" type="pres">
      <dgm:prSet presAssocID="{F48B8AA9-57BF-486B-A832-839CCB710548}" presName="node" presStyleLbl="node1" presStyleIdx="1" presStyleCnt="3" custScaleY="68153">
        <dgm:presLayoutVars>
          <dgm:bulletEnabled val="1"/>
        </dgm:presLayoutVars>
      </dgm:prSet>
      <dgm:spPr/>
    </dgm:pt>
    <dgm:pt modelId="{1F4EBCBE-614F-47B3-8544-FD9D07BC15AA}" type="pres">
      <dgm:prSet presAssocID="{66FC358E-968E-425A-8A1F-6D8CBA7EF851}" presName="parTrans" presStyleLbl="bgSibTrans2D1" presStyleIdx="2" presStyleCnt="3"/>
      <dgm:spPr/>
    </dgm:pt>
    <dgm:pt modelId="{C46DAC68-9C09-4B55-9663-7BB8C53BE233}" type="pres">
      <dgm:prSet presAssocID="{972EF78D-5229-436D-812B-1CF025216985}" presName="node" presStyleLbl="node1" presStyleIdx="2" presStyleCnt="3" custScaleY="66986">
        <dgm:presLayoutVars>
          <dgm:bulletEnabled val="1"/>
        </dgm:presLayoutVars>
      </dgm:prSet>
      <dgm:spPr/>
    </dgm:pt>
  </dgm:ptLst>
  <dgm:cxnLst>
    <dgm:cxn modelId="{2979220B-0863-434E-A79C-2F20701D2370}" type="presOf" srcId="{E0E47766-E93D-43C4-BE80-7F545E114D3B}" destId="{327F7AB2-074E-42C1-99D0-CC1CFD99DA55}" srcOrd="0" destOrd="0" presId="urn:microsoft.com/office/officeart/2005/8/layout/radial4"/>
    <dgm:cxn modelId="{28B4F417-5DFC-49BD-9C02-F2AB6ACA3E3F}" type="presOf" srcId="{A73AF322-B999-4116-8666-34B88A418760}" destId="{18F3AA0F-062A-42F5-957E-F1BBEBAFD686}" srcOrd="0" destOrd="0" presId="urn:microsoft.com/office/officeart/2005/8/layout/radial4"/>
    <dgm:cxn modelId="{F6765E19-1336-4041-8954-8A17E8842FB0}" type="presOf" srcId="{F794F2AD-73B7-4F0E-86AC-5514E7E9B51C}" destId="{C6E92772-3253-4D6F-95F5-76489391C254}" srcOrd="0" destOrd="0" presId="urn:microsoft.com/office/officeart/2005/8/layout/radial4"/>
    <dgm:cxn modelId="{CDBA761B-2DDE-4C3E-B48B-9B1232DD4693}" srcId="{E0E47766-E93D-43C4-BE80-7F545E114D3B}" destId="{F48B8AA9-57BF-486B-A832-839CCB710548}" srcOrd="1" destOrd="0" parTransId="{E60E7797-05E4-4CA2-9919-F31393A2CE1A}" sibTransId="{9E0AF878-1408-4863-B08D-BA5AE487153A}"/>
    <dgm:cxn modelId="{6EF5EC3D-B8DF-421C-B0A6-AAD4C3BAB558}" srcId="{E0E47766-E93D-43C4-BE80-7F545E114D3B}" destId="{F794F2AD-73B7-4F0E-86AC-5514E7E9B51C}" srcOrd="0" destOrd="0" parTransId="{A73AF322-B999-4116-8666-34B88A418760}" sibTransId="{48C10119-2EF8-4A01-92DE-B1E74E150084}"/>
    <dgm:cxn modelId="{559BBC42-9D9D-45B7-83A5-FE351D600CA6}" srcId="{E0E47766-E93D-43C4-BE80-7F545E114D3B}" destId="{972EF78D-5229-436D-812B-1CF025216985}" srcOrd="2" destOrd="0" parTransId="{66FC358E-968E-425A-8A1F-6D8CBA7EF851}" sibTransId="{12C4EBB5-C9D4-49AB-A6E3-7662EF0C0A92}"/>
    <dgm:cxn modelId="{CA716F58-A3F9-45B1-ACA8-A23D5226ED61}" srcId="{88FA69D1-74CC-4C03-B5BC-85C602863392}" destId="{E0E47766-E93D-43C4-BE80-7F545E114D3B}" srcOrd="0" destOrd="0" parTransId="{C44EE18F-C8A1-4CAE-AEEC-5F8072FFE079}" sibTransId="{59C5D934-2B5E-4BF1-A446-95D4D60226A8}"/>
    <dgm:cxn modelId="{CFBB2E8D-C780-4324-9272-2C5DC66C41A7}" type="presOf" srcId="{E60E7797-05E4-4CA2-9919-F31393A2CE1A}" destId="{52CAC863-DA07-461B-BEFD-70C1079DF414}" srcOrd="0" destOrd="0" presId="urn:microsoft.com/office/officeart/2005/8/layout/radial4"/>
    <dgm:cxn modelId="{081BDF96-06E0-48B9-ABD1-E09B6DD074C2}" type="presOf" srcId="{88FA69D1-74CC-4C03-B5BC-85C602863392}" destId="{21218D86-2855-4243-BAB4-12AE1986349E}" srcOrd="0" destOrd="0" presId="urn:microsoft.com/office/officeart/2005/8/layout/radial4"/>
    <dgm:cxn modelId="{477548BB-32B4-4556-90C7-3D76188B429F}" type="presOf" srcId="{972EF78D-5229-436D-812B-1CF025216985}" destId="{C46DAC68-9C09-4B55-9663-7BB8C53BE233}" srcOrd="0" destOrd="0" presId="urn:microsoft.com/office/officeart/2005/8/layout/radial4"/>
    <dgm:cxn modelId="{3286F3C8-2A6A-4F69-95A8-4F1C42237B79}" type="presOf" srcId="{66FC358E-968E-425A-8A1F-6D8CBA7EF851}" destId="{1F4EBCBE-614F-47B3-8544-FD9D07BC15AA}" srcOrd="0" destOrd="0" presId="urn:microsoft.com/office/officeart/2005/8/layout/radial4"/>
    <dgm:cxn modelId="{B28BF3E5-B26D-4F44-8A19-3BED1AAC33FC}" type="presOf" srcId="{F48B8AA9-57BF-486B-A832-839CCB710548}" destId="{AE9D112C-FA35-43E8-9F25-4E5C29C428B8}" srcOrd="0" destOrd="0" presId="urn:microsoft.com/office/officeart/2005/8/layout/radial4"/>
    <dgm:cxn modelId="{13A4575F-21DB-4BE2-B2ED-0C691A5261DC}" type="presParOf" srcId="{21218D86-2855-4243-BAB4-12AE1986349E}" destId="{327F7AB2-074E-42C1-99D0-CC1CFD99DA55}" srcOrd="0" destOrd="0" presId="urn:microsoft.com/office/officeart/2005/8/layout/radial4"/>
    <dgm:cxn modelId="{1651B4C8-E197-4A23-90F4-73246B4C1004}" type="presParOf" srcId="{21218D86-2855-4243-BAB4-12AE1986349E}" destId="{18F3AA0F-062A-42F5-957E-F1BBEBAFD686}" srcOrd="1" destOrd="0" presId="urn:microsoft.com/office/officeart/2005/8/layout/radial4"/>
    <dgm:cxn modelId="{3C299303-1BB8-4E50-9C51-B2896E4DA24A}" type="presParOf" srcId="{21218D86-2855-4243-BAB4-12AE1986349E}" destId="{C6E92772-3253-4D6F-95F5-76489391C254}" srcOrd="2" destOrd="0" presId="urn:microsoft.com/office/officeart/2005/8/layout/radial4"/>
    <dgm:cxn modelId="{A69C6B17-D4A6-45F0-A77A-B4FCFB571493}" type="presParOf" srcId="{21218D86-2855-4243-BAB4-12AE1986349E}" destId="{52CAC863-DA07-461B-BEFD-70C1079DF414}" srcOrd="3" destOrd="0" presId="urn:microsoft.com/office/officeart/2005/8/layout/radial4"/>
    <dgm:cxn modelId="{F5EA7406-7285-41DD-BBC0-2B4F8A374AE6}" type="presParOf" srcId="{21218D86-2855-4243-BAB4-12AE1986349E}" destId="{AE9D112C-FA35-43E8-9F25-4E5C29C428B8}" srcOrd="4" destOrd="0" presId="urn:microsoft.com/office/officeart/2005/8/layout/radial4"/>
    <dgm:cxn modelId="{91E7F696-887B-44E0-9D03-E8A9AA77417C}" type="presParOf" srcId="{21218D86-2855-4243-BAB4-12AE1986349E}" destId="{1F4EBCBE-614F-47B3-8544-FD9D07BC15AA}" srcOrd="5" destOrd="0" presId="urn:microsoft.com/office/officeart/2005/8/layout/radial4"/>
    <dgm:cxn modelId="{1BB9E5B0-617F-4424-ABFE-27A3DD7AD6D9}" type="presParOf" srcId="{21218D86-2855-4243-BAB4-12AE1986349E}" destId="{C46DAC68-9C09-4B55-9663-7BB8C53BE233}"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B0B670-0D0E-4FD2-9BE8-967C54956190}">
      <dsp:nvSpPr>
        <dsp:cNvPr id="0" name=""/>
        <dsp:cNvSpPr/>
      </dsp:nvSpPr>
      <dsp:spPr>
        <a:xfrm>
          <a:off x="822920" y="0"/>
          <a:ext cx="9326430" cy="452569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D6407B-A993-4C48-8030-4CD2EE658102}">
      <dsp:nvSpPr>
        <dsp:cNvPr id="0" name=""/>
        <dsp:cNvSpPr/>
      </dsp:nvSpPr>
      <dsp:spPr>
        <a:xfrm>
          <a:off x="2343" y="1357709"/>
          <a:ext cx="3435129" cy="181027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From: Emphasis</a:t>
          </a:r>
        </a:p>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on Answers</a:t>
          </a:r>
        </a:p>
      </dsp:txBody>
      <dsp:txXfrm>
        <a:off x="90714" y="1446080"/>
        <a:ext cx="3258387" cy="1633537"/>
      </dsp:txXfrm>
    </dsp:sp>
    <dsp:sp modelId="{F4735186-B934-4B5E-8A62-75460FFEDBE8}">
      <dsp:nvSpPr>
        <dsp:cNvPr id="0" name=""/>
        <dsp:cNvSpPr/>
      </dsp:nvSpPr>
      <dsp:spPr>
        <a:xfrm>
          <a:off x="3768570" y="1357709"/>
          <a:ext cx="3435129" cy="181027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r>
            <a:rPr lang="en-US" sz="2400" kern="1200" dirty="0"/>
            <a:t>Through: Standards for Math Practices and</a:t>
          </a:r>
        </a:p>
        <a:p>
          <a:pPr marL="0" lvl="0" indent="0" algn="ctr" defTabSz="1066800">
            <a:lnSpc>
              <a:spcPct val="90000"/>
            </a:lnSpc>
            <a:spcBef>
              <a:spcPct val="0"/>
            </a:spcBef>
            <a:spcAft>
              <a:spcPct val="35000"/>
            </a:spcAft>
            <a:buNone/>
          </a:pPr>
          <a:r>
            <a:rPr lang="en-US" sz="2400" kern="1200" dirty="0"/>
            <a:t>Math Teaching Practices</a:t>
          </a:r>
        </a:p>
        <a:p>
          <a:pPr marL="0" lvl="0" indent="0" algn="ctr" defTabSz="1066800">
            <a:lnSpc>
              <a:spcPct val="90000"/>
            </a:lnSpc>
            <a:spcBef>
              <a:spcPct val="0"/>
            </a:spcBef>
            <a:spcAft>
              <a:spcPct val="35000"/>
            </a:spcAft>
            <a:buNone/>
          </a:pPr>
          <a:endParaRPr lang="en-US" sz="2000" kern="1200" dirty="0"/>
        </a:p>
      </dsp:txBody>
      <dsp:txXfrm>
        <a:off x="3856941" y="1446080"/>
        <a:ext cx="3258387" cy="1633537"/>
      </dsp:txXfrm>
    </dsp:sp>
    <dsp:sp modelId="{D2318F6E-23DB-42C0-8185-B46EE6BEDB53}">
      <dsp:nvSpPr>
        <dsp:cNvPr id="0" name=""/>
        <dsp:cNvSpPr/>
      </dsp:nvSpPr>
      <dsp:spPr>
        <a:xfrm>
          <a:off x="7534797" y="1357709"/>
          <a:ext cx="3435129" cy="181027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To: Emphasis on Understanding Mathematics</a:t>
          </a:r>
        </a:p>
      </dsp:txBody>
      <dsp:txXfrm>
        <a:off x="7623168" y="1446080"/>
        <a:ext cx="3258387" cy="16335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F7AB2-074E-42C1-99D0-CC1CFD99DA55}">
      <dsp:nvSpPr>
        <dsp:cNvPr id="0" name=""/>
        <dsp:cNvSpPr/>
      </dsp:nvSpPr>
      <dsp:spPr>
        <a:xfrm>
          <a:off x="4501042" y="2414348"/>
          <a:ext cx="1970186" cy="17225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r>
            <a:rPr lang="en-US" sz="4200" kern="1200" dirty="0"/>
            <a:t>SMP.8</a:t>
          </a:r>
        </a:p>
      </dsp:txBody>
      <dsp:txXfrm>
        <a:off x="4789569" y="2666616"/>
        <a:ext cx="1393132" cy="1218057"/>
      </dsp:txXfrm>
    </dsp:sp>
    <dsp:sp modelId="{18F3AA0F-062A-42F5-957E-F1BBEBAFD686}">
      <dsp:nvSpPr>
        <dsp:cNvPr id="0" name=""/>
        <dsp:cNvSpPr/>
      </dsp:nvSpPr>
      <dsp:spPr>
        <a:xfrm rot="12900000">
          <a:off x="3228633" y="1958609"/>
          <a:ext cx="1555069" cy="56150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E92772-3253-4D6F-95F5-76489391C254}">
      <dsp:nvSpPr>
        <dsp:cNvPr id="0" name=""/>
        <dsp:cNvSpPr/>
      </dsp:nvSpPr>
      <dsp:spPr>
        <a:xfrm>
          <a:off x="2433410" y="1247327"/>
          <a:ext cx="1871677" cy="1092116"/>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155" tIns="97155" rIns="97155" bIns="97155" numCol="1" spcCol="1270" anchor="ctr" anchorCtr="0">
          <a:noAutofit/>
        </a:bodyPr>
        <a:lstStyle/>
        <a:p>
          <a:pPr marL="0" lvl="0" indent="0" algn="ctr" defTabSz="2266950">
            <a:lnSpc>
              <a:spcPct val="90000"/>
            </a:lnSpc>
            <a:spcBef>
              <a:spcPct val="0"/>
            </a:spcBef>
            <a:spcAft>
              <a:spcPct val="35000"/>
            </a:spcAft>
            <a:buNone/>
          </a:pPr>
          <a:r>
            <a:rPr lang="en-US" sz="5100" kern="1200" dirty="0"/>
            <a:t>SMP.2</a:t>
          </a:r>
        </a:p>
      </dsp:txBody>
      <dsp:txXfrm>
        <a:off x="2465397" y="1279314"/>
        <a:ext cx="1807703" cy="1028142"/>
      </dsp:txXfrm>
    </dsp:sp>
    <dsp:sp modelId="{52CAC863-DA07-461B-BEFD-70C1079DF414}">
      <dsp:nvSpPr>
        <dsp:cNvPr id="0" name=""/>
        <dsp:cNvSpPr/>
      </dsp:nvSpPr>
      <dsp:spPr>
        <a:xfrm rot="16200000">
          <a:off x="4672044" y="1224743"/>
          <a:ext cx="1628182" cy="56150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9D112C-FA35-43E8-9F25-4E5C29C428B8}">
      <dsp:nvSpPr>
        <dsp:cNvPr id="0" name=""/>
        <dsp:cNvSpPr/>
      </dsp:nvSpPr>
      <dsp:spPr>
        <a:xfrm>
          <a:off x="4550296" y="181161"/>
          <a:ext cx="1871677" cy="1020483"/>
        </a:xfrm>
        <a:prstGeom prst="roundRect">
          <a:avLst>
            <a:gd name="adj" fmla="val 10000"/>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155" tIns="97155" rIns="97155" bIns="97155" numCol="1" spcCol="1270" anchor="ctr" anchorCtr="0">
          <a:noAutofit/>
        </a:bodyPr>
        <a:lstStyle/>
        <a:p>
          <a:pPr marL="0" lvl="0" indent="0" algn="ctr" defTabSz="2266950">
            <a:lnSpc>
              <a:spcPct val="90000"/>
            </a:lnSpc>
            <a:spcBef>
              <a:spcPct val="0"/>
            </a:spcBef>
            <a:spcAft>
              <a:spcPct val="35000"/>
            </a:spcAft>
            <a:buNone/>
          </a:pPr>
          <a:r>
            <a:rPr lang="en-US" sz="5100" kern="1200" dirty="0"/>
            <a:t>SMP.4</a:t>
          </a:r>
        </a:p>
      </dsp:txBody>
      <dsp:txXfrm>
        <a:off x="4580185" y="211050"/>
        <a:ext cx="1811899" cy="960705"/>
      </dsp:txXfrm>
    </dsp:sp>
    <dsp:sp modelId="{1F4EBCBE-614F-47B3-8544-FD9D07BC15AA}">
      <dsp:nvSpPr>
        <dsp:cNvPr id="0" name=""/>
        <dsp:cNvSpPr/>
      </dsp:nvSpPr>
      <dsp:spPr>
        <a:xfrm rot="19500000">
          <a:off x="6188568" y="1958609"/>
          <a:ext cx="1555069" cy="56150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6DAC68-9C09-4B55-9663-7BB8C53BE233}">
      <dsp:nvSpPr>
        <dsp:cNvPr id="0" name=""/>
        <dsp:cNvSpPr/>
      </dsp:nvSpPr>
      <dsp:spPr>
        <a:xfrm>
          <a:off x="6667183" y="1291880"/>
          <a:ext cx="1871677" cy="1003009"/>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155" tIns="97155" rIns="97155" bIns="97155" numCol="1" spcCol="1270" anchor="ctr" anchorCtr="0">
          <a:noAutofit/>
        </a:bodyPr>
        <a:lstStyle/>
        <a:p>
          <a:pPr marL="0" lvl="0" indent="0" algn="ctr" defTabSz="2266950">
            <a:lnSpc>
              <a:spcPct val="90000"/>
            </a:lnSpc>
            <a:spcBef>
              <a:spcPct val="0"/>
            </a:spcBef>
            <a:spcAft>
              <a:spcPct val="35000"/>
            </a:spcAft>
            <a:buNone/>
          </a:pPr>
          <a:r>
            <a:rPr lang="en-US" sz="5100" kern="1200" dirty="0"/>
            <a:t>SMP.7</a:t>
          </a:r>
        </a:p>
      </dsp:txBody>
      <dsp:txXfrm>
        <a:off x="6696560" y="1321257"/>
        <a:ext cx="1812923" cy="94425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8CB6E7-2633-49C8-A2EF-70167B84661A}" type="datetimeFigureOut">
              <a:rPr lang="en-US" smtClean="0"/>
              <a:t>8/15/2022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641FF7-F706-4C16-83AA-FF1857405640}" type="slidenum">
              <a:rPr lang="en-US" smtClean="0"/>
              <a:t>‹#›</a:t>
            </a:fld>
            <a:endParaRPr lang="en-US"/>
          </a:p>
        </p:txBody>
      </p:sp>
    </p:spTree>
    <p:extLst>
      <p:ext uri="{BB962C8B-B14F-4D97-AF65-F5344CB8AC3E}">
        <p14:creationId xmlns:p14="http://schemas.microsoft.com/office/powerpoint/2010/main" val="1770655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rive.google.com/file/d/1hEGTLP630yarZ-b-QlTDbDy0iiOcE2Qf/view?usp=sharin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ducation.ohio.gov/getattachment/Topics/Learning-in-Ohio/Mathematics/Ohio-s-Learning-Standards-in-Mathematics/MATH-Standards-2017.pdf.aspx?lang=en-U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google.com/search?q=nctm+math+practice+look+fors&amp;rlz=1C1GCEU_enUS820US820&amp;oq=NCTM+math&amp;aqs=chrome.1.69i57j35i39j0i20i263j0l2j69i60l3.3630j0j4&amp;sourceid=chrome&amp;ie=UTF-8"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8851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endParaRPr lang="en-US" b="1" i="0" dirty="0">
              <a:solidFill>
                <a:srgbClr val="222222"/>
              </a:solidFill>
              <a:effectLst/>
              <a:latin typeface="Helvetica Neu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41FF7-F706-4C16-83AA-FF1857405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594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11</a:t>
            </a:fld>
            <a:endParaRPr lang="en-US"/>
          </a:p>
        </p:txBody>
      </p:sp>
    </p:spTree>
    <p:extLst>
      <p:ext uri="{BB962C8B-B14F-4D97-AF65-F5344CB8AC3E}">
        <p14:creationId xmlns:p14="http://schemas.microsoft.com/office/powerpoint/2010/main" val="1547581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12</a:t>
            </a:fld>
            <a:endParaRPr lang="en-US"/>
          </a:p>
        </p:txBody>
      </p:sp>
    </p:spTree>
    <p:extLst>
      <p:ext uri="{BB962C8B-B14F-4D97-AF65-F5344CB8AC3E}">
        <p14:creationId xmlns:p14="http://schemas.microsoft.com/office/powerpoint/2010/main" val="457378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u="sng" dirty="0">
                <a:solidFill>
                  <a:srgbClr val="2E82C3"/>
                </a:solidFill>
                <a:effectLst/>
                <a:latin typeface="Arial" panose="020B0604020202020204" pitchFamily="34" charset="0"/>
                <a:ea typeface="Calibri" panose="020F0502020204030204" pitchFamily="34" charset="0"/>
                <a:hlinkClick r:id="rId3"/>
              </a:rPr>
              <a:t>Ohio’s Learning Standards for Mathematics</a:t>
            </a:r>
            <a:endParaRPr lang="en-US" sz="1100" dirty="0">
              <a:solidFill>
                <a:srgbClr val="4E4D4E"/>
              </a:solidFill>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rgbClr val="4E4D4E"/>
              </a:solidFill>
              <a:effectLst/>
              <a:latin typeface="Arial" panose="020B060402020202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13</a:t>
            </a:fld>
            <a:endParaRPr lang="en-US"/>
          </a:p>
        </p:txBody>
      </p:sp>
    </p:spTree>
    <p:extLst>
      <p:ext uri="{BB962C8B-B14F-4D97-AF65-F5344CB8AC3E}">
        <p14:creationId xmlns:p14="http://schemas.microsoft.com/office/powerpoint/2010/main" val="119415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At this time of this session, please use chat feature to write what comes to your mind when you think about Looking for and Expressing Regularity in Repeated Reasoning.  </a:t>
            </a:r>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3235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200" b="1" dirty="0">
                <a:highlight>
                  <a:srgbClr val="FFFFFF"/>
                </a:highlight>
              </a:rPr>
              <a:t>You can see the exact wording of the Standard for Math Practice 8. </a:t>
            </a:r>
          </a:p>
          <a:p>
            <a:pPr marL="0" marR="0" lvl="0" indent="0" algn="l" defTabSz="1097225" rtl="0" eaLnBrk="1" fontAlgn="auto" latinLnBrk="0" hangingPunct="1">
              <a:lnSpc>
                <a:spcPct val="100000"/>
              </a:lnSpc>
              <a:spcBef>
                <a:spcPts val="0"/>
              </a:spcBef>
              <a:spcAft>
                <a:spcPts val="0"/>
              </a:spcAft>
              <a:buClrTx/>
              <a:buSzTx/>
              <a:buFontTx/>
              <a:buNone/>
              <a:tabLst/>
              <a:defRPr/>
            </a:pPr>
            <a:r>
              <a:rPr lang="en-US" sz="1200" b="1" dirty="0">
                <a:highlight>
                  <a:srgbClr val="FFFFFF"/>
                </a:highlight>
              </a:rPr>
              <a:t>The most important parts of the text is highlighted in yellow</a:t>
            </a:r>
            <a:endParaRPr lang="en-US" b="1" i="0" dirty="0">
              <a:solidFill>
                <a:srgbClr val="777777"/>
              </a:solidFill>
              <a:effectLst/>
              <a:latin typeface="Lato"/>
            </a:endParaRPr>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15</a:t>
            </a:fld>
            <a:endParaRPr lang="en-US"/>
          </a:p>
        </p:txBody>
      </p:sp>
    </p:spTree>
    <p:extLst>
      <p:ext uri="{BB962C8B-B14F-4D97-AF65-F5344CB8AC3E}">
        <p14:creationId xmlns:p14="http://schemas.microsoft.com/office/powerpoint/2010/main" val="4269798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16</a:t>
            </a:fld>
            <a:endParaRPr lang="en-US"/>
          </a:p>
        </p:txBody>
      </p:sp>
    </p:spTree>
    <p:extLst>
      <p:ext uri="{BB962C8B-B14F-4D97-AF65-F5344CB8AC3E}">
        <p14:creationId xmlns:p14="http://schemas.microsoft.com/office/powerpoint/2010/main" val="80641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D9641FF7-F706-4C16-83AA-FF1857405640}" type="slidenum">
              <a:rPr lang="en-US" smtClean="0"/>
              <a:t>17</a:t>
            </a:fld>
            <a:endParaRPr lang="en-US"/>
          </a:p>
        </p:txBody>
      </p:sp>
    </p:spTree>
    <p:extLst>
      <p:ext uri="{BB962C8B-B14F-4D97-AF65-F5344CB8AC3E}">
        <p14:creationId xmlns:p14="http://schemas.microsoft.com/office/powerpoint/2010/main" val="3846769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41FF7-F706-4C16-83AA-FF1857405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239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8782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2</a:t>
            </a:fld>
            <a:endParaRPr lang="en-US"/>
          </a:p>
        </p:txBody>
      </p:sp>
    </p:spTree>
    <p:extLst>
      <p:ext uri="{BB962C8B-B14F-4D97-AF65-F5344CB8AC3E}">
        <p14:creationId xmlns:p14="http://schemas.microsoft.com/office/powerpoint/2010/main" val="587662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2915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21</a:t>
            </a:fld>
            <a:endParaRPr lang="en-US"/>
          </a:p>
        </p:txBody>
      </p:sp>
    </p:spTree>
    <p:extLst>
      <p:ext uri="{BB962C8B-B14F-4D97-AF65-F5344CB8AC3E}">
        <p14:creationId xmlns:p14="http://schemas.microsoft.com/office/powerpoint/2010/main" val="2363675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1" dirty="0"/>
              <a:t>Now, it the time for the first round of BORs or BOR A. </a:t>
            </a:r>
          </a:p>
          <a:p>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Breakout Rooms A are randomly arranged . Each BOR has educators from different grade bands. </a:t>
            </a:r>
            <a:r>
              <a:rPr lang="en-US" b="1" i="1" dirty="0"/>
              <a:t>You have about 10 min to stay in BOR. </a:t>
            </a:r>
          </a:p>
          <a:p>
            <a:endParaRPr lang="en-US" b="1" dirty="0"/>
          </a:p>
          <a:p>
            <a:r>
              <a:rPr lang="en-US" b="1" dirty="0"/>
              <a:t>The intent of your conversation in BOR</a:t>
            </a:r>
            <a:r>
              <a:rPr lang="en-US" b="1" baseline="0" dirty="0"/>
              <a:t>s </a:t>
            </a:r>
            <a:r>
              <a:rPr lang="en-US" b="1" dirty="0"/>
              <a:t>is, by focusing on 4-step process, work on the problem and discuss teaching practices that can support students in developing</a:t>
            </a:r>
            <a:r>
              <a:rPr lang="en-US" b="1" i="1" dirty="0"/>
              <a:t> </a:t>
            </a:r>
            <a:r>
              <a:rPr lang="en-US" b="1" dirty="0"/>
              <a:t>SMP.8 skills.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22</a:t>
            </a:fld>
            <a:endParaRPr lang="en-US"/>
          </a:p>
        </p:txBody>
      </p:sp>
    </p:spTree>
    <p:extLst>
      <p:ext uri="{BB962C8B-B14F-4D97-AF65-F5344CB8AC3E}">
        <p14:creationId xmlns:p14="http://schemas.microsoft.com/office/powerpoint/2010/main" val="3062405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23</a:t>
            </a:fld>
            <a:endParaRPr lang="en-US"/>
          </a:p>
        </p:txBody>
      </p:sp>
    </p:spTree>
    <p:extLst>
      <p:ext uri="{BB962C8B-B14F-4D97-AF65-F5344CB8AC3E}">
        <p14:creationId xmlns:p14="http://schemas.microsoft.com/office/powerpoint/2010/main" val="3910779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BORs’ time is over, join the main room where you have an opportunity to share your thoughts.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24</a:t>
            </a:fld>
            <a:endParaRPr lang="en-US"/>
          </a:p>
        </p:txBody>
      </p:sp>
    </p:spTree>
    <p:extLst>
      <p:ext uri="{BB962C8B-B14F-4D97-AF65-F5344CB8AC3E}">
        <p14:creationId xmlns:p14="http://schemas.microsoft.com/office/powerpoint/2010/main" val="2102911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1" dirty="0"/>
              <a:t>The entire set of SMPs is a tool kit from which each tool can be used as needed. </a:t>
            </a: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b="1" dirty="0"/>
          </a:p>
          <a:p>
            <a:endParaRPr lang="en-US" sz="1400" b="0" i="0" kern="1200" dirty="0">
              <a:solidFill>
                <a:schemeClr val="tx1"/>
              </a:solidFill>
              <a:effectLst/>
              <a:latin typeface="Arial" panose="020B0604020202020204" pitchFamily="34" charset="0"/>
              <a:ea typeface="+mn-ea"/>
              <a:cs typeface="Arial" panose="020B0604020202020204" pitchFamily="34" charset="0"/>
            </a:endParaRPr>
          </a:p>
          <a:p>
            <a:endParaRPr lang="en-US" sz="1400" b="0" i="0" kern="1200" dirty="0">
              <a:solidFill>
                <a:schemeClr val="tx1"/>
              </a:solidFill>
              <a:effectLst/>
              <a:latin typeface="Arial" panose="020B0604020202020204" pitchFamily="34" charset="0"/>
              <a:ea typeface="+mn-ea"/>
              <a:cs typeface="Arial" panose="020B0604020202020204" pitchFamily="34" charset="0"/>
            </a:endParaRPr>
          </a:p>
          <a:p>
            <a:endParaRPr lang="en-US" sz="1400" b="0" i="0" kern="1200" dirty="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25</a:t>
            </a:fld>
            <a:endParaRPr lang="en-US"/>
          </a:p>
        </p:txBody>
      </p:sp>
    </p:spTree>
    <p:extLst>
      <p:ext uri="{BB962C8B-B14F-4D97-AF65-F5344CB8AC3E}">
        <p14:creationId xmlns:p14="http://schemas.microsoft.com/office/powerpoint/2010/main" val="24748505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open-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533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this session, look at this item through the lenses of Repeated Reasoning and 4-step process. </a:t>
            </a:r>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06743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284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5229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6021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800" b="0" i="0" u="none" strike="noStrike" baseline="0" dirty="0">
              <a:solidFill>
                <a:srgbClr val="000000"/>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39280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1327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50448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10074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49146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35</a:t>
            </a:fld>
            <a:endParaRPr lang="en-US"/>
          </a:p>
        </p:txBody>
      </p:sp>
    </p:spTree>
    <p:extLst>
      <p:ext uri="{BB962C8B-B14F-4D97-AF65-F5344CB8AC3E}">
        <p14:creationId xmlns:p14="http://schemas.microsoft.com/office/powerpoint/2010/main" val="3258004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36</a:t>
            </a:fld>
            <a:endParaRPr lang="en-US"/>
          </a:p>
        </p:txBody>
      </p:sp>
    </p:spTree>
    <p:extLst>
      <p:ext uri="{BB962C8B-B14F-4D97-AF65-F5344CB8AC3E}">
        <p14:creationId xmlns:p14="http://schemas.microsoft.com/office/powerpoint/2010/main" val="25115239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0883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a comparison of two practices that are often used together but they are distinct. </a:t>
            </a:r>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38</a:t>
            </a:fld>
            <a:endParaRPr lang="en-US"/>
          </a:p>
        </p:txBody>
      </p:sp>
    </p:spTree>
    <p:extLst>
      <p:ext uri="{BB962C8B-B14F-4D97-AF65-F5344CB8AC3E}">
        <p14:creationId xmlns:p14="http://schemas.microsoft.com/office/powerpoint/2010/main" val="24952657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At this time of presentation, please watch the video. The link to this video is on the slide. </a:t>
            </a:r>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39</a:t>
            </a:fld>
            <a:endParaRPr lang="en-US"/>
          </a:p>
        </p:txBody>
      </p:sp>
    </p:spTree>
    <p:extLst>
      <p:ext uri="{BB962C8B-B14F-4D97-AF65-F5344CB8AC3E}">
        <p14:creationId xmlns:p14="http://schemas.microsoft.com/office/powerpoint/2010/main" val="3220361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4</a:t>
            </a:fld>
            <a:endParaRPr lang="en-US"/>
          </a:p>
        </p:txBody>
      </p:sp>
    </p:spTree>
    <p:extLst>
      <p:ext uri="{BB962C8B-B14F-4D97-AF65-F5344CB8AC3E}">
        <p14:creationId xmlns:p14="http://schemas.microsoft.com/office/powerpoint/2010/main" val="24108950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C0D0D"/>
              </a:solidFill>
              <a:effectLst/>
              <a:latin typeface="iStock Maquette"/>
            </a:endParaRPr>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40</a:t>
            </a:fld>
            <a:endParaRPr lang="en-US"/>
          </a:p>
        </p:txBody>
      </p:sp>
    </p:spTree>
    <p:extLst>
      <p:ext uri="{BB962C8B-B14F-4D97-AF65-F5344CB8AC3E}">
        <p14:creationId xmlns:p14="http://schemas.microsoft.com/office/powerpoint/2010/main" val="2729284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41</a:t>
            </a:fld>
            <a:endParaRPr lang="en-US"/>
          </a:p>
        </p:txBody>
      </p:sp>
    </p:spTree>
    <p:extLst>
      <p:ext uri="{BB962C8B-B14F-4D97-AF65-F5344CB8AC3E}">
        <p14:creationId xmlns:p14="http://schemas.microsoft.com/office/powerpoint/2010/main" val="41136261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42</a:t>
            </a:fld>
            <a:endParaRPr lang="en-US"/>
          </a:p>
        </p:txBody>
      </p:sp>
    </p:spTree>
    <p:extLst>
      <p:ext uri="{BB962C8B-B14F-4D97-AF65-F5344CB8AC3E}">
        <p14:creationId xmlns:p14="http://schemas.microsoft.com/office/powerpoint/2010/main" val="3165951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D9641FF7-F706-4C16-83AA-FF1857405640}" type="slidenum">
              <a:rPr lang="en-US" smtClean="0"/>
              <a:t>43</a:t>
            </a:fld>
            <a:endParaRPr lang="en-US"/>
          </a:p>
        </p:txBody>
      </p:sp>
    </p:spTree>
    <p:extLst>
      <p:ext uri="{BB962C8B-B14F-4D97-AF65-F5344CB8AC3E}">
        <p14:creationId xmlns:p14="http://schemas.microsoft.com/office/powerpoint/2010/main" val="41327796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54595F"/>
              </a:solidFill>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41FF7-F706-4C16-83AA-FF1857405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3472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45</a:t>
            </a:fld>
            <a:endParaRPr lang="en-US"/>
          </a:p>
        </p:txBody>
      </p:sp>
    </p:spTree>
    <p:extLst>
      <p:ext uri="{BB962C8B-B14F-4D97-AF65-F5344CB8AC3E}">
        <p14:creationId xmlns:p14="http://schemas.microsoft.com/office/powerpoint/2010/main" val="18258284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Next, is an opportunity to explore the progressions of Standard for Math </a:t>
            </a:r>
            <a:r>
              <a:rPr kumimoji="0" lang="en-US" sz="1200" b="0" i="0" u="none" strike="noStrike" kern="1200" cap="none" spc="0" normalizeH="0" baseline="0" noProof="0" dirty="0">
                <a:ln>
                  <a:noFill/>
                </a:ln>
                <a:solidFill>
                  <a:srgbClr val="0070C0"/>
                </a:solidFill>
                <a:effectLst/>
                <a:uLnTx/>
                <a:uFillTx/>
                <a:latin typeface="Arial"/>
                <a:ea typeface="+mn-ea"/>
                <a:cs typeface="Arial"/>
              </a:rPr>
              <a:t>Practice 8. </a:t>
            </a:r>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46</a:t>
            </a:fld>
            <a:endParaRPr lang="en-US"/>
          </a:p>
        </p:txBody>
      </p:sp>
    </p:spTree>
    <p:extLst>
      <p:ext uri="{BB962C8B-B14F-4D97-AF65-F5344CB8AC3E}">
        <p14:creationId xmlns:p14="http://schemas.microsoft.com/office/powerpoint/2010/main" val="20252948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This slide and the next three slides are Standards for Math Practice 8 Progressions from K to HS.</a:t>
            </a:r>
          </a:p>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Not only the Content Standards but Math Practices progress from K to HS.</a:t>
            </a:r>
          </a:p>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The link to this document is available in the chat. You will need an access to it while working in the next round of BO rooms.</a:t>
            </a:r>
          </a:p>
          <a:p>
            <a:endParaRPr lang="en-US" b="0" dirty="0"/>
          </a:p>
          <a:p>
            <a:endParaRPr lang="en-US" b="0" dirty="0"/>
          </a:p>
          <a:p>
            <a:endParaRPr lang="en-US" b="0" dirty="0"/>
          </a:p>
          <a:p>
            <a:endParaRPr lang="en-US" b="0" dirty="0"/>
          </a:p>
          <a:p>
            <a:r>
              <a:rPr lang="en-US" b="0" dirty="0"/>
              <a:t>https://education.ohio.gov/getattachment/Topics/Learning-in-Ohio/Mathematics/Model-Curricula-in-Mathematics/Standards-for-Mathematical-Practice/ohio-standards-for-mathematical-practice-progressions.pdf.aspx?lang=en-US</a:t>
            </a:r>
          </a:p>
          <a:p>
            <a:endParaRPr lang="en-US" b="1" dirty="0"/>
          </a:p>
        </p:txBody>
      </p:sp>
      <p:sp>
        <p:nvSpPr>
          <p:cNvPr id="4" name="Slide Number Placeholder 3"/>
          <p:cNvSpPr>
            <a:spLocks noGrp="1"/>
          </p:cNvSpPr>
          <p:nvPr>
            <p:ph type="sldNum" sz="quarter" idx="5"/>
          </p:nvPr>
        </p:nvSpPr>
        <p:spPr/>
        <p:txBody>
          <a:bodyPr/>
          <a:lstStyle/>
          <a:p>
            <a:fld id="{D9641FF7-F706-4C16-83AA-FF1857405640}" type="slidenum">
              <a:rPr lang="en-US" smtClean="0"/>
              <a:t>47</a:t>
            </a:fld>
            <a:endParaRPr lang="en-US"/>
          </a:p>
        </p:txBody>
      </p:sp>
    </p:spTree>
    <p:extLst>
      <p:ext uri="{BB962C8B-B14F-4D97-AF65-F5344CB8AC3E}">
        <p14:creationId xmlns:p14="http://schemas.microsoft.com/office/powerpoint/2010/main" val="21317548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In this round of BOR B, work on the task </a:t>
            </a:r>
            <a:r>
              <a:rPr lang="en-US" b="1" baseline="0" dirty="0"/>
              <a:t>t</a:t>
            </a:r>
            <a:r>
              <a:rPr lang="en-US" b="1" dirty="0"/>
              <a:t>hrough the lenses of Standards for Math Practice Progressions document.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51</a:t>
            </a:fld>
            <a:endParaRPr lang="en-US"/>
          </a:p>
        </p:txBody>
      </p:sp>
    </p:spTree>
    <p:extLst>
      <p:ext uri="{BB962C8B-B14F-4D97-AF65-F5344CB8AC3E}">
        <p14:creationId xmlns:p14="http://schemas.microsoft.com/office/powerpoint/2010/main" val="20019391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slide can be accessed from </a:t>
            </a:r>
            <a:r>
              <a:rPr lang="en-US" b="1" dirty="0" err="1"/>
              <a:t>Jamboard</a:t>
            </a:r>
            <a:r>
              <a:rPr lang="en-US"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Using this task and Math Practice Progression document as a reference, relate the task to the Progressions.</a:t>
            </a:r>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52</a:t>
            </a:fld>
            <a:endParaRPr lang="en-US"/>
          </a:p>
        </p:txBody>
      </p:sp>
    </p:spTree>
    <p:extLst>
      <p:ext uri="{BB962C8B-B14F-4D97-AF65-F5344CB8AC3E}">
        <p14:creationId xmlns:p14="http://schemas.microsoft.com/office/powerpoint/2010/main" val="1277711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5</a:t>
            </a:fld>
            <a:endParaRPr lang="en-US"/>
          </a:p>
        </p:txBody>
      </p:sp>
    </p:spTree>
    <p:extLst>
      <p:ext uri="{BB962C8B-B14F-4D97-AF65-F5344CB8AC3E}">
        <p14:creationId xmlns:p14="http://schemas.microsoft.com/office/powerpoint/2010/main" val="22699041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BORs’ time is over, it is an opportunity to share your thoughts. </a:t>
            </a:r>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53</a:t>
            </a:fld>
            <a:endParaRPr lang="en-US"/>
          </a:p>
        </p:txBody>
      </p:sp>
    </p:spTree>
    <p:extLst>
      <p:ext uri="{BB962C8B-B14F-4D97-AF65-F5344CB8AC3E}">
        <p14:creationId xmlns:p14="http://schemas.microsoft.com/office/powerpoint/2010/main" val="31416451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D9641FF7-F706-4C16-83AA-FF1857405640}" type="slidenum">
              <a:rPr lang="en-US" smtClean="0"/>
              <a:t>54</a:t>
            </a:fld>
            <a:endParaRPr lang="en-US"/>
          </a:p>
        </p:txBody>
      </p:sp>
    </p:spTree>
    <p:extLst>
      <p:ext uri="{BB962C8B-B14F-4D97-AF65-F5344CB8AC3E}">
        <p14:creationId xmlns:p14="http://schemas.microsoft.com/office/powerpoint/2010/main" val="27854606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https://www.google.com/search?q=nctm+math+practice+look+fors&amp;rlz=1C1GCEU_enUS820US820&amp;oq=NCTM+math&amp;aqs=chrome.1.69i57j35i39j0i20i263j0l2j69i60l3.3630j0j4&amp;sourceid=chrome&amp;ie=UTF-8</a:t>
            </a: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78369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000000"/>
                </a:solidFill>
                <a:latin typeface="Calibri" panose="020F0502020204030204" pitchFamily="34" charset="0"/>
              </a:rPr>
              <a:t>This is a rubric for the teachers to assess tasks they selected to develop SMP.8.</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56</a:t>
            </a:fld>
            <a:endParaRPr lang="en-US"/>
          </a:p>
        </p:txBody>
      </p:sp>
    </p:spTree>
    <p:extLst>
      <p:ext uri="{BB962C8B-B14F-4D97-AF65-F5344CB8AC3E}">
        <p14:creationId xmlns:p14="http://schemas.microsoft.com/office/powerpoint/2010/main" val="13548182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This rubric is </a:t>
            </a:r>
            <a:r>
              <a:rPr lang="en-US" b="1" dirty="0"/>
              <a:t>to help teachers to evaluate students’ ability to use SMP.8 or Look for and express regularity in repeated reasoning. </a:t>
            </a:r>
          </a:p>
          <a:p>
            <a:r>
              <a:rPr lang="en-US" b="1" dirty="0"/>
              <a:t>Teachers can rewrite this rubric so that it can become the tool for the students</a:t>
            </a:r>
          </a:p>
          <a:p>
            <a:endParaRPr lang="en-US" b="1"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57</a:t>
            </a:fld>
            <a:endParaRPr lang="en-US"/>
          </a:p>
        </p:txBody>
      </p:sp>
    </p:spTree>
    <p:extLst>
      <p:ext uri="{BB962C8B-B14F-4D97-AF65-F5344CB8AC3E}">
        <p14:creationId xmlns:p14="http://schemas.microsoft.com/office/powerpoint/2010/main" val="2647256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58</a:t>
            </a:fld>
            <a:endParaRPr lang="en-US"/>
          </a:p>
        </p:txBody>
      </p:sp>
    </p:spTree>
    <p:extLst>
      <p:ext uri="{BB962C8B-B14F-4D97-AF65-F5344CB8AC3E}">
        <p14:creationId xmlns:p14="http://schemas.microsoft.com/office/powerpoint/2010/main" val="23262516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59</a:t>
            </a:fld>
            <a:endParaRPr lang="en-US"/>
          </a:p>
        </p:txBody>
      </p:sp>
    </p:spTree>
    <p:extLst>
      <p:ext uri="{BB962C8B-B14F-4D97-AF65-F5344CB8AC3E}">
        <p14:creationId xmlns:p14="http://schemas.microsoft.com/office/powerpoint/2010/main" val="27883303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couple slides show references and </a:t>
            </a:r>
            <a:r>
              <a:rPr lang="en-US" dirty="0" err="1"/>
              <a:t>resorses</a:t>
            </a:r>
            <a:r>
              <a:rPr lang="en-US" dirty="0"/>
              <a:t> I used for this presentation. </a:t>
            </a:r>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58830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Standards for MP: https://education.ohio.gov/getattachment/Topics/Learning-in-Ohio/Mathematics/Model-Curricula-in-Mathematics/Standards-for-Mathematical-Practice/Standards-for-Mathematical-Practice.pdf.aspx</a:t>
            </a:r>
          </a:p>
        </p:txBody>
      </p:sp>
      <p:sp>
        <p:nvSpPr>
          <p:cNvPr id="4" name="Slide Number Placeholder 3"/>
          <p:cNvSpPr>
            <a:spLocks noGrp="1"/>
          </p:cNvSpPr>
          <p:nvPr>
            <p:ph type="sldNum" sz="quarter" idx="5"/>
          </p:nvPr>
        </p:nvSpPr>
        <p:spPr/>
        <p:txBody>
          <a:bodyPr/>
          <a:lstStyle/>
          <a:p>
            <a:fld id="{A88EB8E9-7E05-4C60-A58D-798732DD5BFE}" type="slidenum">
              <a:rPr lang="en-US" smtClean="0"/>
              <a:t>63</a:t>
            </a:fld>
            <a:endParaRPr lang="en-US"/>
          </a:p>
        </p:txBody>
      </p:sp>
    </p:spTree>
    <p:extLst>
      <p:ext uri="{BB962C8B-B14F-4D97-AF65-F5344CB8AC3E}">
        <p14:creationId xmlns:p14="http://schemas.microsoft.com/office/powerpoint/2010/main" val="37747739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64</a:t>
            </a:fld>
            <a:endParaRPr lang="en-US"/>
          </a:p>
        </p:txBody>
      </p:sp>
    </p:spTree>
    <p:extLst>
      <p:ext uri="{BB962C8B-B14F-4D97-AF65-F5344CB8AC3E}">
        <p14:creationId xmlns:p14="http://schemas.microsoft.com/office/powerpoint/2010/main" val="3972832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0807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8307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7447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41FF7-F706-4C16-83AA-FF1857405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4202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500CAA-364C-4E63-AB1A-9EE126BDEE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99050" y="499282"/>
            <a:ext cx="10341629" cy="646331"/>
          </a:xfrm>
        </p:spPr>
        <p:txBody>
          <a:bodyPr wrap="square" lIns="0" tIns="0" rIns="0" bIns="0" anchor="b" anchorCtr="0">
            <a:spAutoFit/>
          </a:bodyPr>
          <a:lstStyle>
            <a:lvl1pPr algn="l">
              <a:defRPr sz="4200" b="1">
                <a:solidFill>
                  <a:schemeClr val="bg1"/>
                </a:solidFill>
              </a:defRPr>
            </a:lvl1pPr>
          </a:lstStyle>
          <a:p>
            <a:r>
              <a:rPr lang="en-US" dirty="0"/>
              <a:t>Presentation Title</a:t>
            </a:r>
          </a:p>
        </p:txBody>
      </p:sp>
      <p:sp>
        <p:nvSpPr>
          <p:cNvPr id="3" name="Subtitle 2"/>
          <p:cNvSpPr>
            <a:spLocks noGrp="1"/>
          </p:cNvSpPr>
          <p:nvPr>
            <p:ph type="subTitle" idx="1" hasCustomPrompt="1"/>
          </p:nvPr>
        </p:nvSpPr>
        <p:spPr>
          <a:xfrm>
            <a:off x="199050" y="5651272"/>
            <a:ext cx="6930956" cy="430887"/>
          </a:xfrm>
        </p:spPr>
        <p:txBody>
          <a:bodyPr wrap="square" lIns="0" tIns="0" rIns="0" bIns="0" anchor="t" anchorCtr="0">
            <a:spAutoFit/>
          </a:bodyPr>
          <a:lstStyle>
            <a:lvl1pPr marL="0" indent="0" algn="l">
              <a:buNone/>
              <a:defRPr sz="2800">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a:t>Presenter ∙ Date</a:t>
            </a:r>
          </a:p>
        </p:txBody>
      </p:sp>
    </p:spTree>
    <p:extLst>
      <p:ext uri="{BB962C8B-B14F-4D97-AF65-F5344CB8AC3E}">
        <p14:creationId xmlns:p14="http://schemas.microsoft.com/office/powerpoint/2010/main" val="1592861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1"/>
            <a:ext cx="10972800" cy="646331"/>
          </a:xfrm>
        </p:spPr>
        <p:txBody>
          <a:bodyPr>
            <a:spAutoFit/>
          </a:bodyPr>
          <a:lstStyle>
            <a:lvl1pPr>
              <a:defRPr sz="4200" b="1">
                <a:solidFill>
                  <a:srgbClr val="C00000"/>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1580159"/>
            <a:ext cx="10972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AB5E75AE-0F77-FF4F-A8B7-BE682401DD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48643"/>
            <a:ext cx="12192000" cy="812800"/>
          </a:xfrm>
          <a:prstGeom prst="rect">
            <a:avLst/>
          </a:prstGeom>
        </p:spPr>
      </p:pic>
    </p:spTree>
    <p:extLst>
      <p:ext uri="{BB962C8B-B14F-4D97-AF65-F5344CB8AC3E}">
        <p14:creationId xmlns:p14="http://schemas.microsoft.com/office/powerpoint/2010/main" val="2327088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0"/>
            <a:ext cx="12191997" cy="6857998"/>
          </a:xfrm>
          <a:prstGeom prst="rect">
            <a:avLst/>
          </a:prstGeom>
        </p:spPr>
      </p:pic>
      <p:sp>
        <p:nvSpPr>
          <p:cNvPr id="2" name="Title 1"/>
          <p:cNvSpPr>
            <a:spLocks noGrp="1"/>
          </p:cNvSpPr>
          <p:nvPr>
            <p:ph type="ctrTitle"/>
          </p:nvPr>
        </p:nvSpPr>
        <p:spPr>
          <a:xfrm>
            <a:off x="206396" y="446830"/>
            <a:ext cx="10363200" cy="641201"/>
          </a:xfrm>
        </p:spPr>
        <p:txBody>
          <a:bodyPr lIns="0" tIns="0" rIns="0" bIns="0" anchor="b" anchorCtr="0">
            <a:spAutoFit/>
          </a:bodyPr>
          <a:lstStyle>
            <a:lvl1pPr algn="l">
              <a:defRPr sz="4167"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06396" y="5654136"/>
            <a:ext cx="8534400" cy="436017"/>
          </a:xfrm>
        </p:spPr>
        <p:txBody>
          <a:bodyPr lIns="0" tIns="0" rIns="0" bIns="0" anchor="t" anchorCtr="0">
            <a:spAutoFit/>
          </a:bodyPr>
          <a:lstStyle>
            <a:lvl1pPr marL="0" indent="0" algn="l">
              <a:buNone/>
              <a:defRPr sz="2833">
                <a:solidFill>
                  <a:srgbClr val="CD0920"/>
                </a:solidFill>
              </a:defRPr>
            </a:lvl1pPr>
            <a:lvl2pPr marL="457159" indent="0" algn="ctr">
              <a:buNone/>
              <a:defRPr>
                <a:solidFill>
                  <a:schemeClr val="tx1">
                    <a:tint val="75000"/>
                  </a:schemeClr>
                </a:solidFill>
              </a:defRPr>
            </a:lvl2pPr>
            <a:lvl3pPr marL="914318" indent="0" algn="ctr">
              <a:buNone/>
              <a:defRPr>
                <a:solidFill>
                  <a:schemeClr val="tx1">
                    <a:tint val="75000"/>
                  </a:schemeClr>
                </a:solidFill>
              </a:defRPr>
            </a:lvl3pPr>
            <a:lvl4pPr marL="1371477" indent="0" algn="ctr">
              <a:buNone/>
              <a:defRPr>
                <a:solidFill>
                  <a:schemeClr val="tx1">
                    <a:tint val="75000"/>
                  </a:schemeClr>
                </a:solidFill>
              </a:defRPr>
            </a:lvl4pPr>
            <a:lvl5pPr marL="1828635" indent="0" algn="ctr">
              <a:buNone/>
              <a:defRPr>
                <a:solidFill>
                  <a:schemeClr val="tx1">
                    <a:tint val="75000"/>
                  </a:schemeClr>
                </a:solidFill>
              </a:defRPr>
            </a:lvl5pPr>
            <a:lvl6pPr marL="2285794" indent="0" algn="ctr">
              <a:buNone/>
              <a:defRPr>
                <a:solidFill>
                  <a:schemeClr val="tx1">
                    <a:tint val="75000"/>
                  </a:schemeClr>
                </a:solidFill>
              </a:defRPr>
            </a:lvl6pPr>
            <a:lvl7pPr marL="2742953" indent="0" algn="ctr">
              <a:buNone/>
              <a:defRPr>
                <a:solidFill>
                  <a:schemeClr val="tx1">
                    <a:tint val="75000"/>
                  </a:schemeClr>
                </a:solidFill>
              </a:defRPr>
            </a:lvl7pPr>
            <a:lvl8pPr marL="3200112" indent="0" algn="ctr">
              <a:buNone/>
              <a:defRPr>
                <a:solidFill>
                  <a:schemeClr val="tx1">
                    <a:tint val="75000"/>
                  </a:schemeClr>
                </a:solidFill>
              </a:defRPr>
            </a:lvl8pPr>
            <a:lvl9pPr marL="3657271"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572517685"/>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44003"/>
            <a:ext cx="12192000" cy="717550"/>
          </a:xfrm>
          <a:prstGeom prst="rect">
            <a:avLst/>
          </a:prstGeom>
        </p:spPr>
      </p:pic>
      <p:sp>
        <p:nvSpPr>
          <p:cNvPr id="2" name="Title 1"/>
          <p:cNvSpPr>
            <a:spLocks noGrp="1"/>
          </p:cNvSpPr>
          <p:nvPr>
            <p:ph type="title"/>
          </p:nvPr>
        </p:nvSpPr>
        <p:spPr>
          <a:xfrm>
            <a:off x="609600" y="457203"/>
            <a:ext cx="10972800" cy="641201"/>
          </a:xfrm>
        </p:spPr>
        <p:txBody>
          <a:bodyPr>
            <a:spAutoFit/>
          </a:bodyPr>
          <a:lstStyle>
            <a:lvl1pPr>
              <a:defRPr sz="4167"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609600" y="1257154"/>
            <a:ext cx="10972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3063376"/>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99051" y="499283"/>
            <a:ext cx="10341629" cy="646331"/>
          </a:xfrm>
        </p:spPr>
        <p:txBody>
          <a:bodyPr wrap="square" lIns="0" tIns="0" rIns="0" bIns="0" anchor="b" anchorCtr="0">
            <a:spAutoFit/>
          </a:bodyPr>
          <a:lstStyle>
            <a:lvl1pPr algn="l">
              <a:defRPr sz="4167" b="1">
                <a:solidFill>
                  <a:schemeClr val="bg1"/>
                </a:solidFill>
              </a:defRPr>
            </a:lvl1pPr>
          </a:lstStyle>
          <a:p>
            <a:r>
              <a:rPr lang="en-US" dirty="0"/>
              <a:t>Presentation Title</a:t>
            </a:r>
          </a:p>
        </p:txBody>
      </p:sp>
      <p:sp>
        <p:nvSpPr>
          <p:cNvPr id="3" name="Subtitle 2"/>
          <p:cNvSpPr>
            <a:spLocks noGrp="1"/>
          </p:cNvSpPr>
          <p:nvPr>
            <p:ph type="subTitle" idx="1" hasCustomPrompt="1"/>
          </p:nvPr>
        </p:nvSpPr>
        <p:spPr>
          <a:xfrm>
            <a:off x="199050" y="5651272"/>
            <a:ext cx="6930956" cy="436017"/>
          </a:xfrm>
        </p:spPr>
        <p:txBody>
          <a:bodyPr wrap="square" lIns="0" tIns="0" rIns="0" bIns="0" anchor="t" anchorCtr="0">
            <a:spAutoFit/>
          </a:bodyPr>
          <a:lstStyle>
            <a:lvl1pPr marL="0" indent="0" algn="l">
              <a:buNone/>
              <a:defRPr sz="2833">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a:t>Presenter ∙ Date</a:t>
            </a:r>
          </a:p>
        </p:txBody>
      </p:sp>
    </p:spTree>
    <p:extLst>
      <p:ext uri="{BB962C8B-B14F-4D97-AF65-F5344CB8AC3E}">
        <p14:creationId xmlns:p14="http://schemas.microsoft.com/office/powerpoint/2010/main" val="53582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2"/>
            <a:ext cx="10972800" cy="646331"/>
          </a:xfrm>
        </p:spPr>
        <p:txBody>
          <a:bodyPr>
            <a:spAutoFit/>
          </a:bodyPr>
          <a:lstStyle>
            <a:lvl1pPr>
              <a:defRPr sz="4167" b="1">
                <a:solidFill>
                  <a:srgbClr val="C00000"/>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1580159"/>
            <a:ext cx="10972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AB5E75AE-0F77-FF4F-A8B7-BE682401DD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48643"/>
            <a:ext cx="12192000" cy="812800"/>
          </a:xfrm>
          <a:prstGeom prst="rect">
            <a:avLst/>
          </a:prstGeom>
        </p:spPr>
      </p:pic>
    </p:spTree>
    <p:extLst>
      <p:ext uri="{BB962C8B-B14F-4D97-AF65-F5344CB8AC3E}">
        <p14:creationId xmlns:p14="http://schemas.microsoft.com/office/powerpoint/2010/main" val="9213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99051" y="660865"/>
            <a:ext cx="10341629" cy="484748"/>
          </a:xfrm>
        </p:spPr>
        <p:txBody>
          <a:bodyPr wrap="square" lIns="0" tIns="0" rIns="0" bIns="0" anchor="b" anchorCtr="0">
            <a:spAutoFit/>
          </a:bodyPr>
          <a:lstStyle>
            <a:lvl1pPr algn="l">
              <a:defRPr sz="3150" b="1">
                <a:solidFill>
                  <a:schemeClr val="bg1"/>
                </a:solidFill>
              </a:defRPr>
            </a:lvl1pPr>
          </a:lstStyle>
          <a:p>
            <a:r>
              <a:rPr lang="en-US" dirty="0"/>
              <a:t>Presentation Title</a:t>
            </a:r>
          </a:p>
        </p:txBody>
      </p:sp>
      <p:sp>
        <p:nvSpPr>
          <p:cNvPr id="3" name="Subtitle 2"/>
          <p:cNvSpPr>
            <a:spLocks noGrp="1"/>
          </p:cNvSpPr>
          <p:nvPr>
            <p:ph type="subTitle" idx="1" hasCustomPrompt="1"/>
          </p:nvPr>
        </p:nvSpPr>
        <p:spPr>
          <a:xfrm>
            <a:off x="199051" y="5651272"/>
            <a:ext cx="6930956" cy="323165"/>
          </a:xfrm>
        </p:spPr>
        <p:txBody>
          <a:bodyPr wrap="square" lIns="0" tIns="0" rIns="0" bIns="0" anchor="t" anchorCtr="0">
            <a:spAutoFit/>
          </a:bodyPr>
          <a:lstStyle>
            <a:lvl1pPr marL="0" indent="0" algn="l">
              <a:buNone/>
              <a:defRPr sz="2100">
                <a:solidFill>
                  <a:schemeClr val="tx1">
                    <a:tint val="75000"/>
                  </a:schemeClr>
                </a:solidFill>
              </a:defRPr>
            </a:lvl1pPr>
            <a:lvl2pPr marL="342886" indent="0" algn="ctr">
              <a:buNone/>
              <a:defRPr>
                <a:solidFill>
                  <a:schemeClr val="tx1">
                    <a:tint val="75000"/>
                  </a:schemeClr>
                </a:solidFill>
              </a:defRPr>
            </a:lvl2pPr>
            <a:lvl3pPr marL="685773"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1"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0" indent="0" algn="ctr">
              <a:buNone/>
              <a:defRPr>
                <a:solidFill>
                  <a:schemeClr val="tx1">
                    <a:tint val="75000"/>
                  </a:schemeClr>
                </a:solidFill>
              </a:defRPr>
            </a:lvl9pPr>
          </a:lstStyle>
          <a:p>
            <a:r>
              <a:rPr lang="en-US" dirty="0"/>
              <a:t>Presenter ∙ Date</a:t>
            </a:r>
          </a:p>
        </p:txBody>
      </p:sp>
    </p:spTree>
    <p:extLst>
      <p:ext uri="{BB962C8B-B14F-4D97-AF65-F5344CB8AC3E}">
        <p14:creationId xmlns:p14="http://schemas.microsoft.com/office/powerpoint/2010/main" val="339459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7200"/>
            <a:ext cx="10972800" cy="681836"/>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139037"/>
            <a:ext cx="10972800" cy="4525963"/>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7111041"/>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457182" rtl="0" eaLnBrk="1" latinLnBrk="0" hangingPunct="1">
        <a:spcBef>
          <a:spcPct val="0"/>
        </a:spcBef>
        <a:buNone/>
        <a:defRPr sz="4200" b="1" kern="1200">
          <a:solidFill>
            <a:srgbClr val="C00000"/>
          </a:solidFill>
          <a:latin typeface="Arial"/>
          <a:ea typeface="+mj-ea"/>
          <a:cs typeface="Arial"/>
        </a:defRPr>
      </a:lvl1pPr>
    </p:titleStyle>
    <p:bodyStyle>
      <a:lvl1pPr marL="227004" indent="-227004" algn="l" defTabSz="457182" rtl="0" eaLnBrk="1" latinLnBrk="0" hangingPunct="1">
        <a:spcBef>
          <a:spcPct val="20000"/>
        </a:spcBef>
        <a:buFont typeface="Arial"/>
        <a:buChar char="•"/>
        <a:defRPr sz="3200" kern="1200">
          <a:solidFill>
            <a:schemeClr val="tx1"/>
          </a:solidFill>
          <a:latin typeface="Arial"/>
          <a:ea typeface="+mn-ea"/>
          <a:cs typeface="Arial"/>
        </a:defRPr>
      </a:lvl1pPr>
      <a:lvl2pPr marL="571477" indent="-225416" algn="l" defTabSz="457182" rtl="0" eaLnBrk="1" latinLnBrk="0" hangingPunct="1">
        <a:spcBef>
          <a:spcPct val="20000"/>
        </a:spcBef>
        <a:buFont typeface="Arial"/>
        <a:buChar char="–"/>
        <a:defRPr sz="3200" kern="1200">
          <a:solidFill>
            <a:schemeClr val="tx1"/>
          </a:solidFill>
          <a:latin typeface="Arial"/>
          <a:ea typeface="+mn-ea"/>
          <a:cs typeface="Arial"/>
        </a:defRPr>
      </a:lvl2pPr>
      <a:lvl3pPr marL="1025484" indent="-228591" algn="l" defTabSz="457182" rtl="0" eaLnBrk="1" latinLnBrk="0" hangingPunct="1">
        <a:spcBef>
          <a:spcPct val="20000"/>
        </a:spcBef>
        <a:buFont typeface="Arial"/>
        <a:buChar char="•"/>
        <a:defRPr sz="3200" kern="1200">
          <a:solidFill>
            <a:schemeClr val="tx1"/>
          </a:solidFill>
          <a:latin typeface="Arial"/>
          <a:ea typeface="+mn-ea"/>
          <a:cs typeface="Arial"/>
        </a:defRPr>
      </a:lvl3pPr>
      <a:lvl4pPr marL="1490604" indent="-228591" algn="l" defTabSz="457182" rtl="0" eaLnBrk="1" latinLnBrk="0" hangingPunct="1">
        <a:spcBef>
          <a:spcPct val="20000"/>
        </a:spcBef>
        <a:buFont typeface="Arial"/>
        <a:buChar char="–"/>
        <a:defRPr sz="3200" kern="1200">
          <a:solidFill>
            <a:schemeClr val="tx1"/>
          </a:solidFill>
          <a:latin typeface="Arial"/>
          <a:ea typeface="+mn-ea"/>
          <a:cs typeface="Arial"/>
        </a:defRPr>
      </a:lvl4pPr>
      <a:lvl5pPr marL="1947785" indent="-228591" algn="l" defTabSz="457182" rtl="0" eaLnBrk="1" latinLnBrk="0" hangingPunct="1">
        <a:spcBef>
          <a:spcPct val="20000"/>
        </a:spcBef>
        <a:buFont typeface="Arial"/>
        <a:buChar char="»"/>
        <a:defRPr sz="3200" kern="1200">
          <a:solidFill>
            <a:schemeClr val="tx1"/>
          </a:solidFill>
          <a:latin typeface="Arial"/>
          <a:ea typeface="+mn-ea"/>
          <a:cs typeface="Arial"/>
        </a:defRPr>
      </a:lvl5pPr>
      <a:lvl6pPr marL="2514499" indent="-228591"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1"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1"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5" indent="-228591"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3"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7200"/>
            <a:ext cx="10972800" cy="681836"/>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609600" y="1297789"/>
            <a:ext cx="10972800" cy="4525963"/>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8347723"/>
      </p:ext>
    </p:extLst>
  </p:cSld>
  <p:clrMap bg1="lt1" tx1="dk1" bg2="lt2" tx2="dk2" accent1="accent1" accent2="accent2" accent3="accent3" accent4="accent4" accent5="accent5" accent6="accent6" hlink="hlink" folHlink="folHlink"/>
  <p:sldLayoutIdLst>
    <p:sldLayoutId id="2147483666" r:id="rId1"/>
    <p:sldLayoutId id="2147483667" r:id="rId2"/>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xStyles>
    <p:titleStyle>
      <a:lvl1pPr algn="ctr" defTabSz="457159" rtl="0" eaLnBrk="1" latinLnBrk="0" hangingPunct="1">
        <a:spcBef>
          <a:spcPct val="0"/>
        </a:spcBef>
        <a:buNone/>
        <a:defRPr sz="4167" b="1" kern="1200">
          <a:solidFill>
            <a:srgbClr val="C00000"/>
          </a:solidFill>
          <a:latin typeface="Arial"/>
          <a:ea typeface="+mj-ea"/>
          <a:cs typeface="Arial"/>
        </a:defRPr>
      </a:lvl1pPr>
    </p:titleStyle>
    <p:bodyStyle>
      <a:lvl1pPr marL="226993" indent="-226993" algn="l" defTabSz="457159" rtl="0" eaLnBrk="1" latinLnBrk="0" hangingPunct="1">
        <a:spcBef>
          <a:spcPct val="20000"/>
        </a:spcBef>
        <a:buFont typeface="Arial"/>
        <a:buChar char="•"/>
        <a:defRPr sz="3250" kern="1200">
          <a:solidFill>
            <a:schemeClr val="tx1"/>
          </a:solidFill>
          <a:latin typeface="Arial"/>
          <a:ea typeface="+mn-ea"/>
          <a:cs typeface="Arial"/>
        </a:defRPr>
      </a:lvl1pPr>
      <a:lvl2pPr marL="571449" indent="-225404" algn="l" defTabSz="457159" rtl="0" eaLnBrk="1" latinLnBrk="0" hangingPunct="1">
        <a:spcBef>
          <a:spcPct val="20000"/>
        </a:spcBef>
        <a:buFont typeface="Arial"/>
        <a:buChar char="–"/>
        <a:defRPr sz="3250" kern="1200">
          <a:solidFill>
            <a:schemeClr val="tx1"/>
          </a:solidFill>
          <a:latin typeface="Arial"/>
          <a:ea typeface="+mn-ea"/>
          <a:cs typeface="Arial"/>
        </a:defRPr>
      </a:lvl2pPr>
      <a:lvl3pPr marL="1025432" indent="-228579" algn="l" defTabSz="457159" rtl="0" eaLnBrk="1" latinLnBrk="0" hangingPunct="1">
        <a:spcBef>
          <a:spcPct val="20000"/>
        </a:spcBef>
        <a:buFont typeface="Arial"/>
        <a:buChar char="•"/>
        <a:defRPr sz="3250" kern="1200">
          <a:solidFill>
            <a:schemeClr val="tx1"/>
          </a:solidFill>
          <a:latin typeface="Arial"/>
          <a:ea typeface="+mn-ea"/>
          <a:cs typeface="Arial"/>
        </a:defRPr>
      </a:lvl3pPr>
      <a:lvl4pPr marL="1490529" indent="-228579" algn="l" defTabSz="457159" rtl="0" eaLnBrk="1" latinLnBrk="0" hangingPunct="1">
        <a:spcBef>
          <a:spcPct val="20000"/>
        </a:spcBef>
        <a:buFont typeface="Arial"/>
        <a:buChar char="–"/>
        <a:defRPr sz="3250" kern="1200">
          <a:solidFill>
            <a:schemeClr val="tx1"/>
          </a:solidFill>
          <a:latin typeface="Arial"/>
          <a:ea typeface="+mn-ea"/>
          <a:cs typeface="Arial"/>
        </a:defRPr>
      </a:lvl4pPr>
      <a:lvl5pPr marL="1947688" indent="-228579" algn="l" defTabSz="457159" rtl="0" eaLnBrk="1" latinLnBrk="0" hangingPunct="1">
        <a:spcBef>
          <a:spcPct val="20000"/>
        </a:spcBef>
        <a:buFont typeface="Arial"/>
        <a:buChar char="»"/>
        <a:defRPr sz="3250" kern="1200">
          <a:solidFill>
            <a:schemeClr val="tx1"/>
          </a:solidFill>
          <a:latin typeface="Arial"/>
          <a:ea typeface="+mn-ea"/>
          <a:cs typeface="Arial"/>
        </a:defRPr>
      </a:lvl5pPr>
      <a:lvl6pPr marL="2514374" indent="-228579"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3" indent="-228579"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1" indent="-228579"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0" indent="-228579" algn="l" defTabSz="4571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9" rtl="0" eaLnBrk="1" latinLnBrk="0" hangingPunct="1">
        <a:defRPr sz="1750" kern="1200">
          <a:solidFill>
            <a:schemeClr val="tx1"/>
          </a:solidFill>
          <a:latin typeface="+mn-lt"/>
          <a:ea typeface="+mn-ea"/>
          <a:cs typeface="+mn-cs"/>
        </a:defRPr>
      </a:lvl1pPr>
      <a:lvl2pPr marL="457159" algn="l" defTabSz="457159" rtl="0" eaLnBrk="1" latinLnBrk="0" hangingPunct="1">
        <a:defRPr sz="1750" kern="1200">
          <a:solidFill>
            <a:schemeClr val="tx1"/>
          </a:solidFill>
          <a:latin typeface="+mn-lt"/>
          <a:ea typeface="+mn-ea"/>
          <a:cs typeface="+mn-cs"/>
        </a:defRPr>
      </a:lvl2pPr>
      <a:lvl3pPr marL="914318" algn="l" defTabSz="457159" rtl="0" eaLnBrk="1" latinLnBrk="0" hangingPunct="1">
        <a:defRPr sz="1750" kern="1200">
          <a:solidFill>
            <a:schemeClr val="tx1"/>
          </a:solidFill>
          <a:latin typeface="+mn-lt"/>
          <a:ea typeface="+mn-ea"/>
          <a:cs typeface="+mn-cs"/>
        </a:defRPr>
      </a:lvl3pPr>
      <a:lvl4pPr marL="1371477" algn="l" defTabSz="457159" rtl="0" eaLnBrk="1" latinLnBrk="0" hangingPunct="1">
        <a:defRPr sz="1750" kern="1200">
          <a:solidFill>
            <a:schemeClr val="tx1"/>
          </a:solidFill>
          <a:latin typeface="+mn-lt"/>
          <a:ea typeface="+mn-ea"/>
          <a:cs typeface="+mn-cs"/>
        </a:defRPr>
      </a:lvl4pPr>
      <a:lvl5pPr marL="1828635" algn="l" defTabSz="457159" rtl="0" eaLnBrk="1" latinLnBrk="0" hangingPunct="1">
        <a:defRPr sz="1750" kern="1200">
          <a:solidFill>
            <a:schemeClr val="tx1"/>
          </a:solidFill>
          <a:latin typeface="+mn-lt"/>
          <a:ea typeface="+mn-ea"/>
          <a:cs typeface="+mn-cs"/>
        </a:defRPr>
      </a:lvl5pPr>
      <a:lvl6pPr marL="2285794" algn="l" defTabSz="457159" rtl="0" eaLnBrk="1" latinLnBrk="0" hangingPunct="1">
        <a:defRPr sz="1750" kern="1200">
          <a:solidFill>
            <a:schemeClr val="tx1"/>
          </a:solidFill>
          <a:latin typeface="+mn-lt"/>
          <a:ea typeface="+mn-ea"/>
          <a:cs typeface="+mn-cs"/>
        </a:defRPr>
      </a:lvl6pPr>
      <a:lvl7pPr marL="2742953" algn="l" defTabSz="457159" rtl="0" eaLnBrk="1" latinLnBrk="0" hangingPunct="1">
        <a:defRPr sz="1750" kern="1200">
          <a:solidFill>
            <a:schemeClr val="tx1"/>
          </a:solidFill>
          <a:latin typeface="+mn-lt"/>
          <a:ea typeface="+mn-ea"/>
          <a:cs typeface="+mn-cs"/>
        </a:defRPr>
      </a:lvl7pPr>
      <a:lvl8pPr marL="3200112" algn="l" defTabSz="457159" rtl="0" eaLnBrk="1" latinLnBrk="0" hangingPunct="1">
        <a:defRPr sz="1750" kern="1200">
          <a:solidFill>
            <a:schemeClr val="tx1"/>
          </a:solidFill>
          <a:latin typeface="+mn-lt"/>
          <a:ea typeface="+mn-ea"/>
          <a:cs typeface="+mn-cs"/>
        </a:defRPr>
      </a:lvl8pPr>
      <a:lvl9pPr marL="3657271" algn="l" defTabSz="457159" rtl="0" eaLnBrk="1" latinLnBrk="0" hangingPunct="1">
        <a:defRPr sz="17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7202"/>
            <a:ext cx="10972800" cy="681836"/>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139037"/>
            <a:ext cx="10972800" cy="4525963"/>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044195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342886" rtl="0" eaLnBrk="1" latinLnBrk="0" hangingPunct="1">
        <a:spcBef>
          <a:spcPct val="0"/>
        </a:spcBef>
        <a:buNone/>
        <a:defRPr sz="3150" b="1" kern="1200">
          <a:solidFill>
            <a:srgbClr val="C00000"/>
          </a:solidFill>
          <a:latin typeface="Arial"/>
          <a:ea typeface="+mj-ea"/>
          <a:cs typeface="Arial"/>
        </a:defRPr>
      </a:lvl1pPr>
    </p:titleStyle>
    <p:bodyStyle>
      <a:lvl1pPr marL="170253" indent="-170253" algn="l" defTabSz="342886" rtl="0" eaLnBrk="1" latinLnBrk="0" hangingPunct="1">
        <a:spcBef>
          <a:spcPct val="20000"/>
        </a:spcBef>
        <a:buFont typeface="Arial"/>
        <a:buChar char="•"/>
        <a:defRPr sz="2400" kern="1200">
          <a:solidFill>
            <a:schemeClr val="tx1"/>
          </a:solidFill>
          <a:latin typeface="Arial"/>
          <a:ea typeface="+mn-ea"/>
          <a:cs typeface="Arial"/>
        </a:defRPr>
      </a:lvl1pPr>
      <a:lvl2pPr marL="428608" indent="-169062" algn="l" defTabSz="342886" rtl="0" eaLnBrk="1" latinLnBrk="0" hangingPunct="1">
        <a:spcBef>
          <a:spcPct val="20000"/>
        </a:spcBef>
        <a:buFont typeface="Arial"/>
        <a:buChar char="–"/>
        <a:defRPr sz="2400" kern="1200">
          <a:solidFill>
            <a:schemeClr val="tx1"/>
          </a:solidFill>
          <a:latin typeface="Arial"/>
          <a:ea typeface="+mn-ea"/>
          <a:cs typeface="Arial"/>
        </a:defRPr>
      </a:lvl2pPr>
      <a:lvl3pPr marL="769113" indent="-171443" algn="l" defTabSz="342886" rtl="0" eaLnBrk="1" latinLnBrk="0" hangingPunct="1">
        <a:spcBef>
          <a:spcPct val="20000"/>
        </a:spcBef>
        <a:buFont typeface="Arial"/>
        <a:buChar char="•"/>
        <a:defRPr sz="2400" kern="1200">
          <a:solidFill>
            <a:schemeClr val="tx1"/>
          </a:solidFill>
          <a:latin typeface="Arial"/>
          <a:ea typeface="+mn-ea"/>
          <a:cs typeface="Arial"/>
        </a:defRPr>
      </a:lvl3pPr>
      <a:lvl4pPr marL="1117953" indent="-171443" algn="l" defTabSz="342886" rtl="0" eaLnBrk="1" latinLnBrk="0" hangingPunct="1">
        <a:spcBef>
          <a:spcPct val="20000"/>
        </a:spcBef>
        <a:buFont typeface="Arial"/>
        <a:buChar char="–"/>
        <a:defRPr sz="2400" kern="1200">
          <a:solidFill>
            <a:schemeClr val="tx1"/>
          </a:solidFill>
          <a:latin typeface="Arial"/>
          <a:ea typeface="+mn-ea"/>
          <a:cs typeface="Arial"/>
        </a:defRPr>
      </a:lvl4pPr>
      <a:lvl5pPr marL="1460839" indent="-171443" algn="l" defTabSz="342886" rtl="0" eaLnBrk="1" latinLnBrk="0" hangingPunct="1">
        <a:spcBef>
          <a:spcPct val="20000"/>
        </a:spcBef>
        <a:buFont typeface="Arial"/>
        <a:buChar char="»"/>
        <a:defRPr sz="2400" kern="1200">
          <a:solidFill>
            <a:schemeClr val="tx1"/>
          </a:solidFill>
          <a:latin typeface="Arial"/>
          <a:ea typeface="+mn-ea"/>
          <a:cs typeface="Arial"/>
        </a:defRPr>
      </a:lvl5pPr>
      <a:lvl6pPr marL="1885875" indent="-171443" algn="l" defTabSz="342886" rtl="0" eaLnBrk="1" latinLnBrk="0" hangingPunct="1">
        <a:spcBef>
          <a:spcPct val="20000"/>
        </a:spcBef>
        <a:buFont typeface="Arial"/>
        <a:buChar char="•"/>
        <a:defRPr sz="1500" kern="1200">
          <a:solidFill>
            <a:schemeClr val="tx1"/>
          </a:solidFill>
          <a:latin typeface="+mn-lt"/>
          <a:ea typeface="+mn-ea"/>
          <a:cs typeface="+mn-cs"/>
        </a:defRPr>
      </a:lvl6pPr>
      <a:lvl7pPr marL="2228761" indent="-171443" algn="l" defTabSz="342886" rtl="0" eaLnBrk="1" latinLnBrk="0" hangingPunct="1">
        <a:spcBef>
          <a:spcPct val="20000"/>
        </a:spcBef>
        <a:buFont typeface="Arial"/>
        <a:buChar char="•"/>
        <a:defRPr sz="1500" kern="1200">
          <a:solidFill>
            <a:schemeClr val="tx1"/>
          </a:solidFill>
          <a:latin typeface="+mn-lt"/>
          <a:ea typeface="+mn-ea"/>
          <a:cs typeface="+mn-cs"/>
        </a:defRPr>
      </a:lvl7pPr>
      <a:lvl8pPr marL="2571647" indent="-171443" algn="l" defTabSz="342886" rtl="0" eaLnBrk="1" latinLnBrk="0" hangingPunct="1">
        <a:spcBef>
          <a:spcPct val="20000"/>
        </a:spcBef>
        <a:buFont typeface="Arial"/>
        <a:buChar char="•"/>
        <a:defRPr sz="1500" kern="1200">
          <a:solidFill>
            <a:schemeClr val="tx1"/>
          </a:solidFill>
          <a:latin typeface="+mn-lt"/>
          <a:ea typeface="+mn-ea"/>
          <a:cs typeface="+mn-cs"/>
        </a:defRPr>
      </a:lvl8pPr>
      <a:lvl9pPr marL="2914533" indent="-171443" algn="l" defTabSz="34288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6" rtl="0" eaLnBrk="1" latinLnBrk="0" hangingPunct="1">
        <a:defRPr sz="1350" kern="1200">
          <a:solidFill>
            <a:schemeClr val="tx1"/>
          </a:solidFill>
          <a:latin typeface="+mn-lt"/>
          <a:ea typeface="+mn-ea"/>
          <a:cs typeface="+mn-cs"/>
        </a:defRPr>
      </a:lvl1pPr>
      <a:lvl2pPr marL="342886" algn="l" defTabSz="342886" rtl="0" eaLnBrk="1" latinLnBrk="0" hangingPunct="1">
        <a:defRPr sz="1350" kern="1200">
          <a:solidFill>
            <a:schemeClr val="tx1"/>
          </a:solidFill>
          <a:latin typeface="+mn-lt"/>
          <a:ea typeface="+mn-ea"/>
          <a:cs typeface="+mn-cs"/>
        </a:defRPr>
      </a:lvl2pPr>
      <a:lvl3pPr marL="685773" algn="l" defTabSz="342886" rtl="0" eaLnBrk="1" latinLnBrk="0" hangingPunct="1">
        <a:defRPr sz="1350" kern="1200">
          <a:solidFill>
            <a:schemeClr val="tx1"/>
          </a:solidFill>
          <a:latin typeface="+mn-lt"/>
          <a:ea typeface="+mn-ea"/>
          <a:cs typeface="+mn-cs"/>
        </a:defRPr>
      </a:lvl3pPr>
      <a:lvl4pPr marL="1028659" algn="l" defTabSz="342886" rtl="0" eaLnBrk="1" latinLnBrk="0" hangingPunct="1">
        <a:defRPr sz="1350" kern="1200">
          <a:solidFill>
            <a:schemeClr val="tx1"/>
          </a:solidFill>
          <a:latin typeface="+mn-lt"/>
          <a:ea typeface="+mn-ea"/>
          <a:cs typeface="+mn-cs"/>
        </a:defRPr>
      </a:lvl4pPr>
      <a:lvl5pPr marL="1371545" algn="l" defTabSz="342886" rtl="0" eaLnBrk="1" latinLnBrk="0" hangingPunct="1">
        <a:defRPr sz="1350" kern="1200">
          <a:solidFill>
            <a:schemeClr val="tx1"/>
          </a:solidFill>
          <a:latin typeface="+mn-lt"/>
          <a:ea typeface="+mn-ea"/>
          <a:cs typeface="+mn-cs"/>
        </a:defRPr>
      </a:lvl5pPr>
      <a:lvl6pPr marL="1714431" algn="l" defTabSz="342886" rtl="0" eaLnBrk="1" latinLnBrk="0" hangingPunct="1">
        <a:defRPr sz="1350" kern="1200">
          <a:solidFill>
            <a:schemeClr val="tx1"/>
          </a:solidFill>
          <a:latin typeface="+mn-lt"/>
          <a:ea typeface="+mn-ea"/>
          <a:cs typeface="+mn-cs"/>
        </a:defRPr>
      </a:lvl6pPr>
      <a:lvl7pPr marL="2057318" algn="l" defTabSz="342886" rtl="0" eaLnBrk="1" latinLnBrk="0" hangingPunct="1">
        <a:defRPr sz="1350" kern="1200">
          <a:solidFill>
            <a:schemeClr val="tx1"/>
          </a:solidFill>
          <a:latin typeface="+mn-lt"/>
          <a:ea typeface="+mn-ea"/>
          <a:cs typeface="+mn-cs"/>
        </a:defRPr>
      </a:lvl7pPr>
      <a:lvl8pPr marL="2400204" algn="l" defTabSz="342886" rtl="0" eaLnBrk="1" latinLnBrk="0" hangingPunct="1">
        <a:defRPr sz="1350" kern="1200">
          <a:solidFill>
            <a:schemeClr val="tx1"/>
          </a:solidFill>
          <a:latin typeface="+mn-lt"/>
          <a:ea typeface="+mn-ea"/>
          <a:cs typeface="+mn-cs"/>
        </a:defRPr>
      </a:lvl8pPr>
      <a:lvl9pPr marL="2743090" algn="l" defTabSz="34288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491_A5413D9A.xm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18/10/relationships/comments" Target="../comments/modernComment_3DF_8E0AB543.xml"/><Relationship Id="rId7" Type="http://schemas.openxmlformats.org/officeDocument/2006/relationships/image" Target="../media/image16.sv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xtIUOcK0yH4&amp;t=6s"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microsoft.com/office/2018/10/relationships/comments" Target="../comments/modernComment_4BC_1B19A791.xm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notesSlide" Target="../notesSlides/notesSlide31.xml"/><Relationship Id="rId7"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18.sv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20.sv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s://vimeo.com/103522430?embedded=true&amp;source=video_title&amp;owner=18324331"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microsoft.com/office/2018/10/relationships/comments" Target="../comments/modernComment_408_30FC898E.xm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hyperlink" Target="mailto:Brian.Bickley@education.ohio.gov"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hyperlink" Target="mailto:Yelena.Palayeva@education.ohio.gov" TargetMode="External"/><Relationship Id="rId5" Type="http://schemas.openxmlformats.org/officeDocument/2006/relationships/hyperlink" Target="mailto:Annika.Moore@education.ohio.gov" TargetMode="External"/><Relationship Id="rId4" Type="http://schemas.openxmlformats.org/officeDocument/2006/relationships/hyperlink" Target="mailto:Anna.Cannelongo@education.ohio.go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hyperlink" Target="https://www.tarheelstateteacher.com/blog/the-power-of-mistakes-in-learning-math" TargetMode="External"/><Relationship Id="rId7" Type="http://schemas.openxmlformats.org/officeDocument/2006/relationships/hyperlink" Target="https://robertkaplinsky.com/what-isnt-mathematical-modeling/" TargetMode="External"/><Relationship Id="rId2" Type="http://schemas.openxmlformats.org/officeDocument/2006/relationships/hyperlink" Target="https://www.louisianabelieves.com/docs/common-core-state-standards-resources/guide--teacher-planning-for-math-practice-implementation.pdf?sfvrsn=2" TargetMode="External"/><Relationship Id="rId1" Type="http://schemas.openxmlformats.org/officeDocument/2006/relationships/slideLayout" Target="../slideLayouts/slideLayout4.xml"/><Relationship Id="rId6" Type="http://schemas.openxmlformats.org/officeDocument/2006/relationships/hyperlink" Target="https://www.redlandsusd.net/site/handlers/filedownload.ashx?moduleinstanceid=8304&amp;dataid=8093&amp;FileName=Standards%20for%20Mathematical%20Practice%207.pdf" TargetMode="External"/><Relationship Id="rId5" Type="http://schemas.openxmlformats.org/officeDocument/2006/relationships/hyperlink" Target="https://www.insidemathematics.org/common-core-resources/mathematical-practice-standards" TargetMode="External"/><Relationship Id="rId4" Type="http://schemas.openxmlformats.org/officeDocument/2006/relationships/hyperlink" Target="http://mathpractices.edc.org/browse-by-mps.html#overlay-context"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robertkaplinsky.com/what-isnt-mathematical-modeling/" TargetMode="External"/><Relationship Id="rId2" Type="http://schemas.openxmlformats.org/officeDocument/2006/relationships/hyperlink" Target="https://education.ohio.gov/getattachment/Topics/Learning-in-Ohio/Mathematics/Model-Curricula-in-Mathematics/Standards-for-Mathematical-Practice/Math-Practices-Rubric.pdf.aspx?lang=en-US" TargetMode="External"/><Relationship Id="rId1" Type="http://schemas.openxmlformats.org/officeDocument/2006/relationships/slideLayout" Target="../slideLayouts/slideLayout4.xml"/><Relationship Id="rId5" Type="http://schemas.openxmlformats.org/officeDocument/2006/relationships/hyperlink" Target="https://docs.google.com/document/d/1zz8_G_qrdND_Ep2e4zvzICBHcOK_r61vfuwcHnP0oJk/edit" TargetMode="External"/><Relationship Id="rId4" Type="http://schemas.openxmlformats.org/officeDocument/2006/relationships/hyperlink" Target="http://education.ohio.gov/Topics/Learning-in-Ohio/OLS-Graphic-Sections/Learning-Standards"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education.ohio.gov/getattachment/Topics/Learning-in-Ohio/Mathematics/Model-Curricula-in-Mathematics/Standards-for-Mathematical-Practice/Standards-for-Mathematical-Practice.pdf.aspx" TargetMode="External"/><Relationship Id="rId7"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hyperlink" Target="https://education.ohio.gov/getattachment/Topics/Learning-in-Ohio/Mathematics/Model-Curricula-in-Mathematics/Standards-for-Mathematical-Practice/ohio_standards_for_mathematical_practices_in_high_school.pdf.aspx" TargetMode="External"/><Relationship Id="rId5" Type="http://schemas.openxmlformats.org/officeDocument/2006/relationships/hyperlink" Target="https://education.ohio.gov/getattachment/Topics/Learning-in-Ohio/Mathematics/Model-Curricula-in-Mathematics/Standards-for-Mathematical-Practice/standards_for_mathematical_practice_in_grades_6-8.pdf.aspx" TargetMode="External"/><Relationship Id="rId4" Type="http://schemas.openxmlformats.org/officeDocument/2006/relationships/hyperlink" Target="https://education.ohio.gov/getattachment/Topics/Learning-in-Ohio/Mathematics/Model-Curricula-in-Mathematics/Standards-for-Mathematical-Practice/ohio_standards_for_math_practice_-in_kindergarten-grade_5.pdf.aspx" TargetMode="External"/></Relationships>
</file>

<file path=ppt/slides/_rels/slide64.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5853" y="564523"/>
            <a:ext cx="10610625" cy="692497"/>
          </a:xfrm>
        </p:spPr>
        <p:txBody>
          <a:bodyPr/>
          <a:lstStyle/>
          <a:p>
            <a:r>
              <a:rPr lang="en-US" sz="4500" dirty="0"/>
              <a:t>Standards for Mathematical Practices</a:t>
            </a:r>
          </a:p>
        </p:txBody>
      </p:sp>
      <p:sp>
        <p:nvSpPr>
          <p:cNvPr id="3" name="Subtitle 2"/>
          <p:cNvSpPr>
            <a:spLocks noGrp="1"/>
          </p:cNvSpPr>
          <p:nvPr>
            <p:ph type="subTitle" idx="1"/>
          </p:nvPr>
        </p:nvSpPr>
        <p:spPr>
          <a:xfrm>
            <a:off x="305853" y="5574477"/>
            <a:ext cx="6400800" cy="461665"/>
          </a:xfrm>
        </p:spPr>
        <p:txBody>
          <a:bodyPr/>
          <a:lstStyle/>
          <a:p>
            <a:r>
              <a:rPr lang="en-US" sz="3000" dirty="0">
                <a:solidFill>
                  <a:schemeClr val="tx1">
                    <a:tint val="75000"/>
                  </a:schemeClr>
                </a:solidFill>
              </a:rPr>
              <a:t> </a:t>
            </a:r>
            <a:r>
              <a:rPr lang="en-US" sz="3000" b="1" dirty="0">
                <a:solidFill>
                  <a:schemeClr val="tx1">
                    <a:tint val="75000"/>
                  </a:schemeClr>
                </a:solidFill>
              </a:rPr>
              <a:t>Yelena Palayeva – Feb. 8, 2022</a:t>
            </a:r>
            <a:endParaRPr lang="en-US" sz="3000" dirty="0"/>
          </a:p>
        </p:txBody>
      </p:sp>
      <p:sp>
        <p:nvSpPr>
          <p:cNvPr id="4" name="TextBox 3">
            <a:extLst>
              <a:ext uri="{FF2B5EF4-FFF2-40B4-BE49-F238E27FC236}">
                <a16:creationId xmlns:a16="http://schemas.microsoft.com/office/drawing/2014/main" id="{61859B42-EFC0-4FBE-8118-DDA076734E51}"/>
              </a:ext>
            </a:extLst>
          </p:cNvPr>
          <p:cNvSpPr txBox="1"/>
          <p:nvPr/>
        </p:nvSpPr>
        <p:spPr>
          <a:xfrm>
            <a:off x="199836" y="1615255"/>
            <a:ext cx="7473173"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Look for and Express Regularity in Repeated Reasoning</a:t>
            </a:r>
          </a:p>
        </p:txBody>
      </p:sp>
    </p:spTree>
    <p:extLst>
      <p:ext uri="{BB962C8B-B14F-4D97-AF65-F5344CB8AC3E}">
        <p14:creationId xmlns:p14="http://schemas.microsoft.com/office/powerpoint/2010/main" val="13979021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CC03-3783-4EA0-9C0F-54A450E102D0}"/>
              </a:ext>
            </a:extLst>
          </p:cNvPr>
          <p:cNvSpPr>
            <a:spLocks noGrp="1"/>
          </p:cNvSpPr>
          <p:nvPr>
            <p:ph type="title"/>
          </p:nvPr>
        </p:nvSpPr>
        <p:spPr/>
        <p:txBody>
          <a:bodyPr/>
          <a:lstStyle/>
          <a:p>
            <a:r>
              <a:rPr lang="en-US" dirty="0"/>
              <a:t>Developing Analytical Thinking Ability </a:t>
            </a:r>
          </a:p>
        </p:txBody>
      </p:sp>
      <p:sp>
        <p:nvSpPr>
          <p:cNvPr id="3" name="Content Placeholder 2">
            <a:extLst>
              <a:ext uri="{FF2B5EF4-FFF2-40B4-BE49-F238E27FC236}">
                <a16:creationId xmlns:a16="http://schemas.microsoft.com/office/drawing/2014/main" id="{898B3607-2EC2-47DE-8AF4-BB8B6BF38944}"/>
              </a:ext>
            </a:extLst>
          </p:cNvPr>
          <p:cNvSpPr>
            <a:spLocks noGrp="1"/>
          </p:cNvSpPr>
          <p:nvPr>
            <p:ph idx="1"/>
          </p:nvPr>
        </p:nvSpPr>
        <p:spPr>
          <a:xfrm>
            <a:off x="609600" y="1503340"/>
            <a:ext cx="10972800" cy="3437938"/>
          </a:xfrm>
        </p:spPr>
        <p:txBody>
          <a:bodyPr/>
          <a:lstStyle/>
          <a:p>
            <a:r>
              <a:rPr lang="en-US" sz="3200" dirty="0">
                <a:solidFill>
                  <a:srgbClr val="222222"/>
                </a:solidFill>
                <a:latin typeface="Arial" panose="020B0604020202020204" pitchFamily="34" charset="0"/>
                <a:cs typeface="Arial" panose="020B0604020202020204" pitchFamily="34" charset="0"/>
              </a:rPr>
              <a:t>To go beyond dependency on basic skill</a:t>
            </a:r>
          </a:p>
          <a:p>
            <a:r>
              <a:rPr lang="en-US" sz="3200" dirty="0">
                <a:solidFill>
                  <a:srgbClr val="222222"/>
                </a:solidFill>
                <a:latin typeface="Arial" panose="020B0604020202020204" pitchFamily="34" charset="0"/>
                <a:cs typeface="Arial" panose="020B0604020202020204" pitchFamily="34" charset="0"/>
              </a:rPr>
              <a:t>To avoid route memorization</a:t>
            </a:r>
          </a:p>
          <a:p>
            <a:r>
              <a:rPr lang="en-US" sz="3200" dirty="0">
                <a:solidFill>
                  <a:srgbClr val="222222"/>
                </a:solidFill>
                <a:latin typeface="Arial" panose="020B0604020202020204" pitchFamily="34" charset="0"/>
                <a:cs typeface="Arial" panose="020B0604020202020204" pitchFamily="34" charset="0"/>
              </a:rPr>
              <a:t>To apply ways of thinking with repeated practice over time</a:t>
            </a:r>
          </a:p>
          <a:p>
            <a:r>
              <a:rPr lang="en-US" sz="3200" dirty="0">
                <a:solidFill>
                  <a:srgbClr val="222222"/>
                </a:solidFill>
                <a:latin typeface="Arial" panose="020B0604020202020204" pitchFamily="34" charset="0"/>
                <a:cs typeface="Arial" panose="020B0604020202020204" pitchFamily="34" charset="0"/>
              </a:rPr>
              <a:t>To produce strategies</a:t>
            </a:r>
          </a:p>
        </p:txBody>
      </p:sp>
    </p:spTree>
    <p:extLst>
      <p:ext uri="{BB962C8B-B14F-4D97-AF65-F5344CB8AC3E}">
        <p14:creationId xmlns:p14="http://schemas.microsoft.com/office/powerpoint/2010/main" val="32513429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4639DF9-85CC-4A8B-A3CD-C0687DBBDA6C}"/>
              </a:ext>
            </a:extLst>
          </p:cNvPr>
          <p:cNvSpPr>
            <a:spLocks noGrp="1"/>
          </p:cNvSpPr>
          <p:nvPr>
            <p:ph type="title"/>
          </p:nvPr>
        </p:nvSpPr>
        <p:spPr>
          <a:xfrm>
            <a:off x="533401" y="486846"/>
            <a:ext cx="4929554" cy="1231106"/>
          </a:xfrm>
        </p:spPr>
        <p:txBody>
          <a:bodyPr/>
          <a:lstStyle/>
          <a:p>
            <a:r>
              <a:rPr lang="en-US" sz="4000" dirty="0">
                <a:solidFill>
                  <a:srgbClr val="CD0920"/>
                </a:solidFill>
                <a:latin typeface="Arial" panose="020B0604020202020204" pitchFamily="34" charset="0"/>
                <a:cs typeface="Arial" panose="020B0604020202020204" pitchFamily="34" charset="0"/>
              </a:rPr>
              <a:t>Focus, Rigor,   Coherence </a:t>
            </a:r>
            <a:endParaRPr lang="en-US" sz="4000" dirty="0">
              <a:latin typeface="Arial" panose="020B0604020202020204" pitchFamily="34" charset="0"/>
              <a:cs typeface="Arial" panose="020B0604020202020204" pitchFamily="34" charset="0"/>
            </a:endParaRPr>
          </a:p>
        </p:txBody>
      </p:sp>
      <p:pic>
        <p:nvPicPr>
          <p:cNvPr id="5" name="Content Placeholder 3">
            <a:extLst>
              <a:ext uri="{FF2B5EF4-FFF2-40B4-BE49-F238E27FC236}">
                <a16:creationId xmlns:a16="http://schemas.microsoft.com/office/drawing/2014/main" id="{1639ADA2-4725-4517-BB72-4F6E6FAAD851}"/>
              </a:ext>
            </a:extLst>
          </p:cNvPr>
          <p:cNvPicPr>
            <a:picLocks noGrp="1" noChangeAspect="1"/>
          </p:cNvPicPr>
          <p:nvPr>
            <p:ph idx="1"/>
          </p:nvPr>
        </p:nvPicPr>
        <p:blipFill>
          <a:blip r:embed="rId3"/>
          <a:stretch>
            <a:fillRect/>
          </a:stretch>
        </p:blipFill>
        <p:spPr>
          <a:xfrm>
            <a:off x="6259286" y="0"/>
            <a:ext cx="5932714" cy="6288013"/>
          </a:xfrm>
          <a:prstGeom prst="rect">
            <a:avLst/>
          </a:prstGeom>
        </p:spPr>
      </p:pic>
      <p:sp>
        <p:nvSpPr>
          <p:cNvPr id="6" name="TextBox 5">
            <a:extLst>
              <a:ext uri="{FF2B5EF4-FFF2-40B4-BE49-F238E27FC236}">
                <a16:creationId xmlns:a16="http://schemas.microsoft.com/office/drawing/2014/main" id="{3E04D992-45D6-42D6-BB7D-C6C0E2F865CE}"/>
              </a:ext>
            </a:extLst>
          </p:cNvPr>
          <p:cNvSpPr txBox="1"/>
          <p:nvPr/>
        </p:nvSpPr>
        <p:spPr>
          <a:xfrm>
            <a:off x="533400" y="2158789"/>
            <a:ext cx="5399316" cy="4094069"/>
          </a:xfrm>
          <a:prstGeom prst="rect">
            <a:avLst/>
          </a:prstGeom>
          <a:noFill/>
        </p:spPr>
        <p:txBody>
          <a:bodyPr wrap="square" rtlCol="0">
            <a:spAutoFit/>
          </a:bodyPr>
          <a:lstStyle/>
          <a:p>
            <a:pPr marL="285739" indent="-190492" defTabSz="914327">
              <a:lnSpc>
                <a:spcPct val="90000"/>
              </a:lnSpc>
              <a:spcAft>
                <a:spcPts val="600"/>
              </a:spcAft>
              <a:buFont typeface="Arial" panose="020B0604020202020204" pitchFamily="34" charset="0"/>
              <a:buChar char="•"/>
              <a:defRPr/>
            </a:pPr>
            <a:r>
              <a:rPr lang="en-US" sz="2667" dirty="0">
                <a:solidFill>
                  <a:prstClr val="black"/>
                </a:solidFill>
                <a:latin typeface="Arial" panose="020B0604020202020204" pitchFamily="34" charset="0"/>
                <a:cs typeface="Arial" panose="020B0604020202020204" pitchFamily="34" charset="0"/>
              </a:rPr>
              <a:t>Help better understand the standards</a:t>
            </a:r>
          </a:p>
          <a:p>
            <a:pPr marL="285739" indent="-190492" defTabSz="914327">
              <a:lnSpc>
                <a:spcPct val="90000"/>
              </a:lnSpc>
              <a:spcAft>
                <a:spcPts val="600"/>
              </a:spcAft>
              <a:buFont typeface="Arial" panose="020B0604020202020204" pitchFamily="34" charset="0"/>
              <a:buChar char="•"/>
              <a:defRPr/>
            </a:pPr>
            <a:r>
              <a:rPr lang="en-US" sz="2667" dirty="0">
                <a:solidFill>
                  <a:prstClr val="black"/>
                </a:solidFill>
                <a:latin typeface="Arial" panose="020B0604020202020204" pitchFamily="34" charset="0"/>
                <a:cs typeface="Arial" panose="020B0604020202020204" pitchFamily="34" charset="0"/>
              </a:rPr>
              <a:t>Challenge deficit of access to grade-level  work</a:t>
            </a:r>
          </a:p>
          <a:p>
            <a:pPr marL="285739" indent="-190492" defTabSz="914327">
              <a:lnSpc>
                <a:spcPct val="90000"/>
              </a:lnSpc>
              <a:spcAft>
                <a:spcPts val="600"/>
              </a:spcAft>
              <a:buFont typeface="Arial" panose="020B0604020202020204" pitchFamily="34" charset="0"/>
              <a:buChar char="•"/>
              <a:defRPr/>
            </a:pPr>
            <a:r>
              <a:rPr lang="en-US" sz="2667" dirty="0">
                <a:solidFill>
                  <a:prstClr val="black"/>
                </a:solidFill>
                <a:latin typeface="Arial" panose="020B0604020202020204" pitchFamily="34" charset="0"/>
                <a:cs typeface="Arial" panose="020B0604020202020204" pitchFamily="34" charset="0"/>
              </a:rPr>
              <a:t>Promote deeper understanding of content</a:t>
            </a:r>
          </a:p>
          <a:p>
            <a:pPr marL="285739" indent="-190492" defTabSz="914327">
              <a:lnSpc>
                <a:spcPct val="90000"/>
              </a:lnSpc>
              <a:spcAft>
                <a:spcPts val="600"/>
              </a:spcAft>
              <a:buFont typeface="Arial" panose="020B0604020202020204" pitchFamily="34" charset="0"/>
              <a:buChar char="•"/>
              <a:defRPr/>
            </a:pPr>
            <a:r>
              <a:rPr lang="en-US" sz="2667" dirty="0">
                <a:solidFill>
                  <a:prstClr val="black"/>
                </a:solidFill>
                <a:latin typeface="Arial" panose="020B0604020202020204" pitchFamily="34" charset="0"/>
                <a:cs typeface="Arial" panose="020B0604020202020204" pitchFamily="34" charset="0"/>
              </a:rPr>
              <a:t>Help in adoption of instructional resources</a:t>
            </a:r>
          </a:p>
          <a:p>
            <a:pPr marL="285739" indent="-190492" defTabSz="914327">
              <a:lnSpc>
                <a:spcPct val="90000"/>
              </a:lnSpc>
              <a:spcAft>
                <a:spcPts val="600"/>
              </a:spcAft>
              <a:buFont typeface="Arial" panose="020B0604020202020204" pitchFamily="34" charset="0"/>
              <a:buChar char="•"/>
              <a:defRPr/>
            </a:pPr>
            <a:r>
              <a:rPr lang="en-US" sz="2667" dirty="0">
                <a:solidFill>
                  <a:prstClr val="black"/>
                </a:solidFill>
                <a:latin typeface="Arial" panose="020B0604020202020204" pitchFamily="34" charset="0"/>
                <a:cs typeface="Arial" panose="020B0604020202020204" pitchFamily="34" charset="0"/>
              </a:rPr>
              <a:t>Move toward equal access to grade level content</a:t>
            </a:r>
          </a:p>
        </p:txBody>
      </p:sp>
      <p:cxnSp>
        <p:nvCxnSpPr>
          <p:cNvPr id="7" name="Straight Connector 6">
            <a:extLst>
              <a:ext uri="{FF2B5EF4-FFF2-40B4-BE49-F238E27FC236}">
                <a16:creationId xmlns:a16="http://schemas.microsoft.com/office/drawing/2014/main" id="{3F5565E1-540E-46F6-95A2-76CD6993A32E}"/>
              </a:ext>
            </a:extLst>
          </p:cNvPr>
          <p:cNvCxnSpPr>
            <a:cxnSpLocks/>
          </p:cNvCxnSpPr>
          <p:nvPr/>
        </p:nvCxnSpPr>
        <p:spPr>
          <a:xfrm>
            <a:off x="773723" y="2022231"/>
            <a:ext cx="4448908" cy="0"/>
          </a:xfrm>
          <a:prstGeom prst="line">
            <a:avLst/>
          </a:prstGeom>
          <a:ln w="60325">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79605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DFB05-AB87-472B-A728-2113157DF0CC}"/>
              </a:ext>
            </a:extLst>
          </p:cNvPr>
          <p:cNvSpPr>
            <a:spLocks noGrp="1"/>
          </p:cNvSpPr>
          <p:nvPr>
            <p:ph type="title"/>
          </p:nvPr>
        </p:nvSpPr>
        <p:spPr>
          <a:xfrm>
            <a:off x="609600" y="219364"/>
            <a:ext cx="10972800" cy="1068626"/>
          </a:xfrm>
        </p:spPr>
        <p:txBody>
          <a:bodyPr/>
          <a:lstStyle/>
          <a:p>
            <a:r>
              <a:rPr lang="en-US" sz="3472" dirty="0"/>
              <a:t>Math Teaching Practices and </a:t>
            </a:r>
            <a:br>
              <a:rPr lang="en-US" sz="3472" dirty="0"/>
            </a:br>
            <a:r>
              <a:rPr lang="en-US" sz="3472" dirty="0"/>
              <a:t>Standards for Math Practices</a:t>
            </a:r>
            <a:endParaRPr lang="en-US" dirty="0"/>
          </a:p>
        </p:txBody>
      </p:sp>
      <p:graphicFrame>
        <p:nvGraphicFramePr>
          <p:cNvPr id="4" name="Content Placeholder 3">
            <a:extLst>
              <a:ext uri="{FF2B5EF4-FFF2-40B4-BE49-F238E27FC236}">
                <a16:creationId xmlns:a16="http://schemas.microsoft.com/office/drawing/2014/main" id="{64B3E51F-19C2-4267-8C61-C0A781EE15E4}"/>
              </a:ext>
            </a:extLst>
          </p:cNvPr>
          <p:cNvGraphicFramePr>
            <a:graphicFrameLocks noGrp="1"/>
          </p:cNvGraphicFramePr>
          <p:nvPr>
            <p:ph idx="1"/>
          </p:nvPr>
        </p:nvGraphicFramePr>
        <p:xfrm>
          <a:off x="609865" y="1256771"/>
          <a:ext cx="10972271" cy="45256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8167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273E0C-622D-4576-8772-642FB66A36C6}"/>
              </a:ext>
            </a:extLst>
          </p:cNvPr>
          <p:cNvSpPr>
            <a:spLocks noGrp="1"/>
          </p:cNvSpPr>
          <p:nvPr>
            <p:ph type="title"/>
          </p:nvPr>
        </p:nvSpPr>
        <p:spPr>
          <a:xfrm>
            <a:off x="609600" y="457201"/>
            <a:ext cx="10972800" cy="646331"/>
          </a:xfrm>
        </p:spPr>
        <p:txBody>
          <a:bodyPr/>
          <a:lstStyle/>
          <a:p>
            <a:r>
              <a:rPr lang="en-US" dirty="0"/>
              <a:t>Standards for Math Practices (SMPs)</a:t>
            </a:r>
          </a:p>
        </p:txBody>
      </p:sp>
      <p:sp>
        <p:nvSpPr>
          <p:cNvPr id="5" name="Content Placeholder 2">
            <a:extLst>
              <a:ext uri="{FF2B5EF4-FFF2-40B4-BE49-F238E27FC236}">
                <a16:creationId xmlns:a16="http://schemas.microsoft.com/office/drawing/2014/main" id="{8FDF21BC-A646-4BB2-9BA6-8B2D69888223}"/>
              </a:ext>
            </a:extLst>
          </p:cNvPr>
          <p:cNvSpPr>
            <a:spLocks noGrp="1"/>
          </p:cNvSpPr>
          <p:nvPr>
            <p:ph idx="1"/>
          </p:nvPr>
        </p:nvSpPr>
        <p:spPr>
          <a:xfrm>
            <a:off x="609600" y="1580159"/>
            <a:ext cx="10972800" cy="4525963"/>
          </a:xfrm>
        </p:spPr>
        <p:txBody>
          <a:bodyPr/>
          <a:lstStyle/>
          <a:p>
            <a:pPr marL="825467" lvl="1" indent="-444482" defTabSz="380985">
              <a:lnSpc>
                <a:spcPct val="85000"/>
              </a:lnSpc>
              <a:spcAft>
                <a:spcPct val="10000"/>
              </a:spcAft>
              <a:buFontTx/>
              <a:buAutoNum type="arabicPeriod"/>
            </a:pPr>
            <a:endParaRPr lang="en-US" sz="2333" kern="0" dirty="0">
              <a:solidFill>
                <a:srgbClr val="003366"/>
              </a:solidFill>
              <a:latin typeface="Calibri"/>
              <a:ea typeface="Verdana" panose="020B0604030504040204" pitchFamily="34" charset="0"/>
            </a:endParaRPr>
          </a:p>
          <a:p>
            <a:pPr marL="825467" lvl="1" indent="-444482" defTabSz="380985">
              <a:lnSpc>
                <a:spcPct val="85000"/>
              </a:lnSpc>
              <a:spcAft>
                <a:spcPct val="10000"/>
              </a:spcAft>
              <a:buFontTx/>
              <a:buAutoNum type="arabicPeriod"/>
            </a:pPr>
            <a:r>
              <a:rPr lang="en-US" sz="2333" kern="0" dirty="0">
                <a:solidFill>
                  <a:srgbClr val="003366"/>
                </a:solidFill>
                <a:latin typeface="Arial" panose="020B0604020202020204" pitchFamily="34" charset="0"/>
                <a:ea typeface="Verdana" panose="020B0604030504040204" pitchFamily="34" charset="0"/>
                <a:cs typeface="Arial" panose="020B0604020202020204" pitchFamily="34" charset="0"/>
              </a:rPr>
              <a:t>Make sense of problems and persevere in solving them</a:t>
            </a:r>
          </a:p>
          <a:p>
            <a:pPr marL="825467" lvl="1" indent="-444482" defTabSz="380985">
              <a:lnSpc>
                <a:spcPct val="85000"/>
              </a:lnSpc>
              <a:spcAft>
                <a:spcPct val="10000"/>
              </a:spcAft>
              <a:buFontTx/>
              <a:buAutoNum type="arabicPeriod"/>
            </a:pPr>
            <a:r>
              <a:rPr lang="en-US" sz="2333" kern="0" dirty="0">
                <a:solidFill>
                  <a:srgbClr val="003366"/>
                </a:solidFill>
                <a:latin typeface="Arial" panose="020B0604020202020204" pitchFamily="34" charset="0"/>
                <a:ea typeface="Verdana" panose="020B0604030504040204" pitchFamily="34" charset="0"/>
                <a:cs typeface="Arial" panose="020B0604020202020204" pitchFamily="34" charset="0"/>
              </a:rPr>
              <a:t>Reason abstractly and quantitatively</a:t>
            </a:r>
          </a:p>
          <a:p>
            <a:pPr marL="825467" lvl="1" indent="-444482" defTabSz="380985">
              <a:lnSpc>
                <a:spcPct val="85000"/>
              </a:lnSpc>
              <a:spcAft>
                <a:spcPct val="10000"/>
              </a:spcAft>
              <a:buFontTx/>
              <a:buAutoNum type="arabicPeriod"/>
            </a:pPr>
            <a:r>
              <a:rPr lang="en-US" sz="2333" kern="0" dirty="0">
                <a:solidFill>
                  <a:srgbClr val="003366"/>
                </a:solidFill>
                <a:latin typeface="Arial" panose="020B0604020202020204" pitchFamily="34" charset="0"/>
                <a:ea typeface="Verdana" panose="020B0604030504040204" pitchFamily="34" charset="0"/>
                <a:cs typeface="Arial" panose="020B0604020202020204" pitchFamily="34" charset="0"/>
              </a:rPr>
              <a:t>Construct viable arguments and critique the reasoning of others</a:t>
            </a:r>
          </a:p>
          <a:p>
            <a:pPr marL="825467" lvl="1" indent="-444482" defTabSz="380985">
              <a:lnSpc>
                <a:spcPct val="85000"/>
              </a:lnSpc>
              <a:spcAft>
                <a:spcPct val="10000"/>
              </a:spcAft>
              <a:buFontTx/>
              <a:buAutoNum type="arabicPeriod"/>
            </a:pPr>
            <a:r>
              <a:rPr lang="en-US" sz="2333" kern="0" dirty="0">
                <a:solidFill>
                  <a:srgbClr val="003366"/>
                </a:solidFill>
                <a:latin typeface="Arial" panose="020B0604020202020204" pitchFamily="34" charset="0"/>
                <a:ea typeface="Verdana" panose="020B0604030504040204" pitchFamily="34" charset="0"/>
                <a:cs typeface="Arial" panose="020B0604020202020204" pitchFamily="34" charset="0"/>
              </a:rPr>
              <a:t>Model with mathematics </a:t>
            </a:r>
          </a:p>
          <a:p>
            <a:pPr marL="825467" lvl="1" indent="-444482" defTabSz="380985">
              <a:lnSpc>
                <a:spcPct val="85000"/>
              </a:lnSpc>
              <a:spcAft>
                <a:spcPct val="10000"/>
              </a:spcAft>
              <a:buFontTx/>
              <a:buAutoNum type="arabicPeriod"/>
            </a:pPr>
            <a:r>
              <a:rPr lang="en-US" sz="2333" kern="0" dirty="0">
                <a:solidFill>
                  <a:srgbClr val="003366"/>
                </a:solidFill>
                <a:latin typeface="Arial" panose="020B0604020202020204" pitchFamily="34" charset="0"/>
                <a:ea typeface="Verdana" panose="020B0604030504040204" pitchFamily="34" charset="0"/>
                <a:cs typeface="Arial" panose="020B0604020202020204" pitchFamily="34" charset="0"/>
              </a:rPr>
              <a:t>Use appropriate tools strategically</a:t>
            </a:r>
          </a:p>
          <a:p>
            <a:pPr marL="825467" lvl="1" indent="-444482" defTabSz="380985">
              <a:lnSpc>
                <a:spcPct val="85000"/>
              </a:lnSpc>
              <a:spcAft>
                <a:spcPct val="10000"/>
              </a:spcAft>
              <a:buFontTx/>
              <a:buAutoNum type="arabicPeriod"/>
            </a:pPr>
            <a:r>
              <a:rPr lang="en-US" sz="2333" kern="0" dirty="0">
                <a:solidFill>
                  <a:srgbClr val="003366"/>
                </a:solidFill>
                <a:latin typeface="Arial" panose="020B0604020202020204" pitchFamily="34" charset="0"/>
                <a:ea typeface="Verdana" panose="020B0604030504040204" pitchFamily="34" charset="0"/>
                <a:cs typeface="Arial" panose="020B0604020202020204" pitchFamily="34" charset="0"/>
              </a:rPr>
              <a:t>Attend to precision</a:t>
            </a:r>
          </a:p>
          <a:p>
            <a:pPr marL="825467" lvl="1" indent="-444482" defTabSz="380985">
              <a:lnSpc>
                <a:spcPct val="85000"/>
              </a:lnSpc>
              <a:spcAft>
                <a:spcPct val="10000"/>
              </a:spcAft>
              <a:buFontTx/>
              <a:buAutoNum type="arabicPeriod"/>
            </a:pPr>
            <a:r>
              <a:rPr lang="en-US" sz="2333" kern="0" dirty="0">
                <a:solidFill>
                  <a:srgbClr val="003366"/>
                </a:solidFill>
                <a:latin typeface="Arial" panose="020B0604020202020204" pitchFamily="34" charset="0"/>
                <a:ea typeface="Verdana" panose="020B0604030504040204" pitchFamily="34" charset="0"/>
                <a:cs typeface="Arial" panose="020B0604020202020204" pitchFamily="34" charset="0"/>
              </a:rPr>
              <a:t>Look for and make use of structure (I can use what I know to solve new problem)</a:t>
            </a:r>
          </a:p>
          <a:p>
            <a:pPr marL="825467" lvl="1" indent="-444482" defTabSz="380985">
              <a:lnSpc>
                <a:spcPct val="85000"/>
              </a:lnSpc>
              <a:spcAft>
                <a:spcPct val="10000"/>
              </a:spcAft>
              <a:buFontTx/>
              <a:buAutoNum type="arabicPeriod"/>
            </a:pPr>
            <a:r>
              <a:rPr lang="en-US" sz="2333" b="1" kern="0" dirty="0">
                <a:solidFill>
                  <a:srgbClr val="003366"/>
                </a:solidFill>
                <a:highlight>
                  <a:srgbClr val="00FF00"/>
                </a:highlight>
                <a:latin typeface="Arial" panose="020B0604020202020204" pitchFamily="34" charset="0"/>
                <a:ea typeface="Verdana" panose="020B0604030504040204" pitchFamily="34" charset="0"/>
                <a:cs typeface="Arial" panose="020B0604020202020204" pitchFamily="34" charset="0"/>
              </a:rPr>
              <a:t>Look for and express regularity in repeated reasoning</a:t>
            </a:r>
          </a:p>
          <a:p>
            <a:endParaRPr lang="en-US" dirty="0"/>
          </a:p>
        </p:txBody>
      </p:sp>
    </p:spTree>
    <p:extLst>
      <p:ext uri="{BB962C8B-B14F-4D97-AF65-F5344CB8AC3E}">
        <p14:creationId xmlns:p14="http://schemas.microsoft.com/office/powerpoint/2010/main" val="9152426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ECF4D58-0DAE-4697-81C9-81F3B7B94853}"/>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 y="1"/>
            <a:ext cx="12192001" cy="634652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5D1FAD2-D22C-4080-BB48-9094716E35A1}"/>
              </a:ext>
            </a:extLst>
          </p:cNvPr>
          <p:cNvSpPr>
            <a:spLocks noGrp="1"/>
          </p:cNvSpPr>
          <p:nvPr>
            <p:ph idx="1"/>
          </p:nvPr>
        </p:nvSpPr>
        <p:spPr>
          <a:xfrm>
            <a:off x="609600" y="720811"/>
            <a:ext cx="10972800" cy="5062306"/>
          </a:xfrm>
        </p:spPr>
        <p:txBody>
          <a:bodyPr/>
          <a:lstStyle/>
          <a:p>
            <a:pPr marL="0" indent="0" algn="ctr">
              <a:spcBef>
                <a:spcPts val="0"/>
              </a:spcBef>
              <a:buNone/>
            </a:pPr>
            <a:endParaRPr lang="en-US" sz="4000" dirty="0"/>
          </a:p>
          <a:p>
            <a:pPr marL="0" indent="0" algn="ctr">
              <a:spcBef>
                <a:spcPts val="0"/>
              </a:spcBef>
              <a:buNone/>
            </a:pPr>
            <a:endParaRPr lang="en-US" sz="4000" dirty="0">
              <a:solidFill>
                <a:srgbClr val="040284"/>
              </a:solidFill>
            </a:endParaRPr>
          </a:p>
          <a:p>
            <a:pPr marL="0" indent="0" algn="ctr">
              <a:spcBef>
                <a:spcPts val="0"/>
              </a:spcBef>
              <a:buNone/>
            </a:pPr>
            <a:r>
              <a:rPr lang="en-US" sz="4000" dirty="0">
                <a:solidFill>
                  <a:schemeClr val="bg1"/>
                </a:solidFill>
              </a:rPr>
              <a:t>What comes to your mind when you think about SMP 8: </a:t>
            </a:r>
            <a:r>
              <a:rPr kumimoji="0" lang="en-US" sz="4000" b="1" i="0" u="none" strike="noStrike" kern="1200" cap="none" spc="0" normalizeH="0" baseline="0" noProof="0" dirty="0">
                <a:ln>
                  <a:noFill/>
                </a:ln>
                <a:solidFill>
                  <a:prstClr val="white"/>
                </a:solidFill>
                <a:effectLst/>
                <a:uLnTx/>
                <a:uFillTx/>
                <a:latin typeface="Arial"/>
                <a:ea typeface="+mj-ea"/>
                <a:cs typeface="Arial"/>
              </a:rPr>
              <a:t>Look for and Express Regularity in Repeated Reasoning</a:t>
            </a:r>
            <a:r>
              <a:rPr lang="en-US" sz="4000" dirty="0">
                <a:solidFill>
                  <a:schemeClr val="bg1"/>
                </a:solidFill>
              </a:rPr>
              <a:t>? </a:t>
            </a:r>
          </a:p>
          <a:p>
            <a:pPr marL="0" indent="0">
              <a:spcBef>
                <a:spcPts val="0"/>
              </a:spcBef>
              <a:buNone/>
            </a:pPr>
            <a:r>
              <a:rPr lang="en-US" sz="3000" dirty="0">
                <a:solidFill>
                  <a:schemeClr val="bg1"/>
                </a:solidFill>
              </a:rPr>
              <a:t>  </a:t>
            </a:r>
          </a:p>
          <a:p>
            <a:pPr marL="0" indent="0">
              <a:spcBef>
                <a:spcPts val="0"/>
              </a:spcBef>
              <a:buNone/>
            </a:pPr>
            <a:r>
              <a:rPr lang="en-US" sz="3000" dirty="0">
                <a:solidFill>
                  <a:schemeClr val="bg1"/>
                </a:solidFill>
              </a:rPr>
              <a:t>                           Post your thoughts in Chat</a:t>
            </a:r>
          </a:p>
        </p:txBody>
      </p:sp>
    </p:spTree>
    <p:extLst>
      <p:ext uri="{BB962C8B-B14F-4D97-AF65-F5344CB8AC3E}">
        <p14:creationId xmlns:p14="http://schemas.microsoft.com/office/powerpoint/2010/main" val="31746900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6FBA1-BF87-4DF4-A360-92AC0F80527D}"/>
              </a:ext>
            </a:extLst>
          </p:cNvPr>
          <p:cNvSpPr>
            <a:spLocks noGrp="1"/>
          </p:cNvSpPr>
          <p:nvPr>
            <p:ph type="title"/>
          </p:nvPr>
        </p:nvSpPr>
        <p:spPr>
          <a:xfrm>
            <a:off x="609600" y="558139"/>
            <a:ext cx="11202444" cy="748147"/>
          </a:xfrm>
        </p:spPr>
        <p:txBody>
          <a:bodyPr/>
          <a:lstStyle/>
          <a:p>
            <a:r>
              <a:rPr lang="en-US" sz="3200" dirty="0"/>
              <a:t>Look for and Express Regularity in Repeated Reasoning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8B7D752-8664-40AB-A1DB-AEA79676402B}"/>
                  </a:ext>
                </a:extLst>
              </p:cNvPr>
              <p:cNvSpPr>
                <a:spLocks noGrp="1"/>
              </p:cNvSpPr>
              <p:nvPr>
                <p:ph idx="1"/>
              </p:nvPr>
            </p:nvSpPr>
            <p:spPr>
              <a:xfrm>
                <a:off x="724422" y="1114542"/>
                <a:ext cx="10972800" cy="4341029"/>
              </a:xfrm>
            </p:spPr>
            <p:txBody>
              <a:bodyPr/>
              <a:lstStyle/>
              <a:p>
                <a:pPr marL="0" indent="0">
                  <a:buNone/>
                </a:pPr>
                <a:r>
                  <a:rPr lang="en-US" sz="2000" b="1" dirty="0"/>
                  <a:t>“</a:t>
                </a:r>
                <a:r>
                  <a:rPr lang="en-US" sz="2400" b="1" dirty="0"/>
                  <a:t>Mathematically proficient students </a:t>
                </a:r>
                <a:r>
                  <a:rPr lang="en-US" sz="2400" b="1" dirty="0">
                    <a:highlight>
                      <a:srgbClr val="FFFF00"/>
                    </a:highlight>
                  </a:rPr>
                  <a:t>notice if calculations are repeated and look both for general methods and for shortcuts. </a:t>
                </a:r>
                <a:r>
                  <a:rPr lang="en-US" sz="2400" dirty="0"/>
                  <a:t>Upper elementary students might notice when dividing 25 by 11 that they are repeating the same calculations over and over again, and conclude they have a repeating decimal. By paying attention to the calculation of slope as they repeatedly check whether points are on the line through (1, 2) with slope 3, middle school students might abstract the equation </a:t>
                </a:r>
                <a14:m>
                  <m:oMath xmlns:m="http://schemas.openxmlformats.org/officeDocument/2006/math">
                    <m:f>
                      <m:fPr>
                        <m:ctrlPr>
                          <a:rPr lang="en-US" sz="2400" i="1" smtClean="0">
                            <a:effectLst/>
                            <a:latin typeface="Cambria Math" panose="02040503050406030204" pitchFamily="18" charset="0"/>
                            <a:cs typeface="Calibri" panose="020F0502020204030204" pitchFamily="34" charset="0"/>
                          </a:rPr>
                        </m:ctrlPr>
                      </m:fPr>
                      <m:num>
                        <m:r>
                          <a:rPr lang="en-US" sz="2400" i="1">
                            <a:effectLst/>
                            <a:latin typeface="Cambria Math" panose="02040503050406030204" pitchFamily="18" charset="0"/>
                            <a:ea typeface="Calibri" panose="020F0502020204030204" pitchFamily="34" charset="0"/>
                            <a:cs typeface="Calibri" panose="020F0502020204030204" pitchFamily="34" charset="0"/>
                          </a:rPr>
                          <m:t>𝑦</m:t>
                        </m:r>
                        <m:r>
                          <a:rPr lang="en-US" sz="2400" i="1">
                            <a:effectLst/>
                            <a:latin typeface="Cambria Math" panose="02040503050406030204" pitchFamily="18" charset="0"/>
                            <a:ea typeface="Calibri" panose="020F0502020204030204" pitchFamily="34" charset="0"/>
                            <a:cs typeface="Calibri" panose="020F0502020204030204" pitchFamily="34" charset="0"/>
                          </a:rPr>
                          <m:t>−2</m:t>
                        </m:r>
                      </m:num>
                      <m:den>
                        <m:r>
                          <a:rPr lang="en-US" sz="2400" b="0" i="1" smtClean="0">
                            <a:effectLst/>
                            <a:latin typeface="Cambria Math" panose="02040503050406030204" pitchFamily="18" charset="0"/>
                            <a:ea typeface="Calibri" panose="020F0502020204030204" pitchFamily="34" charset="0"/>
                            <a:cs typeface="Calibri" panose="020F0502020204030204" pitchFamily="34" charset="0"/>
                          </a:rPr>
                          <m:t> </m:t>
                        </m:r>
                        <m:r>
                          <a:rPr lang="en-US" sz="2400" i="1">
                            <a:effectLst/>
                            <a:latin typeface="Cambria Math" panose="02040503050406030204" pitchFamily="18" charset="0"/>
                            <a:ea typeface="Calibri" panose="020F0502020204030204" pitchFamily="34" charset="0"/>
                            <a:cs typeface="Calibri" panose="020F0502020204030204" pitchFamily="34" charset="0"/>
                          </a:rPr>
                          <m:t>𝑥</m:t>
                        </m:r>
                        <m:r>
                          <a:rPr lang="en-US" sz="2400" i="1">
                            <a:effectLst/>
                            <a:latin typeface="Cambria Math" panose="02040503050406030204" pitchFamily="18" charset="0"/>
                            <a:ea typeface="Calibri" panose="020F0502020204030204" pitchFamily="34" charset="0"/>
                            <a:cs typeface="Calibri" panose="020F0502020204030204" pitchFamily="34" charset="0"/>
                          </a:rPr>
                          <m:t>−1 </m:t>
                        </m:r>
                      </m:den>
                    </m:f>
                    <m:r>
                      <a:rPr lang="en-US" sz="2400" b="0" i="1" smtClean="0">
                        <a:effectLst/>
                        <a:latin typeface="Cambria Math" panose="02040503050406030204" pitchFamily="18" charset="0"/>
                        <a:ea typeface="Calibri" panose="020F0502020204030204" pitchFamily="34" charset="0"/>
                        <a:cs typeface="Calibri" panose="020F0502020204030204" pitchFamily="34" charset="0"/>
                      </a:rPr>
                      <m:t>=</m:t>
                    </m:r>
                  </m:oMath>
                </a14:m>
                <a:r>
                  <a:rPr lang="en-US" sz="2400" dirty="0"/>
                  <a:t> 3. </a:t>
                </a:r>
                <a:r>
                  <a:rPr lang="en-US" sz="2400" dirty="0">
                    <a:highlight>
                      <a:srgbClr val="FFFF00"/>
                    </a:highlight>
                  </a:rPr>
                  <a:t>Noticing the regularity </a:t>
                </a:r>
                <a:r>
                  <a:rPr lang="en-US" sz="2400" dirty="0"/>
                  <a:t>in the way terms cancel when expanding (x – 1) (x + 1), (x – 1)(</a:t>
                </a:r>
                <a:r>
                  <a:rPr lang="en-US" sz="2400" dirty="0">
                    <a:effectLst/>
                    <a:latin typeface="Arial" panose="020B0604020202020204" pitchFamily="34" charset="0"/>
                    <a:ea typeface="Calibri" panose="020F0502020204030204" pitchFamily="34" charset="0"/>
                    <a:cs typeface="Arial" panose="020B0604020202020204" pitchFamily="34" charset="0"/>
                  </a:rPr>
                  <a:t>x</a:t>
                </a:r>
                <a:r>
                  <a:rPr lang="en-US" sz="2400" baseline="30000" dirty="0">
                    <a:effectLst/>
                    <a:latin typeface="Arial" panose="020B0604020202020204" pitchFamily="34" charset="0"/>
                    <a:ea typeface="Calibri" panose="020F0502020204030204" pitchFamily="34" charset="0"/>
                    <a:cs typeface="Arial" panose="020B0604020202020204" pitchFamily="34" charset="0"/>
                  </a:rPr>
                  <a:t>2</a:t>
                </a:r>
                <a:r>
                  <a:rPr lang="en-US" sz="2400" dirty="0">
                    <a:effectLst/>
                    <a:latin typeface="Arial" panose="020B0604020202020204" pitchFamily="34" charset="0"/>
                    <a:ea typeface="Calibri" panose="020F0502020204030204" pitchFamily="34" charset="0"/>
                    <a:cs typeface="Arial" panose="020B0604020202020204" pitchFamily="34" charset="0"/>
                  </a:rPr>
                  <a:t> + x + 1</a:t>
                </a:r>
                <a:r>
                  <a:rPr lang="en-US" sz="2400" dirty="0"/>
                  <a:t>), and (x – 1)(</a:t>
                </a:r>
                <a:r>
                  <a:rPr lang="en-US" sz="2400" dirty="0">
                    <a:effectLst/>
                    <a:latin typeface="Arial" panose="020B0604020202020204" pitchFamily="34" charset="0"/>
                    <a:ea typeface="Calibri" panose="020F0502020204030204" pitchFamily="34" charset="0"/>
                    <a:cs typeface="Arial" panose="020B0604020202020204" pitchFamily="34" charset="0"/>
                  </a:rPr>
                  <a:t>x</a:t>
                </a:r>
                <a:r>
                  <a:rPr lang="en-US" sz="2400" baseline="30000" dirty="0">
                    <a:effectLst/>
                    <a:latin typeface="Arial" panose="020B0604020202020204" pitchFamily="34" charset="0"/>
                    <a:ea typeface="Calibri" panose="020F0502020204030204" pitchFamily="34" charset="0"/>
                    <a:cs typeface="Arial" panose="020B0604020202020204" pitchFamily="34" charset="0"/>
                  </a:rPr>
                  <a:t>3</a:t>
                </a:r>
                <a:r>
                  <a:rPr lang="en-US" sz="2400" dirty="0">
                    <a:effectLst/>
                    <a:latin typeface="Arial" panose="020B0604020202020204" pitchFamily="34" charset="0"/>
                    <a:ea typeface="Calibri" panose="020F0502020204030204" pitchFamily="34" charset="0"/>
                    <a:cs typeface="Arial" panose="020B0604020202020204" pitchFamily="34" charset="0"/>
                  </a:rPr>
                  <a:t> + x</a:t>
                </a:r>
                <a:r>
                  <a:rPr lang="en-US" sz="2400" baseline="30000" dirty="0">
                    <a:effectLst/>
                    <a:latin typeface="Arial" panose="020B0604020202020204" pitchFamily="34" charset="0"/>
                    <a:ea typeface="Calibri" panose="020F0502020204030204" pitchFamily="34" charset="0"/>
                    <a:cs typeface="Arial" panose="020B0604020202020204" pitchFamily="34" charset="0"/>
                  </a:rPr>
                  <a:t>2</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x + 1</a:t>
                </a:r>
                <a:r>
                  <a:rPr lang="en-US" sz="2400" dirty="0"/>
                  <a:t>) might lead them to the general formula for the sum of a geometric series. As they work to solve a problem, mathematically proficient students maintain oversight of the process, while </a:t>
                </a:r>
                <a:r>
                  <a:rPr lang="en-US" sz="2400" dirty="0">
                    <a:highlight>
                      <a:srgbClr val="FFFF00"/>
                    </a:highlight>
                  </a:rPr>
                  <a:t>attending to the details. </a:t>
                </a:r>
                <a:r>
                  <a:rPr lang="en-US" sz="2400" dirty="0"/>
                  <a:t>They continually </a:t>
                </a:r>
                <a:r>
                  <a:rPr lang="en-US" sz="2400" dirty="0">
                    <a:highlight>
                      <a:srgbClr val="FFFF00"/>
                    </a:highlight>
                  </a:rPr>
                  <a:t>evaluate the reasonableness of their intermediate results</a:t>
                </a:r>
                <a:r>
                  <a:rPr lang="en-US" sz="2400" dirty="0"/>
                  <a:t>”.</a:t>
                </a:r>
              </a:p>
            </p:txBody>
          </p:sp>
        </mc:Choice>
        <mc:Fallback xmlns="">
          <p:sp>
            <p:nvSpPr>
              <p:cNvPr id="3" name="Content Placeholder 2">
                <a:extLst>
                  <a:ext uri="{FF2B5EF4-FFF2-40B4-BE49-F238E27FC236}">
                    <a16:creationId xmlns:a16="http://schemas.microsoft.com/office/drawing/2014/main" id="{28B7D752-8664-40AB-A1DB-AEA79676402B}"/>
                  </a:ext>
                </a:extLst>
              </p:cNvPr>
              <p:cNvSpPr>
                <a:spLocks noGrp="1" noRot="1" noChangeAspect="1" noMove="1" noResize="1" noEditPoints="1" noAdjustHandles="1" noChangeArrowheads="1" noChangeShapeType="1" noTextEdit="1"/>
              </p:cNvSpPr>
              <p:nvPr>
                <p:ph idx="1"/>
              </p:nvPr>
            </p:nvSpPr>
            <p:spPr>
              <a:xfrm>
                <a:off x="724422" y="1114542"/>
                <a:ext cx="10972800" cy="4341029"/>
              </a:xfrm>
              <a:blipFill>
                <a:blip r:embed="rId5"/>
                <a:stretch>
                  <a:fillRect l="-1722" t="-2107" r="-2222" b="-8989"/>
                </a:stretch>
              </a:blipFill>
            </p:spPr>
            <p:txBody>
              <a:bodyPr/>
              <a:lstStyle/>
              <a:p>
                <a:r>
                  <a:rPr lang="en-US">
                    <a:noFill/>
                  </a:rPr>
                  <a:t> </a:t>
                </a:r>
              </a:p>
            </p:txBody>
          </p:sp>
        </mc:Fallback>
      </mc:AlternateContent>
    </p:spTree>
    <p:extLst>
      <p:ext uri="{BB962C8B-B14F-4D97-AF65-F5344CB8AC3E}">
        <p14:creationId xmlns:p14="http://schemas.microsoft.com/office/powerpoint/2010/main" val="13593878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FAE7F-60C8-4A91-AB90-D06493FC9E12}"/>
              </a:ext>
            </a:extLst>
          </p:cNvPr>
          <p:cNvSpPr>
            <a:spLocks noGrp="1"/>
          </p:cNvSpPr>
          <p:nvPr>
            <p:ph type="title"/>
          </p:nvPr>
        </p:nvSpPr>
        <p:spPr/>
        <p:txBody>
          <a:bodyPr/>
          <a:lstStyle/>
          <a:p>
            <a:r>
              <a:rPr lang="en-US" dirty="0"/>
              <a:t>Why SMP.8? </a:t>
            </a:r>
          </a:p>
        </p:txBody>
      </p:sp>
      <p:sp>
        <p:nvSpPr>
          <p:cNvPr id="3" name="Content Placeholder 2">
            <a:extLst>
              <a:ext uri="{FF2B5EF4-FFF2-40B4-BE49-F238E27FC236}">
                <a16:creationId xmlns:a16="http://schemas.microsoft.com/office/drawing/2014/main" id="{0E37871A-6165-4767-B5AE-966465A99595}"/>
              </a:ext>
            </a:extLst>
          </p:cNvPr>
          <p:cNvSpPr>
            <a:spLocks noGrp="1"/>
          </p:cNvSpPr>
          <p:nvPr>
            <p:ph idx="1"/>
          </p:nvPr>
        </p:nvSpPr>
        <p:spPr>
          <a:xfrm>
            <a:off x="383059" y="1393078"/>
            <a:ext cx="11112844" cy="4525963"/>
          </a:xfrm>
        </p:spPr>
        <p:txBody>
          <a:bodyPr/>
          <a:lstStyle/>
          <a:p>
            <a:r>
              <a:rPr lang="en-US" sz="2800" dirty="0">
                <a:solidFill>
                  <a:srgbClr val="111111"/>
                </a:solidFill>
                <a:latin typeface="Arial" panose="020B0604020202020204" pitchFamily="34" charset="0"/>
                <a:cs typeface="Arial" panose="020B0604020202020204" pitchFamily="34" charset="0"/>
              </a:rPr>
              <a:t>Provides basis for learning math logic </a:t>
            </a:r>
            <a:endParaRPr lang="en-US" sz="2800" b="0" i="0" dirty="0">
              <a:solidFill>
                <a:srgbClr val="111111"/>
              </a:solidFill>
              <a:effectLst/>
              <a:latin typeface="Arial" panose="020B0604020202020204" pitchFamily="34" charset="0"/>
              <a:cs typeface="Arial" panose="020B0604020202020204" pitchFamily="34" charset="0"/>
            </a:endParaRPr>
          </a:p>
          <a:p>
            <a:r>
              <a:rPr lang="en-US" sz="2800" b="0" i="0" dirty="0">
                <a:solidFill>
                  <a:srgbClr val="111111"/>
                </a:solidFill>
                <a:effectLst/>
                <a:latin typeface="Arial" panose="020B0604020202020204" pitchFamily="34" charset="0"/>
                <a:cs typeface="Arial" panose="020B0604020202020204" pitchFamily="34" charset="0"/>
              </a:rPr>
              <a:t>Forms a sense of order</a:t>
            </a:r>
          </a:p>
          <a:p>
            <a:r>
              <a:rPr lang="en-US" sz="2800" dirty="0">
                <a:solidFill>
                  <a:srgbClr val="111111"/>
                </a:solidFill>
                <a:latin typeface="Arial" panose="020B0604020202020204" pitchFamily="34" charset="0"/>
                <a:cs typeface="Arial" panose="020B0604020202020204" pitchFamily="34" charset="0"/>
              </a:rPr>
              <a:t>A</a:t>
            </a:r>
            <a:r>
              <a:rPr lang="en-US" sz="2800" b="0" i="0" dirty="0">
                <a:solidFill>
                  <a:srgbClr val="111111"/>
                </a:solidFill>
                <a:effectLst/>
                <a:latin typeface="Arial" panose="020B0604020202020204" pitchFamily="34" charset="0"/>
                <a:cs typeface="Arial" panose="020B0604020202020204" pitchFamily="34" charset="0"/>
              </a:rPr>
              <a:t>llows </a:t>
            </a:r>
            <a:r>
              <a:rPr lang="en-US" sz="2800" dirty="0">
                <a:solidFill>
                  <a:srgbClr val="111111"/>
                </a:solidFill>
                <a:latin typeface="Arial" panose="020B0604020202020204" pitchFamily="34" charset="0"/>
                <a:cs typeface="Arial" panose="020B0604020202020204" pitchFamily="34" charset="0"/>
              </a:rPr>
              <a:t>for</a:t>
            </a:r>
            <a:r>
              <a:rPr lang="en-US" sz="2800" b="0" i="0" dirty="0">
                <a:solidFill>
                  <a:srgbClr val="111111"/>
                </a:solidFill>
                <a:effectLst/>
                <a:latin typeface="Arial" panose="020B0604020202020204" pitchFamily="34" charset="0"/>
                <a:cs typeface="Arial" panose="020B0604020202020204" pitchFamily="34" charset="0"/>
              </a:rPr>
              <a:t> making educated guesses</a:t>
            </a:r>
          </a:p>
          <a:p>
            <a:r>
              <a:rPr lang="en-US" sz="2800" dirty="0">
                <a:solidFill>
                  <a:srgbClr val="111111"/>
                </a:solidFill>
                <a:latin typeface="Arial" panose="020B0604020202020204" pitchFamily="34" charset="0"/>
                <a:cs typeface="Arial" panose="020B0604020202020204" pitchFamily="34" charset="0"/>
              </a:rPr>
              <a:t>Reduces math anxiety</a:t>
            </a:r>
            <a:endParaRPr lang="en-US" sz="2800" b="0" i="0" dirty="0">
              <a:solidFill>
                <a:srgbClr val="111111"/>
              </a:solidFill>
              <a:effectLst/>
              <a:latin typeface="Arial" panose="020B0604020202020204" pitchFamily="34" charset="0"/>
              <a:cs typeface="Arial" panose="020B0604020202020204" pitchFamily="34" charset="0"/>
            </a:endParaRPr>
          </a:p>
          <a:p>
            <a:r>
              <a:rPr lang="en-US" sz="2800" dirty="0">
                <a:solidFill>
                  <a:srgbClr val="111111"/>
                </a:solidFill>
                <a:latin typeface="Arial" panose="020B0604020202020204" pitchFamily="34" charset="0"/>
                <a:cs typeface="Arial" panose="020B0604020202020204" pitchFamily="34" charset="0"/>
              </a:rPr>
              <a:t>A</a:t>
            </a:r>
            <a:r>
              <a:rPr lang="en-US" sz="2800" b="0" i="0" dirty="0">
                <a:solidFill>
                  <a:srgbClr val="111111"/>
                </a:solidFill>
                <a:effectLst/>
                <a:latin typeface="Arial" panose="020B0604020202020204" pitchFamily="34" charset="0"/>
                <a:cs typeface="Arial" panose="020B0604020202020204" pitchFamily="34" charset="0"/>
              </a:rPr>
              <a:t>ids in developing mental math skills</a:t>
            </a:r>
          </a:p>
          <a:p>
            <a:r>
              <a:rPr lang="en-US" sz="2800" b="0" i="0" dirty="0">
                <a:solidFill>
                  <a:srgbClr val="111111"/>
                </a:solidFill>
                <a:effectLst/>
                <a:latin typeface="Arial" panose="020B0604020202020204" pitchFamily="34" charset="0"/>
                <a:cs typeface="Arial" panose="020B0604020202020204" pitchFamily="34" charset="0"/>
              </a:rPr>
              <a:t>Builds mathematical relationships</a:t>
            </a:r>
          </a:p>
          <a:p>
            <a:r>
              <a:rPr lang="en-US" sz="2800" b="0" i="0" dirty="0">
                <a:solidFill>
                  <a:srgbClr val="111111"/>
                </a:solidFill>
                <a:effectLst/>
                <a:latin typeface="Arial" panose="020B0604020202020204" pitchFamily="34" charset="0"/>
                <a:cs typeface="Arial" panose="020B0604020202020204" pitchFamily="34" charset="0"/>
              </a:rPr>
              <a:t>Offers insight into the natural world </a:t>
            </a:r>
          </a:p>
          <a:p>
            <a:pPr marL="0" indent="0">
              <a:buNone/>
            </a:pPr>
            <a:endParaRPr lang="en-US" sz="2000" dirty="0"/>
          </a:p>
        </p:txBody>
      </p:sp>
    </p:spTree>
    <p:extLst>
      <p:ext uri="{BB962C8B-B14F-4D97-AF65-F5344CB8AC3E}">
        <p14:creationId xmlns:p14="http://schemas.microsoft.com/office/powerpoint/2010/main" val="8599951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652B9-21FA-4EC6-A948-0CD889BF15F8}"/>
              </a:ext>
            </a:extLst>
          </p:cNvPr>
          <p:cNvSpPr>
            <a:spLocks noGrp="1"/>
          </p:cNvSpPr>
          <p:nvPr>
            <p:ph type="title"/>
          </p:nvPr>
        </p:nvSpPr>
        <p:spPr/>
        <p:txBody>
          <a:bodyPr/>
          <a:lstStyle/>
          <a:p>
            <a:r>
              <a:rPr lang="en-US" dirty="0"/>
              <a:t>SMP.8 is about </a:t>
            </a:r>
          </a:p>
        </p:txBody>
      </p:sp>
      <p:sp>
        <p:nvSpPr>
          <p:cNvPr id="3" name="Content Placeholder 2">
            <a:extLst>
              <a:ext uri="{FF2B5EF4-FFF2-40B4-BE49-F238E27FC236}">
                <a16:creationId xmlns:a16="http://schemas.microsoft.com/office/drawing/2014/main" id="{A068BC75-6AF1-41F5-92F0-0D891EA57185}"/>
              </a:ext>
            </a:extLst>
          </p:cNvPr>
          <p:cNvSpPr>
            <a:spLocks noGrp="1"/>
          </p:cNvSpPr>
          <p:nvPr>
            <p:ph idx="1"/>
          </p:nvPr>
        </p:nvSpPr>
        <p:spPr/>
        <p:txBody>
          <a:bodyPr/>
          <a:lstStyle/>
          <a:p>
            <a:r>
              <a:rPr lang="en-US" sz="3600" dirty="0"/>
              <a:t>Regularity</a:t>
            </a:r>
          </a:p>
          <a:p>
            <a:r>
              <a:rPr lang="en-US" sz="3600" dirty="0"/>
              <a:t>Coherence</a:t>
            </a:r>
          </a:p>
          <a:p>
            <a:r>
              <a:rPr lang="en-US" sz="3600" dirty="0"/>
              <a:t>Inconsistency</a:t>
            </a:r>
          </a:p>
          <a:p>
            <a:r>
              <a:rPr lang="en-US" sz="3600" dirty="0"/>
              <a:t>Irrelevance </a:t>
            </a:r>
          </a:p>
          <a:p>
            <a:r>
              <a:rPr lang="en-US" sz="3600" dirty="0"/>
              <a:t>Similarity </a:t>
            </a:r>
          </a:p>
        </p:txBody>
      </p:sp>
    </p:spTree>
    <p:extLst>
      <p:ext uri="{BB962C8B-B14F-4D97-AF65-F5344CB8AC3E}">
        <p14:creationId xmlns:p14="http://schemas.microsoft.com/office/powerpoint/2010/main" val="27725162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652B9-21FA-4EC6-A948-0CD889BF15F8}"/>
              </a:ext>
            </a:extLst>
          </p:cNvPr>
          <p:cNvSpPr>
            <a:spLocks noGrp="1"/>
          </p:cNvSpPr>
          <p:nvPr>
            <p:ph type="title"/>
          </p:nvPr>
        </p:nvSpPr>
        <p:spPr/>
        <p:txBody>
          <a:bodyPr/>
          <a:lstStyle/>
          <a:p>
            <a:r>
              <a:rPr lang="en-US" dirty="0"/>
              <a:t>SMP.8 is About </a:t>
            </a:r>
          </a:p>
        </p:txBody>
      </p:sp>
      <p:sp>
        <p:nvSpPr>
          <p:cNvPr id="3" name="Content Placeholder 2">
            <a:extLst>
              <a:ext uri="{FF2B5EF4-FFF2-40B4-BE49-F238E27FC236}">
                <a16:creationId xmlns:a16="http://schemas.microsoft.com/office/drawing/2014/main" id="{A068BC75-6AF1-41F5-92F0-0D891EA57185}"/>
              </a:ext>
            </a:extLst>
          </p:cNvPr>
          <p:cNvSpPr>
            <a:spLocks noGrp="1"/>
          </p:cNvSpPr>
          <p:nvPr>
            <p:ph idx="1"/>
          </p:nvPr>
        </p:nvSpPr>
        <p:spPr/>
        <p:txBody>
          <a:bodyPr/>
          <a:lstStyle/>
          <a:p>
            <a:endParaRPr lang="en-US" sz="3200" dirty="0"/>
          </a:p>
          <a:p>
            <a:r>
              <a:rPr lang="en-US" sz="3200" dirty="0"/>
              <a:t>Connections </a:t>
            </a:r>
          </a:p>
          <a:p>
            <a:r>
              <a:rPr lang="en-US" sz="3200" dirty="0"/>
              <a:t>Exclusions </a:t>
            </a:r>
          </a:p>
          <a:p>
            <a:r>
              <a:rPr lang="en-US" sz="3200" dirty="0"/>
              <a:t>Generalizations</a:t>
            </a:r>
          </a:p>
          <a:p>
            <a:r>
              <a:rPr lang="en-US" sz="3200" dirty="0"/>
              <a:t>Shortcuts</a:t>
            </a:r>
          </a:p>
        </p:txBody>
      </p:sp>
    </p:spTree>
    <p:extLst>
      <p:ext uri="{BB962C8B-B14F-4D97-AF65-F5344CB8AC3E}">
        <p14:creationId xmlns:p14="http://schemas.microsoft.com/office/powerpoint/2010/main" val="13873532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1C788228-78D1-445F-AAFD-DE2B46D14ED2}"/>
              </a:ext>
            </a:extLst>
          </p:cNvPr>
          <p:cNvSpPr/>
          <p:nvPr/>
        </p:nvSpPr>
        <p:spPr>
          <a:xfrm>
            <a:off x="113152" y="908549"/>
            <a:ext cx="3276599" cy="165985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141">
              <a:defRPr/>
            </a:pPr>
            <a:r>
              <a:rPr lang="en-US" sz="2000" dirty="0">
                <a:solidFill>
                  <a:prstClr val="white"/>
                </a:solidFill>
                <a:latin typeface="Arial" panose="020B0604020202020204" pitchFamily="34" charset="0"/>
                <a:cs typeface="Arial" panose="020B0604020202020204" pitchFamily="34" charset="0"/>
              </a:rPr>
              <a:t> </a:t>
            </a:r>
            <a:r>
              <a:rPr lang="en-US" sz="2400" dirty="0">
                <a:solidFill>
                  <a:prstClr val="black"/>
                </a:solidFill>
                <a:latin typeface="Arial" panose="020B0604020202020204" pitchFamily="34" charset="0"/>
                <a:cs typeface="Arial" panose="020B0604020202020204" pitchFamily="34" charset="0"/>
              </a:rPr>
              <a:t>Establish m</a:t>
            </a:r>
            <a:r>
              <a:rPr lang="en-US" sz="2400" dirty="0" err="1">
                <a:solidFill>
                  <a:prstClr val="black"/>
                </a:solidFill>
                <a:latin typeface="Arial" panose="020B0604020202020204" pitchFamily="34" charset="0"/>
                <a:cs typeface="Arial" panose="020B0604020202020204" pitchFamily="34" charset="0"/>
              </a:rPr>
              <a:t>athematics</a:t>
            </a:r>
            <a:r>
              <a:rPr lang="en-US" sz="2400" dirty="0">
                <a:solidFill>
                  <a:prstClr val="black"/>
                </a:solidFill>
                <a:latin typeface="Arial" panose="020B0604020202020204" pitchFamily="34" charset="0"/>
                <a:cs typeface="Arial" panose="020B0604020202020204" pitchFamily="34" charset="0"/>
              </a:rPr>
              <a:t> </a:t>
            </a:r>
            <a:r>
              <a:rPr lang="en-US" sz="2400" b="1" dirty="0">
                <a:solidFill>
                  <a:prstClr val="black"/>
                </a:solidFill>
                <a:latin typeface="Arial" panose="020B0604020202020204" pitchFamily="34" charset="0"/>
                <a:cs typeface="Arial" panose="020B0604020202020204" pitchFamily="34" charset="0"/>
              </a:rPr>
              <a:t>goals</a:t>
            </a:r>
            <a:r>
              <a:rPr lang="en-US" sz="2400" dirty="0">
                <a:solidFill>
                  <a:prstClr val="black"/>
                </a:solidFill>
                <a:latin typeface="Arial" panose="020B0604020202020204" pitchFamily="34" charset="0"/>
                <a:cs typeface="Arial" panose="020B0604020202020204" pitchFamily="34" charset="0"/>
              </a:rPr>
              <a:t> to focus learning</a:t>
            </a:r>
          </a:p>
        </p:txBody>
      </p:sp>
      <p:sp>
        <p:nvSpPr>
          <p:cNvPr id="6" name="Oval 5">
            <a:extLst>
              <a:ext uri="{FF2B5EF4-FFF2-40B4-BE49-F238E27FC236}">
                <a16:creationId xmlns:a16="http://schemas.microsoft.com/office/drawing/2014/main" id="{55317F1B-3BF1-4B08-851B-9183053AD484}"/>
              </a:ext>
            </a:extLst>
          </p:cNvPr>
          <p:cNvSpPr/>
          <p:nvPr/>
        </p:nvSpPr>
        <p:spPr>
          <a:xfrm>
            <a:off x="3886200" y="884210"/>
            <a:ext cx="3633881" cy="175330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457141">
              <a:defRPr/>
            </a:pPr>
            <a:r>
              <a:rPr lang="en-US" sz="2400" dirty="0">
                <a:solidFill>
                  <a:prstClr val="black"/>
                </a:solidFill>
                <a:latin typeface="Arial" panose="020B0604020202020204" pitchFamily="34" charset="0"/>
                <a:cs typeface="Arial" panose="020B0604020202020204" pitchFamily="34" charset="0"/>
              </a:rPr>
              <a:t>Implement tasks that promote </a:t>
            </a:r>
            <a:r>
              <a:rPr lang="en-US" sz="2400" b="1" dirty="0">
                <a:solidFill>
                  <a:prstClr val="black"/>
                </a:solidFill>
                <a:latin typeface="Arial" panose="020B0604020202020204" pitchFamily="34" charset="0"/>
                <a:cs typeface="Arial" panose="020B0604020202020204" pitchFamily="34" charset="0"/>
              </a:rPr>
              <a:t>reasoning </a:t>
            </a:r>
            <a:r>
              <a:rPr lang="en-US" sz="2400" dirty="0">
                <a:solidFill>
                  <a:prstClr val="black"/>
                </a:solidFill>
                <a:latin typeface="Arial" panose="020B0604020202020204" pitchFamily="34" charset="0"/>
                <a:cs typeface="Arial" panose="020B0604020202020204" pitchFamily="34" charset="0"/>
              </a:rPr>
              <a:t>and problem solving</a:t>
            </a:r>
          </a:p>
        </p:txBody>
      </p:sp>
      <p:sp>
        <p:nvSpPr>
          <p:cNvPr id="7" name="Oval 6">
            <a:extLst>
              <a:ext uri="{FF2B5EF4-FFF2-40B4-BE49-F238E27FC236}">
                <a16:creationId xmlns:a16="http://schemas.microsoft.com/office/drawing/2014/main" id="{7D1D3C54-B9E7-441A-AFEB-B049F783F996}"/>
              </a:ext>
            </a:extLst>
          </p:cNvPr>
          <p:cNvSpPr/>
          <p:nvPr/>
        </p:nvSpPr>
        <p:spPr>
          <a:xfrm>
            <a:off x="72228" y="2668251"/>
            <a:ext cx="3358449" cy="16598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1">
              <a:defRPr/>
            </a:pPr>
            <a:r>
              <a:rPr lang="en-US" sz="2400" dirty="0">
                <a:solidFill>
                  <a:prstClr val="black"/>
                </a:solidFill>
                <a:latin typeface="Arial" panose="020B0604020202020204" pitchFamily="34" charset="0"/>
                <a:cs typeface="Arial" panose="020B0604020202020204" pitchFamily="34" charset="0"/>
              </a:rPr>
              <a:t>Facilitate meaningful mathematical </a:t>
            </a:r>
            <a:r>
              <a:rPr lang="en-US" sz="2400" b="1" dirty="0">
                <a:solidFill>
                  <a:prstClr val="black"/>
                </a:solidFill>
                <a:latin typeface="Arial" panose="020B0604020202020204" pitchFamily="34" charset="0"/>
                <a:cs typeface="Arial" panose="020B0604020202020204" pitchFamily="34" charset="0"/>
              </a:rPr>
              <a:t>discourse</a:t>
            </a:r>
          </a:p>
        </p:txBody>
      </p:sp>
      <p:sp>
        <p:nvSpPr>
          <p:cNvPr id="8" name="Oval 7">
            <a:extLst>
              <a:ext uri="{FF2B5EF4-FFF2-40B4-BE49-F238E27FC236}">
                <a16:creationId xmlns:a16="http://schemas.microsoft.com/office/drawing/2014/main" id="{A097B087-4797-4D84-A549-351A4E1FF784}"/>
              </a:ext>
            </a:extLst>
          </p:cNvPr>
          <p:cNvSpPr/>
          <p:nvPr/>
        </p:nvSpPr>
        <p:spPr>
          <a:xfrm>
            <a:off x="3897977" y="2812393"/>
            <a:ext cx="3606796" cy="153513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141">
              <a:defRPr/>
            </a:pPr>
            <a:r>
              <a:rPr lang="en-US" sz="2400" dirty="0">
                <a:solidFill>
                  <a:prstClr val="black"/>
                </a:solidFill>
                <a:latin typeface="Arial" panose="020B0604020202020204" pitchFamily="34" charset="0"/>
                <a:cs typeface="Arial" panose="020B0604020202020204" pitchFamily="34" charset="0"/>
              </a:rPr>
              <a:t>Pose purposeful </a:t>
            </a:r>
            <a:r>
              <a:rPr lang="en-US" sz="2400" b="1" dirty="0">
                <a:solidFill>
                  <a:prstClr val="black"/>
                </a:solidFill>
                <a:latin typeface="Arial" panose="020B0604020202020204" pitchFamily="34" charset="0"/>
                <a:cs typeface="Arial" panose="020B0604020202020204" pitchFamily="34" charset="0"/>
              </a:rPr>
              <a:t>questions</a:t>
            </a:r>
          </a:p>
        </p:txBody>
      </p:sp>
      <p:sp>
        <p:nvSpPr>
          <p:cNvPr id="9" name="Oval 8">
            <a:extLst>
              <a:ext uri="{FF2B5EF4-FFF2-40B4-BE49-F238E27FC236}">
                <a16:creationId xmlns:a16="http://schemas.microsoft.com/office/drawing/2014/main" id="{D8333D2C-6FF8-48DC-B183-E3DC971DD6B4}"/>
              </a:ext>
            </a:extLst>
          </p:cNvPr>
          <p:cNvSpPr/>
          <p:nvPr/>
        </p:nvSpPr>
        <p:spPr>
          <a:xfrm>
            <a:off x="8220450" y="786672"/>
            <a:ext cx="3606796" cy="161451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41">
              <a:defRPr/>
            </a:pPr>
            <a:r>
              <a:rPr lang="en-US" sz="2400" dirty="0">
                <a:solidFill>
                  <a:prstClr val="black"/>
                </a:solidFill>
                <a:latin typeface="Arial" panose="020B0604020202020204" pitchFamily="34" charset="0"/>
                <a:cs typeface="Arial" panose="020B0604020202020204" pitchFamily="34" charset="0"/>
              </a:rPr>
              <a:t>Use and connect math </a:t>
            </a:r>
            <a:r>
              <a:rPr lang="en-US" sz="2400" b="1" dirty="0">
                <a:solidFill>
                  <a:prstClr val="black"/>
                </a:solidFill>
                <a:latin typeface="Arial" panose="020B0604020202020204" pitchFamily="34" charset="0"/>
                <a:cs typeface="Arial" panose="020B0604020202020204" pitchFamily="34" charset="0"/>
              </a:rPr>
              <a:t>representations</a:t>
            </a:r>
          </a:p>
        </p:txBody>
      </p:sp>
      <p:sp>
        <p:nvSpPr>
          <p:cNvPr id="10" name="Oval 9">
            <a:extLst>
              <a:ext uri="{FF2B5EF4-FFF2-40B4-BE49-F238E27FC236}">
                <a16:creationId xmlns:a16="http://schemas.microsoft.com/office/drawing/2014/main" id="{18C3A6D3-D6D8-4C91-85BB-0416324C87E9}"/>
              </a:ext>
            </a:extLst>
          </p:cNvPr>
          <p:cNvSpPr/>
          <p:nvPr/>
        </p:nvSpPr>
        <p:spPr>
          <a:xfrm>
            <a:off x="8147159" y="2465044"/>
            <a:ext cx="3606796" cy="17742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457141">
              <a:defRPr/>
            </a:pPr>
            <a:r>
              <a:rPr lang="en-US" sz="2400" dirty="0">
                <a:solidFill>
                  <a:prstClr val="black"/>
                </a:solidFill>
                <a:latin typeface="Arial" panose="020B0604020202020204" pitchFamily="34" charset="0"/>
                <a:cs typeface="Arial" panose="020B0604020202020204" pitchFamily="34" charset="0"/>
              </a:rPr>
              <a:t>Build </a:t>
            </a:r>
            <a:r>
              <a:rPr lang="en-US" sz="2400" b="1" dirty="0">
                <a:solidFill>
                  <a:prstClr val="black"/>
                </a:solidFill>
                <a:latin typeface="Arial" panose="020B0604020202020204" pitchFamily="34" charset="0"/>
                <a:cs typeface="Arial" panose="020B0604020202020204" pitchFamily="34" charset="0"/>
              </a:rPr>
              <a:t>procedural fluency </a:t>
            </a:r>
            <a:r>
              <a:rPr lang="en-US" sz="2400" dirty="0">
                <a:solidFill>
                  <a:prstClr val="black"/>
                </a:solidFill>
                <a:latin typeface="Arial" panose="020B0604020202020204" pitchFamily="34" charset="0"/>
                <a:cs typeface="Arial" panose="020B0604020202020204" pitchFamily="34" charset="0"/>
              </a:rPr>
              <a:t>from conceptual understanding </a:t>
            </a:r>
          </a:p>
        </p:txBody>
      </p:sp>
      <p:sp>
        <p:nvSpPr>
          <p:cNvPr id="11" name="Oval 10">
            <a:extLst>
              <a:ext uri="{FF2B5EF4-FFF2-40B4-BE49-F238E27FC236}">
                <a16:creationId xmlns:a16="http://schemas.microsoft.com/office/drawing/2014/main" id="{339E5DB0-D17C-4D23-8491-20D1107E0633}"/>
              </a:ext>
            </a:extLst>
          </p:cNvPr>
          <p:cNvSpPr/>
          <p:nvPr/>
        </p:nvSpPr>
        <p:spPr>
          <a:xfrm>
            <a:off x="1358622" y="4442500"/>
            <a:ext cx="4144108" cy="170526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41">
              <a:defRPr/>
            </a:pPr>
            <a:r>
              <a:rPr lang="en-US" sz="2400" dirty="0">
                <a:solidFill>
                  <a:prstClr val="black"/>
                </a:solidFill>
                <a:latin typeface="Arial" panose="020B0604020202020204" pitchFamily="34" charset="0"/>
                <a:cs typeface="Arial" panose="020B0604020202020204" pitchFamily="34" charset="0"/>
              </a:rPr>
              <a:t>Support </a:t>
            </a:r>
            <a:r>
              <a:rPr lang="en-US" sz="2400" b="1" dirty="0">
                <a:solidFill>
                  <a:prstClr val="black"/>
                </a:solidFill>
                <a:latin typeface="Arial" panose="020B0604020202020204" pitchFamily="34" charset="0"/>
                <a:cs typeface="Arial" panose="020B0604020202020204" pitchFamily="34" charset="0"/>
              </a:rPr>
              <a:t>productive struggle </a:t>
            </a:r>
            <a:r>
              <a:rPr lang="en-US" sz="2400" dirty="0">
                <a:solidFill>
                  <a:prstClr val="black"/>
                </a:solidFill>
                <a:latin typeface="Arial" panose="020B0604020202020204" pitchFamily="34" charset="0"/>
                <a:cs typeface="Arial" panose="020B0604020202020204" pitchFamily="34" charset="0"/>
              </a:rPr>
              <a:t>in learning mathematics </a:t>
            </a:r>
          </a:p>
        </p:txBody>
      </p:sp>
      <p:sp>
        <p:nvSpPr>
          <p:cNvPr id="12" name="Oval 11">
            <a:extLst>
              <a:ext uri="{FF2B5EF4-FFF2-40B4-BE49-F238E27FC236}">
                <a16:creationId xmlns:a16="http://schemas.microsoft.com/office/drawing/2014/main" id="{41334D87-F9AD-49EE-8A81-4A054998FA42}"/>
              </a:ext>
            </a:extLst>
          </p:cNvPr>
          <p:cNvSpPr/>
          <p:nvPr/>
        </p:nvSpPr>
        <p:spPr>
          <a:xfrm>
            <a:off x="5957318" y="4347528"/>
            <a:ext cx="3993238" cy="18002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1">
              <a:defRPr/>
            </a:pPr>
            <a:r>
              <a:rPr lang="en-US" sz="2400" b="1" dirty="0">
                <a:solidFill>
                  <a:prstClr val="black"/>
                </a:solidFill>
                <a:latin typeface="Arial" panose="020B0604020202020204" pitchFamily="34" charset="0"/>
                <a:cs typeface="Arial" panose="020B0604020202020204" pitchFamily="34" charset="0"/>
              </a:rPr>
              <a:t>Elicit and use evidence </a:t>
            </a:r>
            <a:r>
              <a:rPr lang="en-US" sz="2400" dirty="0">
                <a:solidFill>
                  <a:prstClr val="black"/>
                </a:solidFill>
                <a:latin typeface="Arial" panose="020B0604020202020204" pitchFamily="34" charset="0"/>
                <a:cs typeface="Arial" panose="020B0604020202020204" pitchFamily="34" charset="0"/>
              </a:rPr>
              <a:t>of student thinking</a:t>
            </a:r>
          </a:p>
        </p:txBody>
      </p:sp>
      <p:sp>
        <p:nvSpPr>
          <p:cNvPr id="13" name="Title 1">
            <a:extLst>
              <a:ext uri="{FF2B5EF4-FFF2-40B4-BE49-F238E27FC236}">
                <a16:creationId xmlns:a16="http://schemas.microsoft.com/office/drawing/2014/main" id="{BC630880-D913-4201-B3FE-A080B7A0CBDD}"/>
              </a:ext>
            </a:extLst>
          </p:cNvPr>
          <p:cNvSpPr>
            <a:spLocks noGrp="1"/>
          </p:cNvSpPr>
          <p:nvPr>
            <p:ph type="title"/>
          </p:nvPr>
        </p:nvSpPr>
        <p:spPr>
          <a:xfrm>
            <a:off x="9250763" y="5553198"/>
            <a:ext cx="2451692" cy="769634"/>
          </a:xfrm>
        </p:spPr>
        <p:txBody>
          <a:bodyPr/>
          <a:lstStyle/>
          <a:p>
            <a:pPr algn="r"/>
            <a:r>
              <a:rPr lang="en-US" sz="1667" b="0" dirty="0">
                <a:solidFill>
                  <a:schemeClr val="tx1"/>
                </a:solidFill>
                <a:latin typeface="Arial" panose="020B0604020202020204" pitchFamily="34" charset="0"/>
                <a:cs typeface="Arial" panose="020B0604020202020204" pitchFamily="34" charset="0"/>
              </a:rPr>
              <a:t>NCTM. </a:t>
            </a:r>
            <a:br>
              <a:rPr lang="en-US" sz="1667" b="0" dirty="0">
                <a:solidFill>
                  <a:schemeClr val="tx1"/>
                </a:solidFill>
                <a:latin typeface="Arial" panose="020B0604020202020204" pitchFamily="34" charset="0"/>
                <a:cs typeface="Arial" panose="020B0604020202020204" pitchFamily="34" charset="0"/>
              </a:rPr>
            </a:br>
            <a:r>
              <a:rPr lang="en-US" sz="1667" b="0" dirty="0">
                <a:solidFill>
                  <a:schemeClr val="tx1"/>
                </a:solidFill>
                <a:latin typeface="Arial" panose="020B0604020202020204" pitchFamily="34" charset="0"/>
                <a:cs typeface="Arial" panose="020B0604020202020204" pitchFamily="34" charset="0"/>
              </a:rPr>
              <a:t>Catalyzing Change in High School</a:t>
            </a:r>
          </a:p>
        </p:txBody>
      </p:sp>
      <p:sp>
        <p:nvSpPr>
          <p:cNvPr id="15" name="Title 1">
            <a:extLst>
              <a:ext uri="{FF2B5EF4-FFF2-40B4-BE49-F238E27FC236}">
                <a16:creationId xmlns:a16="http://schemas.microsoft.com/office/drawing/2014/main" id="{9F8C0103-00D7-4769-8EA9-0B1D0B3B7526}"/>
              </a:ext>
            </a:extLst>
          </p:cNvPr>
          <p:cNvSpPr txBox="1">
            <a:spLocks/>
          </p:cNvSpPr>
          <p:nvPr/>
        </p:nvSpPr>
        <p:spPr>
          <a:xfrm>
            <a:off x="609600" y="215279"/>
            <a:ext cx="10972800" cy="564322"/>
          </a:xfrm>
          <a:prstGeom prst="rect">
            <a:avLst/>
          </a:prstGeom>
        </p:spPr>
        <p:txBody>
          <a:bodyPr vert="horz" lIns="0" tIns="0" rIns="0" bIns="0" rtlCol="0" anchor="t" anchorCtr="0">
            <a:spAutoFit/>
          </a:bodyPr>
          <a:lstStyle>
            <a:lvl1pPr algn="ctr" defTabSz="548613" rtl="0" eaLnBrk="1" latinLnBrk="0" hangingPunct="1">
              <a:spcBef>
                <a:spcPct val="0"/>
              </a:spcBef>
              <a:buNone/>
              <a:defRPr sz="5000" b="1" kern="1200">
                <a:solidFill>
                  <a:srgbClr val="C00000"/>
                </a:solidFill>
                <a:latin typeface="Arial"/>
                <a:ea typeface="+mj-ea"/>
                <a:cs typeface="Arial"/>
              </a:defRPr>
            </a:lvl1pPr>
          </a:lstStyle>
          <a:p>
            <a:pPr defTabSz="457141"/>
            <a:r>
              <a:rPr lang="en-US" sz="3667" dirty="0"/>
              <a:t>Math Teaching Practices </a:t>
            </a:r>
          </a:p>
        </p:txBody>
      </p:sp>
    </p:spTree>
    <p:extLst>
      <p:ext uri="{BB962C8B-B14F-4D97-AF65-F5344CB8AC3E}">
        <p14:creationId xmlns:p14="http://schemas.microsoft.com/office/powerpoint/2010/main" val="30613492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EA3C48E-D66B-43B4-A46F-27380FA1275A}"/>
              </a:ext>
            </a:extLst>
          </p:cNvPr>
          <p:cNvPicPr>
            <a:picLocks noGrp="1" noChangeAspect="1"/>
          </p:cNvPicPr>
          <p:nvPr>
            <p:ph idx="1"/>
          </p:nvPr>
        </p:nvPicPr>
        <p:blipFill rotWithShape="1">
          <a:blip r:embed="rId3"/>
          <a:srcRect t="-1" b="18869"/>
          <a:stretch/>
        </p:blipFill>
        <p:spPr>
          <a:xfrm>
            <a:off x="0" y="-20585"/>
            <a:ext cx="12192000" cy="6361199"/>
          </a:xfrm>
          <a:prstGeom prst="rect">
            <a:avLst/>
          </a:prstGeom>
          <a:solidFill>
            <a:schemeClr val="bg1"/>
          </a:solidFill>
        </p:spPr>
      </p:pic>
      <p:sp>
        <p:nvSpPr>
          <p:cNvPr id="2" name="Title 1">
            <a:extLst>
              <a:ext uri="{FF2B5EF4-FFF2-40B4-BE49-F238E27FC236}">
                <a16:creationId xmlns:a16="http://schemas.microsoft.com/office/drawing/2014/main" id="{C0AB0290-D335-4A9B-8877-E7224C568E59}"/>
              </a:ext>
            </a:extLst>
          </p:cNvPr>
          <p:cNvSpPr>
            <a:spLocks noGrp="1"/>
          </p:cNvSpPr>
          <p:nvPr>
            <p:ph type="title"/>
          </p:nvPr>
        </p:nvSpPr>
        <p:spPr>
          <a:xfrm>
            <a:off x="0" y="457203"/>
            <a:ext cx="12192000" cy="641201"/>
          </a:xfrm>
          <a:solidFill>
            <a:schemeClr val="bg1"/>
          </a:solidFill>
        </p:spPr>
        <p:txBody>
          <a:bodyPr/>
          <a:lstStyle/>
          <a:p>
            <a:r>
              <a:rPr lang="en-US" dirty="0"/>
              <a:t>Welcome</a:t>
            </a:r>
          </a:p>
        </p:txBody>
      </p:sp>
    </p:spTree>
    <p:extLst>
      <p:ext uri="{BB962C8B-B14F-4D97-AF65-F5344CB8AC3E}">
        <p14:creationId xmlns:p14="http://schemas.microsoft.com/office/powerpoint/2010/main" val="31745729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8E3A-264C-46C1-A2D9-20FAD996A578}"/>
              </a:ext>
            </a:extLst>
          </p:cNvPr>
          <p:cNvSpPr>
            <a:spLocks noGrp="1"/>
          </p:cNvSpPr>
          <p:nvPr>
            <p:ph type="title"/>
          </p:nvPr>
        </p:nvSpPr>
        <p:spPr>
          <a:xfrm>
            <a:off x="609600" y="419624"/>
            <a:ext cx="10972800" cy="553998"/>
          </a:xfrm>
        </p:spPr>
        <p:txBody>
          <a:bodyPr/>
          <a:lstStyle/>
          <a:p>
            <a:r>
              <a:rPr lang="en-US" sz="3200" dirty="0">
                <a:solidFill>
                  <a:srgbClr val="CD0920"/>
                </a:solidFill>
              </a:rPr>
              <a:t> </a:t>
            </a:r>
            <a:r>
              <a:rPr lang="en-US" sz="3600" dirty="0">
                <a:solidFill>
                  <a:srgbClr val="CD0920"/>
                </a:solidFill>
              </a:rPr>
              <a:t>SMP.</a:t>
            </a:r>
            <a:r>
              <a:rPr lang="en-US" sz="3600">
                <a:solidFill>
                  <a:srgbClr val="CD0920"/>
                </a:solidFill>
              </a:rPr>
              <a:t>8 and </a:t>
            </a:r>
            <a:r>
              <a:rPr lang="en-US" sz="3600" dirty="0"/>
              <a:t>4-Step Process</a:t>
            </a:r>
          </a:p>
        </p:txBody>
      </p:sp>
      <p:sp>
        <p:nvSpPr>
          <p:cNvPr id="3" name="Content Placeholder 2">
            <a:extLst>
              <a:ext uri="{FF2B5EF4-FFF2-40B4-BE49-F238E27FC236}">
                <a16:creationId xmlns:a16="http://schemas.microsoft.com/office/drawing/2014/main" id="{D606B01A-498F-4047-88B7-CEA406088200}"/>
              </a:ext>
            </a:extLst>
          </p:cNvPr>
          <p:cNvSpPr>
            <a:spLocks noGrp="1"/>
          </p:cNvSpPr>
          <p:nvPr>
            <p:ph idx="1"/>
          </p:nvPr>
        </p:nvSpPr>
        <p:spPr>
          <a:xfrm>
            <a:off x="609600" y="1404509"/>
            <a:ext cx="10972800" cy="4378608"/>
          </a:xfrm>
        </p:spPr>
        <p:txBody>
          <a:bodyPr/>
          <a:lstStyle/>
          <a:p>
            <a:pPr marL="0" indent="0">
              <a:buNone/>
            </a:pPr>
            <a:r>
              <a:rPr lang="en-US" dirty="0"/>
              <a:t>        Guess</a:t>
            </a:r>
          </a:p>
          <a:p>
            <a:pPr marL="0" indent="0">
              <a:buNone/>
            </a:pPr>
            <a:r>
              <a:rPr lang="en-US" dirty="0"/>
              <a:t>        </a:t>
            </a:r>
          </a:p>
          <a:p>
            <a:pPr marL="0" indent="0">
              <a:buNone/>
            </a:pPr>
            <a:r>
              <a:rPr lang="en-US" dirty="0"/>
              <a:t>        Check</a:t>
            </a:r>
          </a:p>
          <a:p>
            <a:pPr marL="0" indent="0">
              <a:buNone/>
            </a:pPr>
            <a:r>
              <a:rPr lang="en-US" dirty="0"/>
              <a:t>        </a:t>
            </a:r>
          </a:p>
          <a:p>
            <a:pPr marL="0" indent="0">
              <a:buNone/>
            </a:pPr>
            <a:r>
              <a:rPr lang="en-US" dirty="0"/>
              <a:t>        Generalize</a:t>
            </a:r>
          </a:p>
          <a:p>
            <a:pPr marL="0" indent="0">
              <a:buNone/>
            </a:pPr>
            <a:r>
              <a:rPr lang="en-US" dirty="0"/>
              <a:t>        </a:t>
            </a:r>
          </a:p>
          <a:p>
            <a:pPr marL="0" indent="0">
              <a:buNone/>
            </a:pPr>
            <a:r>
              <a:rPr lang="en-US" dirty="0"/>
              <a:t>        Verify</a:t>
            </a:r>
          </a:p>
        </p:txBody>
      </p:sp>
      <p:pic>
        <p:nvPicPr>
          <p:cNvPr id="5" name="Graphic 4" descr="Checkmark with solid fill">
            <a:extLst>
              <a:ext uri="{FF2B5EF4-FFF2-40B4-BE49-F238E27FC236}">
                <a16:creationId xmlns:a16="http://schemas.microsoft.com/office/drawing/2014/main" id="{9A57CF6D-F5E1-423B-AE48-F69E8002291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9206" y="2450813"/>
            <a:ext cx="762000" cy="762000"/>
          </a:xfrm>
          <a:prstGeom prst="rect">
            <a:avLst/>
          </a:prstGeom>
        </p:spPr>
      </p:pic>
      <p:pic>
        <p:nvPicPr>
          <p:cNvPr id="7" name="Graphic 6" descr="Question Mark with solid fill">
            <a:extLst>
              <a:ext uri="{FF2B5EF4-FFF2-40B4-BE49-F238E27FC236}">
                <a16:creationId xmlns:a16="http://schemas.microsoft.com/office/drawing/2014/main" id="{BD0C6A7E-2525-4454-AD0F-48488AF616C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9206" y="1322512"/>
            <a:ext cx="762000" cy="762000"/>
          </a:xfrm>
          <a:prstGeom prst="rect">
            <a:avLst/>
          </a:prstGeom>
        </p:spPr>
      </p:pic>
      <p:pic>
        <p:nvPicPr>
          <p:cNvPr id="9" name="Graphic 8" descr="Lights On with solid fill">
            <a:extLst>
              <a:ext uri="{FF2B5EF4-FFF2-40B4-BE49-F238E27FC236}">
                <a16:creationId xmlns:a16="http://schemas.microsoft.com/office/drawing/2014/main" id="{3BEE92F0-5FDE-466B-9776-9815C1BF46F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9206" y="3579114"/>
            <a:ext cx="762000" cy="762000"/>
          </a:xfrm>
          <a:prstGeom prst="rect">
            <a:avLst/>
          </a:prstGeom>
        </p:spPr>
      </p:pic>
      <p:pic>
        <p:nvPicPr>
          <p:cNvPr id="11" name="Graphic 10" descr="Double Tap Gesture with solid fill">
            <a:extLst>
              <a:ext uri="{FF2B5EF4-FFF2-40B4-BE49-F238E27FC236}">
                <a16:creationId xmlns:a16="http://schemas.microsoft.com/office/drawing/2014/main" id="{0BDAC9CD-6E01-4AA0-9F2F-A368E9F4F92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9206" y="4681115"/>
            <a:ext cx="762000" cy="762000"/>
          </a:xfrm>
          <a:prstGeom prst="rect">
            <a:avLst/>
          </a:prstGeom>
        </p:spPr>
      </p:pic>
    </p:spTree>
    <p:extLst>
      <p:ext uri="{BB962C8B-B14F-4D97-AF65-F5344CB8AC3E}">
        <p14:creationId xmlns:p14="http://schemas.microsoft.com/office/powerpoint/2010/main" val="23830664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2A301-200A-82F1-1E70-69AA17B978DC}"/>
              </a:ext>
            </a:extLst>
          </p:cNvPr>
          <p:cNvSpPr>
            <a:spLocks noGrp="1"/>
          </p:cNvSpPr>
          <p:nvPr>
            <p:ph type="title"/>
          </p:nvPr>
        </p:nvSpPr>
        <p:spPr>
          <a:xfrm>
            <a:off x="609600" y="457203"/>
            <a:ext cx="10972800" cy="1661993"/>
          </a:xfrm>
        </p:spPr>
        <p:txBody>
          <a:bodyPr/>
          <a:lstStyle/>
          <a:p>
            <a:r>
              <a:rPr lang="en-US" sz="3600" dirty="0"/>
              <a:t>Video: Number of Diagonals </a:t>
            </a:r>
            <a:br>
              <a:rPr lang="en-US" sz="3600" dirty="0"/>
            </a:br>
            <a:r>
              <a:rPr lang="en-US" sz="3600" dirty="0"/>
              <a:t>and </a:t>
            </a:r>
            <a:br>
              <a:rPr lang="en-US" sz="3600" dirty="0"/>
            </a:br>
            <a:r>
              <a:rPr lang="en-US" sz="3600" dirty="0"/>
              <a:t>4-Step Process</a:t>
            </a:r>
          </a:p>
        </p:txBody>
      </p:sp>
      <p:sp>
        <p:nvSpPr>
          <p:cNvPr id="3" name="Content Placeholder 2">
            <a:extLst>
              <a:ext uri="{FF2B5EF4-FFF2-40B4-BE49-F238E27FC236}">
                <a16:creationId xmlns:a16="http://schemas.microsoft.com/office/drawing/2014/main" id="{B2FB1FA9-0190-1E00-4437-37CCE18CE7B5}"/>
              </a:ext>
            </a:extLst>
          </p:cNvPr>
          <p:cNvSpPr>
            <a:spLocks noGrp="1"/>
          </p:cNvSpPr>
          <p:nvPr>
            <p:ph idx="1"/>
          </p:nvPr>
        </p:nvSpPr>
        <p:spPr>
          <a:xfrm>
            <a:off x="609600" y="2598057"/>
            <a:ext cx="10972800" cy="2380343"/>
          </a:xfrm>
        </p:spPr>
        <p:txBody>
          <a:bodyPr/>
          <a:lstStyle/>
          <a:p>
            <a:pPr marL="0" indent="0">
              <a:buNone/>
            </a:pPr>
            <a:r>
              <a:rPr lang="en-US" dirty="0">
                <a:hlinkClick r:id="rId3"/>
              </a:rPr>
              <a:t>https://www.youtube.com/watch?v=xtIUOcK0yH4&amp;t=6s</a:t>
            </a:r>
            <a:endParaRPr lang="en-US" dirty="0"/>
          </a:p>
          <a:p>
            <a:pPr marL="0" indent="0">
              <a:buNone/>
            </a:pPr>
            <a:endParaRPr lang="en-US" dirty="0"/>
          </a:p>
        </p:txBody>
      </p:sp>
    </p:spTree>
    <p:extLst>
      <p:ext uri="{BB962C8B-B14F-4D97-AF65-F5344CB8AC3E}">
        <p14:creationId xmlns:p14="http://schemas.microsoft.com/office/powerpoint/2010/main" val="2311921361"/>
      </p:ext>
    </p:extLst>
  </p:cSld>
  <p:clrMapOvr>
    <a:masterClrMapping/>
  </p:clrMapOvr>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door&#10;&#10;Description automatically generated">
            <a:extLst>
              <a:ext uri="{FF2B5EF4-FFF2-40B4-BE49-F238E27FC236}">
                <a16:creationId xmlns:a16="http://schemas.microsoft.com/office/drawing/2014/main" id="{99DD69B3-8405-4F12-AA3A-316D4FD2CE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12" y="0"/>
            <a:ext cx="10775576" cy="6299567"/>
          </a:xfrm>
          <a:prstGeom prst="rect">
            <a:avLst/>
          </a:prstGeom>
          <a:effectLst>
            <a:softEdge rad="63500"/>
          </a:effectLst>
        </p:spPr>
      </p:pic>
      <p:sp>
        <p:nvSpPr>
          <p:cNvPr id="4" name="Title 1">
            <a:extLst>
              <a:ext uri="{FF2B5EF4-FFF2-40B4-BE49-F238E27FC236}">
                <a16:creationId xmlns:a16="http://schemas.microsoft.com/office/drawing/2014/main" id="{7B29240B-1963-46B5-8AB8-D95C9BF05CEA}"/>
              </a:ext>
            </a:extLst>
          </p:cNvPr>
          <p:cNvSpPr>
            <a:spLocks noGrp="1"/>
          </p:cNvSpPr>
          <p:nvPr>
            <p:ph type="title"/>
          </p:nvPr>
        </p:nvSpPr>
        <p:spPr>
          <a:xfrm>
            <a:off x="1524000" y="5309007"/>
            <a:ext cx="9144000" cy="646331"/>
          </a:xfrm>
        </p:spPr>
        <p:txBody>
          <a:bodyPr/>
          <a:lstStyle/>
          <a:p>
            <a:r>
              <a:rPr lang="en-US" dirty="0"/>
              <a:t>Breakout Rooms A</a:t>
            </a:r>
          </a:p>
        </p:txBody>
      </p:sp>
    </p:spTree>
    <p:extLst>
      <p:ext uri="{BB962C8B-B14F-4D97-AF65-F5344CB8AC3E}">
        <p14:creationId xmlns:p14="http://schemas.microsoft.com/office/powerpoint/2010/main" val="20994484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FDCF304-B50E-44E3-BBCE-964C4D551345}"/>
              </a:ext>
            </a:extLst>
          </p:cNvPr>
          <p:cNvSpPr>
            <a:spLocks noGrp="1"/>
          </p:cNvSpPr>
          <p:nvPr>
            <p:ph type="title"/>
          </p:nvPr>
        </p:nvSpPr>
        <p:spPr>
          <a:xfrm>
            <a:off x="609600" y="457201"/>
            <a:ext cx="10972800" cy="646331"/>
          </a:xfrm>
        </p:spPr>
        <p:txBody>
          <a:bodyPr/>
          <a:lstStyle/>
          <a:p>
            <a:r>
              <a:rPr lang="en-US" dirty="0" err="1"/>
              <a:t>Collatz</a:t>
            </a:r>
            <a:r>
              <a:rPr lang="en-US" dirty="0"/>
              <a:t> Conjecture</a:t>
            </a:r>
          </a:p>
        </p:txBody>
      </p:sp>
      <p:sp>
        <p:nvSpPr>
          <p:cNvPr id="5" name="Content Placeholder 2">
            <a:extLst>
              <a:ext uri="{FF2B5EF4-FFF2-40B4-BE49-F238E27FC236}">
                <a16:creationId xmlns:a16="http://schemas.microsoft.com/office/drawing/2014/main" id="{E86764F8-61ED-43A6-A85E-3F02DBAA752E}"/>
              </a:ext>
            </a:extLst>
          </p:cNvPr>
          <p:cNvSpPr>
            <a:spLocks noGrp="1"/>
          </p:cNvSpPr>
          <p:nvPr>
            <p:ph idx="1"/>
          </p:nvPr>
        </p:nvSpPr>
        <p:spPr>
          <a:xfrm>
            <a:off x="609600" y="1580159"/>
            <a:ext cx="10972800" cy="4525963"/>
          </a:xfrm>
        </p:spPr>
        <p:txBody>
          <a:bodyPr/>
          <a:lstStyle/>
          <a:p>
            <a:r>
              <a:rPr lang="en-US" sz="2800" dirty="0"/>
              <a:t>Pick any whole number</a:t>
            </a:r>
          </a:p>
          <a:p>
            <a:r>
              <a:rPr lang="en-US" sz="2800" dirty="0"/>
              <a:t>If the number is even, divide it by 2</a:t>
            </a:r>
          </a:p>
          <a:p>
            <a:r>
              <a:rPr lang="en-US" sz="2800" dirty="0"/>
              <a:t>If the number is odd, multiply it by 3 and then add 1</a:t>
            </a:r>
          </a:p>
          <a:p>
            <a:r>
              <a:rPr lang="en-US" sz="2800" dirty="0"/>
              <a:t>Take that new number and repeat the process, again and again until the sequence ends</a:t>
            </a:r>
          </a:p>
          <a:p>
            <a:r>
              <a:rPr lang="en-US" sz="2800" dirty="0"/>
              <a:t>Pick another number and repeat the process</a:t>
            </a:r>
          </a:p>
          <a:p>
            <a:endParaRPr lang="en-US" sz="2800" dirty="0"/>
          </a:p>
          <a:p>
            <a:pPr marL="0" indent="0" algn="ctr">
              <a:buNone/>
            </a:pPr>
            <a:r>
              <a:rPr lang="en-US" sz="3200" dirty="0"/>
              <a:t>What do you notice?</a:t>
            </a:r>
          </a:p>
          <a:p>
            <a:pPr marL="0" indent="0" algn="ctr">
              <a:buNone/>
            </a:pPr>
            <a:r>
              <a:rPr lang="en-US" sz="3200" dirty="0"/>
              <a:t>What do you wonder?</a:t>
            </a:r>
          </a:p>
        </p:txBody>
      </p:sp>
    </p:spTree>
    <p:extLst>
      <p:ext uri="{BB962C8B-B14F-4D97-AF65-F5344CB8AC3E}">
        <p14:creationId xmlns:p14="http://schemas.microsoft.com/office/powerpoint/2010/main" val="13323567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79EDB-16BC-4E7E-B7FE-4BA9A3F9C0B4}"/>
              </a:ext>
            </a:extLst>
          </p:cNvPr>
          <p:cNvSpPr>
            <a:spLocks noGrp="1"/>
          </p:cNvSpPr>
          <p:nvPr>
            <p:ph type="title"/>
          </p:nvPr>
        </p:nvSpPr>
        <p:spPr>
          <a:xfrm>
            <a:off x="609600" y="294106"/>
            <a:ext cx="10972800" cy="641266"/>
          </a:xfrm>
        </p:spPr>
        <p:txBody>
          <a:bodyPr/>
          <a:lstStyle/>
          <a:p>
            <a:r>
              <a:rPr lang="en-US" dirty="0"/>
              <a:t>Share Out</a:t>
            </a:r>
          </a:p>
        </p:txBody>
      </p:sp>
      <p:pic>
        <p:nvPicPr>
          <p:cNvPr id="7" name="Content Placeholder 6" descr="People in meeting">
            <a:extLst>
              <a:ext uri="{FF2B5EF4-FFF2-40B4-BE49-F238E27FC236}">
                <a16:creationId xmlns:a16="http://schemas.microsoft.com/office/drawing/2014/main" id="{85E9D6D6-EC95-461B-B8FC-9F0437D108F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55414" y="953301"/>
            <a:ext cx="8081172" cy="5304063"/>
          </a:xfrm>
          <a:effectLst>
            <a:softEdge rad="88900"/>
          </a:effectLst>
        </p:spPr>
      </p:pic>
    </p:spTree>
    <p:extLst>
      <p:ext uri="{BB962C8B-B14F-4D97-AF65-F5344CB8AC3E}">
        <p14:creationId xmlns:p14="http://schemas.microsoft.com/office/powerpoint/2010/main" val="21292253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DCC36-C140-4174-9F1D-8F07B0430EFB}"/>
              </a:ext>
            </a:extLst>
          </p:cNvPr>
          <p:cNvSpPr>
            <a:spLocks noGrp="1"/>
          </p:cNvSpPr>
          <p:nvPr>
            <p:ph type="title"/>
          </p:nvPr>
        </p:nvSpPr>
        <p:spPr>
          <a:xfrm>
            <a:off x="609600" y="457203"/>
            <a:ext cx="10972800" cy="738664"/>
          </a:xfrm>
        </p:spPr>
        <p:txBody>
          <a:bodyPr/>
          <a:lstStyle/>
          <a:p>
            <a:r>
              <a:rPr lang="en-US" sz="4800" kern="0" dirty="0">
                <a:latin typeface="Calibri"/>
                <a:ea typeface="Verdana" panose="020B0604030504040204" pitchFamily="34" charset="0"/>
              </a:rPr>
              <a:t>Grouping of Standards for Math Practices</a:t>
            </a:r>
            <a:endParaRPr lang="en-US" dirty="0"/>
          </a:p>
        </p:txBody>
      </p:sp>
      <p:pic>
        <p:nvPicPr>
          <p:cNvPr id="6" name="Content Placeholder 5">
            <a:extLst>
              <a:ext uri="{FF2B5EF4-FFF2-40B4-BE49-F238E27FC236}">
                <a16:creationId xmlns:a16="http://schemas.microsoft.com/office/drawing/2014/main" id="{D24FFDAA-47E5-49D5-98A2-22F49104A921}"/>
              </a:ext>
            </a:extLst>
          </p:cNvPr>
          <p:cNvPicPr>
            <a:picLocks noGrp="1" noChangeAspect="1"/>
          </p:cNvPicPr>
          <p:nvPr>
            <p:ph idx="1"/>
          </p:nvPr>
        </p:nvPicPr>
        <p:blipFill>
          <a:blip r:embed="rId3"/>
          <a:stretch>
            <a:fillRect/>
          </a:stretch>
        </p:blipFill>
        <p:spPr>
          <a:xfrm>
            <a:off x="3517727" y="1617945"/>
            <a:ext cx="5469698" cy="4091836"/>
          </a:xfrm>
          <a:prstGeom prst="rect">
            <a:avLst/>
          </a:prstGeom>
        </p:spPr>
      </p:pic>
      <p:graphicFrame>
        <p:nvGraphicFramePr>
          <p:cNvPr id="7" name="Table 6">
            <a:extLst>
              <a:ext uri="{FF2B5EF4-FFF2-40B4-BE49-F238E27FC236}">
                <a16:creationId xmlns:a16="http://schemas.microsoft.com/office/drawing/2014/main" id="{1CA53CDC-DE44-49C3-AD4A-F8F92ADB8F55}"/>
              </a:ext>
            </a:extLst>
          </p:cNvPr>
          <p:cNvGraphicFramePr>
            <a:graphicFrameLocks noGrp="1"/>
          </p:cNvGraphicFramePr>
          <p:nvPr/>
        </p:nvGraphicFramePr>
        <p:xfrm>
          <a:off x="3538603" y="1617944"/>
          <a:ext cx="5469698" cy="4091836"/>
        </p:xfrm>
        <a:graphic>
          <a:graphicData uri="http://schemas.openxmlformats.org/drawingml/2006/table">
            <a:tbl>
              <a:tblPr/>
              <a:tblGrid>
                <a:gridCol w="5469698">
                  <a:extLst>
                    <a:ext uri="{9D8B030D-6E8A-4147-A177-3AD203B41FA5}">
                      <a16:colId xmlns:a16="http://schemas.microsoft.com/office/drawing/2014/main" val="425698221"/>
                    </a:ext>
                  </a:extLst>
                </a:gridCol>
              </a:tblGrid>
              <a:tr h="4091836">
                <a:tc>
                  <a:txBody>
                    <a:bodyPr/>
                    <a:lstStyle/>
                    <a:p>
                      <a:endParaRPr lang="en-US" sz="1500" dirty="0"/>
                    </a:p>
                  </a:txBody>
                  <a:tcPr marL="76200" marR="76200" marT="38100" marB="3810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cell3D prstMaterial="dkEdge">
                      <a:bevel prst="relaxedInset"/>
                      <a:lightRig rig="flood" dir="t"/>
                    </a:cell3D>
                  </a:tcPr>
                </a:tc>
                <a:extLst>
                  <a:ext uri="{0D108BD9-81ED-4DB2-BD59-A6C34878D82A}">
                    <a16:rowId xmlns:a16="http://schemas.microsoft.com/office/drawing/2014/main" val="3258079716"/>
                  </a:ext>
                </a:extLst>
              </a:tr>
            </a:tbl>
          </a:graphicData>
        </a:graphic>
      </p:graphicFrame>
    </p:spTree>
    <p:extLst>
      <p:ext uri="{BB962C8B-B14F-4D97-AF65-F5344CB8AC3E}">
        <p14:creationId xmlns:p14="http://schemas.microsoft.com/office/powerpoint/2010/main" val="32928649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3D2D2-EB46-42DD-B018-582389D08448}"/>
              </a:ext>
            </a:extLst>
          </p:cNvPr>
          <p:cNvSpPr>
            <a:spLocks noGrp="1"/>
          </p:cNvSpPr>
          <p:nvPr>
            <p:ph type="title"/>
          </p:nvPr>
        </p:nvSpPr>
        <p:spPr>
          <a:xfrm>
            <a:off x="609600" y="457201"/>
            <a:ext cx="10972271" cy="677108"/>
          </a:xfrm>
        </p:spPr>
        <p:txBody>
          <a:bodyPr/>
          <a:lstStyle/>
          <a:p>
            <a:r>
              <a:rPr lang="en-US" sz="4400" kern="0" dirty="0">
                <a:latin typeface="Calibri"/>
                <a:ea typeface="Verdana" panose="020B0604030504040204" pitchFamily="34" charset="0"/>
              </a:rPr>
              <a:t>Grouping of Standards for Math Practices</a:t>
            </a:r>
            <a:endParaRPr lang="en-US" sz="4400" dirty="0"/>
          </a:p>
        </p:txBody>
      </p:sp>
      <p:graphicFrame>
        <p:nvGraphicFramePr>
          <p:cNvPr id="4" name="Content Placeholder 3">
            <a:extLst>
              <a:ext uri="{FF2B5EF4-FFF2-40B4-BE49-F238E27FC236}">
                <a16:creationId xmlns:a16="http://schemas.microsoft.com/office/drawing/2014/main" id="{B4DB581F-46F1-4847-8FE6-98B55544F16A}"/>
              </a:ext>
            </a:extLst>
          </p:cNvPr>
          <p:cNvGraphicFramePr>
            <a:graphicFrameLocks noGrp="1"/>
          </p:cNvGraphicFramePr>
          <p:nvPr>
            <p:ph idx="1"/>
            <p:extLst>
              <p:ext uri="{D42A27DB-BD31-4B8C-83A1-F6EECF244321}">
                <p14:modId xmlns:p14="http://schemas.microsoft.com/office/powerpoint/2010/main" val="3879885062"/>
              </p:ext>
            </p:extLst>
          </p:nvPr>
        </p:nvGraphicFramePr>
        <p:xfrm>
          <a:off x="609866" y="1464366"/>
          <a:ext cx="10972271" cy="4318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6167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D0B22-FE27-485A-81AA-E1488FA99843}"/>
              </a:ext>
            </a:extLst>
          </p:cNvPr>
          <p:cNvSpPr>
            <a:spLocks noGrp="1"/>
          </p:cNvSpPr>
          <p:nvPr>
            <p:ph type="title"/>
          </p:nvPr>
        </p:nvSpPr>
        <p:spPr>
          <a:xfrm>
            <a:off x="609600" y="457203"/>
            <a:ext cx="10972800" cy="1354217"/>
          </a:xfrm>
        </p:spPr>
        <p:txBody>
          <a:bodyPr/>
          <a:lstStyle/>
          <a:p>
            <a:r>
              <a:rPr lang="en-US" sz="4400" dirty="0"/>
              <a:t>Look for and Express Regularity in Repeated Reasoning</a:t>
            </a:r>
            <a:endParaRPr lang="en-US" dirty="0"/>
          </a:p>
        </p:txBody>
      </p:sp>
      <p:sp>
        <p:nvSpPr>
          <p:cNvPr id="3" name="Content Placeholder 2">
            <a:extLst>
              <a:ext uri="{FF2B5EF4-FFF2-40B4-BE49-F238E27FC236}">
                <a16:creationId xmlns:a16="http://schemas.microsoft.com/office/drawing/2014/main" id="{32EE762D-73FB-43DA-B8AC-38F6CB217A96}"/>
              </a:ext>
            </a:extLst>
          </p:cNvPr>
          <p:cNvSpPr>
            <a:spLocks noGrp="1"/>
          </p:cNvSpPr>
          <p:nvPr>
            <p:ph idx="1"/>
          </p:nvPr>
        </p:nvSpPr>
        <p:spPr>
          <a:xfrm>
            <a:off x="609600" y="1893454"/>
            <a:ext cx="10972800" cy="3889663"/>
          </a:xfrm>
        </p:spPr>
        <p:txBody>
          <a:bodyPr/>
          <a:lstStyle/>
          <a:p>
            <a:pPr marL="0" indent="0">
              <a:buNone/>
            </a:pPr>
            <a:r>
              <a:rPr lang="en-US" sz="3333" dirty="0">
                <a:latin typeface="+mj-lt"/>
                <a:cs typeface="+mj-cs"/>
              </a:rPr>
              <a:t>             </a:t>
            </a:r>
          </a:p>
          <a:p>
            <a:pPr marL="0" indent="0">
              <a:buNone/>
            </a:pPr>
            <a:endParaRPr lang="en-US" sz="3333" dirty="0">
              <a:latin typeface="+mj-lt"/>
              <a:cs typeface="+mj-cs"/>
            </a:endParaRPr>
          </a:p>
          <a:p>
            <a:pPr marL="0" indent="0" algn="ctr">
              <a:buNone/>
            </a:pPr>
            <a:r>
              <a:rPr lang="en-US" sz="4000" dirty="0">
                <a:latin typeface="Arial" panose="020B0604020202020204" pitchFamily="34" charset="0"/>
                <a:cs typeface="Arial" panose="020B0604020202020204" pitchFamily="34" charset="0"/>
              </a:rPr>
              <a:t>         </a:t>
            </a:r>
            <a:r>
              <a:rPr lang="en-US" sz="4000" b="1" dirty="0">
                <a:latin typeface="Arial" panose="020B0604020202020204" pitchFamily="34" charset="0"/>
                <a:cs typeface="Arial" panose="020B0604020202020204" pitchFamily="34" charset="0"/>
              </a:rPr>
              <a:t>How many squares are in the border of an “n</a:t>
            </a:r>
            <a:r>
              <a:rPr lang="en-US" sz="4000" b="1" dirty="0">
                <a:latin typeface="Arial" panose="020B0604020202020204" pitchFamily="34" charset="0"/>
                <a:ea typeface="Cambria Math" panose="02040503050406030204" pitchFamily="18" charset="0"/>
                <a:cs typeface="Arial" panose="020B0604020202020204" pitchFamily="34" charset="0"/>
              </a:rPr>
              <a:t> x n” </a:t>
            </a:r>
            <a:r>
              <a:rPr lang="en-US" sz="4000" b="1" dirty="0">
                <a:latin typeface="Arial" panose="020B0604020202020204" pitchFamily="34" charset="0"/>
                <a:cs typeface="Arial" panose="020B0604020202020204" pitchFamily="34" charset="0"/>
              </a:rPr>
              <a:t>grid? </a:t>
            </a:r>
          </a:p>
          <a:p>
            <a:endParaRPr lang="en-US" dirty="0"/>
          </a:p>
        </p:txBody>
      </p:sp>
    </p:spTree>
    <p:extLst>
      <p:ext uri="{BB962C8B-B14F-4D97-AF65-F5344CB8AC3E}">
        <p14:creationId xmlns:p14="http://schemas.microsoft.com/office/powerpoint/2010/main" val="9692828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FF0C1-DC39-4339-93D5-D4F12E3DC1E7}"/>
              </a:ext>
            </a:extLst>
          </p:cNvPr>
          <p:cNvSpPr>
            <a:spLocks noGrp="1"/>
          </p:cNvSpPr>
          <p:nvPr>
            <p:ph type="title"/>
          </p:nvPr>
        </p:nvSpPr>
        <p:spPr>
          <a:xfrm>
            <a:off x="609600" y="457203"/>
            <a:ext cx="11074400" cy="984885"/>
          </a:xfrm>
        </p:spPr>
        <p:txBody>
          <a:bodyPr/>
          <a:lstStyle/>
          <a:p>
            <a:r>
              <a:rPr lang="en-US" sz="3200" dirty="0"/>
              <a:t>Look for and Express Regularity in Repeated Reasoning: Border Problem</a:t>
            </a:r>
          </a:p>
        </p:txBody>
      </p:sp>
      <p:pic>
        <p:nvPicPr>
          <p:cNvPr id="4" name="Content Placeholder 3">
            <a:extLst>
              <a:ext uri="{FF2B5EF4-FFF2-40B4-BE49-F238E27FC236}">
                <a16:creationId xmlns:a16="http://schemas.microsoft.com/office/drawing/2014/main" id="{B90D6141-507D-417F-8930-0BF5436D47E9}"/>
              </a:ext>
            </a:extLst>
          </p:cNvPr>
          <p:cNvPicPr>
            <a:picLocks noGrp="1" noChangeAspect="1"/>
          </p:cNvPicPr>
          <p:nvPr>
            <p:ph idx="1"/>
          </p:nvPr>
        </p:nvPicPr>
        <p:blipFill>
          <a:blip r:embed="rId4"/>
          <a:stretch>
            <a:fillRect/>
          </a:stretch>
        </p:blipFill>
        <p:spPr>
          <a:xfrm>
            <a:off x="1027399" y="2049220"/>
            <a:ext cx="3691433" cy="3620823"/>
          </a:xfrm>
          <a:prstGeom prst="rect">
            <a:avLst/>
          </a:prstGeom>
        </p:spPr>
      </p:pic>
      <p:sp>
        <p:nvSpPr>
          <p:cNvPr id="6" name="TextBox 5">
            <a:extLst>
              <a:ext uri="{FF2B5EF4-FFF2-40B4-BE49-F238E27FC236}">
                <a16:creationId xmlns:a16="http://schemas.microsoft.com/office/drawing/2014/main" id="{1CAB7DB3-91A3-4B81-B3E0-D09EBE04D91C}"/>
              </a:ext>
            </a:extLst>
          </p:cNvPr>
          <p:cNvSpPr txBox="1"/>
          <p:nvPr/>
        </p:nvSpPr>
        <p:spPr>
          <a:xfrm>
            <a:off x="5808688" y="2665141"/>
            <a:ext cx="4428132" cy="21439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many squares are in the border of a 10x10</a:t>
            </a:r>
            <a:r>
              <a:rPr kumimoji="0" lang="en-US" sz="3333" b="0" i="0" u="none" strike="noStrike" kern="1200" cap="none" spc="0" normalizeH="0" baseline="0" noProof="0" dirty="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 </a:t>
            </a:r>
            <a:r>
              <a:rPr kumimoji="0" lang="en-US" sz="3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Tree>
    <p:custDataLst>
      <p:tags r:id="rId1"/>
    </p:custDataLst>
    <p:extLst>
      <p:ext uri="{BB962C8B-B14F-4D97-AF65-F5344CB8AC3E}">
        <p14:creationId xmlns:p14="http://schemas.microsoft.com/office/powerpoint/2010/main" val="42329969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5CEF6-8F4D-42AF-9AE3-3F1638B27857}"/>
              </a:ext>
            </a:extLst>
          </p:cNvPr>
          <p:cNvSpPr>
            <a:spLocks noGrp="1"/>
          </p:cNvSpPr>
          <p:nvPr>
            <p:ph type="title"/>
          </p:nvPr>
        </p:nvSpPr>
        <p:spPr>
          <a:xfrm>
            <a:off x="609600" y="457203"/>
            <a:ext cx="10972800" cy="641266"/>
          </a:xfrm>
        </p:spPr>
        <p:txBody>
          <a:bodyPr/>
          <a:lstStyle/>
          <a:p>
            <a:r>
              <a:rPr lang="en-US" dirty="0"/>
              <a:t>Envisioning Thinking…</a:t>
            </a:r>
          </a:p>
        </p:txBody>
      </p:sp>
      <p:pic>
        <p:nvPicPr>
          <p:cNvPr id="4" name="Picture 3">
            <a:extLst>
              <a:ext uri="{FF2B5EF4-FFF2-40B4-BE49-F238E27FC236}">
                <a16:creationId xmlns:a16="http://schemas.microsoft.com/office/drawing/2014/main" id="{2291C910-C48A-4205-BE15-CB06D0CB6FA4}"/>
              </a:ext>
            </a:extLst>
          </p:cNvPr>
          <p:cNvPicPr>
            <a:picLocks noChangeAspect="1"/>
          </p:cNvPicPr>
          <p:nvPr/>
        </p:nvPicPr>
        <p:blipFill>
          <a:blip r:embed="rId4"/>
          <a:stretch>
            <a:fillRect/>
          </a:stretch>
        </p:blipFill>
        <p:spPr>
          <a:xfrm>
            <a:off x="0" y="2022764"/>
            <a:ext cx="12067309" cy="2826327"/>
          </a:xfrm>
          <a:prstGeom prst="rect">
            <a:avLst/>
          </a:prstGeom>
        </p:spPr>
      </p:pic>
    </p:spTree>
    <p:extLst>
      <p:ext uri="{BB962C8B-B14F-4D97-AF65-F5344CB8AC3E}">
        <p14:creationId xmlns:p14="http://schemas.microsoft.com/office/powerpoint/2010/main" val="4546661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keyboard&#10;&#10;Description automatically generated">
            <a:extLst>
              <a:ext uri="{FF2B5EF4-FFF2-40B4-BE49-F238E27FC236}">
                <a16:creationId xmlns:a16="http://schemas.microsoft.com/office/drawing/2014/main" id="{E158585B-FEBD-4AD7-B66F-B4CFB9960246}"/>
              </a:ext>
            </a:extLst>
          </p:cNvPr>
          <p:cNvPicPr>
            <a:picLocks noChangeAspect="1"/>
          </p:cNvPicPr>
          <p:nvPr/>
        </p:nvPicPr>
        <p:blipFill rotWithShape="1">
          <a:blip r:embed="rId3">
            <a:extLst>
              <a:ext uri="{28A0092B-C50C-407E-A947-70E740481C1C}">
                <a14:useLocalDpi xmlns:a14="http://schemas.microsoft.com/office/drawing/2010/main" val="0"/>
              </a:ext>
            </a:extLst>
          </a:blip>
          <a:srcRect r="2864"/>
          <a:stretch/>
        </p:blipFill>
        <p:spPr>
          <a:xfrm>
            <a:off x="0" y="0"/>
            <a:ext cx="12192000" cy="6339840"/>
          </a:xfrm>
          <a:prstGeom prst="rect">
            <a:avLst/>
          </a:prstGeom>
        </p:spPr>
      </p:pic>
    </p:spTree>
    <p:extLst>
      <p:ext uri="{BB962C8B-B14F-4D97-AF65-F5344CB8AC3E}">
        <p14:creationId xmlns:p14="http://schemas.microsoft.com/office/powerpoint/2010/main" val="9390256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93E7D-EDB6-45B2-9CFB-B04A94542271}"/>
              </a:ext>
            </a:extLst>
          </p:cNvPr>
          <p:cNvSpPr>
            <a:spLocks noGrp="1"/>
          </p:cNvSpPr>
          <p:nvPr>
            <p:ph type="title"/>
          </p:nvPr>
        </p:nvSpPr>
        <p:spPr>
          <a:xfrm>
            <a:off x="609600" y="457203"/>
            <a:ext cx="10972800" cy="1282403"/>
          </a:xfrm>
        </p:spPr>
        <p:txBody>
          <a:bodyPr/>
          <a:lstStyle/>
          <a:p>
            <a:r>
              <a:rPr lang="en-US" dirty="0"/>
              <a:t>Verbalizing Thinking</a:t>
            </a:r>
            <a:br>
              <a:rPr lang="en-US" dirty="0"/>
            </a:br>
            <a:endParaRPr lang="en-US" dirty="0"/>
          </a:p>
        </p:txBody>
      </p:sp>
      <p:pic>
        <p:nvPicPr>
          <p:cNvPr id="4" name="Content Placeholder 3">
            <a:extLst>
              <a:ext uri="{FF2B5EF4-FFF2-40B4-BE49-F238E27FC236}">
                <a16:creationId xmlns:a16="http://schemas.microsoft.com/office/drawing/2014/main" id="{021E0DC7-E5E8-4F4C-BB15-8589FED852E2}"/>
              </a:ext>
            </a:extLst>
          </p:cNvPr>
          <p:cNvPicPr>
            <a:picLocks noGrp="1" noChangeAspect="1"/>
          </p:cNvPicPr>
          <p:nvPr>
            <p:ph idx="1"/>
          </p:nvPr>
        </p:nvPicPr>
        <p:blipFill>
          <a:blip r:embed="rId3"/>
          <a:stretch>
            <a:fillRect/>
          </a:stretch>
        </p:blipFill>
        <p:spPr>
          <a:xfrm>
            <a:off x="721895" y="1069365"/>
            <a:ext cx="11261893" cy="4353536"/>
          </a:xfrm>
          <a:prstGeom prst="rect">
            <a:avLst/>
          </a:prstGeom>
        </p:spPr>
      </p:pic>
    </p:spTree>
    <p:extLst>
      <p:ext uri="{BB962C8B-B14F-4D97-AF65-F5344CB8AC3E}">
        <p14:creationId xmlns:p14="http://schemas.microsoft.com/office/powerpoint/2010/main" val="8451703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FF0C1-DC39-4339-93D5-D4F12E3DC1E7}"/>
              </a:ext>
            </a:extLst>
          </p:cNvPr>
          <p:cNvSpPr>
            <a:spLocks noGrp="1"/>
          </p:cNvSpPr>
          <p:nvPr>
            <p:ph type="title"/>
          </p:nvPr>
        </p:nvSpPr>
        <p:spPr>
          <a:xfrm>
            <a:off x="609600" y="457202"/>
            <a:ext cx="10972800" cy="615553"/>
          </a:xfrm>
        </p:spPr>
        <p:txBody>
          <a:bodyPr/>
          <a:lstStyle/>
          <a:p>
            <a:r>
              <a:rPr lang="en-US" sz="4000" dirty="0"/>
              <a:t>Guessing and       Checking</a:t>
            </a:r>
          </a:p>
        </p:txBody>
      </p:sp>
      <p:pic>
        <p:nvPicPr>
          <p:cNvPr id="4" name="Content Placeholder 3">
            <a:extLst>
              <a:ext uri="{FF2B5EF4-FFF2-40B4-BE49-F238E27FC236}">
                <a16:creationId xmlns:a16="http://schemas.microsoft.com/office/drawing/2014/main" id="{B90D6141-507D-417F-8930-0BF5436D47E9}"/>
              </a:ext>
            </a:extLst>
          </p:cNvPr>
          <p:cNvPicPr>
            <a:picLocks noGrp="1" noChangeAspect="1"/>
          </p:cNvPicPr>
          <p:nvPr>
            <p:ph idx="1"/>
          </p:nvPr>
        </p:nvPicPr>
        <p:blipFill>
          <a:blip r:embed="rId4"/>
          <a:stretch>
            <a:fillRect/>
          </a:stretch>
        </p:blipFill>
        <p:spPr>
          <a:xfrm>
            <a:off x="1027399" y="2049220"/>
            <a:ext cx="3691433" cy="3620823"/>
          </a:xfrm>
          <a:prstGeom prst="rect">
            <a:avLst/>
          </a:prstGeom>
        </p:spPr>
      </p:pic>
      <p:sp>
        <p:nvSpPr>
          <p:cNvPr id="6" name="TextBox 5">
            <a:extLst>
              <a:ext uri="{FF2B5EF4-FFF2-40B4-BE49-F238E27FC236}">
                <a16:creationId xmlns:a16="http://schemas.microsoft.com/office/drawing/2014/main" id="{1CAB7DB3-91A3-4B81-B3E0-D09EBE04D91C}"/>
              </a:ext>
            </a:extLst>
          </p:cNvPr>
          <p:cNvSpPr txBox="1"/>
          <p:nvPr/>
        </p:nvSpPr>
        <p:spPr>
          <a:xfrm>
            <a:off x="5808688" y="2665141"/>
            <a:ext cx="4428132" cy="31697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many squares are in the border of an 8x8 grid?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3x3 grid?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12x12 grid?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5" name="Graphic 4" descr="Question Mark with solid fill">
            <a:extLst>
              <a:ext uri="{FF2B5EF4-FFF2-40B4-BE49-F238E27FC236}">
                <a16:creationId xmlns:a16="http://schemas.microsoft.com/office/drawing/2014/main" id="{018C5B05-5711-4663-8FEC-3AAE6D89E6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11115" y="355891"/>
            <a:ext cx="762000" cy="762000"/>
          </a:xfrm>
          <a:prstGeom prst="rect">
            <a:avLst/>
          </a:prstGeom>
        </p:spPr>
      </p:pic>
      <p:pic>
        <p:nvPicPr>
          <p:cNvPr id="7" name="Graphic 6" descr="Checkmark with solid fill">
            <a:extLst>
              <a:ext uri="{FF2B5EF4-FFF2-40B4-BE49-F238E27FC236}">
                <a16:creationId xmlns:a16="http://schemas.microsoft.com/office/drawing/2014/main" id="{6A70335C-29F5-4408-83A0-A8DA8A3088C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77071" y="355891"/>
            <a:ext cx="762000" cy="762000"/>
          </a:xfrm>
          <a:prstGeom prst="rect">
            <a:avLst/>
          </a:prstGeom>
        </p:spPr>
      </p:pic>
    </p:spTree>
    <p:custDataLst>
      <p:tags r:id="rId1"/>
    </p:custDataLst>
    <p:extLst>
      <p:ext uri="{BB962C8B-B14F-4D97-AF65-F5344CB8AC3E}">
        <p14:creationId xmlns:p14="http://schemas.microsoft.com/office/powerpoint/2010/main" val="749138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3EB53-3813-4641-9E7A-C9DBC8E429F3}"/>
              </a:ext>
            </a:extLst>
          </p:cNvPr>
          <p:cNvSpPr>
            <a:spLocks noGrp="1"/>
          </p:cNvSpPr>
          <p:nvPr>
            <p:ph type="title"/>
          </p:nvPr>
        </p:nvSpPr>
        <p:spPr/>
        <p:txBody>
          <a:bodyPr/>
          <a:lstStyle/>
          <a:p>
            <a:r>
              <a:rPr lang="en-US" dirty="0"/>
              <a:t> Generalizing</a:t>
            </a:r>
          </a:p>
        </p:txBody>
      </p:sp>
      <p:pic>
        <p:nvPicPr>
          <p:cNvPr id="4" name="Content Placeholder 3">
            <a:extLst>
              <a:ext uri="{FF2B5EF4-FFF2-40B4-BE49-F238E27FC236}">
                <a16:creationId xmlns:a16="http://schemas.microsoft.com/office/drawing/2014/main" id="{C1E22210-B90C-4AC4-9CAD-8B8B770FB1CB}"/>
              </a:ext>
            </a:extLst>
          </p:cNvPr>
          <p:cNvPicPr>
            <a:picLocks noGrp="1" noChangeAspect="1"/>
          </p:cNvPicPr>
          <p:nvPr>
            <p:ph idx="1"/>
          </p:nvPr>
        </p:nvPicPr>
        <p:blipFill>
          <a:blip r:embed="rId3"/>
          <a:stretch>
            <a:fillRect/>
          </a:stretch>
        </p:blipFill>
        <p:spPr>
          <a:xfrm>
            <a:off x="1442358" y="1619251"/>
            <a:ext cx="9402535" cy="3810000"/>
          </a:xfrm>
          <a:prstGeom prst="rect">
            <a:avLst/>
          </a:prstGeom>
        </p:spPr>
      </p:pic>
      <p:pic>
        <p:nvPicPr>
          <p:cNvPr id="5" name="Graphic 4" descr="Lights On with solid fill">
            <a:extLst>
              <a:ext uri="{FF2B5EF4-FFF2-40B4-BE49-F238E27FC236}">
                <a16:creationId xmlns:a16="http://schemas.microsoft.com/office/drawing/2014/main" id="{4B134A3B-56CD-4959-A1FB-B5B78FDC04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24467" y="336404"/>
            <a:ext cx="762000" cy="762000"/>
          </a:xfrm>
          <a:prstGeom prst="rect">
            <a:avLst/>
          </a:prstGeom>
        </p:spPr>
      </p:pic>
    </p:spTree>
    <p:extLst>
      <p:ext uri="{BB962C8B-B14F-4D97-AF65-F5344CB8AC3E}">
        <p14:creationId xmlns:p14="http://schemas.microsoft.com/office/powerpoint/2010/main" val="37547229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9A26A-681A-4D16-AFF1-7B9AA855B715}"/>
              </a:ext>
            </a:extLst>
          </p:cNvPr>
          <p:cNvSpPr>
            <a:spLocks noGrp="1"/>
          </p:cNvSpPr>
          <p:nvPr>
            <p:ph type="title"/>
          </p:nvPr>
        </p:nvSpPr>
        <p:spPr>
          <a:xfrm>
            <a:off x="609600" y="226220"/>
            <a:ext cx="10972800" cy="641201"/>
          </a:xfrm>
        </p:spPr>
        <p:txBody>
          <a:bodyPr/>
          <a:lstStyle/>
          <a:p>
            <a:r>
              <a:rPr lang="en-US" dirty="0"/>
              <a:t>Verifying</a:t>
            </a:r>
          </a:p>
        </p:txBody>
      </p:sp>
      <p:pic>
        <p:nvPicPr>
          <p:cNvPr id="4" name="Content Placeholder 3">
            <a:extLst>
              <a:ext uri="{FF2B5EF4-FFF2-40B4-BE49-F238E27FC236}">
                <a16:creationId xmlns:a16="http://schemas.microsoft.com/office/drawing/2014/main" id="{DC412B09-B377-40AB-9E5C-8C3ECA811BB0}"/>
              </a:ext>
            </a:extLst>
          </p:cNvPr>
          <p:cNvPicPr>
            <a:picLocks noGrp="1" noChangeAspect="1"/>
          </p:cNvPicPr>
          <p:nvPr>
            <p:ph idx="1"/>
          </p:nvPr>
        </p:nvPicPr>
        <p:blipFill>
          <a:blip r:embed="rId3"/>
          <a:stretch>
            <a:fillRect/>
          </a:stretch>
        </p:blipFill>
        <p:spPr>
          <a:xfrm>
            <a:off x="1818105" y="856804"/>
            <a:ext cx="8408738" cy="5506564"/>
          </a:xfrm>
          <a:prstGeom prst="rect">
            <a:avLst/>
          </a:prstGeom>
        </p:spPr>
      </p:pic>
      <p:pic>
        <p:nvPicPr>
          <p:cNvPr id="5" name="Graphic 4" descr="Double Tap Gesture with solid fill">
            <a:extLst>
              <a:ext uri="{FF2B5EF4-FFF2-40B4-BE49-F238E27FC236}">
                <a16:creationId xmlns:a16="http://schemas.microsoft.com/office/drawing/2014/main" id="{63616427-E68E-45DA-A61B-1F6510E966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62012" y="94804"/>
            <a:ext cx="762000" cy="762000"/>
          </a:xfrm>
          <a:prstGeom prst="rect">
            <a:avLst/>
          </a:prstGeom>
        </p:spPr>
      </p:pic>
    </p:spTree>
    <p:extLst>
      <p:ext uri="{BB962C8B-B14F-4D97-AF65-F5344CB8AC3E}">
        <p14:creationId xmlns:p14="http://schemas.microsoft.com/office/powerpoint/2010/main" val="25808879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8E3A-264C-46C1-A2D9-20FAD996A578}"/>
              </a:ext>
            </a:extLst>
          </p:cNvPr>
          <p:cNvSpPr>
            <a:spLocks noGrp="1"/>
          </p:cNvSpPr>
          <p:nvPr>
            <p:ph type="title"/>
          </p:nvPr>
        </p:nvSpPr>
        <p:spPr>
          <a:xfrm>
            <a:off x="609600" y="419624"/>
            <a:ext cx="10972800" cy="1107996"/>
          </a:xfrm>
        </p:spPr>
        <p:txBody>
          <a:bodyPr/>
          <a:lstStyle/>
          <a:p>
            <a:r>
              <a:rPr lang="en-US" sz="3600" dirty="0"/>
              <a:t>Look for and Express Regularity in Repeated Reasoning: 4-Step Process</a:t>
            </a:r>
          </a:p>
        </p:txBody>
      </p:sp>
      <p:sp>
        <p:nvSpPr>
          <p:cNvPr id="3" name="Content Placeholder 2">
            <a:extLst>
              <a:ext uri="{FF2B5EF4-FFF2-40B4-BE49-F238E27FC236}">
                <a16:creationId xmlns:a16="http://schemas.microsoft.com/office/drawing/2014/main" id="{D606B01A-498F-4047-88B7-CEA406088200}"/>
              </a:ext>
            </a:extLst>
          </p:cNvPr>
          <p:cNvSpPr>
            <a:spLocks noGrp="1"/>
          </p:cNvSpPr>
          <p:nvPr>
            <p:ph idx="1"/>
          </p:nvPr>
        </p:nvSpPr>
        <p:spPr>
          <a:xfrm>
            <a:off x="5268413" y="1927855"/>
            <a:ext cx="5256153" cy="3612337"/>
          </a:xfrm>
        </p:spPr>
        <p:txBody>
          <a:bodyPr/>
          <a:lstStyle/>
          <a:p>
            <a:pPr marL="0" indent="0">
              <a:spcAft>
                <a:spcPts val="3000"/>
              </a:spcAft>
              <a:buNone/>
            </a:pPr>
            <a:r>
              <a:rPr lang="en-US" sz="4000" dirty="0"/>
              <a:t>Guess</a:t>
            </a:r>
          </a:p>
          <a:p>
            <a:pPr marL="0" indent="0">
              <a:spcAft>
                <a:spcPts val="3000"/>
              </a:spcAft>
              <a:buNone/>
            </a:pPr>
            <a:r>
              <a:rPr lang="en-US" sz="4000" dirty="0"/>
              <a:t>Check</a:t>
            </a:r>
          </a:p>
          <a:p>
            <a:pPr marL="0" indent="0">
              <a:spcAft>
                <a:spcPts val="3000"/>
              </a:spcAft>
              <a:buNone/>
            </a:pPr>
            <a:r>
              <a:rPr lang="en-US" sz="4000" dirty="0"/>
              <a:t>Generalize</a:t>
            </a:r>
          </a:p>
          <a:p>
            <a:pPr marL="0" indent="0">
              <a:spcAft>
                <a:spcPts val="3000"/>
              </a:spcAft>
              <a:buNone/>
            </a:pPr>
            <a:r>
              <a:rPr lang="en-US" sz="4000" dirty="0"/>
              <a:t>Verify</a:t>
            </a:r>
          </a:p>
        </p:txBody>
      </p:sp>
      <p:pic>
        <p:nvPicPr>
          <p:cNvPr id="5" name="Graphic 4" descr="Checkmark with solid fill">
            <a:extLst>
              <a:ext uri="{FF2B5EF4-FFF2-40B4-BE49-F238E27FC236}">
                <a16:creationId xmlns:a16="http://schemas.microsoft.com/office/drawing/2014/main" id="{9A57CF6D-F5E1-423B-AE48-F69E800229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92360" y="3048000"/>
            <a:ext cx="762000" cy="762000"/>
          </a:xfrm>
          <a:prstGeom prst="rect">
            <a:avLst/>
          </a:prstGeom>
        </p:spPr>
      </p:pic>
      <p:pic>
        <p:nvPicPr>
          <p:cNvPr id="7" name="Graphic 6" descr="Question Mark with solid fill">
            <a:extLst>
              <a:ext uri="{FF2B5EF4-FFF2-40B4-BE49-F238E27FC236}">
                <a16:creationId xmlns:a16="http://schemas.microsoft.com/office/drawing/2014/main" id="{BD0C6A7E-2525-4454-AD0F-48488AF616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92360" y="1962791"/>
            <a:ext cx="762000" cy="762000"/>
          </a:xfrm>
          <a:prstGeom prst="rect">
            <a:avLst/>
          </a:prstGeom>
        </p:spPr>
      </p:pic>
      <p:pic>
        <p:nvPicPr>
          <p:cNvPr id="9" name="Graphic 8" descr="Lights On with solid fill">
            <a:extLst>
              <a:ext uri="{FF2B5EF4-FFF2-40B4-BE49-F238E27FC236}">
                <a16:creationId xmlns:a16="http://schemas.microsoft.com/office/drawing/2014/main" id="{3BEE92F0-5FDE-466B-9776-9815C1BF46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92360" y="4067691"/>
            <a:ext cx="762000" cy="762000"/>
          </a:xfrm>
          <a:prstGeom prst="rect">
            <a:avLst/>
          </a:prstGeom>
        </p:spPr>
      </p:pic>
      <p:pic>
        <p:nvPicPr>
          <p:cNvPr id="11" name="Graphic 10" descr="Double Tap Gesture with solid fill">
            <a:extLst>
              <a:ext uri="{FF2B5EF4-FFF2-40B4-BE49-F238E27FC236}">
                <a16:creationId xmlns:a16="http://schemas.microsoft.com/office/drawing/2014/main" id="{0BDAC9CD-6E01-4AA0-9F2F-A368E9F4F9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92360" y="5159192"/>
            <a:ext cx="762000" cy="762000"/>
          </a:xfrm>
          <a:prstGeom prst="rect">
            <a:avLst/>
          </a:prstGeom>
        </p:spPr>
      </p:pic>
    </p:spTree>
    <p:extLst>
      <p:ext uri="{BB962C8B-B14F-4D97-AF65-F5344CB8AC3E}">
        <p14:creationId xmlns:p14="http://schemas.microsoft.com/office/powerpoint/2010/main" val="15448453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CA699-EA83-478D-8EDC-1038F17D8FE3}"/>
              </a:ext>
            </a:extLst>
          </p:cNvPr>
          <p:cNvSpPr>
            <a:spLocks noGrp="1"/>
          </p:cNvSpPr>
          <p:nvPr>
            <p:ph type="title"/>
          </p:nvPr>
        </p:nvSpPr>
        <p:spPr>
          <a:xfrm>
            <a:off x="609600" y="457203"/>
            <a:ext cx="10972800" cy="641266"/>
          </a:xfrm>
        </p:spPr>
        <p:txBody>
          <a:bodyPr/>
          <a:lstStyle/>
          <a:p>
            <a:r>
              <a:rPr lang="en-US" dirty="0"/>
              <a:t>Verification and Equivalence</a:t>
            </a:r>
          </a:p>
        </p:txBody>
      </p:sp>
      <p:sp>
        <p:nvSpPr>
          <p:cNvPr id="3" name="Content Placeholder 2">
            <a:extLst>
              <a:ext uri="{FF2B5EF4-FFF2-40B4-BE49-F238E27FC236}">
                <a16:creationId xmlns:a16="http://schemas.microsoft.com/office/drawing/2014/main" id="{97AC60FF-24C4-4B42-9024-E698C240F154}"/>
              </a:ext>
            </a:extLst>
          </p:cNvPr>
          <p:cNvSpPr>
            <a:spLocks noGrp="1"/>
          </p:cNvSpPr>
          <p:nvPr>
            <p:ph idx="1"/>
          </p:nvPr>
        </p:nvSpPr>
        <p:spPr>
          <a:xfrm>
            <a:off x="609600" y="2020454"/>
            <a:ext cx="10972800" cy="3762663"/>
          </a:xfrm>
        </p:spPr>
        <p:txBody>
          <a:bodyPr/>
          <a:lstStyle/>
          <a:p>
            <a:pPr>
              <a:buFont typeface="Wingdings" panose="05000000000000000000" pitchFamily="2" charset="2"/>
              <a:buChar char="ü"/>
            </a:pPr>
            <a:r>
              <a:rPr lang="en-US" dirty="0">
                <a:latin typeface="Arial" panose="020B0604020202020204" pitchFamily="34" charset="0"/>
                <a:cs typeface="Arial" panose="020B0604020202020204" pitchFamily="34" charset="0"/>
              </a:rPr>
              <a:t> n + (n – 2) + n + (n – 2)</a:t>
            </a:r>
          </a:p>
          <a:p>
            <a:pPr>
              <a:buFont typeface="Wingdings" panose="05000000000000000000" pitchFamily="2" charset="2"/>
              <a:buChar char="ü"/>
            </a:pPr>
            <a:r>
              <a:rPr lang="en-US" dirty="0">
                <a:latin typeface="Arial" panose="020B0604020202020204" pitchFamily="34" charset="0"/>
                <a:cs typeface="Arial" panose="020B0604020202020204" pitchFamily="34" charset="0"/>
              </a:rPr>
              <a:t> n + 2(n – 2) + (n – 2)</a:t>
            </a:r>
          </a:p>
          <a:p>
            <a:pPr>
              <a:buFont typeface="Wingdings" panose="05000000000000000000" pitchFamily="2" charset="2"/>
              <a:buChar char="ü"/>
            </a:pPr>
            <a:r>
              <a:rPr lang="en-US" dirty="0">
                <a:latin typeface="Arial" panose="020B0604020202020204" pitchFamily="34" charset="0"/>
                <a:cs typeface="Arial" panose="020B0604020202020204" pitchFamily="34" charset="0"/>
              </a:rPr>
              <a:t> 4(n – 2) + 4</a:t>
            </a:r>
          </a:p>
          <a:p>
            <a:pPr>
              <a:buFont typeface="Wingdings" panose="05000000000000000000" pitchFamily="2" charset="2"/>
              <a:buChar char="ü"/>
            </a:pPr>
            <a:r>
              <a:rPr lang="en-US" dirty="0">
                <a:latin typeface="Arial" panose="020B0604020202020204" pitchFamily="34" charset="0"/>
                <a:cs typeface="Arial" panose="020B0604020202020204" pitchFamily="34" charset="0"/>
              </a:rPr>
              <a:t> (n – 1)·4</a:t>
            </a:r>
          </a:p>
          <a:p>
            <a:pPr>
              <a:buFont typeface="Wingdings" panose="05000000000000000000" pitchFamily="2" charset="2"/>
              <a:buChar char="ü"/>
            </a:pPr>
            <a:r>
              <a:rPr lang="en-US" dirty="0">
                <a:latin typeface="Arial" panose="020B0604020202020204" pitchFamily="34" charset="0"/>
                <a:cs typeface="Arial" panose="020B0604020202020204" pitchFamily="34" charset="0"/>
              </a:rPr>
              <a:t> 4n – 4</a:t>
            </a:r>
          </a:p>
          <a:p>
            <a:pPr>
              <a:buFont typeface="Wingdings" panose="05000000000000000000" pitchFamily="2" charset="2"/>
              <a:buChar char="ü"/>
            </a:pPr>
            <a:r>
              <a:rPr lang="en-US" sz="3333" dirty="0">
                <a:latin typeface="Arial" panose="020B0604020202020204" pitchFamily="34" charset="0"/>
                <a:ea typeface="Calibri" panose="020F0502020204030204" pitchFamily="34" charset="0"/>
                <a:cs typeface="Arial" panose="020B0604020202020204" pitchFamily="34" charset="0"/>
              </a:rPr>
              <a:t> n</a:t>
            </a:r>
            <a:r>
              <a:rPr lang="en-US" sz="3333" baseline="30000" dirty="0">
                <a:latin typeface="Arial" panose="020B0604020202020204" pitchFamily="34" charset="0"/>
                <a:ea typeface="Calibri" panose="020F0502020204030204" pitchFamily="34" charset="0"/>
                <a:cs typeface="Arial" panose="020B0604020202020204" pitchFamily="34" charset="0"/>
              </a:rPr>
              <a:t>2</a:t>
            </a:r>
            <a:r>
              <a:rPr lang="en-US" sz="3333" dirty="0">
                <a:latin typeface="Arial" panose="020B0604020202020204" pitchFamily="34" charset="0"/>
                <a:ea typeface="Calibri" panose="020F0502020204030204" pitchFamily="34" charset="0"/>
                <a:cs typeface="Arial" panose="020B0604020202020204" pitchFamily="34" charset="0"/>
              </a:rPr>
              <a:t> – (n – 2)</a:t>
            </a:r>
            <a:r>
              <a:rPr lang="en-US" sz="3333" baseline="30000" dirty="0">
                <a:latin typeface="Arial" panose="020B0604020202020204" pitchFamily="34" charset="0"/>
                <a:ea typeface="Calibri" panose="020F0502020204030204" pitchFamily="34" charset="0"/>
                <a:cs typeface="Arial" panose="020B0604020202020204" pitchFamily="34" charset="0"/>
              </a:rPr>
              <a:t>2</a:t>
            </a:r>
            <a:endParaRPr lang="en-US" sz="3333" dirty="0">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2872726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hands holding each other&#10;&#10;Description automatically generated with medium confidence">
            <a:extLst>
              <a:ext uri="{FF2B5EF4-FFF2-40B4-BE49-F238E27FC236}">
                <a16:creationId xmlns:a16="http://schemas.microsoft.com/office/drawing/2014/main" id="{02FE5637-CDCD-4FA3-B990-CAF09FBABC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3460376" y="17938"/>
            <a:ext cx="8731622" cy="6329074"/>
          </a:xfrm>
          <a:prstGeom prst="rect">
            <a:avLst/>
          </a:prstGeom>
          <a:noFill/>
        </p:spPr>
      </p:pic>
      <p:sp>
        <p:nvSpPr>
          <p:cNvPr id="9" name="TextBox 8">
            <a:extLst>
              <a:ext uri="{FF2B5EF4-FFF2-40B4-BE49-F238E27FC236}">
                <a16:creationId xmlns:a16="http://schemas.microsoft.com/office/drawing/2014/main" id="{C8464542-7419-432F-B971-14E60235B1EC}"/>
              </a:ext>
            </a:extLst>
          </p:cNvPr>
          <p:cNvSpPr txBox="1"/>
          <p:nvPr/>
        </p:nvSpPr>
        <p:spPr>
          <a:xfrm>
            <a:off x="228600" y="1003890"/>
            <a:ext cx="3034553" cy="4491790"/>
          </a:xfrm>
          <a:prstGeom prst="rect">
            <a:avLst/>
          </a:prstGeom>
        </p:spPr>
        <p:txBody>
          <a:bodyPr vert="horz" lIns="76200" tIns="38100" rIns="76200" bIns="38100" rtlCol="0" anchor="ctr">
            <a:normAutofit/>
          </a:bodyPr>
          <a:lstStyle/>
          <a:p>
            <a:pPr defTabSz="761970">
              <a:lnSpc>
                <a:spcPct val="90000"/>
              </a:lnSpc>
              <a:spcBef>
                <a:spcPct val="0"/>
              </a:spcBef>
              <a:spcAft>
                <a:spcPts val="500"/>
              </a:spcAft>
            </a:pPr>
            <a:r>
              <a:rPr lang="en-US" sz="4500" b="1" dirty="0">
                <a:solidFill>
                  <a:srgbClr val="CD0920"/>
                </a:solidFill>
                <a:latin typeface="+mj-lt"/>
                <a:ea typeface="+mj-ea"/>
                <a:cs typeface="+mj-cs"/>
              </a:rPr>
              <a:t>SMP.7</a:t>
            </a:r>
          </a:p>
          <a:p>
            <a:pPr defTabSz="761970">
              <a:lnSpc>
                <a:spcPct val="90000"/>
              </a:lnSpc>
              <a:spcBef>
                <a:spcPct val="0"/>
              </a:spcBef>
              <a:spcAft>
                <a:spcPts val="500"/>
              </a:spcAft>
            </a:pPr>
            <a:r>
              <a:rPr lang="en-US" sz="4500" b="1" dirty="0">
                <a:solidFill>
                  <a:srgbClr val="CD0920"/>
                </a:solidFill>
                <a:latin typeface="+mj-lt"/>
                <a:ea typeface="+mj-ea"/>
                <a:cs typeface="+mj-cs"/>
              </a:rPr>
              <a:t>      and </a:t>
            </a:r>
          </a:p>
          <a:p>
            <a:pPr defTabSz="761970">
              <a:lnSpc>
                <a:spcPct val="90000"/>
              </a:lnSpc>
              <a:spcBef>
                <a:spcPct val="0"/>
              </a:spcBef>
              <a:spcAft>
                <a:spcPts val="500"/>
              </a:spcAft>
            </a:pPr>
            <a:r>
              <a:rPr lang="en-US" sz="4500" b="1" dirty="0">
                <a:solidFill>
                  <a:srgbClr val="CD0920"/>
                </a:solidFill>
                <a:latin typeface="+mj-lt"/>
                <a:ea typeface="+mj-ea"/>
                <a:cs typeface="+mj-cs"/>
              </a:rPr>
              <a:t>           SMP.8</a:t>
            </a:r>
          </a:p>
        </p:txBody>
      </p:sp>
    </p:spTree>
    <p:extLst>
      <p:ext uri="{BB962C8B-B14F-4D97-AF65-F5344CB8AC3E}">
        <p14:creationId xmlns:p14="http://schemas.microsoft.com/office/powerpoint/2010/main" val="4576571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5F680-4251-44A5-B48F-FC91B6F2150A}"/>
              </a:ext>
            </a:extLst>
          </p:cNvPr>
          <p:cNvSpPr>
            <a:spLocks noGrp="1"/>
          </p:cNvSpPr>
          <p:nvPr>
            <p:ph type="title"/>
          </p:nvPr>
        </p:nvSpPr>
        <p:spPr/>
        <p:txBody>
          <a:bodyPr/>
          <a:lstStyle/>
          <a:p>
            <a:r>
              <a:rPr lang="en-US" dirty="0"/>
              <a:t>Standards for Math Practices</a:t>
            </a:r>
          </a:p>
        </p:txBody>
      </p:sp>
      <p:sp>
        <p:nvSpPr>
          <p:cNvPr id="3" name="Content Placeholder 2">
            <a:extLst>
              <a:ext uri="{FF2B5EF4-FFF2-40B4-BE49-F238E27FC236}">
                <a16:creationId xmlns:a16="http://schemas.microsoft.com/office/drawing/2014/main" id="{41960A8E-A417-4997-8759-B9404636E787}"/>
              </a:ext>
            </a:extLst>
          </p:cNvPr>
          <p:cNvSpPr>
            <a:spLocks noGrp="1"/>
          </p:cNvSpPr>
          <p:nvPr>
            <p:ph idx="1"/>
          </p:nvPr>
        </p:nvSpPr>
        <p:spPr/>
        <p:txBody>
          <a:bodyPr/>
          <a:lstStyle/>
          <a:p>
            <a:pPr marL="825434" lvl="1" indent="-444464" defTabSz="380970">
              <a:lnSpc>
                <a:spcPct val="85000"/>
              </a:lnSpc>
              <a:spcAft>
                <a:spcPct val="10000"/>
              </a:spcAft>
              <a:buFontTx/>
              <a:buAutoNum type="arabicPeriod"/>
            </a:pPr>
            <a:endParaRPr lang="en-US" sz="2333" kern="0" dirty="0">
              <a:solidFill>
                <a:srgbClr val="003366"/>
              </a:solidFill>
              <a:latin typeface="Calibri"/>
              <a:ea typeface="Verdana" panose="020B0604030504040204" pitchFamily="34" charset="0"/>
            </a:endParaRPr>
          </a:p>
          <a:p>
            <a:pPr marL="825434" lvl="1" indent="-444464" defTabSz="380970">
              <a:lnSpc>
                <a:spcPct val="85000"/>
              </a:lnSpc>
              <a:spcAft>
                <a:spcPct val="10000"/>
              </a:spcAft>
              <a:buFontTx/>
              <a:buAutoNum type="arabicPeriod"/>
            </a:pPr>
            <a:r>
              <a:rPr lang="en-US" sz="2667" kern="0" dirty="0">
                <a:solidFill>
                  <a:srgbClr val="003366"/>
                </a:solidFill>
                <a:latin typeface="Arial" panose="020B0604020202020204" pitchFamily="34" charset="0"/>
                <a:ea typeface="Verdana" panose="020B0604030504040204" pitchFamily="34" charset="0"/>
                <a:cs typeface="Arial" panose="020B0604020202020204" pitchFamily="34" charset="0"/>
              </a:rPr>
              <a:t>Make sense of problems and persevere in solving them</a:t>
            </a:r>
          </a:p>
          <a:p>
            <a:pPr marL="825434" lvl="1" indent="-444464" defTabSz="380970">
              <a:lnSpc>
                <a:spcPct val="85000"/>
              </a:lnSpc>
              <a:spcAft>
                <a:spcPct val="10000"/>
              </a:spcAft>
              <a:buFontTx/>
              <a:buAutoNum type="arabicPeriod"/>
            </a:pPr>
            <a:r>
              <a:rPr lang="en-US" sz="2667" kern="0" dirty="0">
                <a:solidFill>
                  <a:srgbClr val="003366"/>
                </a:solidFill>
                <a:latin typeface="Arial" panose="020B0604020202020204" pitchFamily="34" charset="0"/>
                <a:ea typeface="Verdana" panose="020B0604030504040204" pitchFamily="34" charset="0"/>
                <a:cs typeface="Arial" panose="020B0604020202020204" pitchFamily="34" charset="0"/>
              </a:rPr>
              <a:t>Reason abstractly and quantitatively</a:t>
            </a:r>
          </a:p>
          <a:p>
            <a:pPr marL="825434" lvl="1" indent="-444464" defTabSz="380970">
              <a:lnSpc>
                <a:spcPct val="85000"/>
              </a:lnSpc>
              <a:spcAft>
                <a:spcPct val="10000"/>
              </a:spcAft>
              <a:buFontTx/>
              <a:buAutoNum type="arabicPeriod"/>
            </a:pPr>
            <a:r>
              <a:rPr lang="en-US" sz="2667" kern="0" dirty="0">
                <a:solidFill>
                  <a:srgbClr val="003366"/>
                </a:solidFill>
                <a:latin typeface="Arial" panose="020B0604020202020204" pitchFamily="34" charset="0"/>
                <a:ea typeface="Verdana" panose="020B0604030504040204" pitchFamily="34" charset="0"/>
                <a:cs typeface="Arial" panose="020B0604020202020204" pitchFamily="34" charset="0"/>
              </a:rPr>
              <a:t>Construct viable arguments and critique the reasoning of others</a:t>
            </a:r>
          </a:p>
          <a:p>
            <a:pPr marL="825434" lvl="1" indent="-444464" defTabSz="380970">
              <a:lnSpc>
                <a:spcPct val="85000"/>
              </a:lnSpc>
              <a:spcAft>
                <a:spcPct val="10000"/>
              </a:spcAft>
              <a:buFontTx/>
              <a:buAutoNum type="arabicPeriod"/>
            </a:pPr>
            <a:r>
              <a:rPr lang="en-US" sz="2667" kern="0" dirty="0">
                <a:solidFill>
                  <a:srgbClr val="003366"/>
                </a:solidFill>
                <a:latin typeface="Arial" panose="020B0604020202020204" pitchFamily="34" charset="0"/>
                <a:ea typeface="Verdana" panose="020B0604030504040204" pitchFamily="34" charset="0"/>
                <a:cs typeface="Arial" panose="020B0604020202020204" pitchFamily="34" charset="0"/>
              </a:rPr>
              <a:t>Model with mathematics </a:t>
            </a:r>
          </a:p>
          <a:p>
            <a:pPr marL="825434" lvl="1" indent="-444464" defTabSz="380970">
              <a:lnSpc>
                <a:spcPct val="85000"/>
              </a:lnSpc>
              <a:spcAft>
                <a:spcPct val="10000"/>
              </a:spcAft>
              <a:buFontTx/>
              <a:buAutoNum type="arabicPeriod"/>
            </a:pPr>
            <a:r>
              <a:rPr lang="en-US" sz="2667" kern="0" dirty="0">
                <a:solidFill>
                  <a:srgbClr val="003366"/>
                </a:solidFill>
                <a:latin typeface="Arial" panose="020B0604020202020204" pitchFamily="34" charset="0"/>
                <a:ea typeface="Verdana" panose="020B0604030504040204" pitchFamily="34" charset="0"/>
                <a:cs typeface="Arial" panose="020B0604020202020204" pitchFamily="34" charset="0"/>
              </a:rPr>
              <a:t>Use appropriate tools strategically</a:t>
            </a:r>
          </a:p>
          <a:p>
            <a:pPr marL="825434" lvl="1" indent="-444464" defTabSz="380970">
              <a:lnSpc>
                <a:spcPct val="85000"/>
              </a:lnSpc>
              <a:spcAft>
                <a:spcPct val="10000"/>
              </a:spcAft>
              <a:buFontTx/>
              <a:buAutoNum type="arabicPeriod"/>
            </a:pPr>
            <a:r>
              <a:rPr lang="en-US" sz="2667" kern="0" dirty="0">
                <a:solidFill>
                  <a:srgbClr val="003366"/>
                </a:solidFill>
                <a:latin typeface="Arial" panose="020B0604020202020204" pitchFamily="34" charset="0"/>
                <a:ea typeface="Verdana" panose="020B0604030504040204" pitchFamily="34" charset="0"/>
                <a:cs typeface="Arial" panose="020B0604020202020204" pitchFamily="34" charset="0"/>
              </a:rPr>
              <a:t>Attend to precision</a:t>
            </a:r>
          </a:p>
          <a:p>
            <a:pPr marL="825434" lvl="1" indent="-444464" defTabSz="380970">
              <a:lnSpc>
                <a:spcPct val="85000"/>
              </a:lnSpc>
              <a:spcAft>
                <a:spcPct val="10000"/>
              </a:spcAft>
              <a:buFontTx/>
              <a:buAutoNum type="arabicPeriod"/>
            </a:pPr>
            <a:r>
              <a:rPr lang="en-US" sz="2667" b="1" kern="0" dirty="0">
                <a:solidFill>
                  <a:srgbClr val="003366"/>
                </a:solidFill>
                <a:highlight>
                  <a:srgbClr val="FFFF00"/>
                </a:highlight>
                <a:latin typeface="Arial" panose="020B0604020202020204" pitchFamily="34" charset="0"/>
                <a:ea typeface="Verdana" panose="020B0604030504040204" pitchFamily="34" charset="0"/>
                <a:cs typeface="Arial" panose="020B0604020202020204" pitchFamily="34" charset="0"/>
              </a:rPr>
              <a:t>Look for and make use of structure </a:t>
            </a:r>
          </a:p>
          <a:p>
            <a:pPr marL="825434" lvl="1" indent="-444464" defTabSz="380970">
              <a:lnSpc>
                <a:spcPct val="85000"/>
              </a:lnSpc>
              <a:spcAft>
                <a:spcPct val="10000"/>
              </a:spcAft>
              <a:buFontTx/>
              <a:buAutoNum type="arabicPeriod"/>
            </a:pPr>
            <a:r>
              <a:rPr lang="en-US" sz="2667" b="1" kern="0" dirty="0">
                <a:solidFill>
                  <a:srgbClr val="003366"/>
                </a:solidFill>
                <a:highlight>
                  <a:srgbClr val="FFFF00"/>
                </a:highlight>
                <a:latin typeface="Arial" panose="020B0604020202020204" pitchFamily="34" charset="0"/>
                <a:ea typeface="Verdana" panose="020B0604030504040204" pitchFamily="34" charset="0"/>
                <a:cs typeface="Arial" panose="020B0604020202020204" pitchFamily="34" charset="0"/>
              </a:rPr>
              <a:t>Look for and express regularity in repeated reasoning</a:t>
            </a:r>
          </a:p>
          <a:p>
            <a:endParaRPr lang="en-US" dirty="0"/>
          </a:p>
        </p:txBody>
      </p:sp>
    </p:spTree>
    <p:extLst>
      <p:ext uri="{BB962C8B-B14F-4D97-AF65-F5344CB8AC3E}">
        <p14:creationId xmlns:p14="http://schemas.microsoft.com/office/powerpoint/2010/main" val="21327111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C629C6-F927-421C-9FAD-480536E2E31E}"/>
              </a:ext>
            </a:extLst>
          </p:cNvPr>
          <p:cNvSpPr>
            <a:spLocks noGrp="1"/>
          </p:cNvSpPr>
          <p:nvPr>
            <p:ph type="title"/>
          </p:nvPr>
        </p:nvSpPr>
        <p:spPr>
          <a:xfrm>
            <a:off x="1892853" y="291227"/>
            <a:ext cx="8229600" cy="641266"/>
          </a:xfrm>
        </p:spPr>
        <p:txBody>
          <a:bodyPr/>
          <a:lstStyle/>
          <a:p>
            <a:r>
              <a:rPr lang="en-US" dirty="0"/>
              <a:t>SMP.7 vs. SMP.8</a:t>
            </a:r>
          </a:p>
        </p:txBody>
      </p:sp>
      <p:graphicFrame>
        <p:nvGraphicFramePr>
          <p:cNvPr id="5" name="Table 4">
            <a:extLst>
              <a:ext uri="{FF2B5EF4-FFF2-40B4-BE49-F238E27FC236}">
                <a16:creationId xmlns:a16="http://schemas.microsoft.com/office/drawing/2014/main" id="{1D41A173-AD94-4F3B-A8B7-1F9F396D3C4A}"/>
              </a:ext>
            </a:extLst>
          </p:cNvPr>
          <p:cNvGraphicFramePr>
            <a:graphicFrameLocks noGrp="1"/>
          </p:cNvGraphicFramePr>
          <p:nvPr>
            <p:extLst>
              <p:ext uri="{D42A27DB-BD31-4B8C-83A1-F6EECF244321}">
                <p14:modId xmlns:p14="http://schemas.microsoft.com/office/powerpoint/2010/main" val="2045958376"/>
              </p:ext>
            </p:extLst>
          </p:nvPr>
        </p:nvGraphicFramePr>
        <p:xfrm>
          <a:off x="901364" y="916470"/>
          <a:ext cx="10389273" cy="5248343"/>
        </p:xfrm>
        <a:graphic>
          <a:graphicData uri="http://schemas.openxmlformats.org/drawingml/2006/table">
            <a:tbl>
              <a:tblPr firstRow="1" bandRow="1">
                <a:tableStyleId>{5C22544A-7EE6-4342-B048-85BDC9FD1C3A}</a:tableStyleId>
              </a:tblPr>
              <a:tblGrid>
                <a:gridCol w="5215429">
                  <a:extLst>
                    <a:ext uri="{9D8B030D-6E8A-4147-A177-3AD203B41FA5}">
                      <a16:colId xmlns:a16="http://schemas.microsoft.com/office/drawing/2014/main" val="1953074675"/>
                    </a:ext>
                  </a:extLst>
                </a:gridCol>
                <a:gridCol w="5173844">
                  <a:extLst>
                    <a:ext uri="{9D8B030D-6E8A-4147-A177-3AD203B41FA5}">
                      <a16:colId xmlns:a16="http://schemas.microsoft.com/office/drawing/2014/main" val="345494455"/>
                    </a:ext>
                  </a:extLst>
                </a:gridCol>
              </a:tblGrid>
              <a:tr h="431800">
                <a:tc>
                  <a:txBody>
                    <a:bodyPr/>
                    <a:lstStyle/>
                    <a:p>
                      <a:pPr algn="ctr"/>
                      <a:r>
                        <a:rPr lang="en-US" sz="2300" dirty="0">
                          <a:latin typeface="Arial" panose="020B0604020202020204" pitchFamily="34" charset="0"/>
                          <a:cs typeface="Arial" panose="020B0604020202020204" pitchFamily="34" charset="0"/>
                        </a:rPr>
                        <a:t>SMP.7</a:t>
                      </a:r>
                    </a:p>
                  </a:txBody>
                  <a:tcPr marL="76200" marR="76200" marT="38100" marB="38100"/>
                </a:tc>
                <a:tc>
                  <a:txBody>
                    <a:bodyPr/>
                    <a:lstStyle/>
                    <a:p>
                      <a:pPr algn="ctr"/>
                      <a:r>
                        <a:rPr lang="en-US" sz="2300" dirty="0">
                          <a:latin typeface="Arial" panose="020B0604020202020204" pitchFamily="34" charset="0"/>
                          <a:cs typeface="Arial" panose="020B0604020202020204" pitchFamily="34" charset="0"/>
                        </a:rPr>
                        <a:t>SMP.8</a:t>
                      </a:r>
                    </a:p>
                  </a:txBody>
                  <a:tcPr marL="76200" marR="76200" marT="38100" marB="38100"/>
                </a:tc>
                <a:extLst>
                  <a:ext uri="{0D108BD9-81ED-4DB2-BD59-A6C34878D82A}">
                    <a16:rowId xmlns:a16="http://schemas.microsoft.com/office/drawing/2014/main" val="3156467438"/>
                  </a:ext>
                </a:extLst>
              </a:tr>
              <a:tr h="4816543">
                <a:tc>
                  <a:txBody>
                    <a:bodyPr/>
                    <a:lstStyle/>
                    <a:p>
                      <a:pPr marL="342900" indent="-342900">
                        <a:buFont typeface="Arial" panose="020B0604020202020204" pitchFamily="34" charset="0"/>
                        <a:buChar char="•"/>
                      </a:pPr>
                      <a:r>
                        <a:rPr lang="en-US" sz="2300" dirty="0">
                          <a:latin typeface="Arial" panose="020B0604020202020204" pitchFamily="34" charset="0"/>
                          <a:cs typeface="Arial" panose="020B0604020202020204" pitchFamily="34" charset="0"/>
                        </a:rPr>
                        <a:t>Focuses on structure in a mathematical object</a:t>
                      </a:r>
                    </a:p>
                    <a:p>
                      <a:pPr marL="342900" indent="-342900">
                        <a:buFont typeface="Arial" panose="020B0604020202020204" pitchFamily="34" charset="0"/>
                        <a:buChar char="•"/>
                      </a:pPr>
                      <a:r>
                        <a:rPr lang="en-US" sz="2300" dirty="0">
                          <a:latin typeface="Arial" panose="020B0604020202020204" pitchFamily="34" charset="0"/>
                          <a:cs typeface="Arial" panose="020B0604020202020204" pitchFamily="34" charset="0"/>
                        </a:rPr>
                        <a:t>Makes a shift to a big picture or a complex construction</a:t>
                      </a:r>
                    </a:p>
                    <a:p>
                      <a:pPr marL="342900" indent="-342900">
                        <a:buFont typeface="Arial" panose="020B0604020202020204" pitchFamily="34" charset="0"/>
                        <a:buChar char="•"/>
                      </a:pPr>
                      <a:r>
                        <a:rPr lang="en-US" sz="2300" dirty="0">
                          <a:latin typeface="Arial" panose="020B0604020202020204" pitchFamily="34" charset="0"/>
                          <a:cs typeface="Arial" panose="020B0604020202020204" pitchFamily="34" charset="0"/>
                        </a:rPr>
                        <a:t>Finds a relationship between parts of mathematical situation and simplifies them, if necessary.</a:t>
                      </a:r>
                    </a:p>
                    <a:p>
                      <a:pPr marL="342900" indent="-342900">
                        <a:buFont typeface="Arial" panose="020B0604020202020204" pitchFamily="34" charset="0"/>
                        <a:buChar char="•"/>
                      </a:pPr>
                      <a:r>
                        <a:rPr lang="en-US" sz="2300" dirty="0">
                          <a:latin typeface="Arial" panose="020B0604020202020204" pitchFamily="34" charset="0"/>
                          <a:cs typeface="Arial" panose="020B0604020202020204" pitchFamily="34" charset="0"/>
                        </a:rPr>
                        <a:t>Reduces the complexity of the expressions</a:t>
                      </a:r>
                    </a:p>
                    <a:p>
                      <a:pPr marL="342900" indent="-342900">
                        <a:buFont typeface="Arial" panose="020B0604020202020204" pitchFamily="34" charset="0"/>
                        <a:buChar char="•"/>
                      </a:pPr>
                      <a:r>
                        <a:rPr lang="en-US" sz="2300" dirty="0">
                          <a:latin typeface="Arial" panose="020B0604020202020204" pitchFamily="34" charset="0"/>
                          <a:cs typeface="Arial" panose="020B0604020202020204" pitchFamily="34" charset="0"/>
                        </a:rPr>
                        <a:t>Transforms a structure of the model to reveal its phenomena</a:t>
                      </a:r>
                    </a:p>
                    <a:p>
                      <a:pPr marL="342900" marR="0" lvl="0" indent="-342900" algn="l" defTabSz="41148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300" dirty="0">
                          <a:latin typeface="Arial" panose="020B0604020202020204" pitchFamily="34" charset="0"/>
                          <a:cs typeface="Arial" panose="020B0604020202020204" pitchFamily="34" charset="0"/>
                        </a:rPr>
                        <a:t>Connects concepts and representations</a:t>
                      </a:r>
                    </a:p>
                  </a:txBody>
                  <a:tcPr marL="76200" marR="76200" marT="38100" marB="38100"/>
                </a:tc>
                <a:tc>
                  <a:txBody>
                    <a:bodyPr/>
                    <a:lstStyle/>
                    <a:p>
                      <a:pPr marL="342900" marR="0" lvl="0" indent="-342900" algn="l" defTabSz="41148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300" dirty="0">
                          <a:latin typeface="Arial" panose="020B0604020202020204" pitchFamily="34" charset="0"/>
                          <a:cs typeface="Arial" panose="020B0604020202020204" pitchFamily="34" charset="0"/>
                        </a:rPr>
                        <a:t>Recognizes similarity within numbers, objects, operations, problems</a:t>
                      </a:r>
                    </a:p>
                    <a:p>
                      <a:pPr marL="342900" marR="0" lvl="0" indent="-342900" algn="l" defTabSz="41148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300" dirty="0">
                          <a:latin typeface="Arial" panose="020B0604020202020204" pitchFamily="34" charset="0"/>
                          <a:cs typeface="Arial" panose="020B0604020202020204" pitchFamily="34" charset="0"/>
                        </a:rPr>
                        <a:t>Helps finding entry point to an unfamiliar situation</a:t>
                      </a:r>
                    </a:p>
                    <a:p>
                      <a:pPr marL="342900" indent="-342900">
                        <a:buFont typeface="Arial" panose="020B0604020202020204" pitchFamily="34" charset="0"/>
                        <a:buChar char="•"/>
                      </a:pPr>
                      <a:r>
                        <a:rPr lang="en-US" sz="2300" dirty="0">
                          <a:latin typeface="Arial" panose="020B0604020202020204" pitchFamily="34" charset="0"/>
                          <a:cs typeface="Arial" panose="020B0604020202020204" pitchFamily="34" charset="0"/>
                        </a:rPr>
                        <a:t>Focuses on reasoning, not on object</a:t>
                      </a:r>
                    </a:p>
                    <a:p>
                      <a:pPr marL="342900" indent="-342900">
                        <a:buFont typeface="Arial" panose="020B0604020202020204" pitchFamily="34" charset="0"/>
                        <a:buChar char="•"/>
                      </a:pPr>
                      <a:r>
                        <a:rPr lang="en-US" sz="2300" dirty="0">
                          <a:latin typeface="Arial" panose="020B0604020202020204" pitchFamily="34" charset="0"/>
                          <a:cs typeface="Arial" panose="020B0604020202020204" pitchFamily="34" charset="0"/>
                        </a:rPr>
                        <a:t>Builds mathematics model by abstracting from the concrete examples</a:t>
                      </a:r>
                    </a:p>
                    <a:p>
                      <a:pPr marL="342900" indent="-342900">
                        <a:buFont typeface="Arial" panose="020B0604020202020204" pitchFamily="34" charset="0"/>
                        <a:buChar char="•"/>
                      </a:pPr>
                      <a:endParaRPr lang="en-US" sz="2300" u="sng"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000" u="sng" dirty="0">
                        <a:latin typeface="Arial" panose="020B0604020202020204" pitchFamily="34" charset="0"/>
                        <a:cs typeface="Arial" panose="020B0604020202020204" pitchFamily="34" charset="0"/>
                      </a:endParaRPr>
                    </a:p>
                  </a:txBody>
                  <a:tcPr marL="76200" marR="76200" marT="38100" marB="38100"/>
                </a:tc>
                <a:extLst>
                  <a:ext uri="{0D108BD9-81ED-4DB2-BD59-A6C34878D82A}">
                    <a16:rowId xmlns:a16="http://schemas.microsoft.com/office/drawing/2014/main" val="2235734052"/>
                  </a:ext>
                </a:extLst>
              </a:tr>
            </a:tbl>
          </a:graphicData>
        </a:graphic>
      </p:graphicFrame>
    </p:spTree>
    <p:extLst>
      <p:ext uri="{BB962C8B-B14F-4D97-AF65-F5344CB8AC3E}">
        <p14:creationId xmlns:p14="http://schemas.microsoft.com/office/powerpoint/2010/main" val="24913252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C4AFF-7CE0-A6A4-B1E0-DAC5FCF48E45}"/>
              </a:ext>
            </a:extLst>
          </p:cNvPr>
          <p:cNvSpPr>
            <a:spLocks noGrp="1"/>
          </p:cNvSpPr>
          <p:nvPr>
            <p:ph type="title"/>
          </p:nvPr>
        </p:nvSpPr>
        <p:spPr>
          <a:xfrm>
            <a:off x="609600" y="457201"/>
            <a:ext cx="10972800" cy="1938992"/>
          </a:xfrm>
        </p:spPr>
        <p:txBody>
          <a:bodyPr/>
          <a:lstStyle/>
          <a:p>
            <a:r>
              <a:rPr lang="en-US" dirty="0"/>
              <a:t>Video:</a:t>
            </a:r>
            <a:br>
              <a:rPr lang="en-US" dirty="0"/>
            </a:br>
            <a:r>
              <a:rPr lang="en-US" dirty="0"/>
              <a:t>How Long is It from the First Bird to the Last? </a:t>
            </a:r>
          </a:p>
        </p:txBody>
      </p:sp>
      <p:sp>
        <p:nvSpPr>
          <p:cNvPr id="3" name="Content Placeholder 2">
            <a:extLst>
              <a:ext uri="{FF2B5EF4-FFF2-40B4-BE49-F238E27FC236}">
                <a16:creationId xmlns:a16="http://schemas.microsoft.com/office/drawing/2014/main" id="{6BAFC610-0221-F370-537C-1F6739AA15A9}"/>
              </a:ext>
            </a:extLst>
          </p:cNvPr>
          <p:cNvSpPr>
            <a:spLocks noGrp="1"/>
          </p:cNvSpPr>
          <p:nvPr>
            <p:ph idx="1"/>
          </p:nvPr>
        </p:nvSpPr>
        <p:spPr>
          <a:xfrm>
            <a:off x="609600" y="2396193"/>
            <a:ext cx="10972800" cy="3709929"/>
          </a:xfrm>
        </p:spPr>
        <p:txBody>
          <a:bodyPr/>
          <a:lstStyle/>
          <a:p>
            <a:pPr marL="0" indent="0">
              <a:buNone/>
            </a:pPr>
            <a:endParaRPr lang="en-US" dirty="0"/>
          </a:p>
          <a:p>
            <a:pPr marL="0" indent="0" algn="ctr">
              <a:buNone/>
            </a:pPr>
            <a:endParaRPr lang="en-US" sz="2800" dirty="0">
              <a:hlinkClick r:id="rId3"/>
            </a:endParaRPr>
          </a:p>
          <a:p>
            <a:pPr marL="0" indent="0" algn="ctr">
              <a:buNone/>
            </a:pPr>
            <a:r>
              <a:rPr lang="en-US" sz="2800" dirty="0">
                <a:hlinkClick r:id="rId3"/>
              </a:rPr>
              <a:t>https://vimeo.com/103522430?embedded=true&amp;source=video_title&amp;owner=18324331</a:t>
            </a:r>
            <a:endParaRPr lang="en-US" sz="2800" dirty="0"/>
          </a:p>
          <a:p>
            <a:pPr marL="0" indent="0">
              <a:buNone/>
            </a:pPr>
            <a:endParaRPr lang="en-US" sz="2800" dirty="0"/>
          </a:p>
          <a:p>
            <a:pPr marL="0" indent="0">
              <a:buNone/>
            </a:pPr>
            <a:endParaRPr lang="en-US" dirty="0"/>
          </a:p>
        </p:txBody>
      </p:sp>
    </p:spTree>
    <p:extLst>
      <p:ext uri="{BB962C8B-B14F-4D97-AF65-F5344CB8AC3E}">
        <p14:creationId xmlns:p14="http://schemas.microsoft.com/office/powerpoint/2010/main" val="1281508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684F4-666D-49C1-949C-91F9530A0901}"/>
              </a:ext>
            </a:extLst>
          </p:cNvPr>
          <p:cNvSpPr>
            <a:spLocks noGrp="1"/>
          </p:cNvSpPr>
          <p:nvPr>
            <p:ph type="title"/>
          </p:nvPr>
        </p:nvSpPr>
        <p:spPr/>
        <p:txBody>
          <a:bodyPr/>
          <a:lstStyle/>
          <a:p>
            <a:r>
              <a:rPr lang="en-US" dirty="0"/>
              <a:t>Virtual Meeting Norms</a:t>
            </a:r>
          </a:p>
        </p:txBody>
      </p:sp>
      <p:sp>
        <p:nvSpPr>
          <p:cNvPr id="3" name="Content Placeholder 2">
            <a:extLst>
              <a:ext uri="{FF2B5EF4-FFF2-40B4-BE49-F238E27FC236}">
                <a16:creationId xmlns:a16="http://schemas.microsoft.com/office/drawing/2014/main" id="{0A82B60A-4570-4E31-BEDE-237CE90C47E1}"/>
              </a:ext>
            </a:extLst>
          </p:cNvPr>
          <p:cNvSpPr>
            <a:spLocks noGrp="1"/>
          </p:cNvSpPr>
          <p:nvPr>
            <p:ph idx="1"/>
          </p:nvPr>
        </p:nvSpPr>
        <p:spPr>
          <a:xfrm>
            <a:off x="609600" y="1390838"/>
            <a:ext cx="10972800" cy="4525963"/>
          </a:xfrm>
        </p:spPr>
        <p:txBody>
          <a:bodyPr/>
          <a:lstStyle/>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Be respectful.</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Recognize that everyone has expertise.</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Assume positive intent.</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Seek clarification in language and ideas.</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Share experiences.</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Use the chat feature when you have a question.</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Mute your microphone when not speaking.</a:t>
            </a:r>
          </a:p>
          <a:p>
            <a:pPr marL="0" indent="0">
              <a:buNone/>
            </a:pPr>
            <a:endParaRPr lang="en-US" dirty="0"/>
          </a:p>
        </p:txBody>
      </p:sp>
      <p:sp>
        <p:nvSpPr>
          <p:cNvPr id="4" name="Slide Number Placeholder 3">
            <a:extLst>
              <a:ext uri="{FF2B5EF4-FFF2-40B4-BE49-F238E27FC236}">
                <a16:creationId xmlns:a16="http://schemas.microsoft.com/office/drawing/2014/main" id="{B7AE8095-BBFC-4C46-A4F6-A809A6AB0518}"/>
              </a:ext>
            </a:extLst>
          </p:cNvPr>
          <p:cNvSpPr>
            <a:spLocks noGrp="1"/>
          </p:cNvSpPr>
          <p:nvPr>
            <p:ph type="sldNum" sz="quarter" idx="12"/>
          </p:nvPr>
        </p:nvSpPr>
        <p:spPr>
          <a:xfrm>
            <a:off x="11609917" y="6432548"/>
            <a:ext cx="550333" cy="304271"/>
          </a:xfrm>
          <a:prstGeom prst="rect">
            <a:avLst/>
          </a:prstGeom>
        </p:spPr>
        <p:txBody>
          <a:bodyPr/>
          <a:lstStyle>
            <a:defPPr>
              <a:defRPr lang="en-US"/>
            </a:defPPr>
            <a:lvl1pPr marL="0" algn="l" defTabSz="457159" rtl="0" eaLnBrk="1" latinLnBrk="0" hangingPunct="1">
              <a:defRPr sz="2000" kern="1200">
                <a:solidFill>
                  <a:schemeClr val="bg1">
                    <a:lumMod val="95000"/>
                  </a:schemeClr>
                </a:solidFill>
                <a:latin typeface="Arial" panose="020B0604020202020204" pitchFamily="34" charset="0"/>
                <a:ea typeface="+mn-ea"/>
                <a:cs typeface="Arial" panose="020B0604020202020204" pitchFamily="34" charset="0"/>
              </a:defRPr>
            </a:lvl1pPr>
            <a:lvl2pPr marL="457159" algn="l" defTabSz="457159" rtl="0" eaLnBrk="1" latinLnBrk="0" hangingPunct="1">
              <a:defRPr sz="1750" kern="1200">
                <a:solidFill>
                  <a:schemeClr val="tx1"/>
                </a:solidFill>
                <a:latin typeface="+mn-lt"/>
                <a:ea typeface="+mn-ea"/>
                <a:cs typeface="+mn-cs"/>
              </a:defRPr>
            </a:lvl2pPr>
            <a:lvl3pPr marL="914318" algn="l" defTabSz="457159" rtl="0" eaLnBrk="1" latinLnBrk="0" hangingPunct="1">
              <a:defRPr sz="1750" kern="1200">
                <a:solidFill>
                  <a:schemeClr val="tx1"/>
                </a:solidFill>
                <a:latin typeface="+mn-lt"/>
                <a:ea typeface="+mn-ea"/>
                <a:cs typeface="+mn-cs"/>
              </a:defRPr>
            </a:lvl3pPr>
            <a:lvl4pPr marL="1371477" algn="l" defTabSz="457159" rtl="0" eaLnBrk="1" latinLnBrk="0" hangingPunct="1">
              <a:defRPr sz="1750" kern="1200">
                <a:solidFill>
                  <a:schemeClr val="tx1"/>
                </a:solidFill>
                <a:latin typeface="+mn-lt"/>
                <a:ea typeface="+mn-ea"/>
                <a:cs typeface="+mn-cs"/>
              </a:defRPr>
            </a:lvl4pPr>
            <a:lvl5pPr marL="1828635" algn="l" defTabSz="457159" rtl="0" eaLnBrk="1" latinLnBrk="0" hangingPunct="1">
              <a:defRPr sz="1750" kern="1200">
                <a:solidFill>
                  <a:schemeClr val="tx1"/>
                </a:solidFill>
                <a:latin typeface="+mn-lt"/>
                <a:ea typeface="+mn-ea"/>
                <a:cs typeface="+mn-cs"/>
              </a:defRPr>
            </a:lvl5pPr>
            <a:lvl6pPr marL="2285794" algn="l" defTabSz="457159" rtl="0" eaLnBrk="1" latinLnBrk="0" hangingPunct="1">
              <a:defRPr sz="1750" kern="1200">
                <a:solidFill>
                  <a:schemeClr val="tx1"/>
                </a:solidFill>
                <a:latin typeface="+mn-lt"/>
                <a:ea typeface="+mn-ea"/>
                <a:cs typeface="+mn-cs"/>
              </a:defRPr>
            </a:lvl6pPr>
            <a:lvl7pPr marL="2742953" algn="l" defTabSz="457159" rtl="0" eaLnBrk="1" latinLnBrk="0" hangingPunct="1">
              <a:defRPr sz="1750" kern="1200">
                <a:solidFill>
                  <a:schemeClr val="tx1"/>
                </a:solidFill>
                <a:latin typeface="+mn-lt"/>
                <a:ea typeface="+mn-ea"/>
                <a:cs typeface="+mn-cs"/>
              </a:defRPr>
            </a:lvl7pPr>
            <a:lvl8pPr marL="3200112" algn="l" defTabSz="457159" rtl="0" eaLnBrk="1" latinLnBrk="0" hangingPunct="1">
              <a:defRPr sz="1750" kern="1200">
                <a:solidFill>
                  <a:schemeClr val="tx1"/>
                </a:solidFill>
                <a:latin typeface="+mn-lt"/>
                <a:ea typeface="+mn-ea"/>
                <a:cs typeface="+mn-cs"/>
              </a:defRPr>
            </a:lvl8pPr>
            <a:lvl9pPr marL="3657271" algn="l" defTabSz="457159" rtl="0" eaLnBrk="1" latinLnBrk="0" hangingPunct="1">
              <a:defRPr sz="1750" kern="1200">
                <a:solidFill>
                  <a:schemeClr val="tx1"/>
                </a:solidFill>
                <a:latin typeface="+mn-lt"/>
                <a:ea typeface="+mn-ea"/>
                <a:cs typeface="+mn-cs"/>
              </a:defRPr>
            </a:lvl9pPr>
          </a:lstStyle>
          <a:p>
            <a:fld id="{6BA907D1-9C08-47F3-B047-6197268ACA7D}" type="slidenum">
              <a:rPr lang="en-US">
                <a:solidFill>
                  <a:prstClr val="white">
                    <a:lumMod val="95000"/>
                  </a:prstClr>
                </a:solidFill>
              </a:rPr>
              <a:pPr/>
              <a:t>4</a:t>
            </a:fld>
            <a:endParaRPr lang="en-US" dirty="0">
              <a:solidFill>
                <a:prstClr val="white">
                  <a:lumMod val="95000"/>
                </a:prstClr>
              </a:solidFill>
            </a:endParaRPr>
          </a:p>
        </p:txBody>
      </p:sp>
    </p:spTree>
    <p:extLst>
      <p:ext uri="{BB962C8B-B14F-4D97-AF65-F5344CB8AC3E}">
        <p14:creationId xmlns:p14="http://schemas.microsoft.com/office/powerpoint/2010/main" val="35081928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up of a quilt&#10;&#10;Description automatically generated with low confidence">
            <a:extLst>
              <a:ext uri="{FF2B5EF4-FFF2-40B4-BE49-F238E27FC236}">
                <a16:creationId xmlns:a16="http://schemas.microsoft.com/office/drawing/2014/main" id="{7EA89388-F5EB-459F-858C-78C30D1B2F85}"/>
              </a:ext>
            </a:extLst>
          </p:cNvPr>
          <p:cNvPicPr>
            <a:picLocks noChangeAspect="1"/>
          </p:cNvPicPr>
          <p:nvPr/>
        </p:nvPicPr>
        <p:blipFill rotWithShape="1">
          <a:blip r:embed="rId3">
            <a:extLst>
              <a:ext uri="{28A0092B-C50C-407E-A947-70E740481C1C}">
                <a14:useLocalDpi xmlns:a14="http://schemas.microsoft.com/office/drawing/2010/main" val="0"/>
              </a:ext>
            </a:extLst>
          </a:blip>
          <a:srcRect b="21682"/>
          <a:stretch/>
        </p:blipFill>
        <p:spPr>
          <a:xfrm>
            <a:off x="0" y="13648"/>
            <a:ext cx="12192000" cy="6332561"/>
          </a:xfrm>
          <a:prstGeom prst="rect">
            <a:avLst/>
          </a:prstGeom>
        </p:spPr>
      </p:pic>
      <p:sp>
        <p:nvSpPr>
          <p:cNvPr id="160" name="Rectangle 159">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56BA6A-1FF5-44CD-8C0E-CB680E47ADDE}"/>
              </a:ext>
            </a:extLst>
          </p:cNvPr>
          <p:cNvSpPr>
            <a:spLocks noGrp="1"/>
          </p:cNvSpPr>
          <p:nvPr>
            <p:ph type="title"/>
          </p:nvPr>
        </p:nvSpPr>
        <p:spPr>
          <a:xfrm>
            <a:off x="594804" y="319168"/>
            <a:ext cx="6831232" cy="1344975"/>
          </a:xfrm>
        </p:spPr>
        <p:txBody>
          <a:bodyPr vert="horz" lIns="91440" tIns="45720" rIns="91440" bIns="45720" rtlCol="0" anchor="ctr">
            <a:normAutofit fontScale="90000"/>
          </a:bodyPr>
          <a:lstStyle/>
          <a:p>
            <a:pPr algn="l" defTabSz="914400">
              <a:lnSpc>
                <a:spcPct val="90000"/>
              </a:lnSpc>
            </a:pPr>
            <a:r>
              <a:rPr lang="en-US" sz="3700" b="1" i="0" u="none" strike="noStrike" baseline="0" dirty="0">
                <a:solidFill>
                  <a:schemeClr val="tx1"/>
                </a:solidFill>
                <a:latin typeface="Arial" panose="020B0604020202020204" pitchFamily="34" charset="0"/>
                <a:cs typeface="Arial" panose="020B0604020202020204" pitchFamily="34" charset="0"/>
              </a:rPr>
              <a:t>Look for and Express </a:t>
            </a:r>
            <a:r>
              <a:rPr lang="en-US" sz="3700" dirty="0">
                <a:solidFill>
                  <a:schemeClr val="tx1"/>
                </a:solidFill>
                <a:latin typeface="Arial" panose="020B0604020202020204" pitchFamily="34" charset="0"/>
                <a:cs typeface="Arial" panose="020B0604020202020204" pitchFamily="34" charset="0"/>
              </a:rPr>
              <a:t>R</a:t>
            </a:r>
            <a:r>
              <a:rPr lang="en-US" sz="3700" b="1" i="0" u="none" strike="noStrike" baseline="0" dirty="0">
                <a:solidFill>
                  <a:schemeClr val="tx1"/>
                </a:solidFill>
                <a:latin typeface="Arial" panose="020B0604020202020204" pitchFamily="34" charset="0"/>
                <a:cs typeface="Arial" panose="020B0604020202020204" pitchFamily="34" charset="0"/>
              </a:rPr>
              <a:t>egularity in Repeated </a:t>
            </a:r>
            <a:r>
              <a:rPr lang="en-US" sz="3700" dirty="0">
                <a:solidFill>
                  <a:schemeClr val="tx1"/>
                </a:solidFill>
                <a:latin typeface="Arial" panose="020B0604020202020204" pitchFamily="34" charset="0"/>
                <a:cs typeface="Arial" panose="020B0604020202020204" pitchFamily="34" charset="0"/>
              </a:rPr>
              <a:t>R</a:t>
            </a:r>
            <a:r>
              <a:rPr lang="en-US" sz="3700" b="1" i="0" u="none" strike="noStrike" baseline="0" dirty="0">
                <a:solidFill>
                  <a:schemeClr val="tx1"/>
                </a:solidFill>
                <a:latin typeface="Arial" panose="020B0604020202020204" pitchFamily="34" charset="0"/>
                <a:cs typeface="Arial" panose="020B0604020202020204" pitchFamily="34" charset="0"/>
              </a:rPr>
              <a:t>easoning</a:t>
            </a:r>
            <a:endParaRPr lang="en-US" sz="3700" dirty="0">
              <a:solidFill>
                <a:schemeClr val="tx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AEE3D50-19A6-40E1-B2FC-EC9BA24640F1}"/>
              </a:ext>
            </a:extLst>
          </p:cNvPr>
          <p:cNvSpPr txBox="1"/>
          <p:nvPr/>
        </p:nvSpPr>
        <p:spPr>
          <a:xfrm>
            <a:off x="738587" y="1520711"/>
            <a:ext cx="6831927" cy="4052118"/>
          </a:xfrm>
          <a:prstGeom prst="rect">
            <a:avLst/>
          </a:prstGeom>
        </p:spPr>
        <p:txBody>
          <a:bodyPr vert="horz" lIns="91440" tIns="45720" rIns="91440" bIns="45720" rtlCol="0">
            <a:noAutofit/>
          </a:bodyPr>
          <a:lstStyle/>
          <a:p>
            <a:pPr>
              <a:lnSpc>
                <a:spcPct val="90000"/>
              </a:lnSpc>
              <a:spcAft>
                <a:spcPts val="600"/>
              </a:spcAft>
            </a:pPr>
            <a:r>
              <a:rPr lang="en-US" sz="2800" b="1" dirty="0">
                <a:latin typeface="Arial" panose="020B0604020202020204" pitchFamily="34" charset="0"/>
                <a:cs typeface="Arial" panose="020B0604020202020204" pitchFamily="34" charset="0"/>
              </a:rPr>
              <a:t>Mathematically proficient students</a:t>
            </a:r>
          </a:p>
          <a:p>
            <a:pPr marL="393700" indent="-285750">
              <a:lnSpc>
                <a:spcPct val="90000"/>
              </a:lnSpc>
              <a:spcAft>
                <a:spcPts val="600"/>
              </a:spcAft>
              <a:buFont typeface="Arial" panose="020B0604020202020204" pitchFamily="34" charset="0"/>
              <a:buChar char="•"/>
              <a:tabLst>
                <a:tab pos="914400" algn="l"/>
              </a:tabLst>
            </a:pPr>
            <a:r>
              <a:rPr lang="en-US" sz="2800" dirty="0">
                <a:latin typeface="Arial" panose="020B0604020202020204" pitchFamily="34" charset="0"/>
                <a:cs typeface="Arial" panose="020B0604020202020204" pitchFamily="34" charset="0"/>
              </a:rPr>
              <a:t>Recognize similarity within groups of numbers</a:t>
            </a:r>
            <a:endParaRPr lang="en-US" sz="2800" b="0" i="0" u="none" strike="noStrike" baseline="0" dirty="0">
              <a:latin typeface="Arial" panose="020B0604020202020204" pitchFamily="34" charset="0"/>
              <a:cs typeface="Arial" panose="020B0604020202020204" pitchFamily="34" charset="0"/>
            </a:endParaRPr>
          </a:p>
          <a:p>
            <a:pPr marL="393700" indent="-285750">
              <a:lnSpc>
                <a:spcPct val="90000"/>
              </a:lnSpc>
              <a:spcAft>
                <a:spcPts val="600"/>
              </a:spcAft>
              <a:buFont typeface="Arial" panose="020B0604020202020204" pitchFamily="34" charset="0"/>
              <a:buChar char="•"/>
              <a:tabLst>
                <a:tab pos="914400" algn="l"/>
              </a:tabLst>
            </a:pPr>
            <a:r>
              <a:rPr lang="en-US" sz="2800" b="0" i="0" u="none" strike="noStrike" baseline="0" dirty="0">
                <a:latin typeface="Arial" panose="020B0604020202020204" pitchFamily="34" charset="0"/>
                <a:cs typeface="Arial" panose="020B0604020202020204" pitchFamily="34" charset="0"/>
              </a:rPr>
              <a:t>Recognize patterns within operations </a:t>
            </a:r>
          </a:p>
          <a:p>
            <a:pPr marL="393700" indent="-285750">
              <a:lnSpc>
                <a:spcPct val="90000"/>
              </a:lnSpc>
              <a:spcAft>
                <a:spcPts val="600"/>
              </a:spcAft>
              <a:buFont typeface="Arial" panose="020B0604020202020204" pitchFamily="34" charset="0"/>
              <a:buChar char="•"/>
              <a:tabLst>
                <a:tab pos="914400" algn="l"/>
              </a:tabLst>
            </a:pPr>
            <a:r>
              <a:rPr lang="en-US" sz="2800" dirty="0">
                <a:latin typeface="Arial" panose="020B0604020202020204" pitchFamily="34" charset="0"/>
                <a:cs typeface="Arial" panose="020B0604020202020204" pitchFamily="34" charset="0"/>
              </a:rPr>
              <a:t>U</a:t>
            </a:r>
            <a:r>
              <a:rPr lang="en-US" sz="2800" b="0" i="0" u="none" strike="noStrike" baseline="0" dirty="0">
                <a:latin typeface="Arial" panose="020B0604020202020204" pitchFamily="34" charset="0"/>
                <a:cs typeface="Arial" panose="020B0604020202020204" pitchFamily="34" charset="0"/>
              </a:rPr>
              <a:t>nderstand why numbers and operations work the way they do </a:t>
            </a:r>
          </a:p>
          <a:p>
            <a:pPr marL="393700" indent="-285750">
              <a:lnSpc>
                <a:spcPct val="90000"/>
              </a:lnSpc>
              <a:spcAft>
                <a:spcPts val="600"/>
              </a:spcAft>
              <a:buFont typeface="Arial" panose="020B0604020202020204" pitchFamily="34" charset="0"/>
              <a:buChar char="•"/>
              <a:tabLst>
                <a:tab pos="914400" algn="l"/>
              </a:tabLst>
            </a:pPr>
            <a:r>
              <a:rPr lang="en-US" sz="2800" b="0" i="0" u="none" strike="noStrike" baseline="0" dirty="0">
                <a:latin typeface="Arial" panose="020B0604020202020204" pitchFamily="34" charset="0"/>
                <a:cs typeface="Arial" panose="020B0604020202020204" pitchFamily="34" charset="0"/>
              </a:rPr>
              <a:t>Recognize similarities between problems and use them efficiently </a:t>
            </a:r>
          </a:p>
          <a:p>
            <a:pPr marL="393700" indent="-285750">
              <a:lnSpc>
                <a:spcPct val="90000"/>
              </a:lnSpc>
              <a:spcAft>
                <a:spcPts val="600"/>
              </a:spcAft>
              <a:buFont typeface="Arial" panose="020B0604020202020204" pitchFamily="34" charset="0"/>
              <a:buChar char="•"/>
              <a:tabLst>
                <a:tab pos="914400" algn="l"/>
              </a:tabLst>
            </a:pPr>
            <a:r>
              <a:rPr lang="en-US" sz="2800" dirty="0">
                <a:latin typeface="Arial" panose="020B0604020202020204" pitchFamily="34" charset="0"/>
                <a:cs typeface="Arial" panose="020B0604020202020204" pitchFamily="34" charset="0"/>
              </a:rPr>
              <a:t>I</a:t>
            </a:r>
            <a:r>
              <a:rPr lang="en-US" sz="2800" b="0" i="0" u="none" strike="noStrike" baseline="0" dirty="0">
                <a:latin typeface="Arial" panose="020B0604020202020204" pitchFamily="34" charset="0"/>
                <a:cs typeface="Arial" panose="020B0604020202020204" pitchFamily="34" charset="0"/>
              </a:rPr>
              <a:t>dentify patterns or strategies and generalize them to other situations </a:t>
            </a:r>
          </a:p>
        </p:txBody>
      </p:sp>
    </p:spTree>
    <p:extLst>
      <p:ext uri="{BB962C8B-B14F-4D97-AF65-F5344CB8AC3E}">
        <p14:creationId xmlns:p14="http://schemas.microsoft.com/office/powerpoint/2010/main" val="32987416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087E7-CEF2-4946-8403-96E03DAA994A}"/>
              </a:ext>
            </a:extLst>
          </p:cNvPr>
          <p:cNvSpPr>
            <a:spLocks noGrp="1"/>
          </p:cNvSpPr>
          <p:nvPr>
            <p:ph type="title"/>
          </p:nvPr>
        </p:nvSpPr>
        <p:spPr/>
        <p:txBody>
          <a:bodyPr/>
          <a:lstStyle/>
          <a:p>
            <a:r>
              <a:rPr lang="en-US" dirty="0"/>
              <a:t>Ohio Learning Standards</a:t>
            </a:r>
          </a:p>
        </p:txBody>
      </p:sp>
      <p:pic>
        <p:nvPicPr>
          <p:cNvPr id="4" name="Content Placeholder 3">
            <a:extLst>
              <a:ext uri="{FF2B5EF4-FFF2-40B4-BE49-F238E27FC236}">
                <a16:creationId xmlns:a16="http://schemas.microsoft.com/office/drawing/2014/main" id="{4427B2A4-2905-4D01-9C6A-489CDF9FAAD5}"/>
              </a:ext>
            </a:extLst>
          </p:cNvPr>
          <p:cNvPicPr>
            <a:picLocks noGrp="1" noChangeAspect="1"/>
          </p:cNvPicPr>
          <p:nvPr>
            <p:ph idx="1"/>
          </p:nvPr>
        </p:nvPicPr>
        <p:blipFill>
          <a:blip r:embed="rId3"/>
          <a:stretch>
            <a:fillRect/>
          </a:stretch>
        </p:blipFill>
        <p:spPr>
          <a:xfrm>
            <a:off x="380999" y="1472155"/>
            <a:ext cx="5262563" cy="4214270"/>
          </a:xfrm>
          <a:prstGeom prst="rect">
            <a:avLst/>
          </a:prstGeom>
        </p:spPr>
      </p:pic>
      <p:pic>
        <p:nvPicPr>
          <p:cNvPr id="5" name="Picture 4">
            <a:extLst>
              <a:ext uri="{FF2B5EF4-FFF2-40B4-BE49-F238E27FC236}">
                <a16:creationId xmlns:a16="http://schemas.microsoft.com/office/drawing/2014/main" id="{A0D5DE62-D0E7-42D3-BE5F-00902E2E55BE}"/>
              </a:ext>
            </a:extLst>
          </p:cNvPr>
          <p:cNvPicPr>
            <a:picLocks noChangeAspect="1"/>
          </p:cNvPicPr>
          <p:nvPr/>
        </p:nvPicPr>
        <p:blipFill>
          <a:blip r:embed="rId4"/>
          <a:stretch>
            <a:fillRect/>
          </a:stretch>
        </p:blipFill>
        <p:spPr>
          <a:xfrm>
            <a:off x="6070050" y="1472155"/>
            <a:ext cx="5512350" cy="4340728"/>
          </a:xfrm>
          <a:prstGeom prst="rect">
            <a:avLst/>
          </a:prstGeom>
        </p:spPr>
      </p:pic>
    </p:spTree>
    <p:extLst>
      <p:ext uri="{BB962C8B-B14F-4D97-AF65-F5344CB8AC3E}">
        <p14:creationId xmlns:p14="http://schemas.microsoft.com/office/powerpoint/2010/main" val="12509293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BFB8-A24D-43AB-BFE1-A0821130CF01}"/>
              </a:ext>
            </a:extLst>
          </p:cNvPr>
          <p:cNvSpPr>
            <a:spLocks noGrp="1"/>
          </p:cNvSpPr>
          <p:nvPr>
            <p:ph type="title"/>
          </p:nvPr>
        </p:nvSpPr>
        <p:spPr>
          <a:xfrm>
            <a:off x="609600" y="457201"/>
            <a:ext cx="10972800" cy="553998"/>
          </a:xfrm>
        </p:spPr>
        <p:txBody>
          <a:bodyPr/>
          <a:lstStyle/>
          <a:p>
            <a:r>
              <a:rPr lang="en-US" sz="3600" dirty="0"/>
              <a:t>Ohio’s Learning Progressions by Topic</a:t>
            </a:r>
          </a:p>
        </p:txBody>
      </p:sp>
      <p:pic>
        <p:nvPicPr>
          <p:cNvPr id="5" name="Content Placeholder 4">
            <a:extLst>
              <a:ext uri="{FF2B5EF4-FFF2-40B4-BE49-F238E27FC236}">
                <a16:creationId xmlns:a16="http://schemas.microsoft.com/office/drawing/2014/main" id="{285AD8EB-7A5F-422C-A304-E0BEB8410311}"/>
              </a:ext>
            </a:extLst>
          </p:cNvPr>
          <p:cNvPicPr>
            <a:picLocks noGrp="1" noChangeAspect="1"/>
          </p:cNvPicPr>
          <p:nvPr>
            <p:ph idx="1"/>
          </p:nvPr>
        </p:nvPicPr>
        <p:blipFill>
          <a:blip r:embed="rId3"/>
          <a:stretch>
            <a:fillRect/>
          </a:stretch>
        </p:blipFill>
        <p:spPr>
          <a:xfrm>
            <a:off x="1545431" y="1249680"/>
            <a:ext cx="9101137" cy="4781549"/>
          </a:xfrm>
        </p:spPr>
      </p:pic>
      <p:cxnSp>
        <p:nvCxnSpPr>
          <p:cNvPr id="6" name="Straight Arrow Connector 5">
            <a:extLst>
              <a:ext uri="{FF2B5EF4-FFF2-40B4-BE49-F238E27FC236}">
                <a16:creationId xmlns:a16="http://schemas.microsoft.com/office/drawing/2014/main" id="{564A1841-A6CF-40C2-992F-2761AC7DC6E5}"/>
              </a:ext>
            </a:extLst>
          </p:cNvPr>
          <p:cNvCxnSpPr/>
          <p:nvPr/>
        </p:nvCxnSpPr>
        <p:spPr>
          <a:xfrm>
            <a:off x="7574280" y="2979420"/>
            <a:ext cx="502920" cy="50292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0" name="Straight Arrow Connector 9">
            <a:extLst>
              <a:ext uri="{FF2B5EF4-FFF2-40B4-BE49-F238E27FC236}">
                <a16:creationId xmlns:a16="http://schemas.microsoft.com/office/drawing/2014/main" id="{7E291A28-64E7-4BA2-9678-6B44742FD0C1}"/>
              </a:ext>
            </a:extLst>
          </p:cNvPr>
          <p:cNvCxnSpPr/>
          <p:nvPr/>
        </p:nvCxnSpPr>
        <p:spPr>
          <a:xfrm flipH="1" flipV="1">
            <a:off x="7970520" y="3977640"/>
            <a:ext cx="1066800" cy="51054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2" name="Straight Arrow Connector 11">
            <a:extLst>
              <a:ext uri="{FF2B5EF4-FFF2-40B4-BE49-F238E27FC236}">
                <a16:creationId xmlns:a16="http://schemas.microsoft.com/office/drawing/2014/main" id="{979C1E3D-C40D-431B-8060-E1B2AEA959E0}"/>
              </a:ext>
            </a:extLst>
          </p:cNvPr>
          <p:cNvCxnSpPr/>
          <p:nvPr/>
        </p:nvCxnSpPr>
        <p:spPr>
          <a:xfrm flipH="1" flipV="1">
            <a:off x="7734300" y="4678680"/>
            <a:ext cx="716280" cy="46482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4" name="Straight Arrow Connector 13">
            <a:extLst>
              <a:ext uri="{FF2B5EF4-FFF2-40B4-BE49-F238E27FC236}">
                <a16:creationId xmlns:a16="http://schemas.microsoft.com/office/drawing/2014/main" id="{7BC33FE9-7E58-4ADF-A7E2-7C39AB182B55}"/>
              </a:ext>
            </a:extLst>
          </p:cNvPr>
          <p:cNvCxnSpPr/>
          <p:nvPr/>
        </p:nvCxnSpPr>
        <p:spPr>
          <a:xfrm flipV="1">
            <a:off x="6850380" y="4343400"/>
            <a:ext cx="883920" cy="74676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6" name="Straight Arrow Connector 15">
            <a:extLst>
              <a:ext uri="{FF2B5EF4-FFF2-40B4-BE49-F238E27FC236}">
                <a16:creationId xmlns:a16="http://schemas.microsoft.com/office/drawing/2014/main" id="{8D1366CA-FFE8-452A-8E05-19EC4502A2F7}"/>
              </a:ext>
            </a:extLst>
          </p:cNvPr>
          <p:cNvCxnSpPr/>
          <p:nvPr/>
        </p:nvCxnSpPr>
        <p:spPr>
          <a:xfrm flipV="1">
            <a:off x="6758940" y="5836920"/>
            <a:ext cx="1333500" cy="25908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8964332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EE005-D43B-45CA-8D07-ACE70E3EDD52}"/>
              </a:ext>
            </a:extLst>
          </p:cNvPr>
          <p:cNvSpPr>
            <a:spLocks noGrp="1"/>
          </p:cNvSpPr>
          <p:nvPr>
            <p:ph type="title"/>
          </p:nvPr>
        </p:nvSpPr>
        <p:spPr/>
        <p:txBody>
          <a:bodyPr/>
          <a:lstStyle/>
          <a:p>
            <a:r>
              <a:rPr lang="en-US" dirty="0"/>
              <a:t>From Patterns to Functions</a:t>
            </a:r>
          </a:p>
        </p:txBody>
      </p:sp>
      <p:sp>
        <p:nvSpPr>
          <p:cNvPr id="3" name="Content Placeholder 2">
            <a:extLst>
              <a:ext uri="{FF2B5EF4-FFF2-40B4-BE49-F238E27FC236}">
                <a16:creationId xmlns:a16="http://schemas.microsoft.com/office/drawing/2014/main" id="{B82207F1-52E9-41E8-BF3F-8BAA5864E96E}"/>
              </a:ext>
            </a:extLst>
          </p:cNvPr>
          <p:cNvSpPr>
            <a:spLocks noGrp="1"/>
          </p:cNvSpPr>
          <p:nvPr>
            <p:ph idx="1"/>
          </p:nvPr>
        </p:nvSpPr>
        <p:spPr>
          <a:xfrm>
            <a:off x="591355" y="1232376"/>
            <a:ext cx="10972800" cy="4525963"/>
          </a:xfrm>
        </p:spPr>
        <p:txBody>
          <a:bodyPr/>
          <a:lstStyle/>
          <a:p>
            <a:pPr marL="0" indent="0">
              <a:buNone/>
            </a:pPr>
            <a:r>
              <a:rPr lang="en-US" sz="3600" dirty="0"/>
              <a:t>Extend a pattern: oval, oval, square, oval, oval, square, …</a:t>
            </a:r>
          </a:p>
          <a:p>
            <a:pPr marL="0" indent="0">
              <a:buNone/>
            </a:pPr>
            <a:endParaRPr lang="en-US" dirty="0"/>
          </a:p>
        </p:txBody>
      </p:sp>
      <p:sp>
        <p:nvSpPr>
          <p:cNvPr id="4" name="Oval 3">
            <a:extLst>
              <a:ext uri="{FF2B5EF4-FFF2-40B4-BE49-F238E27FC236}">
                <a16:creationId xmlns:a16="http://schemas.microsoft.com/office/drawing/2014/main" id="{93548C7C-F832-4709-B092-BDDAFCA7FB4B}"/>
              </a:ext>
            </a:extLst>
          </p:cNvPr>
          <p:cNvSpPr/>
          <p:nvPr/>
        </p:nvSpPr>
        <p:spPr>
          <a:xfrm>
            <a:off x="3532178" y="1848875"/>
            <a:ext cx="914400" cy="38668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1</a:t>
            </a:r>
          </a:p>
          <a:p>
            <a:pPr algn="ctr"/>
            <a:endParaRPr lang="en-US" dirty="0"/>
          </a:p>
          <a:p>
            <a:pPr algn="ctr"/>
            <a:r>
              <a:rPr lang="en-US" sz="2000" b="1" dirty="0">
                <a:solidFill>
                  <a:schemeClr val="tx1"/>
                </a:solidFill>
                <a:latin typeface="Arial" panose="020B0604020202020204" pitchFamily="34" charset="0"/>
                <a:cs typeface="Arial" panose="020B0604020202020204" pitchFamily="34" charset="0"/>
              </a:rPr>
              <a:t>2</a:t>
            </a:r>
          </a:p>
          <a:p>
            <a:pPr algn="ctr"/>
            <a:endParaRPr lang="en-US" dirty="0"/>
          </a:p>
          <a:p>
            <a:pPr algn="ctr"/>
            <a:r>
              <a:rPr lang="en-US" sz="2000" b="1" dirty="0">
                <a:solidFill>
                  <a:schemeClr val="tx1"/>
                </a:solidFill>
                <a:latin typeface="Arial" panose="020B0604020202020204" pitchFamily="34" charset="0"/>
                <a:cs typeface="Arial" panose="020B0604020202020204" pitchFamily="34" charset="0"/>
              </a:rPr>
              <a:t>3</a:t>
            </a:r>
          </a:p>
          <a:p>
            <a:pPr algn="ctr"/>
            <a:endParaRPr lang="en-US" dirty="0"/>
          </a:p>
          <a:p>
            <a:pPr algn="ctr"/>
            <a:r>
              <a:rPr lang="en-US" sz="2000" b="1" dirty="0">
                <a:solidFill>
                  <a:schemeClr val="tx1"/>
                </a:solidFill>
                <a:latin typeface="Arial" panose="020B0604020202020204" pitchFamily="34" charset="0"/>
                <a:cs typeface="Arial" panose="020B0604020202020204" pitchFamily="34" charset="0"/>
              </a:rPr>
              <a:t>4</a:t>
            </a:r>
          </a:p>
          <a:p>
            <a:pPr algn="ctr"/>
            <a:endParaRPr lang="en-US" dirty="0"/>
          </a:p>
          <a:p>
            <a:pPr algn="ctr"/>
            <a:r>
              <a:rPr lang="en-US" sz="2000" b="1" dirty="0">
                <a:solidFill>
                  <a:schemeClr val="tx1"/>
                </a:solidFill>
                <a:latin typeface="Arial" panose="020B0604020202020204" pitchFamily="34" charset="0"/>
                <a:cs typeface="Arial" panose="020B0604020202020204" pitchFamily="34" charset="0"/>
              </a:rPr>
              <a:t>5</a:t>
            </a:r>
          </a:p>
          <a:p>
            <a:pPr algn="ctr"/>
            <a:endParaRPr lang="en-US" dirty="0"/>
          </a:p>
          <a:p>
            <a:pPr algn="ctr"/>
            <a:r>
              <a:rPr lang="en-US" sz="2400" b="1" dirty="0">
                <a:solidFill>
                  <a:schemeClr val="tx1"/>
                </a:solidFill>
                <a:latin typeface="Arial" panose="020B0604020202020204" pitchFamily="34" charset="0"/>
                <a:cs typeface="Arial" panose="020B0604020202020204" pitchFamily="34" charset="0"/>
              </a:rPr>
              <a:t>6</a:t>
            </a:r>
          </a:p>
        </p:txBody>
      </p:sp>
      <p:sp>
        <p:nvSpPr>
          <p:cNvPr id="5" name="Oval 4">
            <a:extLst>
              <a:ext uri="{FF2B5EF4-FFF2-40B4-BE49-F238E27FC236}">
                <a16:creationId xmlns:a16="http://schemas.microsoft.com/office/drawing/2014/main" id="{1BF783A7-5F5E-4F91-AD3F-FCAAD21F2450}"/>
              </a:ext>
            </a:extLst>
          </p:cNvPr>
          <p:cNvSpPr/>
          <p:nvPr/>
        </p:nvSpPr>
        <p:spPr>
          <a:xfrm>
            <a:off x="4042611" y="2897204"/>
            <a:ext cx="48126" cy="577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AE18BE2-C1F2-49E0-85C0-EE062914F6A8}"/>
              </a:ext>
            </a:extLst>
          </p:cNvPr>
          <p:cNvSpPr/>
          <p:nvPr/>
        </p:nvSpPr>
        <p:spPr>
          <a:xfrm>
            <a:off x="5293895" y="1756608"/>
            <a:ext cx="1453413" cy="39591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46B9BB-CE12-4267-86C2-C09AECE82678}"/>
              </a:ext>
            </a:extLst>
          </p:cNvPr>
          <p:cNvSpPr/>
          <p:nvPr/>
        </p:nvSpPr>
        <p:spPr>
          <a:xfrm>
            <a:off x="4379495" y="2059806"/>
            <a:ext cx="45719" cy="457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28827FA-9A53-4EF5-A0CF-A491E1B622F3}"/>
              </a:ext>
            </a:extLst>
          </p:cNvPr>
          <p:cNvSpPr/>
          <p:nvPr/>
        </p:nvSpPr>
        <p:spPr>
          <a:xfrm>
            <a:off x="5808132" y="2037984"/>
            <a:ext cx="372177" cy="48126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Oval 8">
            <a:extLst>
              <a:ext uri="{FF2B5EF4-FFF2-40B4-BE49-F238E27FC236}">
                <a16:creationId xmlns:a16="http://schemas.microsoft.com/office/drawing/2014/main" id="{F12D9B7A-FD05-4A05-B24C-14D12B764CFE}"/>
              </a:ext>
            </a:extLst>
          </p:cNvPr>
          <p:cNvSpPr/>
          <p:nvPr/>
        </p:nvSpPr>
        <p:spPr>
          <a:xfrm>
            <a:off x="5834512" y="2639563"/>
            <a:ext cx="372177" cy="48126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32803F2F-A35E-44F1-820B-35D6AB47AB32}"/>
              </a:ext>
            </a:extLst>
          </p:cNvPr>
          <p:cNvSpPr/>
          <p:nvPr/>
        </p:nvSpPr>
        <p:spPr>
          <a:xfrm>
            <a:off x="5814398" y="3314283"/>
            <a:ext cx="404262" cy="36215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14E786DF-6493-444A-A266-C0F4C21C5035}"/>
              </a:ext>
            </a:extLst>
          </p:cNvPr>
          <p:cNvCxnSpPr>
            <a:cxnSpLocks/>
          </p:cNvCxnSpPr>
          <p:nvPr/>
        </p:nvCxnSpPr>
        <p:spPr>
          <a:xfrm flipV="1">
            <a:off x="4085690" y="2271448"/>
            <a:ext cx="1952709" cy="191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F2BE3E5B-9FD9-41D7-9D6D-BCDC7C823B88}"/>
              </a:ext>
            </a:extLst>
          </p:cNvPr>
          <p:cNvCxnSpPr/>
          <p:nvPr/>
        </p:nvCxnSpPr>
        <p:spPr>
          <a:xfrm flipH="1" flipV="1">
            <a:off x="2492943" y="2233061"/>
            <a:ext cx="93045" cy="673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44814945-7849-46C5-B066-B38E54A844BC}"/>
              </a:ext>
            </a:extLst>
          </p:cNvPr>
          <p:cNvCxnSpPr>
            <a:cxnSpLocks/>
          </p:cNvCxnSpPr>
          <p:nvPr/>
        </p:nvCxnSpPr>
        <p:spPr>
          <a:xfrm flipV="1">
            <a:off x="4137661" y="2880194"/>
            <a:ext cx="1882939" cy="68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110B7D83-109B-4A37-A8E9-7630C12CADE9}"/>
              </a:ext>
            </a:extLst>
          </p:cNvPr>
          <p:cNvPicPr>
            <a:picLocks noChangeAspect="1"/>
          </p:cNvPicPr>
          <p:nvPr/>
        </p:nvPicPr>
        <p:blipFill>
          <a:blip r:embed="rId3"/>
          <a:stretch>
            <a:fillRect/>
          </a:stretch>
        </p:blipFill>
        <p:spPr>
          <a:xfrm>
            <a:off x="5758214" y="3721693"/>
            <a:ext cx="524774" cy="579170"/>
          </a:xfrm>
          <a:prstGeom prst="rect">
            <a:avLst/>
          </a:prstGeom>
        </p:spPr>
      </p:pic>
      <p:pic>
        <p:nvPicPr>
          <p:cNvPr id="22" name="Picture 21">
            <a:extLst>
              <a:ext uri="{FF2B5EF4-FFF2-40B4-BE49-F238E27FC236}">
                <a16:creationId xmlns:a16="http://schemas.microsoft.com/office/drawing/2014/main" id="{20DBC964-DDC2-405C-84FF-D5CC580E5BC5}"/>
              </a:ext>
            </a:extLst>
          </p:cNvPr>
          <p:cNvPicPr>
            <a:picLocks noChangeAspect="1"/>
          </p:cNvPicPr>
          <p:nvPr/>
        </p:nvPicPr>
        <p:blipFill>
          <a:blip r:embed="rId4"/>
          <a:stretch>
            <a:fillRect/>
          </a:stretch>
        </p:blipFill>
        <p:spPr>
          <a:xfrm rot="21257100">
            <a:off x="5789659" y="4318095"/>
            <a:ext cx="467654" cy="579170"/>
          </a:xfrm>
          <a:prstGeom prst="rect">
            <a:avLst/>
          </a:prstGeom>
        </p:spPr>
      </p:pic>
      <p:pic>
        <p:nvPicPr>
          <p:cNvPr id="23" name="Picture 22">
            <a:extLst>
              <a:ext uri="{FF2B5EF4-FFF2-40B4-BE49-F238E27FC236}">
                <a16:creationId xmlns:a16="http://schemas.microsoft.com/office/drawing/2014/main" id="{708244E7-94D0-4BCC-B106-52CC29497094}"/>
              </a:ext>
            </a:extLst>
          </p:cNvPr>
          <p:cNvPicPr>
            <a:picLocks noChangeAspect="1"/>
          </p:cNvPicPr>
          <p:nvPr/>
        </p:nvPicPr>
        <p:blipFill>
          <a:blip r:embed="rId5"/>
          <a:stretch>
            <a:fillRect/>
          </a:stretch>
        </p:blipFill>
        <p:spPr>
          <a:xfrm>
            <a:off x="5785393" y="4961125"/>
            <a:ext cx="506012" cy="480815"/>
          </a:xfrm>
          <a:prstGeom prst="rect">
            <a:avLst/>
          </a:prstGeom>
        </p:spPr>
      </p:pic>
      <p:cxnSp>
        <p:nvCxnSpPr>
          <p:cNvPr id="25" name="Straight Arrow Connector 24">
            <a:extLst>
              <a:ext uri="{FF2B5EF4-FFF2-40B4-BE49-F238E27FC236}">
                <a16:creationId xmlns:a16="http://schemas.microsoft.com/office/drawing/2014/main" id="{E44A8998-44B4-416E-B84E-7CEAFFC62E54}"/>
              </a:ext>
            </a:extLst>
          </p:cNvPr>
          <p:cNvCxnSpPr>
            <a:cxnSpLocks/>
          </p:cNvCxnSpPr>
          <p:nvPr/>
        </p:nvCxnSpPr>
        <p:spPr>
          <a:xfrm flipV="1">
            <a:off x="4102278" y="3453155"/>
            <a:ext cx="1966140" cy="185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FCA8BD02-3EBB-4A5B-9DF2-7B3FB86100CB}"/>
              </a:ext>
            </a:extLst>
          </p:cNvPr>
          <p:cNvCxnSpPr>
            <a:cxnSpLocks/>
          </p:cNvCxnSpPr>
          <p:nvPr/>
        </p:nvCxnSpPr>
        <p:spPr>
          <a:xfrm flipV="1">
            <a:off x="2454955" y="4082788"/>
            <a:ext cx="37988" cy="753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8761DE8E-A0AB-4DAF-9D3F-6670258F71C9}"/>
              </a:ext>
            </a:extLst>
          </p:cNvPr>
          <p:cNvCxnSpPr/>
          <p:nvPr/>
        </p:nvCxnSpPr>
        <p:spPr>
          <a:xfrm flipV="1">
            <a:off x="4111699" y="3998316"/>
            <a:ext cx="1957999" cy="303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26367891-E333-461D-B21B-C82EED5F4872}"/>
              </a:ext>
            </a:extLst>
          </p:cNvPr>
          <p:cNvCxnSpPr>
            <a:cxnSpLocks/>
          </p:cNvCxnSpPr>
          <p:nvPr/>
        </p:nvCxnSpPr>
        <p:spPr>
          <a:xfrm>
            <a:off x="4135993" y="4555144"/>
            <a:ext cx="1909410"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623EF517-86CE-42C9-BF53-2AA388FE5721}"/>
              </a:ext>
            </a:extLst>
          </p:cNvPr>
          <p:cNvCxnSpPr/>
          <p:nvPr/>
        </p:nvCxnSpPr>
        <p:spPr>
          <a:xfrm flipV="1">
            <a:off x="4188502" y="5155156"/>
            <a:ext cx="0" cy="463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5EFF7A6F-5188-48FE-AAAF-280AF56773D4}"/>
              </a:ext>
            </a:extLst>
          </p:cNvPr>
          <p:cNvCxnSpPr>
            <a:cxnSpLocks/>
          </p:cNvCxnSpPr>
          <p:nvPr/>
        </p:nvCxnSpPr>
        <p:spPr>
          <a:xfrm flipV="1">
            <a:off x="4072675" y="5174182"/>
            <a:ext cx="1978738" cy="266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93206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1872C-39C3-4C94-809C-4C4D2C6923CB}"/>
              </a:ext>
            </a:extLst>
          </p:cNvPr>
          <p:cNvSpPr>
            <a:spLocks noGrp="1"/>
          </p:cNvSpPr>
          <p:nvPr>
            <p:ph type="title"/>
          </p:nvPr>
        </p:nvSpPr>
        <p:spPr/>
        <p:txBody>
          <a:bodyPr/>
          <a:lstStyle/>
          <a:p>
            <a:r>
              <a:rPr lang="en-US" dirty="0"/>
              <a:t>From Patterns to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9884EF7-C560-47F9-B9B4-945C0929356D}"/>
                  </a:ext>
                </a:extLst>
              </p:cNvPr>
              <p:cNvSpPr>
                <a:spLocks noGrp="1"/>
              </p:cNvSpPr>
              <p:nvPr>
                <p:ph idx="1"/>
              </p:nvPr>
            </p:nvSpPr>
            <p:spPr>
              <a:xfrm>
                <a:off x="609600" y="1746913"/>
                <a:ext cx="10972800" cy="4036204"/>
              </a:xfrm>
            </p:spPr>
            <p:txBody>
              <a:bodyPr/>
              <a:lstStyle/>
              <a:p>
                <a:r>
                  <a:rPr lang="en-US" sz="2800" dirty="0"/>
                  <a:t>Skip-counting: 1, 4, 7, 10, 13, …</a:t>
                </a:r>
              </a:p>
              <a:p>
                <a:pPr marL="0" indent="0">
                  <a:buNone/>
                </a:pPr>
                <a:r>
                  <a:rPr lang="en-US" sz="2800" dirty="0"/>
                  <a:t>                           f(x) = 1 + 3x</a:t>
                </a:r>
              </a:p>
              <a:p>
                <a:r>
                  <a:rPr lang="en-US" sz="2800" dirty="0"/>
                  <a:t>Times table:     3, 6, 9, 12, 15, …</a:t>
                </a:r>
              </a:p>
              <a:p>
                <a:pPr marL="0" indent="0">
                  <a:buNone/>
                </a:pPr>
                <a:r>
                  <a:rPr lang="en-US" sz="2800" dirty="0"/>
                  <a:t>                           F(x) = 3x</a:t>
                </a:r>
              </a:p>
              <a:p>
                <a:r>
                  <a:rPr lang="en-US" sz="2800" dirty="0"/>
                  <a:t>Exponents:       3, 9, 27, 81, …</a:t>
                </a:r>
              </a:p>
              <a:p>
                <a:pPr marL="0" indent="0">
                  <a:buNone/>
                </a:pPr>
                <a:r>
                  <a:rPr lang="en-US" sz="2800" dirty="0"/>
                  <a:t>                           ɸ(x) = </a:t>
                </a:r>
                <a14:m>
                  <m:oMath xmlns:m="http://schemas.openxmlformats.org/officeDocument/2006/math">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3</m:t>
                        </m:r>
                      </m:e>
                      <m:sup>
                        <m:r>
                          <a:rPr lang="en-US" sz="2800" b="0" i="1" smtClean="0">
                            <a:latin typeface="Cambria Math" panose="02040503050406030204" pitchFamily="18" charset="0"/>
                          </a:rPr>
                          <m:t>𝑥</m:t>
                        </m:r>
                      </m:sup>
                    </m:sSup>
                  </m:oMath>
                </a14:m>
                <a:endParaRPr lang="en-US" dirty="0"/>
              </a:p>
              <a:p>
                <a:endParaRPr lang="en-US" dirty="0"/>
              </a:p>
            </p:txBody>
          </p:sp>
        </mc:Choice>
        <mc:Fallback xmlns="">
          <p:sp>
            <p:nvSpPr>
              <p:cNvPr id="3" name="Content Placeholder 2">
                <a:extLst>
                  <a:ext uri="{FF2B5EF4-FFF2-40B4-BE49-F238E27FC236}">
                    <a16:creationId xmlns:a16="http://schemas.microsoft.com/office/drawing/2014/main" id="{A9884EF7-C560-47F9-B9B4-945C0929356D}"/>
                  </a:ext>
                </a:extLst>
              </p:cNvPr>
              <p:cNvSpPr>
                <a:spLocks noGrp="1" noRot="1" noChangeAspect="1" noMove="1" noResize="1" noEditPoints="1" noAdjustHandles="1" noChangeArrowheads="1" noChangeShapeType="1" noTextEdit="1"/>
              </p:cNvSpPr>
              <p:nvPr>
                <p:ph idx="1"/>
              </p:nvPr>
            </p:nvSpPr>
            <p:spPr>
              <a:xfrm>
                <a:off x="609600" y="1746913"/>
                <a:ext cx="10972800" cy="4036204"/>
              </a:xfrm>
              <a:blipFill>
                <a:blip r:embed="rId6"/>
                <a:stretch>
                  <a:fillRect l="-1833" t="-2719"/>
                </a:stretch>
              </a:blipFill>
            </p:spPr>
            <p:txBody>
              <a:bodyPr/>
              <a:lstStyle/>
              <a:p>
                <a:r>
                  <a:rPr lang="en-US">
                    <a:noFill/>
                  </a:rPr>
                  <a:t> </a:t>
                </a:r>
              </a:p>
            </p:txBody>
          </p:sp>
        </mc:Fallback>
      </mc:AlternateContent>
    </p:spTree>
    <p:extLst>
      <p:ext uri="{BB962C8B-B14F-4D97-AF65-F5344CB8AC3E}">
        <p14:creationId xmlns:p14="http://schemas.microsoft.com/office/powerpoint/2010/main" val="8218566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D398090A-AF81-45CD-B2BF-DA57CA0AD7B4}"/>
              </a:ext>
            </a:extLst>
          </p:cNvPr>
          <p:cNvPicPr>
            <a:picLocks noChangeAspect="1"/>
          </p:cNvPicPr>
          <p:nvPr/>
        </p:nvPicPr>
        <p:blipFill rotWithShape="1">
          <a:blip r:embed="rId3">
            <a:extLst>
              <a:ext uri="{28A0092B-C50C-407E-A947-70E740481C1C}">
                <a14:useLocalDpi xmlns:a14="http://schemas.microsoft.com/office/drawing/2010/main" val="0"/>
              </a:ext>
            </a:extLst>
          </a:blip>
          <a:srcRect l="7899" t="8573" r="22762" b="-2"/>
          <a:stretch/>
        </p:blipFill>
        <p:spPr>
          <a:xfrm>
            <a:off x="3523488" y="10"/>
            <a:ext cx="8668512" cy="6857990"/>
          </a:xfrm>
          <a:prstGeom prst="rect">
            <a:avLst/>
          </a:prstGeom>
          <a:noFill/>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47C229E-8497-4D08-B805-F8862E61231D}"/>
              </a:ext>
            </a:extLst>
          </p:cNvPr>
          <p:cNvSpPr txBox="1"/>
          <p:nvPr/>
        </p:nvSpPr>
        <p:spPr>
          <a:xfrm>
            <a:off x="458169" y="1057387"/>
            <a:ext cx="4369012" cy="3204134"/>
          </a:xfrm>
          <a:prstGeom prst="rect">
            <a:avLst/>
          </a:prstGeom>
        </p:spPr>
        <p:txBody>
          <a:bodyPr vert="horz" lIns="91440" tIns="45720" rIns="91440" bIns="45720" rtlCol="0" anchor="b">
            <a:normAutofit/>
          </a:bodyPr>
          <a:lstStyle/>
          <a:p>
            <a:pPr marL="463550" marR="0" lvl="0" indent="-231775" fontAlgn="auto">
              <a:lnSpc>
                <a:spcPct val="90000"/>
              </a:lnSpc>
              <a:spcBef>
                <a:spcPct val="0"/>
              </a:spcBef>
              <a:spcAft>
                <a:spcPts val="1200"/>
              </a:spcAft>
              <a:buClrTx/>
              <a:buSzTx/>
              <a:tabLst>
                <a:tab pos="682625" algn="l"/>
              </a:tabLst>
              <a:defRPr/>
            </a:pPr>
            <a:r>
              <a:rPr kumimoji="0" lang="en-US" sz="4800" b="0" i="0" u="none" strike="noStrike" cap="none" spc="0" normalizeH="0" baseline="0" noProof="0" dirty="0">
                <a:ln>
                  <a:noFill/>
                </a:ln>
                <a:effectLst/>
                <a:uLnTx/>
                <a:uFillTx/>
                <a:latin typeface="Arial" panose="020B0604020202020204" pitchFamily="34" charset="0"/>
                <a:ea typeface="+mj-ea"/>
                <a:cs typeface="Arial" panose="020B0604020202020204" pitchFamily="34" charset="0"/>
              </a:rPr>
              <a:t>“Mathematics is a study of patterns”</a:t>
            </a:r>
          </a:p>
          <a:p>
            <a:pPr marL="0" marR="0" lvl="0" indent="0" fontAlgn="auto">
              <a:lnSpc>
                <a:spcPct val="90000"/>
              </a:lnSpc>
              <a:spcBef>
                <a:spcPct val="0"/>
              </a:spcBef>
              <a:spcAft>
                <a:spcPts val="600"/>
              </a:spcAft>
              <a:buClrTx/>
              <a:buSzTx/>
              <a:tabLst/>
              <a:defRPr/>
            </a:pPr>
            <a:r>
              <a:rPr kumimoji="0" lang="en-US" sz="4800" b="0" i="0" u="none" strike="noStrike" cap="none" spc="0" normalizeH="0" baseline="0" noProof="0" dirty="0">
                <a:ln>
                  <a:noFill/>
                </a:ln>
                <a:effectLst/>
                <a:uLnTx/>
                <a:uFillTx/>
                <a:latin typeface="Arial" panose="020B0604020202020204" pitchFamily="34" charset="0"/>
                <a:ea typeface="+mj-ea"/>
                <a:cs typeface="Arial" panose="020B0604020202020204" pitchFamily="34" charset="0"/>
              </a:rPr>
              <a:t>   G. H. Hardy</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4854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EE1AA121-2118-4BFC-8358-253A98CF042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89228"/>
            <a:ext cx="12192000" cy="65530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5E2BB57-D3A3-48F2-99E8-99FD9F222083}"/>
              </a:ext>
            </a:extLst>
          </p:cNvPr>
          <p:cNvSpPr>
            <a:spLocks noGrp="1"/>
          </p:cNvSpPr>
          <p:nvPr>
            <p:ph type="title"/>
          </p:nvPr>
        </p:nvSpPr>
        <p:spPr>
          <a:xfrm>
            <a:off x="1249471" y="4620488"/>
            <a:ext cx="9693058" cy="861774"/>
          </a:xfrm>
        </p:spPr>
        <p:txBody>
          <a:bodyPr/>
          <a:lstStyle/>
          <a:p>
            <a:r>
              <a:rPr lang="en-US" sz="2800">
                <a:solidFill>
                  <a:schemeClr val="bg1"/>
                </a:solidFill>
              </a:rPr>
              <a:t>SMP </a:t>
            </a:r>
            <a:r>
              <a:rPr lang="en-US" sz="2800" dirty="0">
                <a:solidFill>
                  <a:schemeClr val="bg1"/>
                </a:solidFill>
              </a:rPr>
              <a:t>8 Progression K-HS: </a:t>
            </a:r>
            <a:br>
              <a:rPr lang="en-US" sz="2800" dirty="0">
                <a:solidFill>
                  <a:schemeClr val="bg1"/>
                </a:solidFill>
              </a:rPr>
            </a:br>
            <a:r>
              <a:rPr lang="en-US" sz="2800" b="1" dirty="0">
                <a:solidFill>
                  <a:schemeClr val="bg1"/>
                </a:solidFill>
                <a:effectLst/>
                <a:latin typeface="Arial" panose="020B0604020202020204" pitchFamily="34" charset="0"/>
                <a:ea typeface="Calibri" panose="020F0502020204030204" pitchFamily="34" charset="0"/>
              </a:rPr>
              <a:t>Look for </a:t>
            </a:r>
            <a:r>
              <a:rPr lang="en-US" sz="2800" b="1">
                <a:solidFill>
                  <a:schemeClr val="bg1"/>
                </a:solidFill>
                <a:effectLst/>
                <a:latin typeface="Arial" panose="020B0604020202020204" pitchFamily="34" charset="0"/>
                <a:ea typeface="Calibri" panose="020F0502020204030204" pitchFamily="34" charset="0"/>
              </a:rPr>
              <a:t>and Express </a:t>
            </a:r>
            <a:r>
              <a:rPr lang="en-US" sz="2800" dirty="0">
                <a:solidFill>
                  <a:schemeClr val="bg1"/>
                </a:solidFill>
                <a:latin typeface="Arial" panose="020B0604020202020204" pitchFamily="34" charset="0"/>
                <a:ea typeface="Calibri" panose="020F0502020204030204" pitchFamily="34" charset="0"/>
              </a:rPr>
              <a:t>R</a:t>
            </a:r>
            <a:r>
              <a:rPr lang="en-US" sz="2800" b="1">
                <a:solidFill>
                  <a:schemeClr val="bg1"/>
                </a:solidFill>
                <a:effectLst/>
                <a:latin typeface="Arial" panose="020B0604020202020204" pitchFamily="34" charset="0"/>
                <a:ea typeface="Calibri" panose="020F0502020204030204" pitchFamily="34" charset="0"/>
              </a:rPr>
              <a:t>egularity in Repeated </a:t>
            </a:r>
            <a:r>
              <a:rPr lang="en-US" sz="2800" dirty="0">
                <a:solidFill>
                  <a:schemeClr val="bg1"/>
                </a:solidFill>
                <a:latin typeface="Arial" panose="020B0604020202020204" pitchFamily="34" charset="0"/>
                <a:ea typeface="Calibri" panose="020F0502020204030204" pitchFamily="34" charset="0"/>
              </a:rPr>
              <a:t>R</a:t>
            </a:r>
            <a:r>
              <a:rPr lang="en-US" sz="2800" b="1">
                <a:solidFill>
                  <a:schemeClr val="bg1"/>
                </a:solidFill>
                <a:effectLst/>
                <a:latin typeface="Arial" panose="020B0604020202020204" pitchFamily="34" charset="0"/>
                <a:ea typeface="Calibri" panose="020F0502020204030204" pitchFamily="34" charset="0"/>
              </a:rPr>
              <a:t>easoning</a:t>
            </a:r>
            <a:r>
              <a:rPr lang="en-US" sz="2800" b="1" dirty="0">
                <a:solidFill>
                  <a:schemeClr val="bg1"/>
                </a:solidFill>
                <a:effectLst/>
                <a:latin typeface="Arial" panose="020B0604020202020204" pitchFamily="34" charset="0"/>
                <a:ea typeface="Calibri" panose="020F0502020204030204" pitchFamily="34" charset="0"/>
              </a:rPr>
              <a:t>.</a:t>
            </a:r>
            <a:endParaRPr lang="en-US" sz="2800" dirty="0">
              <a:solidFill>
                <a:schemeClr val="bg1"/>
              </a:solidFill>
            </a:endParaRPr>
          </a:p>
        </p:txBody>
      </p:sp>
    </p:spTree>
    <p:extLst>
      <p:ext uri="{BB962C8B-B14F-4D97-AF65-F5344CB8AC3E}">
        <p14:creationId xmlns:p14="http://schemas.microsoft.com/office/powerpoint/2010/main" val="4061978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D3F8B94-14A1-452E-A2CE-D0F19BB63FC7}"/>
              </a:ext>
            </a:extLst>
          </p:cNvPr>
          <p:cNvPicPr>
            <a:picLocks noGrp="1" noChangeAspect="1"/>
          </p:cNvPicPr>
          <p:nvPr>
            <p:ph idx="1"/>
          </p:nvPr>
        </p:nvPicPr>
        <p:blipFill>
          <a:blip r:embed="rId3"/>
          <a:stretch>
            <a:fillRect/>
          </a:stretch>
        </p:blipFill>
        <p:spPr>
          <a:xfrm>
            <a:off x="1270861" y="340964"/>
            <a:ext cx="9856921" cy="5951348"/>
          </a:xfrm>
        </p:spPr>
      </p:pic>
    </p:spTree>
    <p:extLst>
      <p:ext uri="{BB962C8B-B14F-4D97-AF65-F5344CB8AC3E}">
        <p14:creationId xmlns:p14="http://schemas.microsoft.com/office/powerpoint/2010/main" val="40879323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F3B44E1-0036-4B4C-8257-A834861DAEB4}"/>
              </a:ext>
            </a:extLst>
          </p:cNvPr>
          <p:cNvPicPr>
            <a:picLocks noGrp="1" noChangeAspect="1"/>
          </p:cNvPicPr>
          <p:nvPr>
            <p:ph idx="1"/>
          </p:nvPr>
        </p:nvPicPr>
        <p:blipFill>
          <a:blip r:embed="rId2"/>
          <a:stretch>
            <a:fillRect/>
          </a:stretch>
        </p:blipFill>
        <p:spPr>
          <a:xfrm>
            <a:off x="714375" y="1586706"/>
            <a:ext cx="10763250" cy="3867150"/>
          </a:xfrm>
        </p:spPr>
      </p:pic>
    </p:spTree>
    <p:extLst>
      <p:ext uri="{BB962C8B-B14F-4D97-AF65-F5344CB8AC3E}">
        <p14:creationId xmlns:p14="http://schemas.microsoft.com/office/powerpoint/2010/main" val="17659859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21DCEAE-F920-4A43-9B69-10033CA2BC22}"/>
              </a:ext>
            </a:extLst>
          </p:cNvPr>
          <p:cNvPicPr>
            <a:picLocks noGrp="1" noChangeAspect="1"/>
          </p:cNvPicPr>
          <p:nvPr>
            <p:ph idx="1"/>
          </p:nvPr>
        </p:nvPicPr>
        <p:blipFill>
          <a:blip r:embed="rId2"/>
          <a:stretch>
            <a:fillRect/>
          </a:stretch>
        </p:blipFill>
        <p:spPr>
          <a:xfrm>
            <a:off x="757237" y="743919"/>
            <a:ext cx="10677525" cy="4981401"/>
          </a:xfrm>
        </p:spPr>
      </p:pic>
    </p:spTree>
    <p:extLst>
      <p:ext uri="{BB962C8B-B14F-4D97-AF65-F5344CB8AC3E}">
        <p14:creationId xmlns:p14="http://schemas.microsoft.com/office/powerpoint/2010/main" val="41867305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55171-5C72-4200-BCCF-97F4D4200FAF}"/>
              </a:ext>
            </a:extLst>
          </p:cNvPr>
          <p:cNvSpPr>
            <a:spLocks noGrp="1"/>
          </p:cNvSpPr>
          <p:nvPr>
            <p:ph type="title"/>
          </p:nvPr>
        </p:nvSpPr>
        <p:spPr/>
        <p:txBody>
          <a:bodyPr/>
          <a:lstStyle/>
          <a:p>
            <a:r>
              <a:rPr lang="en-US" dirty="0"/>
              <a:t>Assign yourself </a:t>
            </a:r>
          </a:p>
        </p:txBody>
      </p:sp>
      <p:sp>
        <p:nvSpPr>
          <p:cNvPr id="3" name="Content Placeholder 2">
            <a:extLst>
              <a:ext uri="{FF2B5EF4-FFF2-40B4-BE49-F238E27FC236}">
                <a16:creationId xmlns:a16="http://schemas.microsoft.com/office/drawing/2014/main" id="{EBB86D9C-5612-432D-A5F6-945E858BABD5}"/>
              </a:ext>
            </a:extLst>
          </p:cNvPr>
          <p:cNvSpPr>
            <a:spLocks noGrp="1"/>
          </p:cNvSpPr>
          <p:nvPr>
            <p:ph idx="1"/>
          </p:nvPr>
        </p:nvSpPr>
        <p:spPr/>
        <p:txBody>
          <a:bodyPr/>
          <a:lstStyle/>
          <a:p>
            <a:pPr marL="0" indent="0">
              <a:buNone/>
            </a:pPr>
            <a:r>
              <a:rPr lang="en-US" sz="3667" dirty="0"/>
              <a:t>By grade band</a:t>
            </a:r>
          </a:p>
          <a:p>
            <a:pPr marL="0" indent="0">
              <a:buNone/>
            </a:pPr>
            <a:endParaRPr lang="en-US" sz="3667" dirty="0"/>
          </a:p>
          <a:p>
            <a:pPr>
              <a:buFont typeface="Wingdings" panose="05000000000000000000" pitchFamily="2" charset="2"/>
              <a:buChar char="ü"/>
            </a:pPr>
            <a:r>
              <a:rPr lang="en-US" sz="3667" dirty="0"/>
              <a:t> K-2</a:t>
            </a:r>
          </a:p>
          <a:p>
            <a:pPr>
              <a:buFont typeface="Wingdings" panose="05000000000000000000" pitchFamily="2" charset="2"/>
              <a:buChar char="ü"/>
            </a:pPr>
            <a:r>
              <a:rPr lang="en-US" sz="3667" dirty="0"/>
              <a:t> 3-5</a:t>
            </a:r>
          </a:p>
          <a:p>
            <a:pPr>
              <a:buFont typeface="Wingdings" panose="05000000000000000000" pitchFamily="2" charset="2"/>
              <a:buChar char="ü"/>
            </a:pPr>
            <a:r>
              <a:rPr lang="en-US" sz="3667" dirty="0"/>
              <a:t> 6-8</a:t>
            </a:r>
          </a:p>
          <a:p>
            <a:pPr>
              <a:buFont typeface="Wingdings" panose="05000000000000000000" pitchFamily="2" charset="2"/>
              <a:buChar char="ü"/>
            </a:pPr>
            <a:r>
              <a:rPr lang="en-US" sz="3667" dirty="0"/>
              <a:t> HS</a:t>
            </a:r>
          </a:p>
        </p:txBody>
      </p:sp>
    </p:spTree>
    <p:extLst>
      <p:ext uri="{BB962C8B-B14F-4D97-AF65-F5344CB8AC3E}">
        <p14:creationId xmlns:p14="http://schemas.microsoft.com/office/powerpoint/2010/main" val="20443886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E4FFF9A-A45A-4B13-89BA-DEDA67BBEDB5}"/>
              </a:ext>
            </a:extLst>
          </p:cNvPr>
          <p:cNvPicPr>
            <a:picLocks noGrp="1" noChangeAspect="1"/>
          </p:cNvPicPr>
          <p:nvPr>
            <p:ph idx="1"/>
          </p:nvPr>
        </p:nvPicPr>
        <p:blipFill>
          <a:blip r:embed="rId2"/>
          <a:stretch>
            <a:fillRect/>
          </a:stretch>
        </p:blipFill>
        <p:spPr>
          <a:xfrm>
            <a:off x="609600" y="867906"/>
            <a:ext cx="10972800" cy="4686818"/>
          </a:xfrm>
        </p:spPr>
      </p:pic>
    </p:spTree>
    <p:extLst>
      <p:ext uri="{BB962C8B-B14F-4D97-AF65-F5344CB8AC3E}">
        <p14:creationId xmlns:p14="http://schemas.microsoft.com/office/powerpoint/2010/main" val="30043865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door&#10;&#10;Description automatically generated">
            <a:extLst>
              <a:ext uri="{FF2B5EF4-FFF2-40B4-BE49-F238E27FC236}">
                <a16:creationId xmlns:a16="http://schemas.microsoft.com/office/drawing/2014/main" id="{99DD69B3-8405-4F12-AA3A-316D4FD2CE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12" y="0"/>
            <a:ext cx="10775576" cy="6299567"/>
          </a:xfrm>
          <a:prstGeom prst="rect">
            <a:avLst/>
          </a:prstGeom>
          <a:effectLst>
            <a:softEdge rad="63500"/>
          </a:effectLst>
        </p:spPr>
      </p:pic>
      <p:sp>
        <p:nvSpPr>
          <p:cNvPr id="4" name="Title 1">
            <a:extLst>
              <a:ext uri="{FF2B5EF4-FFF2-40B4-BE49-F238E27FC236}">
                <a16:creationId xmlns:a16="http://schemas.microsoft.com/office/drawing/2014/main" id="{7B29240B-1963-46B5-8AB8-D95C9BF05CEA}"/>
              </a:ext>
            </a:extLst>
          </p:cNvPr>
          <p:cNvSpPr>
            <a:spLocks noGrp="1"/>
          </p:cNvSpPr>
          <p:nvPr>
            <p:ph type="title"/>
          </p:nvPr>
        </p:nvSpPr>
        <p:spPr>
          <a:xfrm>
            <a:off x="1524000" y="5309007"/>
            <a:ext cx="9144000" cy="646331"/>
          </a:xfrm>
        </p:spPr>
        <p:txBody>
          <a:bodyPr/>
          <a:lstStyle/>
          <a:p>
            <a:r>
              <a:rPr lang="en-US" dirty="0"/>
              <a:t>Breakout Rooms B</a:t>
            </a:r>
          </a:p>
        </p:txBody>
      </p:sp>
    </p:spTree>
    <p:extLst>
      <p:ext uri="{BB962C8B-B14F-4D97-AF65-F5344CB8AC3E}">
        <p14:creationId xmlns:p14="http://schemas.microsoft.com/office/powerpoint/2010/main" val="21707548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596C18-BF5E-4F7C-9692-D306B857E1A1}"/>
              </a:ext>
            </a:extLst>
          </p:cNvPr>
          <p:cNvSpPr>
            <a:spLocks noGrp="1"/>
          </p:cNvSpPr>
          <p:nvPr>
            <p:ph type="title"/>
          </p:nvPr>
        </p:nvSpPr>
        <p:spPr>
          <a:xfrm>
            <a:off x="609600" y="457201"/>
            <a:ext cx="10972800" cy="942973"/>
          </a:xfrm>
        </p:spPr>
        <p:txBody>
          <a:bodyPr/>
          <a:lstStyle/>
          <a:p>
            <a:r>
              <a:rPr lang="en-US" dirty="0"/>
              <a:t>The Djinni’s Offer</a:t>
            </a:r>
          </a:p>
        </p:txBody>
      </p:sp>
      <p:sp>
        <p:nvSpPr>
          <p:cNvPr id="5" name="Content Placeholder 2">
            <a:extLst>
              <a:ext uri="{FF2B5EF4-FFF2-40B4-BE49-F238E27FC236}">
                <a16:creationId xmlns:a16="http://schemas.microsoft.com/office/drawing/2014/main" id="{5B82EC81-2C96-4D2B-AA4E-756D901D191D}"/>
              </a:ext>
            </a:extLst>
          </p:cNvPr>
          <p:cNvSpPr>
            <a:spLocks noGrp="1"/>
          </p:cNvSpPr>
          <p:nvPr>
            <p:ph idx="1"/>
          </p:nvPr>
        </p:nvSpPr>
        <p:spPr>
          <a:xfrm>
            <a:off x="609600" y="1400174"/>
            <a:ext cx="10972800" cy="4705947"/>
          </a:xfrm>
        </p:spPr>
        <p:txBody>
          <a:bodyPr/>
          <a:lstStyle/>
          <a:p>
            <a:pPr marL="0" indent="0">
              <a:buNone/>
            </a:pPr>
            <a:r>
              <a:rPr lang="en-US" b="0" i="0" dirty="0">
                <a:solidFill>
                  <a:srgbClr val="000000"/>
                </a:solidFill>
                <a:effectLst/>
                <a:latin typeface="Arial" panose="020B0604020202020204" pitchFamily="34" charset="0"/>
                <a:cs typeface="Arial" panose="020B0604020202020204" pitchFamily="34" charset="0"/>
              </a:rPr>
              <a:t>After opening an ancient bottle, you find on the beach, a Djinni appears. In payment for his freedom, he gives you a choice of either 50,000 gold coins or one magical gold coin. The magic coin will turn into two gold coins on the first day. The two coins will turn into four coins total at the end of two days. By the end or the third day there will be eight gold coins total. The Djinni explains that the magic coins will continue this pattern of doubling each day for one moon cycle, 28 days. Which prize do you choose?</a:t>
            </a:r>
          </a:p>
          <a:p>
            <a:pPr marL="0" marR="0" lvl="0" indent="0" algn="l" defTabSz="914400" rtl="0" eaLnBrk="1" fontAlgn="auto" latinLnBrk="0" hangingPunct="1">
              <a:lnSpc>
                <a:spcPct val="100000"/>
              </a:lnSpc>
              <a:spcBef>
                <a:spcPts val="0"/>
              </a:spcBef>
              <a:spcAft>
                <a:spcPts val="0"/>
              </a:spcAft>
              <a:buClrTx/>
              <a:buSzTx/>
              <a:buNone/>
              <a:tabLst/>
              <a:defRPr/>
            </a:pPr>
            <a:endParaRPr lang="en-US" sz="2800" dirty="0">
              <a:solidFill>
                <a:srgbClr val="000000"/>
              </a:solidFill>
              <a:latin typeface="Arial" panose="020B0604020202020204" pitchFamily="34" charset="0"/>
              <a:cs typeface="Arial" panose="020B0604020202020204" pitchFamily="34" charset="0"/>
            </a:endParaRPr>
          </a:p>
          <a:p>
            <a:pPr marL="0" indent="0">
              <a:buNone/>
            </a:pPr>
            <a:endParaRPr lang="en-US" sz="2800" b="0" i="0" dirty="0">
              <a:solidFill>
                <a:srgbClr val="000000"/>
              </a:solidFill>
              <a:effectLst/>
              <a:latin typeface="Arial" panose="020B0604020202020204" pitchFamily="34" charset="0"/>
              <a:cs typeface="Arial" panose="020B0604020202020204" pitchFamily="34" charset="0"/>
            </a:endParaRPr>
          </a:p>
          <a:p>
            <a:pPr marL="0" indent="0">
              <a:buNone/>
            </a:pPr>
            <a:endParaRPr lang="en-US" sz="2400" b="0" i="0" dirty="0">
              <a:solidFill>
                <a:srgbClr val="000000"/>
              </a:solidFill>
              <a:effectLst/>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44318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79EDB-16BC-4E7E-B7FE-4BA9A3F9C0B4}"/>
              </a:ext>
            </a:extLst>
          </p:cNvPr>
          <p:cNvSpPr>
            <a:spLocks noGrp="1"/>
          </p:cNvSpPr>
          <p:nvPr>
            <p:ph type="title"/>
          </p:nvPr>
        </p:nvSpPr>
        <p:spPr/>
        <p:txBody>
          <a:bodyPr/>
          <a:lstStyle/>
          <a:p>
            <a:r>
              <a:rPr lang="en-US" dirty="0"/>
              <a:t>Share Out</a:t>
            </a:r>
          </a:p>
        </p:txBody>
      </p:sp>
      <p:pic>
        <p:nvPicPr>
          <p:cNvPr id="5" name="Content Placeholder 4" descr="People sitting in group">
            <a:extLst>
              <a:ext uri="{FF2B5EF4-FFF2-40B4-BE49-F238E27FC236}">
                <a16:creationId xmlns:a16="http://schemas.microsoft.com/office/drawing/2014/main" id="{A525EFEB-A43F-48BE-B6CA-B5B03FC68F2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03521" y="1230267"/>
            <a:ext cx="7984958" cy="5024759"/>
          </a:xfrm>
        </p:spPr>
      </p:pic>
    </p:spTree>
    <p:extLst>
      <p:ext uri="{BB962C8B-B14F-4D97-AF65-F5344CB8AC3E}">
        <p14:creationId xmlns:p14="http://schemas.microsoft.com/office/powerpoint/2010/main" val="41605214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8D8E-0B2F-4A6E-8663-6C3994572C34}"/>
              </a:ext>
            </a:extLst>
          </p:cNvPr>
          <p:cNvSpPr>
            <a:spLocks noGrp="1"/>
          </p:cNvSpPr>
          <p:nvPr>
            <p:ph type="title"/>
          </p:nvPr>
        </p:nvSpPr>
        <p:spPr>
          <a:xfrm>
            <a:off x="609600" y="457203"/>
            <a:ext cx="10972800" cy="677108"/>
          </a:xfrm>
        </p:spPr>
        <p:txBody>
          <a:bodyPr/>
          <a:lstStyle/>
          <a:p>
            <a:r>
              <a:rPr lang="en-US" sz="4400" dirty="0">
                <a:solidFill>
                  <a:srgbClr val="CD0920"/>
                </a:solidFill>
                <a:latin typeface="+mj-lt"/>
                <a:cs typeface="+mj-cs"/>
              </a:rPr>
              <a:t>SMP.8: Avenue of Thinking</a:t>
            </a:r>
            <a:endParaRPr lang="en-US" dirty="0"/>
          </a:p>
        </p:txBody>
      </p:sp>
      <p:graphicFrame>
        <p:nvGraphicFramePr>
          <p:cNvPr id="4" name="Table 4">
            <a:extLst>
              <a:ext uri="{FF2B5EF4-FFF2-40B4-BE49-F238E27FC236}">
                <a16:creationId xmlns:a16="http://schemas.microsoft.com/office/drawing/2014/main" id="{B929382D-BA06-4AE2-8A02-B1C6B9F8B559}"/>
              </a:ext>
            </a:extLst>
          </p:cNvPr>
          <p:cNvGraphicFramePr>
            <a:graphicFrameLocks noGrp="1"/>
          </p:cNvGraphicFramePr>
          <p:nvPr>
            <p:ph idx="1"/>
            <p:extLst>
              <p:ext uri="{D42A27DB-BD31-4B8C-83A1-F6EECF244321}">
                <p14:modId xmlns:p14="http://schemas.microsoft.com/office/powerpoint/2010/main" val="907042754"/>
              </p:ext>
            </p:extLst>
          </p:nvPr>
        </p:nvGraphicFramePr>
        <p:xfrm>
          <a:off x="795647" y="1257300"/>
          <a:ext cx="10786753" cy="4955589"/>
        </p:xfrm>
        <a:graphic>
          <a:graphicData uri="http://schemas.openxmlformats.org/drawingml/2006/table">
            <a:tbl>
              <a:tblPr firstRow="1" bandRow="1">
                <a:tableStyleId>{5C22544A-7EE6-4342-B048-85BDC9FD1C3A}</a:tableStyleId>
              </a:tblPr>
              <a:tblGrid>
                <a:gridCol w="5415148">
                  <a:extLst>
                    <a:ext uri="{9D8B030D-6E8A-4147-A177-3AD203B41FA5}">
                      <a16:colId xmlns:a16="http://schemas.microsoft.com/office/drawing/2014/main" val="2693219544"/>
                    </a:ext>
                  </a:extLst>
                </a:gridCol>
                <a:gridCol w="5371605">
                  <a:extLst>
                    <a:ext uri="{9D8B030D-6E8A-4147-A177-3AD203B41FA5}">
                      <a16:colId xmlns:a16="http://schemas.microsoft.com/office/drawing/2014/main" val="492668668"/>
                    </a:ext>
                  </a:extLst>
                </a:gridCol>
              </a:tblGrid>
              <a:tr h="431019">
                <a:tc>
                  <a:txBody>
                    <a:bodyPr/>
                    <a:lstStyle/>
                    <a:p>
                      <a:pPr algn="ctr"/>
                      <a:r>
                        <a:rPr lang="en-US" sz="2400" dirty="0">
                          <a:latin typeface="Arial" panose="020B0604020202020204" pitchFamily="34" charset="0"/>
                          <a:cs typeface="Arial" panose="020B0604020202020204" pitchFamily="34" charset="0"/>
                        </a:rPr>
                        <a:t>Students </a:t>
                      </a:r>
                    </a:p>
                  </a:txBody>
                  <a:tcPr/>
                </a:tc>
                <a:tc>
                  <a:txBody>
                    <a:bodyPr/>
                    <a:lstStyle/>
                    <a:p>
                      <a:pPr algn="ctr"/>
                      <a:r>
                        <a:rPr lang="en-US" sz="2400" dirty="0">
                          <a:latin typeface="Arial" panose="020B0604020202020204" pitchFamily="34" charset="0"/>
                          <a:cs typeface="Arial" panose="020B0604020202020204" pitchFamily="34" charset="0"/>
                        </a:rPr>
                        <a:t>Teachers</a:t>
                      </a:r>
                    </a:p>
                  </a:txBody>
                  <a:tcPr/>
                </a:tc>
                <a:extLst>
                  <a:ext uri="{0D108BD9-81ED-4DB2-BD59-A6C34878D82A}">
                    <a16:rowId xmlns:a16="http://schemas.microsoft.com/office/drawing/2014/main" val="1803641042"/>
                  </a:ext>
                </a:extLst>
              </a:tr>
              <a:tr h="446809">
                <a:tc>
                  <a:txBody>
                    <a:bodyPr/>
                    <a:lstStyle/>
                    <a:p>
                      <a:r>
                        <a:rPr lang="en-US" sz="1800" dirty="0">
                          <a:latin typeface="Arial" panose="020B0604020202020204" pitchFamily="34" charset="0"/>
                          <a:cs typeface="Arial" panose="020B0604020202020204" pitchFamily="34" charset="0"/>
                        </a:rPr>
                        <a:t>Is there a number pattern?</a:t>
                      </a:r>
                    </a:p>
                  </a:txBody>
                  <a:tcPr/>
                </a:tc>
                <a:tc>
                  <a:txBody>
                    <a:bodyPr/>
                    <a:lstStyle/>
                    <a:p>
                      <a:r>
                        <a:rPr lang="en-US" sz="1800" dirty="0">
                          <a:latin typeface="Arial" panose="020B0604020202020204" pitchFamily="34" charset="0"/>
                          <a:cs typeface="Arial" panose="020B0604020202020204" pitchFamily="34" charset="0"/>
                        </a:rPr>
                        <a:t>Will the same strategy work in order situations?</a:t>
                      </a:r>
                    </a:p>
                  </a:txBody>
                  <a:tcPr/>
                </a:tc>
                <a:extLst>
                  <a:ext uri="{0D108BD9-81ED-4DB2-BD59-A6C34878D82A}">
                    <a16:rowId xmlns:a16="http://schemas.microsoft.com/office/drawing/2014/main" val="4255327769"/>
                  </a:ext>
                </a:extLst>
              </a:tr>
              <a:tr h="373550">
                <a:tc>
                  <a:txBody>
                    <a:bodyPr/>
                    <a:lstStyle/>
                    <a:p>
                      <a:r>
                        <a:rPr lang="en-US" sz="1800" dirty="0">
                          <a:latin typeface="Arial" panose="020B0604020202020204" pitchFamily="34" charset="0"/>
                          <a:cs typeface="Arial" panose="020B0604020202020204" pitchFamily="34" charset="0"/>
                        </a:rPr>
                        <a:t>Are there a repeated calculations?</a:t>
                      </a:r>
                    </a:p>
                  </a:txBody>
                  <a:tcPr/>
                </a:tc>
                <a:tc>
                  <a:txBody>
                    <a:bodyPr/>
                    <a:lstStyle/>
                    <a:p>
                      <a:r>
                        <a:rPr lang="en-US" sz="1800" dirty="0">
                          <a:latin typeface="Arial" panose="020B0604020202020204" pitchFamily="34" charset="0"/>
                          <a:cs typeface="Arial" panose="020B0604020202020204" pitchFamily="34" charset="0"/>
                        </a:rPr>
                        <a:t>How would you prove that…?</a:t>
                      </a:r>
                    </a:p>
                  </a:txBody>
                  <a:tcPr/>
                </a:tc>
                <a:extLst>
                  <a:ext uri="{0D108BD9-81ED-4DB2-BD59-A6C34878D82A}">
                    <a16:rowId xmlns:a16="http://schemas.microsoft.com/office/drawing/2014/main" val="1999932866"/>
                  </a:ext>
                </a:extLst>
              </a:tr>
              <a:tr h="660896">
                <a:tc>
                  <a:txBody>
                    <a:bodyPr/>
                    <a:lstStyle/>
                    <a:p>
                      <a:r>
                        <a:rPr lang="en-US" sz="1800" dirty="0">
                          <a:latin typeface="Arial" panose="020B0604020202020204" pitchFamily="34" charset="0"/>
                          <a:cs typeface="Arial" panose="020B0604020202020204" pitchFamily="34" charset="0"/>
                        </a:rPr>
                        <a:t>Are there more efficient computations strategies using number patterns</a:t>
                      </a:r>
                    </a:p>
                  </a:txBody>
                  <a:tcPr/>
                </a:tc>
                <a:tc>
                  <a:txBody>
                    <a:bodyPr/>
                    <a:lstStyle/>
                    <a:p>
                      <a:r>
                        <a:rPr lang="en-US" sz="1800" dirty="0">
                          <a:latin typeface="Arial" panose="020B0604020202020204" pitchFamily="34" charset="0"/>
                          <a:cs typeface="Arial" panose="020B0604020202020204" pitchFamily="34" charset="0"/>
                        </a:rPr>
                        <a:t>How do you notice about…?</a:t>
                      </a:r>
                    </a:p>
                  </a:txBody>
                  <a:tcPr/>
                </a:tc>
                <a:extLst>
                  <a:ext uri="{0D108BD9-81ED-4DB2-BD59-A6C34878D82A}">
                    <a16:rowId xmlns:a16="http://schemas.microsoft.com/office/drawing/2014/main" val="3666340854"/>
                  </a:ext>
                </a:extLst>
              </a:tr>
              <a:tr h="373550">
                <a:tc>
                  <a:txBody>
                    <a:bodyPr/>
                    <a:lstStyle/>
                    <a:p>
                      <a:r>
                        <a:rPr lang="en-US" sz="1800" dirty="0">
                          <a:latin typeface="Arial" panose="020B0604020202020204" pitchFamily="34" charset="0"/>
                          <a:cs typeface="Arial" panose="020B0604020202020204" pitchFamily="34" charset="0"/>
                        </a:rPr>
                        <a:t>Is there a shortcut or the general method?</a:t>
                      </a:r>
                    </a:p>
                  </a:txBody>
                  <a:tcPr/>
                </a:tc>
                <a:tc>
                  <a:txBody>
                    <a:bodyPr/>
                    <a:lstStyle/>
                    <a:p>
                      <a:r>
                        <a:rPr lang="en-US" sz="1800" dirty="0">
                          <a:latin typeface="Arial" panose="020B0604020202020204" pitchFamily="34" charset="0"/>
                          <a:cs typeface="Arial" panose="020B0604020202020204" pitchFamily="34" charset="0"/>
                        </a:rPr>
                        <a:t>What is happening in this situation?</a:t>
                      </a:r>
                    </a:p>
                  </a:txBody>
                  <a:tcPr/>
                </a:tc>
                <a:extLst>
                  <a:ext uri="{0D108BD9-81ED-4DB2-BD59-A6C34878D82A}">
                    <a16:rowId xmlns:a16="http://schemas.microsoft.com/office/drawing/2014/main" val="2050434744"/>
                  </a:ext>
                </a:extLst>
              </a:tr>
              <a:tr h="660896">
                <a:tc>
                  <a:txBody>
                    <a:bodyPr/>
                    <a:lstStyle/>
                    <a:p>
                      <a:r>
                        <a:rPr lang="en-US" sz="1800" dirty="0">
                          <a:latin typeface="Arial" panose="020B0604020202020204" pitchFamily="34" charset="0"/>
                          <a:cs typeface="Arial" panose="020B0604020202020204" pitchFamily="34" charset="0"/>
                        </a:rPr>
                        <a:t>Do I consider all the details while focusing on the overall process? </a:t>
                      </a:r>
                    </a:p>
                  </a:txBody>
                  <a:tcPr/>
                </a:tc>
                <a:tc>
                  <a:txBody>
                    <a:bodyPr/>
                    <a:lstStyle/>
                    <a:p>
                      <a:r>
                        <a:rPr lang="en-US" sz="1800" dirty="0">
                          <a:latin typeface="Arial" panose="020B0604020202020204" pitchFamily="34" charset="0"/>
                          <a:cs typeface="Arial" panose="020B0604020202020204" pitchFamily="34" charset="0"/>
                        </a:rPr>
                        <a:t>What would happen if…?</a:t>
                      </a:r>
                    </a:p>
                  </a:txBody>
                  <a:tcPr/>
                </a:tc>
                <a:extLst>
                  <a:ext uri="{0D108BD9-81ED-4DB2-BD59-A6C34878D82A}">
                    <a16:rowId xmlns:a16="http://schemas.microsoft.com/office/drawing/2014/main" val="2060814316"/>
                  </a:ext>
                </a:extLst>
              </a:tr>
              <a:tr h="660896">
                <a:tc>
                  <a:txBody>
                    <a:bodyPr/>
                    <a:lstStyle/>
                    <a:p>
                      <a:r>
                        <a:rPr lang="en-US" sz="1800" dirty="0">
                          <a:latin typeface="Arial" panose="020B0604020202020204" pitchFamily="34" charset="0"/>
                          <a:cs typeface="Arial" panose="020B0604020202020204" pitchFamily="34" charset="0"/>
                        </a:rPr>
                        <a:t>Do I continually evaluate the reasonableness of my intermediate results? </a:t>
                      </a:r>
                    </a:p>
                  </a:txBody>
                  <a:tcPr/>
                </a:tc>
                <a:tc>
                  <a:txBody>
                    <a:bodyPr/>
                    <a:lstStyle/>
                    <a:p>
                      <a:r>
                        <a:rPr lang="en-US" sz="1800" dirty="0">
                          <a:latin typeface="Arial" panose="020B0604020202020204" pitchFamily="34" charset="0"/>
                          <a:cs typeface="Arial" panose="020B0604020202020204" pitchFamily="34" charset="0"/>
                        </a:rPr>
                        <a:t>Is there a mathematics rule for…?</a:t>
                      </a:r>
                    </a:p>
                  </a:txBody>
                  <a:tcPr/>
                </a:tc>
                <a:extLst>
                  <a:ext uri="{0D108BD9-81ED-4DB2-BD59-A6C34878D82A}">
                    <a16:rowId xmlns:a16="http://schemas.microsoft.com/office/drawing/2014/main" val="2162136490"/>
                  </a:ext>
                </a:extLst>
              </a:tr>
              <a:tr h="660896">
                <a:tc>
                  <a:txBody>
                    <a:bodyPr/>
                    <a:lstStyle/>
                    <a:p>
                      <a:endParaRPr lang="en-US" sz="1800" dirty="0"/>
                    </a:p>
                  </a:txBody>
                  <a:tcPr/>
                </a:tc>
                <a:tc>
                  <a:txBody>
                    <a:bodyPr/>
                    <a:lstStyle/>
                    <a:p>
                      <a:r>
                        <a:rPr lang="en-US" sz="1800" dirty="0">
                          <a:latin typeface="Arial" panose="020B0604020202020204" pitchFamily="34" charset="0"/>
                          <a:cs typeface="Arial" panose="020B0604020202020204" pitchFamily="34" charset="0"/>
                        </a:rPr>
                        <a:t>What predictions or generations can this pattern support? </a:t>
                      </a:r>
                    </a:p>
                  </a:txBody>
                  <a:tcPr/>
                </a:tc>
                <a:extLst>
                  <a:ext uri="{0D108BD9-81ED-4DB2-BD59-A6C34878D82A}">
                    <a16:rowId xmlns:a16="http://schemas.microsoft.com/office/drawing/2014/main" val="4067252409"/>
                  </a:ext>
                </a:extLst>
              </a:tr>
              <a:tr h="660896">
                <a:tc>
                  <a:txBody>
                    <a:bodyPr/>
                    <a:lstStyle/>
                    <a:p>
                      <a:endParaRPr lang="en-US" sz="1800" dirty="0"/>
                    </a:p>
                  </a:txBody>
                  <a:tcPr/>
                </a:tc>
                <a:tc>
                  <a:txBody>
                    <a:bodyPr/>
                    <a:lstStyle/>
                    <a:p>
                      <a:r>
                        <a:rPr lang="en-US" sz="1800" dirty="0">
                          <a:latin typeface="Arial" panose="020B0604020202020204" pitchFamily="34" charset="0"/>
                          <a:cs typeface="Arial" panose="020B0604020202020204" pitchFamily="34" charset="0"/>
                        </a:rPr>
                        <a:t>What mathematical consistencies do you notice? </a:t>
                      </a:r>
                    </a:p>
                  </a:txBody>
                  <a:tcPr/>
                </a:tc>
                <a:extLst>
                  <a:ext uri="{0D108BD9-81ED-4DB2-BD59-A6C34878D82A}">
                    <a16:rowId xmlns:a16="http://schemas.microsoft.com/office/drawing/2014/main" val="21084570"/>
                  </a:ext>
                </a:extLst>
              </a:tr>
            </a:tbl>
          </a:graphicData>
        </a:graphic>
      </p:graphicFrame>
    </p:spTree>
    <p:extLst>
      <p:ext uri="{BB962C8B-B14F-4D97-AF65-F5344CB8AC3E}">
        <p14:creationId xmlns:p14="http://schemas.microsoft.com/office/powerpoint/2010/main" val="3355158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04E5B-DDCB-4BED-9A26-CFBFCFB1886E}"/>
              </a:ext>
            </a:extLst>
          </p:cNvPr>
          <p:cNvSpPr>
            <a:spLocks noGrp="1"/>
          </p:cNvSpPr>
          <p:nvPr>
            <p:ph type="title"/>
          </p:nvPr>
        </p:nvSpPr>
        <p:spPr/>
        <p:txBody>
          <a:bodyPr/>
          <a:lstStyle/>
          <a:p>
            <a:r>
              <a:rPr lang="en-US" dirty="0"/>
              <a:t>NCTM “Look </a:t>
            </a:r>
            <a:r>
              <a:rPr lang="en-US" dirty="0" err="1"/>
              <a:t>Fors</a:t>
            </a:r>
            <a:r>
              <a:rPr lang="en-US" dirty="0"/>
              <a:t>”</a:t>
            </a:r>
          </a:p>
        </p:txBody>
      </p:sp>
      <p:pic>
        <p:nvPicPr>
          <p:cNvPr id="4" name="Content Placeholder 3">
            <a:extLst>
              <a:ext uri="{FF2B5EF4-FFF2-40B4-BE49-F238E27FC236}">
                <a16:creationId xmlns:a16="http://schemas.microsoft.com/office/drawing/2014/main" id="{DE7D1C57-0432-4CD5-BA44-A0526F8FA722}"/>
              </a:ext>
            </a:extLst>
          </p:cNvPr>
          <p:cNvPicPr>
            <a:picLocks noGrp="1" noChangeAspect="1"/>
          </p:cNvPicPr>
          <p:nvPr>
            <p:ph idx="1"/>
          </p:nvPr>
        </p:nvPicPr>
        <p:blipFill>
          <a:blip r:embed="rId3"/>
          <a:stretch>
            <a:fillRect/>
          </a:stretch>
        </p:blipFill>
        <p:spPr>
          <a:xfrm>
            <a:off x="709056" y="1822824"/>
            <a:ext cx="10641278" cy="4437530"/>
          </a:xfrm>
          <a:prstGeom prst="rect">
            <a:avLst/>
          </a:prstGeom>
        </p:spPr>
      </p:pic>
      <p:pic>
        <p:nvPicPr>
          <p:cNvPr id="5" name="Picture 4">
            <a:extLst>
              <a:ext uri="{FF2B5EF4-FFF2-40B4-BE49-F238E27FC236}">
                <a16:creationId xmlns:a16="http://schemas.microsoft.com/office/drawing/2014/main" id="{06E3CB62-03F1-4F6E-9AA8-94874BA5239F}"/>
              </a:ext>
            </a:extLst>
          </p:cNvPr>
          <p:cNvPicPr>
            <a:picLocks noChangeAspect="1"/>
          </p:cNvPicPr>
          <p:nvPr/>
        </p:nvPicPr>
        <p:blipFill>
          <a:blip r:embed="rId4"/>
          <a:stretch>
            <a:fillRect/>
          </a:stretch>
        </p:blipFill>
        <p:spPr>
          <a:xfrm>
            <a:off x="717177" y="1098404"/>
            <a:ext cx="10600007" cy="784185"/>
          </a:xfrm>
          <a:prstGeom prst="rect">
            <a:avLst/>
          </a:prstGeom>
        </p:spPr>
      </p:pic>
    </p:spTree>
    <p:extLst>
      <p:ext uri="{BB962C8B-B14F-4D97-AF65-F5344CB8AC3E}">
        <p14:creationId xmlns:p14="http://schemas.microsoft.com/office/powerpoint/2010/main" val="4476019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85C0F-A6CB-4D62-B835-B9B975922377}"/>
              </a:ext>
            </a:extLst>
          </p:cNvPr>
          <p:cNvSpPr>
            <a:spLocks noGrp="1"/>
          </p:cNvSpPr>
          <p:nvPr>
            <p:ph type="title"/>
          </p:nvPr>
        </p:nvSpPr>
        <p:spPr>
          <a:xfrm>
            <a:off x="609600" y="457203"/>
            <a:ext cx="10972800" cy="1231106"/>
          </a:xfrm>
        </p:spPr>
        <p:txBody>
          <a:bodyPr/>
          <a:lstStyle/>
          <a:p>
            <a:r>
              <a:rPr lang="en-US" sz="4000" dirty="0"/>
              <a:t>SMP.8: Implementing Standards for Math Practices</a:t>
            </a:r>
          </a:p>
        </p:txBody>
      </p:sp>
      <p:pic>
        <p:nvPicPr>
          <p:cNvPr id="5" name="Content Placeholder 4">
            <a:extLst>
              <a:ext uri="{FF2B5EF4-FFF2-40B4-BE49-F238E27FC236}">
                <a16:creationId xmlns:a16="http://schemas.microsoft.com/office/drawing/2014/main" id="{D0F68FF8-9C4C-429A-AB8C-C94B093BA6D8}"/>
              </a:ext>
            </a:extLst>
          </p:cNvPr>
          <p:cNvPicPr>
            <a:picLocks noGrp="1" noChangeAspect="1"/>
          </p:cNvPicPr>
          <p:nvPr>
            <p:ph idx="1"/>
          </p:nvPr>
        </p:nvPicPr>
        <p:blipFill>
          <a:blip r:embed="rId3"/>
          <a:stretch>
            <a:fillRect/>
          </a:stretch>
        </p:blipFill>
        <p:spPr>
          <a:xfrm>
            <a:off x="623887" y="2616201"/>
            <a:ext cx="10972800" cy="2512390"/>
          </a:xfrm>
        </p:spPr>
      </p:pic>
      <p:pic>
        <p:nvPicPr>
          <p:cNvPr id="7" name="Picture 6">
            <a:extLst>
              <a:ext uri="{FF2B5EF4-FFF2-40B4-BE49-F238E27FC236}">
                <a16:creationId xmlns:a16="http://schemas.microsoft.com/office/drawing/2014/main" id="{92612721-FF5D-4CAA-B19E-F7426D9A8DC4}"/>
              </a:ext>
            </a:extLst>
          </p:cNvPr>
          <p:cNvPicPr>
            <a:picLocks noChangeAspect="1"/>
          </p:cNvPicPr>
          <p:nvPr/>
        </p:nvPicPr>
        <p:blipFill>
          <a:blip r:embed="rId4"/>
          <a:stretch>
            <a:fillRect/>
          </a:stretch>
        </p:blipFill>
        <p:spPr>
          <a:xfrm>
            <a:off x="650391" y="1930401"/>
            <a:ext cx="10972800" cy="685800"/>
          </a:xfrm>
          <a:prstGeom prst="rect">
            <a:avLst/>
          </a:prstGeom>
        </p:spPr>
      </p:pic>
    </p:spTree>
    <p:extLst>
      <p:ext uri="{BB962C8B-B14F-4D97-AF65-F5344CB8AC3E}">
        <p14:creationId xmlns:p14="http://schemas.microsoft.com/office/powerpoint/2010/main" val="6415112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13444-F7B1-4B50-B8DD-DA10715045C6}"/>
              </a:ext>
            </a:extLst>
          </p:cNvPr>
          <p:cNvSpPr>
            <a:spLocks noGrp="1"/>
          </p:cNvSpPr>
          <p:nvPr>
            <p:ph type="title"/>
          </p:nvPr>
        </p:nvSpPr>
        <p:spPr/>
        <p:txBody>
          <a:bodyPr/>
          <a:lstStyle/>
          <a:p>
            <a:r>
              <a:rPr lang="en-US" dirty="0"/>
              <a:t>SMP.8: Student Rubric</a:t>
            </a:r>
          </a:p>
        </p:txBody>
      </p:sp>
      <p:pic>
        <p:nvPicPr>
          <p:cNvPr id="5" name="Content Placeholder 4">
            <a:extLst>
              <a:ext uri="{FF2B5EF4-FFF2-40B4-BE49-F238E27FC236}">
                <a16:creationId xmlns:a16="http://schemas.microsoft.com/office/drawing/2014/main" id="{FB01F729-D00B-4642-A6CB-4B845E07A6EE}"/>
              </a:ext>
            </a:extLst>
          </p:cNvPr>
          <p:cNvPicPr>
            <a:picLocks noGrp="1" noChangeAspect="1"/>
          </p:cNvPicPr>
          <p:nvPr>
            <p:ph idx="1"/>
          </p:nvPr>
        </p:nvPicPr>
        <p:blipFill>
          <a:blip r:embed="rId3"/>
          <a:stretch>
            <a:fillRect/>
          </a:stretch>
        </p:blipFill>
        <p:spPr>
          <a:xfrm>
            <a:off x="1128156" y="1257300"/>
            <a:ext cx="9797143" cy="4917869"/>
          </a:xfrm>
        </p:spPr>
      </p:pic>
    </p:spTree>
    <p:extLst>
      <p:ext uri="{BB962C8B-B14F-4D97-AF65-F5344CB8AC3E}">
        <p14:creationId xmlns:p14="http://schemas.microsoft.com/office/powerpoint/2010/main" val="20280361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3EBA4E-1299-4476-BD6C-6A70A2259061}"/>
              </a:ext>
            </a:extLst>
          </p:cNvPr>
          <p:cNvSpPr txBox="1"/>
          <p:nvPr/>
        </p:nvSpPr>
        <p:spPr>
          <a:xfrm>
            <a:off x="217151" y="3279912"/>
            <a:ext cx="5878849" cy="3578088"/>
          </a:xfrm>
          <a:prstGeom prst="rect">
            <a:avLst/>
          </a:prstGeom>
        </p:spPr>
        <p:txBody>
          <a:bodyPr vert="horz" lIns="91440" tIns="45720" rIns="91440" bIns="45720" rtlCol="0">
            <a:normAutofit fontScale="47500" lnSpcReduction="20000"/>
          </a:bodyPr>
          <a:lstStyle/>
          <a:p>
            <a:pPr marL="177800" marR="0" lvl="0" indent="-177800" fontAlgn="auto">
              <a:lnSpc>
                <a:spcPct val="90000"/>
              </a:lnSpc>
              <a:spcBef>
                <a:spcPts val="2400"/>
              </a:spcBef>
              <a:spcAft>
                <a:spcPts val="600"/>
              </a:spcAft>
              <a:buClrTx/>
              <a:buSzTx/>
              <a:tabLst/>
              <a:defRPr/>
            </a:pPr>
            <a:r>
              <a:rPr kumimoji="0" lang="en-US" sz="8000" b="0" i="0" u="none" strike="noStrike" cap="none" spc="0" normalizeH="0" baseline="0" noProof="0" dirty="0">
                <a:ln>
                  <a:noFill/>
                </a:ln>
                <a:effectLst/>
                <a:uLnTx/>
                <a:uFillTx/>
                <a:latin typeface="Arial" panose="020B0604020202020204" pitchFamily="34" charset="0"/>
                <a:cs typeface="Arial" panose="020B0604020202020204" pitchFamily="34" charset="0"/>
              </a:rPr>
              <a:t>“The more we observe patterns, the more we connect the dots and make sense out of them, the more we learn.”</a:t>
            </a:r>
          </a:p>
          <a:p>
            <a:pPr marL="177800" marR="0" lvl="0" indent="-177800" fontAlgn="auto">
              <a:lnSpc>
                <a:spcPct val="90000"/>
              </a:lnSpc>
              <a:spcBef>
                <a:spcPts val="2400"/>
              </a:spcBef>
              <a:spcAft>
                <a:spcPts val="1800"/>
              </a:spcAft>
              <a:buClrTx/>
              <a:buSzTx/>
              <a:tabLst/>
              <a:defRPr/>
            </a:pPr>
            <a:r>
              <a:rPr kumimoji="0" lang="en-US" sz="2500" b="0" i="0" u="none" strike="noStrike" cap="none" spc="0" normalizeH="0" baseline="0" noProof="0" dirty="0">
                <a:ln>
                  <a:noFill/>
                </a:ln>
                <a:effectLst/>
                <a:uLnTx/>
                <a:uFillTx/>
                <a:latin typeface="Arial" panose="020B0604020202020204" pitchFamily="34" charset="0"/>
                <a:cs typeface="Arial" panose="020B0604020202020204" pitchFamily="34" charset="0"/>
              </a:rPr>
              <a:t> </a:t>
            </a:r>
            <a:br>
              <a:rPr kumimoji="0" lang="en-US" sz="2500" b="0" i="0" u="none" strike="noStrike" cap="none" spc="0" normalizeH="0" baseline="0" noProof="0" dirty="0">
                <a:ln>
                  <a:noFill/>
                </a:ln>
                <a:effectLst/>
                <a:uLnTx/>
                <a:uFillTx/>
                <a:latin typeface="Arial" panose="020B0604020202020204" pitchFamily="34" charset="0"/>
                <a:cs typeface="Arial" panose="020B0604020202020204" pitchFamily="34" charset="0"/>
              </a:rPr>
            </a:br>
            <a:r>
              <a:rPr kumimoji="0" lang="en-US" sz="7600" b="0" i="0" u="none" strike="noStrike" cap="none" spc="0" normalizeH="0" baseline="0" noProof="0" dirty="0">
                <a:ln>
                  <a:noFill/>
                </a:ln>
                <a:effectLst/>
                <a:uLnTx/>
                <a:uFillTx/>
                <a:latin typeface="Arial" panose="020B0604020202020204" pitchFamily="34" charset="0"/>
                <a:cs typeface="Arial" panose="020B0604020202020204" pitchFamily="34" charset="0"/>
              </a:rPr>
              <a:t>Omar </a:t>
            </a:r>
            <a:r>
              <a:rPr kumimoji="0" lang="en-US" sz="7600" b="0" i="0" u="none" strike="noStrike" cap="none" spc="0" normalizeH="0" baseline="0" noProof="0" dirty="0" err="1">
                <a:ln>
                  <a:noFill/>
                </a:ln>
                <a:effectLst/>
                <a:uLnTx/>
                <a:uFillTx/>
                <a:latin typeface="Arial" panose="020B0604020202020204" pitchFamily="34" charset="0"/>
                <a:cs typeface="Arial" panose="020B0604020202020204" pitchFamily="34" charset="0"/>
              </a:rPr>
              <a:t>Cherif</a:t>
            </a:r>
            <a:endParaRPr kumimoji="0" lang="en-US" sz="7600" b="0" i="0" u="none" strike="noStrike" cap="none" spc="0" normalizeH="0" baseline="0" noProof="0" dirty="0">
              <a:ln>
                <a:noFill/>
              </a:ln>
              <a:effectLst/>
              <a:uLnTx/>
              <a:uFillTx/>
              <a:latin typeface="Arial" panose="020B0604020202020204" pitchFamily="34" charset="0"/>
              <a:cs typeface="Arial" panose="020B0604020202020204" pitchFamily="34" charset="0"/>
            </a:endParaRPr>
          </a:p>
          <a:p>
            <a:pPr marR="0" lvl="0" fontAlgn="auto">
              <a:lnSpc>
                <a:spcPct val="90000"/>
              </a:lnSpc>
              <a:spcBef>
                <a:spcPct val="20000"/>
              </a:spcBef>
              <a:spcAft>
                <a:spcPts val="0"/>
              </a:spcAft>
              <a:buClrTx/>
              <a:buSzTx/>
              <a:tabLst/>
              <a:defRPr/>
            </a:pPr>
            <a:endParaRPr lang="en-US" sz="9800" dirty="0"/>
          </a:p>
          <a:p>
            <a:pPr marR="0" lvl="0" fontAlgn="auto">
              <a:lnSpc>
                <a:spcPct val="90000"/>
              </a:lnSpc>
              <a:spcBef>
                <a:spcPct val="20000"/>
              </a:spcBef>
              <a:spcAft>
                <a:spcPts val="0"/>
              </a:spcAft>
              <a:buClrTx/>
              <a:buSzTx/>
              <a:tabLst/>
              <a:defRPr/>
            </a:pPr>
            <a:endParaRPr kumimoji="0" lang="en-US" sz="9800" b="0" i="0" u="none" strike="noStrike" cap="none" spc="0" normalizeH="0" baseline="0" noProof="0" dirty="0">
              <a:ln>
                <a:noFill/>
              </a:ln>
              <a:effectLst/>
              <a:uLnTx/>
              <a:uFillTx/>
            </a:endParaRPr>
          </a:p>
          <a:p>
            <a:pPr marR="0" lvl="0" fontAlgn="auto">
              <a:lnSpc>
                <a:spcPct val="90000"/>
              </a:lnSpc>
              <a:spcBef>
                <a:spcPct val="20000"/>
              </a:spcBef>
              <a:spcAft>
                <a:spcPts val="0"/>
              </a:spcAft>
              <a:buClrTx/>
              <a:buSzTx/>
              <a:tabLst/>
              <a:defRPr/>
            </a:pPr>
            <a:endParaRPr kumimoji="0" lang="en-US" b="0" i="0" u="none" strike="noStrike" cap="none" spc="0" normalizeH="0" baseline="0" noProof="0" dirty="0">
              <a:ln>
                <a:noFill/>
              </a:ln>
              <a:effectLst/>
              <a:uLnTx/>
              <a:uFillTx/>
            </a:endParaRPr>
          </a:p>
        </p:txBody>
      </p:sp>
      <p:pic>
        <p:nvPicPr>
          <p:cNvPr id="6" name="Picture 5">
            <a:extLst>
              <a:ext uri="{FF2B5EF4-FFF2-40B4-BE49-F238E27FC236}">
                <a16:creationId xmlns:a16="http://schemas.microsoft.com/office/drawing/2014/main" id="{25A4B4C0-EDC5-45B6-835F-1AAB24B7D935}"/>
              </a:ext>
            </a:extLst>
          </p:cNvPr>
          <p:cNvPicPr>
            <a:picLocks noChangeAspect="1"/>
          </p:cNvPicPr>
          <p:nvPr/>
        </p:nvPicPr>
        <p:blipFill rotWithShape="1">
          <a:blip r:embed="rId3">
            <a:extLst>
              <a:ext uri="{28A0092B-C50C-407E-A947-70E740481C1C}">
                <a14:useLocalDpi xmlns:a14="http://schemas.microsoft.com/office/drawing/2010/main" val="0"/>
              </a:ext>
            </a:extLst>
          </a:blip>
          <a:srcRect r="11275"/>
          <a:stretch/>
        </p:blipFill>
        <p:spPr>
          <a:xfrm>
            <a:off x="4797287" y="-3312"/>
            <a:ext cx="7394713" cy="6324600"/>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p:spPr>
      </p:pic>
    </p:spTree>
    <p:extLst>
      <p:ext uri="{BB962C8B-B14F-4D97-AF65-F5344CB8AC3E}">
        <p14:creationId xmlns:p14="http://schemas.microsoft.com/office/powerpoint/2010/main" val="30463258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8F43-9C65-4574-A502-5F5514E47D8D}"/>
              </a:ext>
            </a:extLst>
          </p:cNvPr>
          <p:cNvSpPr>
            <a:spLocks noGrp="1"/>
          </p:cNvSpPr>
          <p:nvPr>
            <p:ph type="title"/>
          </p:nvPr>
        </p:nvSpPr>
        <p:spPr/>
        <p:txBody>
          <a:bodyPr/>
          <a:lstStyle/>
          <a:p>
            <a:r>
              <a:rPr lang="en-US" dirty="0"/>
              <a:t>Mathematics Questions? </a:t>
            </a:r>
          </a:p>
        </p:txBody>
      </p:sp>
      <p:graphicFrame>
        <p:nvGraphicFramePr>
          <p:cNvPr id="4" name="Table 4">
            <a:extLst>
              <a:ext uri="{FF2B5EF4-FFF2-40B4-BE49-F238E27FC236}">
                <a16:creationId xmlns:a16="http://schemas.microsoft.com/office/drawing/2014/main" id="{E2CA588D-3B90-4F41-85B3-32892BF3900B}"/>
              </a:ext>
            </a:extLst>
          </p:cNvPr>
          <p:cNvGraphicFramePr>
            <a:graphicFrameLocks noGrp="1"/>
          </p:cNvGraphicFramePr>
          <p:nvPr/>
        </p:nvGraphicFramePr>
        <p:xfrm>
          <a:off x="1507787" y="1358742"/>
          <a:ext cx="9452043" cy="4348151"/>
        </p:xfrm>
        <a:graphic>
          <a:graphicData uri="http://schemas.openxmlformats.org/drawingml/2006/table">
            <a:tbl>
              <a:tblPr firstRow="1" bandRow="1">
                <a:tableStyleId>{5C22544A-7EE6-4342-B048-85BDC9FD1C3A}</a:tableStyleId>
              </a:tblPr>
              <a:tblGrid>
                <a:gridCol w="3534912">
                  <a:extLst>
                    <a:ext uri="{9D8B030D-6E8A-4147-A177-3AD203B41FA5}">
                      <a16:colId xmlns:a16="http://schemas.microsoft.com/office/drawing/2014/main" val="673428397"/>
                    </a:ext>
                  </a:extLst>
                </a:gridCol>
                <a:gridCol w="5917131">
                  <a:extLst>
                    <a:ext uri="{9D8B030D-6E8A-4147-A177-3AD203B41FA5}">
                      <a16:colId xmlns:a16="http://schemas.microsoft.com/office/drawing/2014/main" val="1190729201"/>
                    </a:ext>
                  </a:extLst>
                </a:gridCol>
              </a:tblGrid>
              <a:tr h="751630">
                <a:tc>
                  <a:txBody>
                    <a:bodyPr/>
                    <a:lstStyle/>
                    <a:p>
                      <a:pPr algn="ctr"/>
                      <a:r>
                        <a:rPr lang="en-US" sz="2400" dirty="0">
                          <a:latin typeface="Arial" panose="020B0604020202020204" pitchFamily="34" charset="0"/>
                          <a:cs typeface="Arial" panose="020B0604020202020204" pitchFamily="34" charset="0"/>
                        </a:rPr>
                        <a:t>Name </a:t>
                      </a:r>
                    </a:p>
                  </a:txBody>
                  <a:tcPr/>
                </a:tc>
                <a:tc>
                  <a:txBody>
                    <a:bodyPr/>
                    <a:lstStyle/>
                    <a:p>
                      <a:pPr algn="ctr"/>
                      <a:r>
                        <a:rPr lang="en-US" sz="2400" dirty="0">
                          <a:latin typeface="Arial" panose="020B0604020202020204" pitchFamily="34" charset="0"/>
                          <a:cs typeface="Arial" panose="020B0604020202020204" pitchFamily="34" charset="0"/>
                        </a:rPr>
                        <a:t>Email </a:t>
                      </a:r>
                    </a:p>
                  </a:txBody>
                  <a:tcPr/>
                </a:tc>
                <a:extLst>
                  <a:ext uri="{0D108BD9-81ED-4DB2-BD59-A6C34878D82A}">
                    <a16:rowId xmlns:a16="http://schemas.microsoft.com/office/drawing/2014/main" val="21901072"/>
                  </a:ext>
                </a:extLst>
              </a:tr>
              <a:tr h="751630">
                <a:tc>
                  <a:txBody>
                    <a:bodyPr/>
                    <a:lstStyle/>
                    <a:p>
                      <a:pPr algn="ctr"/>
                      <a:r>
                        <a:rPr lang="en-US" sz="2400" b="1" dirty="0">
                          <a:latin typeface="Arial" panose="020B0604020202020204" pitchFamily="34" charset="0"/>
                          <a:cs typeface="Arial" panose="020B0604020202020204" pitchFamily="34" charset="0"/>
                        </a:rPr>
                        <a:t>Brian Bickley</a:t>
                      </a:r>
                      <a:endParaRPr lang="en-US" sz="2400" dirty="0">
                        <a:latin typeface="Arial" panose="020B0604020202020204" pitchFamily="34" charset="0"/>
                        <a:cs typeface="Arial" panose="020B0604020202020204" pitchFamily="34" charset="0"/>
                      </a:endParaRPr>
                    </a:p>
                  </a:txBody>
                  <a:tcPr/>
                </a:tc>
                <a:tc>
                  <a:txBody>
                    <a:bodyPr/>
                    <a:lstStyle/>
                    <a:p>
                      <a:r>
                        <a:rPr lang="en-US" sz="2400" dirty="0">
                          <a:latin typeface="Arial" panose="020B0604020202020204" pitchFamily="34" charset="0"/>
                          <a:cs typeface="Arial" panose="020B0604020202020204" pitchFamily="34" charset="0"/>
                          <a:hlinkClick r:id="rId3"/>
                        </a:rPr>
                        <a:t>Brian.Bickley@education.ohio.gov</a:t>
                      </a: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72502019"/>
                  </a:ext>
                </a:extLst>
              </a:tr>
              <a:tr h="948297">
                <a:tc>
                  <a:txBody>
                    <a:bodyPr/>
                    <a:lstStyle/>
                    <a:p>
                      <a:pPr algn="ctr"/>
                      <a:r>
                        <a:rPr lang="en-US" sz="2400" b="1" dirty="0">
                          <a:latin typeface="Arial" panose="020B0604020202020204" pitchFamily="34" charset="0"/>
                          <a:cs typeface="Arial" panose="020B0604020202020204" pitchFamily="34" charset="0"/>
                        </a:rPr>
                        <a:t>Anna Cannelongo </a:t>
                      </a:r>
                    </a:p>
                    <a:p>
                      <a:pPr algn="ctr"/>
                      <a:endParaRPr lang="en-US" sz="2400" dirty="0">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hlinkClick r:id="rId4"/>
                        </a:rPr>
                        <a:t>Anna.Cannelongo@education.ohio.gov</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34556157"/>
                  </a:ext>
                </a:extLst>
              </a:tr>
              <a:tr h="94829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l-PL" sz="2400" b="1" dirty="0">
                          <a:latin typeface="Arial" panose="020B0604020202020204" pitchFamily="34" charset="0"/>
                          <a:cs typeface="Arial" panose="020B0604020202020204" pitchFamily="34" charset="0"/>
                        </a:rPr>
                        <a:t>Annika Moore</a:t>
                      </a:r>
                      <a:br>
                        <a:rPr lang="pl-PL"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txBody>
                  <a:tcPr/>
                </a:tc>
                <a:tc>
                  <a:txBody>
                    <a:bodyPr/>
                    <a:lstStyle/>
                    <a:p>
                      <a:r>
                        <a:rPr lang="pl-PL" sz="2400" dirty="0">
                          <a:latin typeface="Arial" panose="020B0604020202020204" pitchFamily="34" charset="0"/>
                          <a:cs typeface="Arial" panose="020B0604020202020204" pitchFamily="34" charset="0"/>
                          <a:hlinkClick r:id="rId5"/>
                        </a:rPr>
                        <a:t>Annika.Moore@education.ohio.gov</a:t>
                      </a: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77788241"/>
                  </a:ext>
                </a:extLst>
              </a:tr>
              <a:tr h="94829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l-PL" sz="2400" b="1" dirty="0">
                          <a:latin typeface="Arial" panose="020B0604020202020204" pitchFamily="34" charset="0"/>
                          <a:cs typeface="Arial" panose="020B0604020202020204" pitchFamily="34" charset="0"/>
                        </a:rPr>
                        <a:t>Yelena Palayeva</a:t>
                      </a:r>
                      <a:endParaRPr lang="en-US" sz="2400" dirty="0">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sz="2400" dirty="0">
                          <a:latin typeface="Arial" panose="020B0604020202020204" pitchFamily="34" charset="0"/>
                          <a:cs typeface="Arial" panose="020B0604020202020204" pitchFamily="34" charset="0"/>
                          <a:hlinkClick r:id="rId6"/>
                        </a:rPr>
                        <a:t>Yelena.Palayeva@education.ohio.gov</a:t>
                      </a:r>
                      <a:r>
                        <a:rPr lang="pl-PL"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12630663"/>
                  </a:ext>
                </a:extLst>
              </a:tr>
            </a:tbl>
          </a:graphicData>
        </a:graphic>
      </p:graphicFrame>
    </p:spTree>
    <p:extLst>
      <p:ext uri="{BB962C8B-B14F-4D97-AF65-F5344CB8AC3E}">
        <p14:creationId xmlns:p14="http://schemas.microsoft.com/office/powerpoint/2010/main" val="3965636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D58ACBC2-D609-46E6-ADDB-6236770BC7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21619" y="121921"/>
            <a:ext cx="9475763" cy="6208129"/>
          </a:xfrm>
          <a:prstGeom prst="rect">
            <a:avLst/>
          </a:prstGeom>
        </p:spPr>
      </p:pic>
    </p:spTree>
    <p:extLst>
      <p:ext uri="{BB962C8B-B14F-4D97-AF65-F5344CB8AC3E}">
        <p14:creationId xmlns:p14="http://schemas.microsoft.com/office/powerpoint/2010/main" val="39495504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1D11-11E0-4AFB-9725-AE63FCE35CB2}"/>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CE1E1A44-2215-42ED-A985-C18BFEA7040A}"/>
              </a:ext>
            </a:extLst>
          </p:cNvPr>
          <p:cNvSpPr>
            <a:spLocks noGrp="1"/>
          </p:cNvSpPr>
          <p:nvPr>
            <p:ph idx="1"/>
          </p:nvPr>
        </p:nvSpPr>
        <p:spPr/>
        <p:txBody>
          <a:bodyPr/>
          <a:lstStyle/>
          <a:p>
            <a:pPr marL="0" indent="0">
              <a:spcBef>
                <a:spcPts val="0"/>
              </a:spcBef>
              <a:buNone/>
            </a:pPr>
            <a:r>
              <a:rPr lang="en-US" sz="1667" dirty="0">
                <a:solidFill>
                  <a:srgbClr val="000000"/>
                </a:solidFill>
                <a:ea typeface="Arial"/>
                <a:sym typeface="Arial"/>
              </a:rPr>
              <a:t>Illustrative Mathematics. (2014, May 6). Standards for Mathematical Practice: Commentary and Elaborations </a:t>
            </a:r>
          </a:p>
          <a:p>
            <a:pPr marL="0" indent="380985">
              <a:spcBef>
                <a:spcPts val="0"/>
              </a:spcBef>
              <a:buNone/>
            </a:pPr>
            <a:r>
              <a:rPr lang="en-US" sz="1667" dirty="0">
                <a:solidFill>
                  <a:srgbClr val="000000"/>
                </a:solidFill>
                <a:ea typeface="Arial"/>
                <a:sym typeface="Arial"/>
              </a:rPr>
              <a:t>for 6–8. Tucson, AZ.</a:t>
            </a:r>
          </a:p>
          <a:p>
            <a:pPr marL="0" indent="0">
              <a:spcBef>
                <a:spcPts val="0"/>
              </a:spcBef>
              <a:buNone/>
            </a:pPr>
            <a:endParaRPr lang="en-US" sz="1667" dirty="0">
              <a:solidFill>
                <a:srgbClr val="000000"/>
              </a:solidFill>
              <a:ea typeface="Arial"/>
              <a:sym typeface="Arial"/>
            </a:endParaRPr>
          </a:p>
          <a:p>
            <a:pPr marL="0" indent="0">
              <a:spcBef>
                <a:spcPts val="0"/>
              </a:spcBef>
              <a:buNone/>
            </a:pPr>
            <a:r>
              <a:rPr lang="en-US" sz="1667" dirty="0">
                <a:solidFill>
                  <a:srgbClr val="000000"/>
                </a:solidFill>
                <a:ea typeface="Arial"/>
                <a:sym typeface="Arial"/>
              </a:rPr>
              <a:t>Koestler, C., Felton-Koestler, M. D., </a:t>
            </a:r>
            <a:r>
              <a:rPr lang="en-US" sz="1667" dirty="0" err="1">
                <a:solidFill>
                  <a:srgbClr val="000000"/>
                </a:solidFill>
                <a:ea typeface="Arial"/>
                <a:sym typeface="Arial"/>
              </a:rPr>
              <a:t>Bieda</a:t>
            </a:r>
            <a:r>
              <a:rPr lang="en-US" sz="1667" dirty="0">
                <a:solidFill>
                  <a:srgbClr val="000000"/>
                </a:solidFill>
                <a:ea typeface="Arial"/>
                <a:sym typeface="Arial"/>
              </a:rPr>
              <a:t>, K., &amp; </a:t>
            </a:r>
            <a:r>
              <a:rPr lang="en-US" sz="1667" dirty="0" err="1">
                <a:solidFill>
                  <a:srgbClr val="000000"/>
                </a:solidFill>
                <a:ea typeface="Arial"/>
                <a:sym typeface="Arial"/>
              </a:rPr>
              <a:t>Otten</a:t>
            </a:r>
            <a:r>
              <a:rPr lang="en-US" sz="1667" dirty="0">
                <a:solidFill>
                  <a:srgbClr val="000000"/>
                </a:solidFill>
                <a:ea typeface="Arial"/>
                <a:sym typeface="Arial"/>
              </a:rPr>
              <a:t>, S. (2013). </a:t>
            </a:r>
            <a:r>
              <a:rPr lang="en-US" sz="1667" i="1" dirty="0">
                <a:solidFill>
                  <a:srgbClr val="000000"/>
                </a:solidFill>
                <a:ea typeface="Arial"/>
                <a:sym typeface="Arial"/>
              </a:rPr>
              <a:t>Connecting the NCTM process standards </a:t>
            </a:r>
          </a:p>
          <a:p>
            <a:pPr marL="0" indent="380985">
              <a:spcBef>
                <a:spcPts val="0"/>
              </a:spcBef>
              <a:buNone/>
            </a:pPr>
            <a:r>
              <a:rPr lang="en-US" sz="1667" i="1" dirty="0">
                <a:solidFill>
                  <a:srgbClr val="000000"/>
                </a:solidFill>
                <a:ea typeface="Arial"/>
                <a:sym typeface="Arial"/>
              </a:rPr>
              <a:t>and the CCSSM practices</a:t>
            </a:r>
            <a:r>
              <a:rPr lang="en-US" sz="1667" dirty="0">
                <a:solidFill>
                  <a:srgbClr val="000000"/>
                </a:solidFill>
                <a:ea typeface="Arial"/>
                <a:sym typeface="Arial"/>
              </a:rPr>
              <a:t>. Reston, VA: The National Council of Teachers of Mathematics.</a:t>
            </a:r>
          </a:p>
          <a:p>
            <a:pPr marL="0" indent="0">
              <a:spcBef>
                <a:spcPts val="0"/>
              </a:spcBef>
              <a:buNone/>
            </a:pPr>
            <a:endParaRPr lang="en-US" sz="1667" dirty="0">
              <a:solidFill>
                <a:srgbClr val="000000"/>
              </a:solidFill>
              <a:ea typeface="Arial"/>
              <a:sym typeface="Arial"/>
            </a:endParaRPr>
          </a:p>
          <a:p>
            <a:pPr marL="0" indent="0">
              <a:spcBef>
                <a:spcPts val="0"/>
              </a:spcBef>
              <a:buNone/>
            </a:pPr>
            <a:r>
              <a:rPr lang="en-US" sz="1667" dirty="0">
                <a:solidFill>
                  <a:srgbClr val="000000"/>
                </a:solidFill>
                <a:ea typeface="Arial"/>
                <a:sym typeface="Arial"/>
              </a:rPr>
              <a:t>O'Connell, S., &amp;  </a:t>
            </a:r>
            <a:r>
              <a:rPr lang="en-US" sz="1667" dirty="0" err="1">
                <a:solidFill>
                  <a:srgbClr val="000000"/>
                </a:solidFill>
                <a:ea typeface="Arial"/>
                <a:sym typeface="Arial"/>
              </a:rPr>
              <a:t>SanGiovanni</a:t>
            </a:r>
            <a:r>
              <a:rPr lang="en-US" sz="1667" dirty="0">
                <a:solidFill>
                  <a:srgbClr val="000000"/>
                </a:solidFill>
                <a:ea typeface="Arial"/>
                <a:sym typeface="Arial"/>
              </a:rPr>
              <a:t>, J. (2013). </a:t>
            </a:r>
            <a:r>
              <a:rPr lang="en-US" sz="1667" i="1" dirty="0">
                <a:solidFill>
                  <a:srgbClr val="000000"/>
                </a:solidFill>
                <a:ea typeface="Arial"/>
                <a:sym typeface="Arial"/>
              </a:rPr>
              <a:t>Putting the practices into action: Implementing the common core </a:t>
            </a:r>
          </a:p>
          <a:p>
            <a:pPr marL="0" indent="380985">
              <a:spcBef>
                <a:spcPts val="0"/>
              </a:spcBef>
              <a:buNone/>
            </a:pPr>
            <a:r>
              <a:rPr lang="en-US" sz="1667" i="1" dirty="0">
                <a:solidFill>
                  <a:srgbClr val="000000"/>
                </a:solidFill>
                <a:ea typeface="Arial"/>
                <a:sym typeface="Arial"/>
              </a:rPr>
              <a:t>standards for mathematical practice, K-8</a:t>
            </a:r>
            <a:r>
              <a:rPr lang="en-US" sz="1667" dirty="0">
                <a:solidFill>
                  <a:srgbClr val="000000"/>
                </a:solidFill>
                <a:ea typeface="Arial"/>
                <a:sym typeface="Arial"/>
              </a:rPr>
              <a:t>. Portsmouth, NH: Heinemann.</a:t>
            </a:r>
          </a:p>
          <a:p>
            <a:pPr marL="0" indent="380985">
              <a:spcBef>
                <a:spcPts val="0"/>
              </a:spcBef>
              <a:buNone/>
            </a:pPr>
            <a:r>
              <a:rPr lang="en-US" sz="1667" dirty="0"/>
              <a:t>.</a:t>
            </a:r>
          </a:p>
          <a:p>
            <a:pPr marL="0" indent="0">
              <a:buNone/>
            </a:pPr>
            <a:r>
              <a:rPr lang="en-US" sz="1667" dirty="0"/>
              <a:t>Boston, M., Dillon, F., Smith, M., &amp; Miller, S. (2017). </a:t>
            </a:r>
            <a:r>
              <a:rPr lang="en-US" sz="1667" i="1" dirty="0"/>
              <a:t>Taking Action Implementing Effective Mathematics Teaching Practices</a:t>
            </a:r>
            <a:r>
              <a:rPr lang="en-US" sz="1667" dirty="0"/>
              <a:t>, Grades 9-12. Reston, VA: The National Council of Teachers of Mathematics</a:t>
            </a:r>
          </a:p>
          <a:p>
            <a:pPr marL="0" indent="0">
              <a:buNone/>
            </a:pPr>
            <a:endParaRPr lang="en-US" sz="1667" dirty="0"/>
          </a:p>
          <a:p>
            <a:pPr marL="0" indent="0">
              <a:buNone/>
            </a:pPr>
            <a:r>
              <a:rPr lang="en-US" sz="1667" dirty="0"/>
              <a:t>Graham, K., </a:t>
            </a:r>
            <a:r>
              <a:rPr lang="en-US" sz="1667" dirty="0" err="1"/>
              <a:t>Cuoco</a:t>
            </a:r>
            <a:r>
              <a:rPr lang="en-US" sz="1667" dirty="0"/>
              <a:t>, A., &amp; Zimmermann, G., (2010). </a:t>
            </a:r>
            <a:r>
              <a:rPr lang="en-US" sz="1667" i="1" dirty="0"/>
              <a:t>Focus on High School Mathematics: Reasoning and Sense Making. </a:t>
            </a:r>
            <a:r>
              <a:rPr lang="en-US" sz="1667" dirty="0"/>
              <a:t>Reston, VA: The National Council of Teachers of Mathematics</a:t>
            </a:r>
          </a:p>
          <a:p>
            <a:pPr marL="0" indent="0">
              <a:buNone/>
            </a:pPr>
            <a:endParaRPr lang="en-US" sz="1667" dirty="0"/>
          </a:p>
          <a:p>
            <a:pPr marL="0" indent="380985">
              <a:spcBef>
                <a:spcPts val="0"/>
              </a:spcBef>
              <a:buNone/>
            </a:pPr>
            <a:endParaRPr lang="en-US" sz="1667" dirty="0">
              <a:solidFill>
                <a:srgbClr val="000000"/>
              </a:solidFill>
              <a:ea typeface="Arial"/>
              <a:sym typeface="Arial"/>
            </a:endParaRPr>
          </a:p>
        </p:txBody>
      </p:sp>
    </p:spTree>
    <p:extLst>
      <p:ext uri="{BB962C8B-B14F-4D97-AF65-F5344CB8AC3E}">
        <p14:creationId xmlns:p14="http://schemas.microsoft.com/office/powerpoint/2010/main" val="6205175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DC84-D13D-499D-B91C-B377AEEF7EF5}"/>
              </a:ext>
            </a:extLst>
          </p:cNvPr>
          <p:cNvSpPr>
            <a:spLocks noGrp="1"/>
          </p:cNvSpPr>
          <p:nvPr>
            <p:ph type="title"/>
          </p:nvPr>
        </p:nvSpPr>
        <p:spPr>
          <a:xfrm>
            <a:off x="609600" y="457203"/>
            <a:ext cx="10972800" cy="564322"/>
          </a:xfrm>
        </p:spPr>
        <p:txBody>
          <a:bodyPr/>
          <a:lstStyle/>
          <a:p>
            <a:r>
              <a:rPr lang="en-US" sz="3667" dirty="0"/>
              <a:t>References</a:t>
            </a:r>
          </a:p>
        </p:txBody>
      </p:sp>
      <p:sp>
        <p:nvSpPr>
          <p:cNvPr id="3" name="Content Placeholder 2">
            <a:extLst>
              <a:ext uri="{FF2B5EF4-FFF2-40B4-BE49-F238E27FC236}">
                <a16:creationId xmlns:a16="http://schemas.microsoft.com/office/drawing/2014/main" id="{D4D12E06-AE9D-430B-9E04-9176098CFFA0}"/>
              </a:ext>
            </a:extLst>
          </p:cNvPr>
          <p:cNvSpPr>
            <a:spLocks noGrp="1"/>
          </p:cNvSpPr>
          <p:nvPr>
            <p:ph idx="1"/>
          </p:nvPr>
        </p:nvSpPr>
        <p:spPr/>
        <p:txBody>
          <a:bodyPr/>
          <a:lstStyle/>
          <a:p>
            <a:pPr>
              <a:buFont typeface="Wingdings" panose="05000000000000000000" pitchFamily="2" charset="2"/>
              <a:buChar char="ü"/>
            </a:pPr>
            <a:r>
              <a:rPr lang="en-US" sz="2400" dirty="0">
                <a:hlinkClick r:id="rId2"/>
              </a:rPr>
              <a:t>https://www.louisianabelieves.com/docs/common-core-state-standards-resources/guide--teacher-planning-for-math-practice-implementation.pdf?sfvrsn=2</a:t>
            </a:r>
            <a:endParaRPr lang="en-US" sz="2400" dirty="0"/>
          </a:p>
          <a:p>
            <a:pPr>
              <a:buFont typeface="Wingdings" panose="05000000000000000000" pitchFamily="2" charset="2"/>
              <a:buChar char="ü"/>
            </a:pPr>
            <a:r>
              <a:rPr lang="en-US" sz="2400" dirty="0">
                <a:latin typeface="Arial" panose="020B0604020202020204" pitchFamily="34" charset="0"/>
                <a:ea typeface="Calibri" panose="020F0502020204030204" pitchFamily="34" charset="0"/>
                <a:cs typeface="Times New Roman" panose="02020603050405020304" pitchFamily="18" charset="0"/>
              </a:rPr>
              <a:t>“</a:t>
            </a:r>
            <a:r>
              <a:rPr lang="en-US" sz="2400" u="sng"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3"/>
              </a:rPr>
              <a:t>The Power of Making Mistakes in Learning Math</a:t>
            </a:r>
            <a:r>
              <a:rPr lang="en-US" sz="2400" dirty="0">
                <a:latin typeface="Arial" panose="020B0604020202020204" pitchFamily="34" charset="0"/>
                <a:ea typeface="Calibri" panose="020F0502020204030204" pitchFamily="34" charset="0"/>
                <a:cs typeface="Times New Roman" panose="02020603050405020304" pitchFamily="18" charset="0"/>
              </a:rPr>
              <a:t>”</a:t>
            </a:r>
          </a:p>
          <a:p>
            <a:pPr>
              <a:buFont typeface="Wingdings" panose="05000000000000000000" pitchFamily="2" charset="2"/>
              <a:buChar char="ü"/>
            </a:pPr>
            <a:r>
              <a:rPr lang="en-US" sz="2400" dirty="0">
                <a:hlinkClick r:id="rId4"/>
              </a:rPr>
              <a:t>http://mathpractices.edc.org/browse-by-mps.html#overlay-context</a:t>
            </a:r>
            <a:endParaRPr lang="en-US" sz="2400" dirty="0"/>
          </a:p>
          <a:p>
            <a:pPr>
              <a:buFont typeface="Wingdings" panose="05000000000000000000" pitchFamily="2" charset="2"/>
              <a:buChar char="ü"/>
            </a:pPr>
            <a:r>
              <a:rPr lang="en-US" sz="2400" dirty="0">
                <a:hlinkClick r:id="rId5"/>
              </a:rPr>
              <a:t>https://www.insidemathematics.org/common-core-resources/mathematical-practice-standards</a:t>
            </a:r>
            <a:endParaRPr lang="en-US" sz="2400" dirty="0"/>
          </a:p>
          <a:p>
            <a:pPr>
              <a:buFont typeface="Wingdings" panose="05000000000000000000" pitchFamily="2" charset="2"/>
              <a:buChar char="ü"/>
            </a:pPr>
            <a:r>
              <a:rPr lang="en-US" sz="2400" dirty="0">
                <a:hlinkClick r:id="rId6"/>
              </a:rPr>
              <a:t>https://www.redlandsusd.net/site/handlers/filedownload.ashx?moduleinstanceid=8304&amp;dataid=8093&amp;FileName=Standards%20for%20Mathematical%20Practice%207.pdf</a:t>
            </a:r>
            <a:r>
              <a:rPr lang="en-US" sz="2400" dirty="0"/>
              <a:t>        </a:t>
            </a:r>
          </a:p>
          <a:p>
            <a:pPr>
              <a:buFont typeface="Wingdings" panose="05000000000000000000" pitchFamily="2" charset="2"/>
              <a:buChar char="ü"/>
            </a:pPr>
            <a:endParaRPr lang="en-US" sz="2400" dirty="0"/>
          </a:p>
          <a:p>
            <a:pPr>
              <a:buFont typeface="Wingdings" panose="05000000000000000000" pitchFamily="2" charset="2"/>
              <a:buChar char="ü"/>
            </a:pPr>
            <a:endParaRPr lang="en-US" sz="1500" dirty="0">
              <a:hlinkClick r:id="rId7"/>
            </a:endParaRPr>
          </a:p>
          <a:p>
            <a:pPr>
              <a:buFont typeface="Wingdings" panose="05000000000000000000" pitchFamily="2" charset="2"/>
              <a:buChar char="ü"/>
            </a:pPr>
            <a:endParaRPr lang="en-US" sz="1500" dirty="0">
              <a:latin typeface="Calibri" panose="020F0502020204030204" pitchFamily="34" charset="0"/>
              <a:ea typeface="Calibri" panose="020F0502020204030204" pitchFamily="34" charset="0"/>
              <a:cs typeface="Times New Roman" panose="02020603050405020304" pitchFamily="18" charset="0"/>
            </a:endParaRPr>
          </a:p>
          <a:p>
            <a:endParaRPr lang="en-US" sz="15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0698559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7A03A-2182-4130-9EA7-A0988B8593F7}"/>
              </a:ext>
            </a:extLst>
          </p:cNvPr>
          <p:cNvSpPr>
            <a:spLocks noGrp="1"/>
          </p:cNvSpPr>
          <p:nvPr>
            <p:ph type="title"/>
          </p:nvPr>
        </p:nvSpPr>
        <p:spPr>
          <a:xfrm>
            <a:off x="609600" y="457203"/>
            <a:ext cx="10972800" cy="677108"/>
          </a:xfrm>
        </p:spPr>
        <p:txBody>
          <a:bodyPr/>
          <a:lstStyle/>
          <a:p>
            <a:r>
              <a:rPr lang="en-US" sz="4400" dirty="0"/>
              <a:t>References</a:t>
            </a:r>
            <a:endParaRPr lang="en-US" dirty="0"/>
          </a:p>
        </p:txBody>
      </p:sp>
      <p:sp>
        <p:nvSpPr>
          <p:cNvPr id="3" name="Content Placeholder 2">
            <a:extLst>
              <a:ext uri="{FF2B5EF4-FFF2-40B4-BE49-F238E27FC236}">
                <a16:creationId xmlns:a16="http://schemas.microsoft.com/office/drawing/2014/main" id="{3BB25557-5863-4E61-9715-9E4700F66698}"/>
              </a:ext>
            </a:extLst>
          </p:cNvPr>
          <p:cNvSpPr>
            <a:spLocks noGrp="1"/>
          </p:cNvSpPr>
          <p:nvPr>
            <p:ph idx="1"/>
          </p:nvPr>
        </p:nvSpPr>
        <p:spPr/>
        <p:txBody>
          <a:bodyPr/>
          <a:lstStyle/>
          <a:p>
            <a:pPr>
              <a:buFont typeface="Wingdings" panose="05000000000000000000" pitchFamily="2" charset="2"/>
              <a:buChar char="ü"/>
            </a:pPr>
            <a:r>
              <a:rPr lang="en-US" sz="2400" dirty="0">
                <a:latin typeface="Calibri" panose="020F0502020204030204" pitchFamily="34" charset="0"/>
                <a:ea typeface="Calibri" panose="020F0502020204030204" pitchFamily="34" charset="0"/>
                <a:cs typeface="Times New Roman" panose="02020603050405020304" pitchFamily="18" charset="0"/>
                <a:hlinkClick r:id="rId2"/>
              </a:rPr>
              <a:t>https://education.ohio.gov/getattachment/Topics/Learning-in-Ohio/Mathematics/Model-Curricula-in-Mathematics/Standards-for-Mathematical-Practice/Math-Practices-Rubric.pdf.aspx?lang=en-US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ü"/>
            </a:pPr>
            <a:r>
              <a:rPr lang="en-US" sz="2400" dirty="0">
                <a:hlinkClick r:id="rId3"/>
              </a:rPr>
              <a:t>http://www.siam.org/Portals/0/Publications/Reports/gaimme-full_color_for_online_viewing.pdf?ver=2018-03-19-115454-057</a:t>
            </a:r>
          </a:p>
          <a:p>
            <a:pPr>
              <a:buFont typeface="Wingdings" panose="05000000000000000000" pitchFamily="2" charset="2"/>
              <a:buChar char="ü"/>
            </a:pPr>
            <a:r>
              <a:rPr lang="en-US" sz="2400" dirty="0">
                <a:hlinkClick r:id="rId4"/>
              </a:rPr>
              <a:t>http://education.ohio.gov/Topics/Learning-in-Ohio/OLS-Graphic-Sections/Learning-Standards</a:t>
            </a:r>
            <a:r>
              <a:rPr lang="en-US" sz="2400" dirty="0"/>
              <a:t> </a:t>
            </a:r>
          </a:p>
          <a:p>
            <a:pPr>
              <a:buFont typeface="Wingdings" panose="05000000000000000000" pitchFamily="2" charset="2"/>
              <a:buChar char="ü"/>
            </a:pPr>
            <a:r>
              <a:rPr lang="en-US" sz="2400" dirty="0">
                <a:solidFill>
                  <a:srgbClr val="0000FF"/>
                </a:solidFill>
                <a:hlinkClick r:id="rId5">
                  <a:extLst>
                    <a:ext uri="{A12FA001-AC4F-418D-AE19-62706E023703}">
                      <ahyp:hlinkClr xmlns:ahyp="http://schemas.microsoft.com/office/drawing/2018/hyperlinkcolor" val="tx"/>
                    </a:ext>
                  </a:extLst>
                </a:hlinkClick>
              </a:rPr>
              <a:t>https://docs.google.com/document/d/1zz8_G_qrdND_Ep2e4zvzICBHcOK_r61vfuwcHnP0oJk/edit</a:t>
            </a:r>
            <a:endParaRPr lang="en-US" sz="2400" dirty="0"/>
          </a:p>
          <a:p>
            <a:pPr marL="0" indent="0">
              <a:buNone/>
            </a:pPr>
            <a:endParaRPr lang="en-US" sz="2400" dirty="0"/>
          </a:p>
          <a:p>
            <a:pPr marL="0" indent="0">
              <a:buNone/>
            </a:pPr>
            <a:endParaRPr lang="en-US" sz="2800" dirty="0"/>
          </a:p>
        </p:txBody>
      </p:sp>
    </p:spTree>
    <p:extLst>
      <p:ext uri="{BB962C8B-B14F-4D97-AF65-F5344CB8AC3E}">
        <p14:creationId xmlns:p14="http://schemas.microsoft.com/office/powerpoint/2010/main" val="10825570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7657C-6248-49C8-A6CB-EBB33D23BDEC}"/>
              </a:ext>
            </a:extLst>
          </p:cNvPr>
          <p:cNvSpPr>
            <a:spLocks noGrp="1"/>
          </p:cNvSpPr>
          <p:nvPr>
            <p:ph type="title"/>
          </p:nvPr>
        </p:nvSpPr>
        <p:spPr>
          <a:xfrm>
            <a:off x="112889" y="457203"/>
            <a:ext cx="11923889" cy="641201"/>
          </a:xfrm>
          <a:solidFill>
            <a:schemeClr val="bg1"/>
          </a:solidFill>
          <a:ln w="57150">
            <a:solidFill>
              <a:srgbClr val="040284"/>
            </a:solidFill>
          </a:ln>
        </p:spPr>
        <p:txBody>
          <a:bodyPr/>
          <a:lstStyle/>
          <a:p>
            <a:r>
              <a:rPr lang="en-US" dirty="0"/>
              <a:t>Resource Links</a:t>
            </a:r>
          </a:p>
        </p:txBody>
      </p:sp>
      <p:sp>
        <p:nvSpPr>
          <p:cNvPr id="3" name="Content Placeholder 2">
            <a:extLst>
              <a:ext uri="{FF2B5EF4-FFF2-40B4-BE49-F238E27FC236}">
                <a16:creationId xmlns:a16="http://schemas.microsoft.com/office/drawing/2014/main" id="{3E9F5D12-542F-4615-8C9A-FC7D49E2FCAA}"/>
              </a:ext>
            </a:extLst>
          </p:cNvPr>
          <p:cNvSpPr>
            <a:spLocks noGrp="1"/>
          </p:cNvSpPr>
          <p:nvPr>
            <p:ph idx="1"/>
          </p:nvPr>
        </p:nvSpPr>
        <p:spPr>
          <a:xfrm>
            <a:off x="666488" y="1784289"/>
            <a:ext cx="7226475" cy="3289422"/>
          </a:xfrm>
          <a:solidFill>
            <a:schemeClr val="bg1"/>
          </a:solidFill>
          <a:ln>
            <a:noFill/>
          </a:ln>
        </p:spPr>
        <p:txBody>
          <a:bodyPr/>
          <a:lstStyle/>
          <a:p>
            <a:pPr marL="0" indent="0">
              <a:lnSpc>
                <a:spcPct val="150000"/>
              </a:lnSpc>
              <a:spcBef>
                <a:spcPts val="0"/>
              </a:spcBef>
              <a:buNone/>
            </a:pPr>
            <a:r>
              <a:rPr lang="en-US" sz="3333" u="sng" dirty="0">
                <a:solidFill>
                  <a:srgbClr val="0000FF"/>
                </a:solidFill>
                <a:hlinkClick r:id="rId3">
                  <a:extLst>
                    <a:ext uri="{A12FA001-AC4F-418D-AE19-62706E023703}">
                      <ahyp:hlinkClr xmlns:ahyp="http://schemas.microsoft.com/office/drawing/2018/hyperlinkcolor" val="tx"/>
                    </a:ext>
                  </a:extLst>
                </a:hlinkClick>
              </a:rPr>
              <a:t>Standards for Mathematical Practice</a:t>
            </a:r>
            <a:endParaRPr lang="en-US" sz="3333" dirty="0">
              <a:solidFill>
                <a:srgbClr val="0000FF"/>
              </a:solidFill>
            </a:endParaRPr>
          </a:p>
          <a:p>
            <a:pPr marL="42332" indent="0">
              <a:lnSpc>
                <a:spcPct val="150000"/>
              </a:lnSpc>
              <a:spcBef>
                <a:spcPts val="0"/>
              </a:spcBef>
              <a:buClr>
                <a:srgbClr val="000000"/>
              </a:buClr>
              <a:buSzPts val="2800"/>
              <a:buNone/>
            </a:pPr>
            <a:r>
              <a:rPr lang="en-US" sz="3333" u="sng" dirty="0">
                <a:solidFill>
                  <a:srgbClr val="0000FF"/>
                </a:solidFill>
                <a:hlinkClick r:id="rId4">
                  <a:extLst>
                    <a:ext uri="{A12FA001-AC4F-418D-AE19-62706E023703}">
                      <ahyp:hlinkClr xmlns:ahyp="http://schemas.microsoft.com/office/drawing/2018/hyperlinkcolor" val="tx"/>
                    </a:ext>
                  </a:extLst>
                </a:hlinkClick>
              </a:rPr>
              <a:t>Kindergarten - Grade 5 </a:t>
            </a:r>
            <a:endParaRPr lang="en-US" sz="3333" dirty="0">
              <a:solidFill>
                <a:srgbClr val="0000FF"/>
              </a:solidFill>
            </a:endParaRPr>
          </a:p>
          <a:p>
            <a:pPr marL="42332" indent="0">
              <a:lnSpc>
                <a:spcPct val="150000"/>
              </a:lnSpc>
              <a:spcBef>
                <a:spcPts val="0"/>
              </a:spcBef>
              <a:buClr>
                <a:srgbClr val="000000"/>
              </a:buClr>
              <a:buSzPts val="2800"/>
              <a:buNone/>
            </a:pPr>
            <a:r>
              <a:rPr lang="en-US" sz="3333" u="sng" dirty="0">
                <a:solidFill>
                  <a:srgbClr val="0000FF"/>
                </a:solidFill>
                <a:hlinkClick r:id="rId5">
                  <a:extLst>
                    <a:ext uri="{A12FA001-AC4F-418D-AE19-62706E023703}">
                      <ahyp:hlinkClr xmlns:ahyp="http://schemas.microsoft.com/office/drawing/2018/hyperlinkcolor" val="tx"/>
                    </a:ext>
                  </a:extLst>
                </a:hlinkClick>
              </a:rPr>
              <a:t>Grades 6-8 </a:t>
            </a:r>
            <a:endParaRPr lang="en-US" sz="3333" dirty="0">
              <a:solidFill>
                <a:srgbClr val="0000FF"/>
              </a:solidFill>
            </a:endParaRPr>
          </a:p>
          <a:p>
            <a:pPr marL="42332" indent="0">
              <a:lnSpc>
                <a:spcPct val="150000"/>
              </a:lnSpc>
              <a:spcBef>
                <a:spcPts val="0"/>
              </a:spcBef>
              <a:buClr>
                <a:srgbClr val="000000"/>
              </a:buClr>
              <a:buSzPts val="2800"/>
              <a:buNone/>
            </a:pPr>
            <a:r>
              <a:rPr lang="en-US" sz="3333" u="sng" dirty="0">
                <a:solidFill>
                  <a:srgbClr val="0000FF"/>
                </a:solidFill>
                <a:hlinkClick r:id="rId6">
                  <a:extLst>
                    <a:ext uri="{A12FA001-AC4F-418D-AE19-62706E023703}">
                      <ahyp:hlinkClr xmlns:ahyp="http://schemas.microsoft.com/office/drawing/2018/hyperlinkcolor" val="tx"/>
                    </a:ext>
                  </a:extLst>
                </a:hlinkClick>
              </a:rPr>
              <a:t>High School</a:t>
            </a:r>
            <a:r>
              <a:rPr lang="en-US" sz="3333" dirty="0">
                <a:solidFill>
                  <a:srgbClr val="0000FF"/>
                </a:solidFill>
              </a:rPr>
              <a:t> </a:t>
            </a:r>
            <a:endParaRPr lang="en-US" sz="3667" dirty="0">
              <a:solidFill>
                <a:srgbClr val="0000FF"/>
              </a:solidFill>
            </a:endParaRPr>
          </a:p>
        </p:txBody>
      </p:sp>
      <p:pic>
        <p:nvPicPr>
          <p:cNvPr id="16" name="Picture 2" descr="ThinkstockPhotos-468905363.jpg">
            <a:extLst>
              <a:ext uri="{FF2B5EF4-FFF2-40B4-BE49-F238E27FC236}">
                <a16:creationId xmlns:a16="http://schemas.microsoft.com/office/drawing/2014/main" id="{5945EE0E-2043-4AF5-A186-87A19A3CB2B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6752135" y="3549040"/>
            <a:ext cx="4773378" cy="2505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7687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A34411-4D09-4967-B4CA-C793B1B9F6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1" name="Group 30">
            <a:extLst>
              <a:ext uri="{FF2B5EF4-FFF2-40B4-BE49-F238E27FC236}">
                <a16:creationId xmlns:a16="http://schemas.microsoft.com/office/drawing/2014/main" id="{4BEFA827-744B-4151-A6E9-6435976C17F1}"/>
              </a:ext>
            </a:extLst>
          </p:cNvPr>
          <p:cNvGrpSpPr/>
          <p:nvPr/>
        </p:nvGrpSpPr>
        <p:grpSpPr>
          <a:xfrm>
            <a:off x="0" y="199104"/>
            <a:ext cx="12192000" cy="1374058"/>
            <a:chOff x="-8320820" y="-1161921"/>
            <a:chExt cx="14630400" cy="1648870"/>
          </a:xfrm>
        </p:grpSpPr>
        <p:sp>
          <p:nvSpPr>
            <p:cNvPr id="32" name="Rectangle 31">
              <a:extLst>
                <a:ext uri="{FF2B5EF4-FFF2-40B4-BE49-F238E27FC236}">
                  <a16:creationId xmlns:a16="http://schemas.microsoft.com/office/drawing/2014/main" id="{73DDDD70-45EC-4AC8-9ABC-41578EDA71F4}"/>
                </a:ext>
              </a:extLst>
            </p:cNvPr>
            <p:cNvSpPr/>
            <p:nvPr/>
          </p:nvSpPr>
          <p:spPr>
            <a:xfrm>
              <a:off x="-8320820" y="-1143027"/>
              <a:ext cx="14630400" cy="16299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a:defRPr/>
              </a:pPr>
              <a:endParaRPr lang="en-US" sz="1500" dirty="0">
                <a:solidFill>
                  <a:prstClr val="white"/>
                </a:solidFill>
                <a:latin typeface="Calibri"/>
              </a:endParaRPr>
            </a:p>
          </p:txBody>
        </p:sp>
        <p:pic>
          <p:nvPicPr>
            <p:cNvPr id="33" name="Picture 32">
              <a:extLst>
                <a:ext uri="{FF2B5EF4-FFF2-40B4-BE49-F238E27FC236}">
                  <a16:creationId xmlns:a16="http://schemas.microsoft.com/office/drawing/2014/main" id="{9A8BD71C-7933-4E8E-8A77-A590077F34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195330" y="-1102194"/>
              <a:ext cx="942711" cy="1054970"/>
            </a:xfrm>
            <a:prstGeom prst="rect">
              <a:avLst/>
            </a:prstGeom>
          </p:spPr>
        </p:pic>
        <p:pic>
          <p:nvPicPr>
            <p:cNvPr id="34" name="Picture 33">
              <a:extLst>
                <a:ext uri="{FF2B5EF4-FFF2-40B4-BE49-F238E27FC236}">
                  <a16:creationId xmlns:a16="http://schemas.microsoft.com/office/drawing/2014/main" id="{D08CAC0A-4D26-4A31-80B7-D937DABAF8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6552" y="-911534"/>
              <a:ext cx="828603" cy="673649"/>
            </a:xfrm>
            <a:prstGeom prst="rect">
              <a:avLst/>
            </a:prstGeom>
          </p:spPr>
        </p:pic>
        <p:pic>
          <p:nvPicPr>
            <p:cNvPr id="35" name="Picture 34" descr="facebook-logo.jpg">
              <a:extLst>
                <a:ext uri="{FF2B5EF4-FFF2-40B4-BE49-F238E27FC236}">
                  <a16:creationId xmlns:a16="http://schemas.microsoft.com/office/drawing/2014/main" id="{67A9FA1F-CA0D-4478-A74B-A3A771A86F3B}"/>
                </a:ext>
              </a:extLst>
            </p:cNvPr>
            <p:cNvPicPr>
              <a:picLocks noChangeAspect="1"/>
            </p:cNvPicPr>
            <p:nvPr/>
          </p:nvPicPr>
          <p:blipFill>
            <a:blip r:embed="rId6"/>
            <a:stretch>
              <a:fillRect/>
            </a:stretch>
          </p:blipFill>
          <p:spPr>
            <a:xfrm>
              <a:off x="234993" y="-881825"/>
              <a:ext cx="1403066" cy="556550"/>
            </a:xfrm>
            <a:prstGeom prst="rect">
              <a:avLst/>
            </a:prstGeom>
          </p:spPr>
        </p:pic>
        <p:pic>
          <p:nvPicPr>
            <p:cNvPr id="36" name="Picture 35">
              <a:extLst>
                <a:ext uri="{FF2B5EF4-FFF2-40B4-BE49-F238E27FC236}">
                  <a16:creationId xmlns:a16="http://schemas.microsoft.com/office/drawing/2014/main" id="{44DD12A0-ACC3-4000-BF3B-43DABD424802}"/>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480308" y="-1161921"/>
              <a:ext cx="1104419" cy="1263911"/>
            </a:xfrm>
            <a:prstGeom prst="rect">
              <a:avLst/>
            </a:prstGeom>
          </p:spPr>
        </p:pic>
        <p:pic>
          <p:nvPicPr>
            <p:cNvPr id="37" name="Picture 36">
              <a:extLst>
                <a:ext uri="{FF2B5EF4-FFF2-40B4-BE49-F238E27FC236}">
                  <a16:creationId xmlns:a16="http://schemas.microsoft.com/office/drawing/2014/main" id="{7536B639-AB7D-447A-8E7D-AD34C7664815}"/>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288270" y="-1118118"/>
              <a:ext cx="1104419" cy="1011902"/>
            </a:xfrm>
            <a:prstGeom prst="rect">
              <a:avLst/>
            </a:prstGeom>
          </p:spPr>
        </p:pic>
      </p:grpSp>
      <p:sp>
        <p:nvSpPr>
          <p:cNvPr id="38" name="Rectangle 37">
            <a:extLst>
              <a:ext uri="{FF2B5EF4-FFF2-40B4-BE49-F238E27FC236}">
                <a16:creationId xmlns:a16="http://schemas.microsoft.com/office/drawing/2014/main" id="{2E6DAB87-C0D2-4092-A628-CE71F5CBD5E6}"/>
              </a:ext>
            </a:extLst>
          </p:cNvPr>
          <p:cNvSpPr/>
          <p:nvPr/>
        </p:nvSpPr>
        <p:spPr>
          <a:xfrm>
            <a:off x="2291426" y="1083327"/>
            <a:ext cx="7609149" cy="784830"/>
          </a:xfrm>
          <a:prstGeom prst="rect">
            <a:avLst/>
          </a:prstGeom>
          <a:noFill/>
        </p:spPr>
        <p:txBody>
          <a:bodyPr wrap="square">
            <a:spAutoFit/>
          </a:bodyPr>
          <a:lstStyle/>
          <a:p>
            <a:pPr algn="ctr" defTabSz="380985">
              <a:spcBef>
                <a:spcPct val="0"/>
              </a:spcBef>
              <a:defRPr/>
            </a:pPr>
            <a:r>
              <a:rPr lang="en-US" sz="4500" b="1" dirty="0">
                <a:solidFill>
                  <a:srgbClr val="525051"/>
                </a:solidFill>
                <a:effectLst>
                  <a:outerShdw blurRad="38100" dist="38100" dir="2700000" algn="tl">
                    <a:srgbClr val="000000">
                      <a:alpha val="43137"/>
                    </a:srgbClr>
                  </a:outerShdw>
                </a:effectLst>
                <a:latin typeface="Arial"/>
                <a:cs typeface="Arial"/>
              </a:rPr>
              <a:t>@OHEducation</a:t>
            </a:r>
          </a:p>
        </p:txBody>
      </p:sp>
      <p:sp>
        <p:nvSpPr>
          <p:cNvPr id="39" name="Oval 38">
            <a:extLst>
              <a:ext uri="{FF2B5EF4-FFF2-40B4-BE49-F238E27FC236}">
                <a16:creationId xmlns:a16="http://schemas.microsoft.com/office/drawing/2014/main" id="{EFC96C36-E9C0-47A2-91C0-921C843A8058}"/>
              </a:ext>
            </a:extLst>
          </p:cNvPr>
          <p:cNvSpPr/>
          <p:nvPr/>
        </p:nvSpPr>
        <p:spPr>
          <a:xfrm>
            <a:off x="3234560" y="1316037"/>
            <a:ext cx="403295" cy="36476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a:defRPr/>
            </a:pPr>
            <a:endParaRPr lang="en-US" sz="1500">
              <a:solidFill>
                <a:prstClr val="white"/>
              </a:solidFill>
              <a:latin typeface="Calibri"/>
            </a:endParaRPr>
          </a:p>
        </p:txBody>
      </p:sp>
      <p:sp>
        <p:nvSpPr>
          <p:cNvPr id="40" name="Oval 39">
            <a:extLst>
              <a:ext uri="{FF2B5EF4-FFF2-40B4-BE49-F238E27FC236}">
                <a16:creationId xmlns:a16="http://schemas.microsoft.com/office/drawing/2014/main" id="{A73FBE28-6D4C-4D5E-BE7F-10C535C89B8F}"/>
              </a:ext>
            </a:extLst>
          </p:cNvPr>
          <p:cNvSpPr/>
          <p:nvPr/>
        </p:nvSpPr>
        <p:spPr>
          <a:xfrm>
            <a:off x="9005278" y="1345051"/>
            <a:ext cx="403295" cy="36476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a:defRPr/>
            </a:pPr>
            <a:endParaRPr lang="en-US" sz="1500">
              <a:solidFill>
                <a:prstClr val="white"/>
              </a:solidFill>
              <a:latin typeface="Calibri"/>
            </a:endParaRPr>
          </a:p>
        </p:txBody>
      </p:sp>
    </p:spTree>
    <p:extLst>
      <p:ext uri="{BB962C8B-B14F-4D97-AF65-F5344CB8AC3E}">
        <p14:creationId xmlns:p14="http://schemas.microsoft.com/office/powerpoint/2010/main" val="29180466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66E71DA-7580-47F9-B5E4-57841D6F8C8E}"/>
              </a:ext>
            </a:extLst>
          </p:cNvPr>
          <p:cNvSpPr/>
          <p:nvPr/>
        </p:nvSpPr>
        <p:spPr>
          <a:xfrm>
            <a:off x="5931241" y="956868"/>
            <a:ext cx="5539218" cy="5106103"/>
          </a:xfrm>
          <a:prstGeom prst="ellipse">
            <a:avLst/>
          </a:prstGeom>
          <a:solidFill>
            <a:schemeClr val="bg1">
              <a:lumMod val="95000"/>
              <a:alpha val="6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457159"/>
            <a:r>
              <a:rPr lang="en-US" sz="2333" b="1" dirty="0">
                <a:solidFill>
                  <a:prstClr val="black"/>
                </a:solidFill>
                <a:latin typeface="Arial" panose="020B0604020202020204" pitchFamily="34" charset="0"/>
                <a:cs typeface="Arial" panose="020B0604020202020204" pitchFamily="34" charset="0"/>
              </a:rPr>
              <a:t>Our Vision</a:t>
            </a:r>
          </a:p>
          <a:p>
            <a:pPr marL="178587" indent="-178587" algn="ctr" defTabSz="457159">
              <a:buFont typeface="Arial" panose="020B0604020202020204" pitchFamily="34" charset="0"/>
              <a:buChar char="•"/>
            </a:pPr>
            <a:endParaRPr lang="en-US" sz="2333" dirty="0">
              <a:solidFill>
                <a:prstClr val="black"/>
              </a:solidFill>
              <a:latin typeface="Arial" panose="020B0604020202020204" pitchFamily="34" charset="0"/>
              <a:cs typeface="Arial" panose="020B0604020202020204" pitchFamily="34" charset="0"/>
            </a:endParaRPr>
          </a:p>
          <a:p>
            <a:pPr algn="ctr" defTabSz="457159"/>
            <a:r>
              <a:rPr lang="en-US" sz="2333" dirty="0">
                <a:solidFill>
                  <a:prstClr val="black"/>
                </a:solidFill>
                <a:latin typeface="Arial" panose="020B0604020202020204" pitchFamily="34" charset="0"/>
                <a:cs typeface="Arial" panose="020B0604020202020204" pitchFamily="34" charset="0"/>
              </a:rPr>
              <a:t>In Ohio, </a:t>
            </a:r>
            <a:r>
              <a:rPr lang="en-US" sz="2333" b="1" i="1" dirty="0">
                <a:solidFill>
                  <a:srgbClr val="73A5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each child is</a:t>
            </a:r>
            <a:r>
              <a:rPr lang="en-US" sz="2333" b="1" dirty="0">
                <a:solidFill>
                  <a:prstClr val="black"/>
                </a:solidFill>
                <a:latin typeface="Arial" panose="020B0604020202020204" pitchFamily="34" charset="0"/>
                <a:cs typeface="Arial" panose="020B0604020202020204" pitchFamily="34" charset="0"/>
              </a:rPr>
              <a:t> </a:t>
            </a:r>
            <a:r>
              <a:rPr lang="en-US" sz="2333" b="1" i="1" dirty="0">
                <a:solidFill>
                  <a:srgbClr val="700D1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challenged</a:t>
            </a:r>
            <a:r>
              <a:rPr lang="en-US" sz="2333" dirty="0">
                <a:solidFill>
                  <a:prstClr val="black"/>
                </a:solidFill>
                <a:latin typeface="Arial" panose="020B0604020202020204" pitchFamily="34" charset="0"/>
                <a:cs typeface="Arial" panose="020B0604020202020204" pitchFamily="34" charset="0"/>
              </a:rPr>
              <a:t> to discover and learn, </a:t>
            </a:r>
            <a:r>
              <a:rPr lang="en-US" sz="2333" b="1" i="1" dirty="0">
                <a:solidFill>
                  <a:srgbClr val="D19D1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prepared</a:t>
            </a:r>
            <a:r>
              <a:rPr lang="en-US" sz="2333" dirty="0">
                <a:solidFill>
                  <a:prstClr val="black"/>
                </a:solidFill>
                <a:latin typeface="Arial" panose="020B0604020202020204" pitchFamily="34" charset="0"/>
                <a:cs typeface="Arial" panose="020B0604020202020204" pitchFamily="34" charset="0"/>
              </a:rPr>
              <a:t> to pursue</a:t>
            </a:r>
          </a:p>
          <a:p>
            <a:pPr algn="ctr" defTabSz="457159"/>
            <a:r>
              <a:rPr lang="en-US" sz="2333" dirty="0">
                <a:solidFill>
                  <a:prstClr val="black"/>
                </a:solidFill>
                <a:latin typeface="Arial" panose="020B0604020202020204" pitchFamily="34" charset="0"/>
                <a:cs typeface="Arial" panose="020B0604020202020204" pitchFamily="34" charset="0"/>
              </a:rPr>
              <a:t>a fulfilling post-high school path and </a:t>
            </a:r>
            <a:r>
              <a:rPr lang="en-US" sz="2333" b="1" i="1" dirty="0">
                <a:solidFill>
                  <a:srgbClr val="94AF2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empowered</a:t>
            </a:r>
            <a:r>
              <a:rPr lang="en-US" sz="2333" dirty="0">
                <a:solidFill>
                  <a:prstClr val="black"/>
                </a:solidFill>
                <a:latin typeface="Arial" panose="020B0604020202020204" pitchFamily="34" charset="0"/>
                <a:cs typeface="Arial" panose="020B0604020202020204" pitchFamily="34" charset="0"/>
              </a:rPr>
              <a:t> to become a resilient,</a:t>
            </a:r>
          </a:p>
          <a:p>
            <a:pPr algn="ctr" defTabSz="457159"/>
            <a:r>
              <a:rPr lang="en-US" sz="2333" dirty="0">
                <a:solidFill>
                  <a:prstClr val="black"/>
                </a:solidFill>
                <a:latin typeface="Arial" panose="020B0604020202020204" pitchFamily="34" charset="0"/>
                <a:cs typeface="Arial" panose="020B0604020202020204" pitchFamily="34" charset="0"/>
              </a:rPr>
              <a:t>lifelong learner who contributes to society.</a:t>
            </a:r>
            <a:endParaRPr lang="en-US" sz="2333" b="1" i="1" dirty="0">
              <a:solidFill>
                <a:prstClr val="white"/>
              </a:solidFill>
              <a:latin typeface="Calibri"/>
            </a:endParaRPr>
          </a:p>
        </p:txBody>
      </p:sp>
      <p:pic>
        <p:nvPicPr>
          <p:cNvPr id="5" name="Picture 4">
            <a:extLst>
              <a:ext uri="{FF2B5EF4-FFF2-40B4-BE49-F238E27FC236}">
                <a16:creationId xmlns:a16="http://schemas.microsoft.com/office/drawing/2014/main" id="{2274E2A6-B599-4A23-BD8C-9047A64C6E0D}"/>
              </a:ext>
            </a:extLst>
          </p:cNvPr>
          <p:cNvPicPr>
            <a:picLocks noChangeAspect="1"/>
          </p:cNvPicPr>
          <p:nvPr/>
        </p:nvPicPr>
        <p:blipFill>
          <a:blip r:embed="rId3"/>
          <a:stretch>
            <a:fillRect/>
          </a:stretch>
        </p:blipFill>
        <p:spPr>
          <a:xfrm>
            <a:off x="972758" y="1045182"/>
            <a:ext cx="3686686" cy="4767637"/>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B8264BB6-14A6-4754-9DE2-44764BA2126C}"/>
              </a:ext>
            </a:extLst>
          </p:cNvPr>
          <p:cNvSpPr>
            <a:spLocks noGrp="1"/>
          </p:cNvSpPr>
          <p:nvPr>
            <p:ph type="title"/>
          </p:nvPr>
        </p:nvSpPr>
        <p:spPr>
          <a:xfrm>
            <a:off x="0" y="315667"/>
            <a:ext cx="12192000" cy="641201"/>
          </a:xfrm>
          <a:solidFill>
            <a:schemeClr val="bg1"/>
          </a:solidFill>
          <a:ln w="38100">
            <a:noFill/>
          </a:ln>
        </p:spPr>
        <p:txBody>
          <a:bodyPr/>
          <a:lstStyle/>
          <a:p>
            <a:r>
              <a:rPr lang="en-US" dirty="0">
                <a:solidFill>
                  <a:srgbClr val="CD0920"/>
                </a:solidFill>
              </a:rPr>
              <a:t>Each Child Our Future</a:t>
            </a:r>
          </a:p>
        </p:txBody>
      </p:sp>
    </p:spTree>
    <p:extLst>
      <p:ext uri="{BB962C8B-B14F-4D97-AF65-F5344CB8AC3E}">
        <p14:creationId xmlns:p14="http://schemas.microsoft.com/office/powerpoint/2010/main" val="27167998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A2AD4-D825-42DA-82F0-876169CDC411}"/>
              </a:ext>
            </a:extLst>
          </p:cNvPr>
          <p:cNvSpPr>
            <a:spLocks noGrp="1"/>
          </p:cNvSpPr>
          <p:nvPr>
            <p:ph type="title"/>
          </p:nvPr>
        </p:nvSpPr>
        <p:spPr>
          <a:xfrm>
            <a:off x="609600" y="457204"/>
            <a:ext cx="10972800" cy="641201"/>
          </a:xfrm>
        </p:spPr>
        <p:txBody>
          <a:bodyPr/>
          <a:lstStyle/>
          <a:p>
            <a:r>
              <a:rPr lang="en-US" dirty="0"/>
              <a:t>Why Math?</a:t>
            </a:r>
          </a:p>
        </p:txBody>
      </p:sp>
      <p:sp>
        <p:nvSpPr>
          <p:cNvPr id="3" name="Content Placeholder 2">
            <a:extLst>
              <a:ext uri="{FF2B5EF4-FFF2-40B4-BE49-F238E27FC236}">
                <a16:creationId xmlns:a16="http://schemas.microsoft.com/office/drawing/2014/main" id="{83381A87-C566-4AC9-B561-224B38A00B7B}"/>
              </a:ext>
            </a:extLst>
          </p:cNvPr>
          <p:cNvSpPr>
            <a:spLocks noGrp="1"/>
          </p:cNvSpPr>
          <p:nvPr>
            <p:ph idx="1"/>
          </p:nvPr>
        </p:nvSpPr>
        <p:spPr>
          <a:xfrm>
            <a:off x="609600" y="2091071"/>
            <a:ext cx="10972800" cy="2493286"/>
          </a:xfrm>
        </p:spPr>
        <p:txBody>
          <a:bodyPr/>
          <a:lstStyle/>
          <a:p>
            <a:r>
              <a:rPr lang="en-US" dirty="0"/>
              <a:t>Understand and critique the world</a:t>
            </a:r>
          </a:p>
          <a:p>
            <a:r>
              <a:rPr lang="en-US" dirty="0"/>
              <a:t>Cultivate wonder, joy and beauty</a:t>
            </a:r>
          </a:p>
          <a:p>
            <a:r>
              <a:rPr lang="en-US" dirty="0"/>
              <a:t>Expand professional opportunities </a:t>
            </a:r>
          </a:p>
          <a:p>
            <a:r>
              <a:rPr lang="en-US" dirty="0"/>
              <a:t>Foster analytical way of thinking</a:t>
            </a:r>
          </a:p>
          <a:p>
            <a:endParaRPr lang="en-US" dirty="0"/>
          </a:p>
          <a:p>
            <a:endParaRPr lang="en-US" dirty="0"/>
          </a:p>
          <a:p>
            <a:endParaRPr lang="en-US" dirty="0"/>
          </a:p>
        </p:txBody>
      </p:sp>
      <p:sp>
        <p:nvSpPr>
          <p:cNvPr id="6" name="Oval 5">
            <a:extLst>
              <a:ext uri="{FF2B5EF4-FFF2-40B4-BE49-F238E27FC236}">
                <a16:creationId xmlns:a16="http://schemas.microsoft.com/office/drawing/2014/main" id="{0EBC647B-D832-4AFB-8CEE-2ABD8A06E21D}"/>
              </a:ext>
            </a:extLst>
          </p:cNvPr>
          <p:cNvSpPr/>
          <p:nvPr/>
        </p:nvSpPr>
        <p:spPr>
          <a:xfrm>
            <a:off x="7487093" y="960895"/>
            <a:ext cx="4323907" cy="481997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141"/>
            <a:r>
              <a:rPr lang="en-US" sz="2400" dirty="0">
                <a:solidFill>
                  <a:prstClr val="black"/>
                </a:solidFill>
                <a:latin typeface="Arial" panose="020B0604020202020204" pitchFamily="34" charset="0"/>
                <a:cs typeface="Arial" panose="020B0604020202020204" pitchFamily="34" charset="0"/>
              </a:rPr>
              <a:t>“How can it be that mathematics, being after all a product of human thought independent of experience, is so admirably adopted to the objects of reality?”</a:t>
            </a:r>
          </a:p>
          <a:p>
            <a:pPr algn="ctr" defTabSz="457141"/>
            <a:r>
              <a:rPr lang="en-US" sz="2400" dirty="0">
                <a:solidFill>
                  <a:prstClr val="black"/>
                </a:solidFill>
                <a:latin typeface="Arial" panose="020B0604020202020204" pitchFamily="34" charset="0"/>
                <a:cs typeface="Arial" panose="020B0604020202020204" pitchFamily="34" charset="0"/>
              </a:rPr>
              <a:t>(Einstein 1928, p.28)</a:t>
            </a:r>
          </a:p>
        </p:txBody>
      </p:sp>
    </p:spTree>
    <p:extLst>
      <p:ext uri="{BB962C8B-B14F-4D97-AF65-F5344CB8AC3E}">
        <p14:creationId xmlns:p14="http://schemas.microsoft.com/office/powerpoint/2010/main" val="9748285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EB1C8-4519-4855-B172-1EFFCB340AF1}"/>
              </a:ext>
            </a:extLst>
          </p:cNvPr>
          <p:cNvSpPr>
            <a:spLocks noGrp="1"/>
          </p:cNvSpPr>
          <p:nvPr>
            <p:ph type="title"/>
          </p:nvPr>
        </p:nvSpPr>
        <p:spPr/>
        <p:txBody>
          <a:bodyPr/>
          <a:lstStyle/>
          <a:p>
            <a:r>
              <a:rPr lang="en-US" dirty="0"/>
              <a:t>Analytical Way of Thinking</a:t>
            </a:r>
          </a:p>
        </p:txBody>
      </p:sp>
      <p:sp>
        <p:nvSpPr>
          <p:cNvPr id="3" name="Content Placeholder 2">
            <a:extLst>
              <a:ext uri="{FF2B5EF4-FFF2-40B4-BE49-F238E27FC236}">
                <a16:creationId xmlns:a16="http://schemas.microsoft.com/office/drawing/2014/main" id="{A8AE988D-58AD-40D8-8632-2FE8D1949965}"/>
              </a:ext>
            </a:extLst>
          </p:cNvPr>
          <p:cNvSpPr>
            <a:spLocks noGrp="1"/>
          </p:cNvSpPr>
          <p:nvPr>
            <p:ph idx="1"/>
          </p:nvPr>
        </p:nvSpPr>
        <p:spPr>
          <a:xfrm>
            <a:off x="609600" y="1577474"/>
            <a:ext cx="10972800" cy="4205643"/>
          </a:xfrm>
        </p:spPr>
        <p:txBody>
          <a:bodyPr/>
          <a:lstStyle/>
          <a:p>
            <a:r>
              <a:rPr lang="en-US" sz="3333" dirty="0">
                <a:solidFill>
                  <a:srgbClr val="222222"/>
                </a:solidFill>
                <a:latin typeface="Arial" panose="020B0604020202020204" pitchFamily="34" charset="0"/>
                <a:cs typeface="Arial" panose="020B0604020202020204" pitchFamily="34" charset="0"/>
              </a:rPr>
              <a:t>Applies knowledge fluidly and creatively</a:t>
            </a:r>
          </a:p>
          <a:p>
            <a:r>
              <a:rPr lang="en-US" sz="3333" dirty="0">
                <a:solidFill>
                  <a:srgbClr val="222222"/>
                </a:solidFill>
                <a:latin typeface="Arial" panose="020B0604020202020204" pitchFamily="34" charset="0"/>
                <a:cs typeface="Arial" panose="020B0604020202020204" pitchFamily="34" charset="0"/>
              </a:rPr>
              <a:t>Adapts previously mastered definitions and techniques </a:t>
            </a:r>
          </a:p>
          <a:p>
            <a:r>
              <a:rPr lang="en-US" sz="3333" dirty="0">
                <a:solidFill>
                  <a:srgbClr val="222222"/>
                </a:solidFill>
                <a:latin typeface="Arial" panose="020B0604020202020204" pitchFamily="34" charset="0"/>
                <a:cs typeface="Arial" panose="020B0604020202020204" pitchFamily="34" charset="0"/>
              </a:rPr>
              <a:t>Reasons by analogy on similar problems </a:t>
            </a:r>
          </a:p>
          <a:p>
            <a:r>
              <a:rPr lang="en-US" sz="3333" dirty="0">
                <a:solidFill>
                  <a:srgbClr val="222222"/>
                </a:solidFill>
                <a:latin typeface="Arial" panose="020B0604020202020204" pitchFamily="34" charset="0"/>
                <a:cs typeface="Arial" panose="020B0604020202020204" pitchFamily="34" charset="0"/>
              </a:rPr>
              <a:t>Uses known approaches in novel situations</a:t>
            </a:r>
            <a:endParaRPr lang="en-US" sz="3333"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878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3.6|2.3"/>
</p:tagLst>
</file>

<file path=ppt/tags/tag2.xml><?xml version="1.0" encoding="utf-8"?>
<p:tagLst xmlns:a="http://schemas.openxmlformats.org/drawingml/2006/main" xmlns:r="http://schemas.openxmlformats.org/officeDocument/2006/relationships" xmlns:p="http://schemas.openxmlformats.org/presentationml/2006/main">
  <p:tag name="TIMING" val="|16.8|3.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DE_PPT_Template1_June2016" id="{A1BB4F38-F82F-42FE-936C-23E644FEEDAA}" vid="{A681B5FD-263F-4443-8E6D-3417A066592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DE_PPT_Template1_June2016" id="{A1BB4F38-F82F-42FE-936C-23E644FEEDAA}" vid="{A681B5FD-263F-4443-8E6D-3417A066592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338B202DF9D7408EE4E989603ED3F1" ma:contentTypeVersion="23" ma:contentTypeDescription="Create a new document." ma:contentTypeScope="" ma:versionID="e0f5f939e665af56ed5a702b48c42fc5">
  <xsd:schema xmlns:xsd="http://www.w3.org/2001/XMLSchema" xmlns:xs="http://www.w3.org/2001/XMLSchema" xmlns:p="http://schemas.microsoft.com/office/2006/metadata/properties" xmlns:ns2="e862e6cc-25a7-48db-9a41-d7bf78120c8c" xmlns:ns3="3f139343-0308-4228-91b0-b729914d92b9" xmlns:ns4="06a0b0f5-ab3f-4382-8730-459fb424e421" targetNamespace="http://schemas.microsoft.com/office/2006/metadata/properties" ma:root="true" ma:fieldsID="83d20016dbf4402e1c0a5cd413b3f5f7" ns2:_="" ns3:_="" ns4:_="">
    <xsd:import namespace="e862e6cc-25a7-48db-9a41-d7bf78120c8c"/>
    <xsd:import namespace="3f139343-0308-4228-91b0-b729914d92b9"/>
    <xsd:import namespace="06a0b0f5-ab3f-4382-8730-459fb424e42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3:_dlc_DocId" minOccurs="0"/>
                <xsd:element ref="ns3:_dlc_DocIdUrl" minOccurs="0"/>
                <xsd:element ref="ns3:_dlc_DocIdPersistId"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62e6cc-25a7-48db-9a41-d7bf78120c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234c9c0-dc82-4bd3-8448-fd5c6ce0fb7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f139343-0308-4228-91b0-b729914d92b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_dlc_DocId" ma:index="12" nillable="true" ma:displayName="Document ID Value" ma:description="The value of the document ID assigned to this item."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6a0b0f5-ab3f-4382-8730-459fb424e421"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7f2f22f7-2aff-4e7d-a5b2-0f4a34e2cc13}" ma:internalName="TaxCatchAll" ma:showField="CatchAllData" ma:web="3f139343-0308-4228-91b0-b729914d92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3f139343-0308-4228-91b0-b729914d92b9">YHKNPFA7K4PW-264960624-41924</_dlc_DocId>
    <_dlc_DocIdUrl xmlns="3f139343-0308-4228-91b0-b729914d92b9">
      <Url>https://ohiodas.sharepoint.com/sites/EDUOLIS472/_layouts/15/DocIdRedir.aspx?ID=YHKNPFA7K4PW-264960624-41924</Url>
      <Description>YHKNPFA7K4PW-264960624-41924</Description>
    </_dlc_DocIdUrl>
    <lcf76f155ced4ddcb4097134ff3c332f xmlns="e862e6cc-25a7-48db-9a41-d7bf78120c8c">
      <Terms xmlns="http://schemas.microsoft.com/office/infopath/2007/PartnerControls"/>
    </lcf76f155ced4ddcb4097134ff3c332f>
    <TaxCatchAll xmlns="06a0b0f5-ab3f-4382-8730-459fb424e421" xsi:nil="true"/>
  </documentManagement>
</p:properties>
</file>

<file path=customXml/itemProps1.xml><?xml version="1.0" encoding="utf-8"?>
<ds:datastoreItem xmlns:ds="http://schemas.openxmlformats.org/officeDocument/2006/customXml" ds:itemID="{EB02FE8F-50AC-4D5A-9D27-184C2C239108}"/>
</file>

<file path=customXml/itemProps2.xml><?xml version="1.0" encoding="utf-8"?>
<ds:datastoreItem xmlns:ds="http://schemas.openxmlformats.org/officeDocument/2006/customXml" ds:itemID="{4C23A83E-FE9E-4E99-9E3B-076EC79B2CAF}"/>
</file>

<file path=customXml/itemProps3.xml><?xml version="1.0" encoding="utf-8"?>
<ds:datastoreItem xmlns:ds="http://schemas.openxmlformats.org/officeDocument/2006/customXml" ds:itemID="{D55A0919-5E3B-4A9D-8528-EB562B768F25}"/>
</file>

<file path=customXml/itemProps4.xml><?xml version="1.0" encoding="utf-8"?>
<ds:datastoreItem xmlns:ds="http://schemas.openxmlformats.org/officeDocument/2006/customXml" ds:itemID="{B9ECB70A-5579-4298-BE2C-6AF7752C27A7}"/>
</file>

<file path=docProps/app.xml><?xml version="1.0" encoding="utf-8"?>
<Properties xmlns="http://schemas.openxmlformats.org/officeDocument/2006/extended-properties" xmlns:vt="http://schemas.openxmlformats.org/officeDocument/2006/docPropsVTypes">
  <TotalTime>70342</TotalTime>
  <Words>2719</Words>
  <Application>Microsoft Office PowerPoint</Application>
  <PresentationFormat>Widescreen</PresentationFormat>
  <Paragraphs>403</Paragraphs>
  <Slides>64</Slides>
  <Notes>59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64</vt:i4>
      </vt:variant>
    </vt:vector>
  </HeadingPairs>
  <TitlesOfParts>
    <vt:vector size="75" baseType="lpstr">
      <vt:lpstr>Arial</vt:lpstr>
      <vt:lpstr>Calibri</vt:lpstr>
      <vt:lpstr>Cambria Math</vt:lpstr>
      <vt:lpstr>Helvetica Neue</vt:lpstr>
      <vt:lpstr>iStock Maquette</vt:lpstr>
      <vt:lpstr>Lato</vt:lpstr>
      <vt:lpstr>open-sans</vt:lpstr>
      <vt:lpstr>Wingdings</vt:lpstr>
      <vt:lpstr>1_Office Theme</vt:lpstr>
      <vt:lpstr>Office Theme</vt:lpstr>
      <vt:lpstr>2_Office Theme</vt:lpstr>
      <vt:lpstr>Standards for Mathematical Practices</vt:lpstr>
      <vt:lpstr>Welcome</vt:lpstr>
      <vt:lpstr>PowerPoint Presentation</vt:lpstr>
      <vt:lpstr>Virtual Meeting Norms</vt:lpstr>
      <vt:lpstr>Assign yourself </vt:lpstr>
      <vt:lpstr>PowerPoint Presentation</vt:lpstr>
      <vt:lpstr>Each Child Our Future</vt:lpstr>
      <vt:lpstr>Why Math?</vt:lpstr>
      <vt:lpstr>Analytical Way of Thinking</vt:lpstr>
      <vt:lpstr>Developing Analytical Thinking Ability </vt:lpstr>
      <vt:lpstr>Focus, Rigor,   Coherence </vt:lpstr>
      <vt:lpstr>Math Teaching Practices and  Standards for Math Practices</vt:lpstr>
      <vt:lpstr>Standards for Math Practices (SMPs)</vt:lpstr>
      <vt:lpstr>PowerPoint Presentation</vt:lpstr>
      <vt:lpstr>Look for and Express Regularity in Repeated Reasoning</vt:lpstr>
      <vt:lpstr>Why SMP.8? </vt:lpstr>
      <vt:lpstr>SMP.8 is about </vt:lpstr>
      <vt:lpstr>SMP.8 is About </vt:lpstr>
      <vt:lpstr>NCTM.  Catalyzing Change in High School</vt:lpstr>
      <vt:lpstr> SMP.8 and 4-Step Process</vt:lpstr>
      <vt:lpstr>Video: Number of Diagonals  and  4-Step Process</vt:lpstr>
      <vt:lpstr>Breakout Rooms A</vt:lpstr>
      <vt:lpstr>Collatz Conjecture</vt:lpstr>
      <vt:lpstr>Share Out</vt:lpstr>
      <vt:lpstr>Grouping of Standards for Math Practices</vt:lpstr>
      <vt:lpstr>Grouping of Standards for Math Practices</vt:lpstr>
      <vt:lpstr>Look for and Express Regularity in Repeated Reasoning</vt:lpstr>
      <vt:lpstr>Look for and Express Regularity in Repeated Reasoning: Border Problem</vt:lpstr>
      <vt:lpstr>Envisioning Thinking…</vt:lpstr>
      <vt:lpstr>Verbalizing Thinking </vt:lpstr>
      <vt:lpstr>Guessing and       Checking</vt:lpstr>
      <vt:lpstr> Generalizing</vt:lpstr>
      <vt:lpstr>Verifying</vt:lpstr>
      <vt:lpstr>Look for and Express Regularity in Repeated Reasoning: 4-Step Process</vt:lpstr>
      <vt:lpstr>Verification and Equivalence</vt:lpstr>
      <vt:lpstr>PowerPoint Presentation</vt:lpstr>
      <vt:lpstr>Standards for Math Practices</vt:lpstr>
      <vt:lpstr>SMP.7 vs. SMP.8</vt:lpstr>
      <vt:lpstr>Video: How Long is It from the First Bird to the Last? </vt:lpstr>
      <vt:lpstr>Look for and Express Regularity in Repeated Reasoning</vt:lpstr>
      <vt:lpstr>Ohio Learning Standards</vt:lpstr>
      <vt:lpstr>Ohio’s Learning Progressions by Topic</vt:lpstr>
      <vt:lpstr>From Patterns to Functions</vt:lpstr>
      <vt:lpstr>From Patterns to Functions</vt:lpstr>
      <vt:lpstr>PowerPoint Presentation</vt:lpstr>
      <vt:lpstr>SMP 8 Progression K-HS:  Look for and Express Regularity in Repeated Reasoning.</vt:lpstr>
      <vt:lpstr>PowerPoint Presentation</vt:lpstr>
      <vt:lpstr>PowerPoint Presentation</vt:lpstr>
      <vt:lpstr>PowerPoint Presentation</vt:lpstr>
      <vt:lpstr>PowerPoint Presentation</vt:lpstr>
      <vt:lpstr>Breakout Rooms B</vt:lpstr>
      <vt:lpstr>The Djinni’s Offer</vt:lpstr>
      <vt:lpstr>Share Out</vt:lpstr>
      <vt:lpstr>SMP.8: Avenue of Thinking</vt:lpstr>
      <vt:lpstr>NCTM “Look Fors”</vt:lpstr>
      <vt:lpstr>SMP.8: Implementing Standards for Math Practices</vt:lpstr>
      <vt:lpstr>SMP.8: Student Rubric</vt:lpstr>
      <vt:lpstr>PowerPoint Presentation</vt:lpstr>
      <vt:lpstr>Mathematics Questions? </vt:lpstr>
      <vt:lpstr>References</vt:lpstr>
      <vt:lpstr>References</vt:lpstr>
      <vt:lpstr>References</vt:lpstr>
      <vt:lpstr>Resource Links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Look for and express regularity in repeated reasoning</dc:title>
  <dc:creator>Palayeva, Yelena</dc:creator>
  <cp:lastModifiedBy>Palayeva, Yelena</cp:lastModifiedBy>
  <cp:revision>21</cp:revision>
  <dcterms:created xsi:type="dcterms:W3CDTF">2021-04-30T14:38:35Z</dcterms:created>
  <dcterms:modified xsi:type="dcterms:W3CDTF">2022-08-15T14:31:17Z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0x01010096338B202DF9D7408EE4E989603ED3F1</vt:lpwstr>
  </property>
  <property fmtid="{D5CDD505-2E9C-101B-9397-08002B2CF9AE}" pid="3" name="_dlc_DocIdItemGuid">
    <vt:lpwstr>78a2780e-b0ea-4178-917b-0809c7226f6c</vt:lpwstr>
  </property>
</Properties>
</file>