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 id="2147483708" r:id="rId5"/>
    <p:sldMasterId id="2147483715" r:id="rId6"/>
  </p:sldMasterIdLst>
  <p:notesMasterIdLst>
    <p:notesMasterId r:id="rId46"/>
  </p:notesMasterIdLst>
  <p:sldIdLst>
    <p:sldId id="268" r:id="rId7"/>
    <p:sldId id="2147374391" r:id="rId8"/>
    <p:sldId id="1162" r:id="rId9"/>
    <p:sldId id="2147374303" r:id="rId10"/>
    <p:sldId id="2147374428" r:id="rId11"/>
    <p:sldId id="2147374429" r:id="rId12"/>
    <p:sldId id="2147374430" r:id="rId13"/>
    <p:sldId id="2147374431" r:id="rId14"/>
    <p:sldId id="2147374432" r:id="rId15"/>
    <p:sldId id="2147374433" r:id="rId16"/>
    <p:sldId id="2147374434" r:id="rId17"/>
    <p:sldId id="2147374435" r:id="rId18"/>
    <p:sldId id="2147374445" r:id="rId19"/>
    <p:sldId id="1167" r:id="rId20"/>
    <p:sldId id="918" r:id="rId21"/>
    <p:sldId id="2147374398" r:id="rId22"/>
    <p:sldId id="865" r:id="rId23"/>
    <p:sldId id="2147374405" r:id="rId24"/>
    <p:sldId id="313" r:id="rId25"/>
    <p:sldId id="931" r:id="rId26"/>
    <p:sldId id="2147374408" r:id="rId27"/>
    <p:sldId id="2147374409" r:id="rId28"/>
    <p:sldId id="2147374410" r:id="rId29"/>
    <p:sldId id="2147374414" r:id="rId30"/>
    <p:sldId id="1030" r:id="rId31"/>
    <p:sldId id="2147374411" r:id="rId32"/>
    <p:sldId id="2147374412" r:id="rId33"/>
    <p:sldId id="2147374413" r:id="rId34"/>
    <p:sldId id="1034" r:id="rId35"/>
    <p:sldId id="2147374415" r:id="rId36"/>
    <p:sldId id="1033" r:id="rId37"/>
    <p:sldId id="1020" r:id="rId38"/>
    <p:sldId id="1026" r:id="rId39"/>
    <p:sldId id="2147374426" r:id="rId40"/>
    <p:sldId id="2147374446" r:id="rId41"/>
    <p:sldId id="375" r:id="rId42"/>
    <p:sldId id="2147374397" r:id="rId43"/>
    <p:sldId id="264" r:id="rId44"/>
    <p:sldId id="2147374296" r:id="rId45"/>
  </p:sldIdLst>
  <p:sldSz cx="14630400" cy="8229600"/>
  <p:notesSz cx="6858000" cy="9144000"/>
  <p:embeddedFontLst>
    <p:embeddedFont>
      <p:font typeface="Cambria Math" panose="02040503050406030204" pitchFamily="18" charset="0"/>
      <p:regular r:id="rId47"/>
    </p:embeddedFont>
    <p:embeddedFont>
      <p:font typeface="Open Sans" panose="020B0606030504020204" pitchFamily="34" charset="0"/>
      <p:regular r:id="rId48"/>
      <p:bold r:id="rId49"/>
      <p:italic r:id="rId50"/>
      <p:boldItalic r:id="rId51"/>
    </p:embeddedFont>
    <p:embeddedFont>
      <p:font typeface="Rockwell" panose="02060603020205020403" pitchFamily="18" charset="0"/>
      <p:regular r:id="rId52"/>
      <p:bold r:id="rId53"/>
      <p:italic r:id="rId54"/>
      <p:boldItalic r:id="rId55"/>
    </p:embeddedFont>
    <p:embeddedFont>
      <p:font typeface="Source Sans 3" panose="020B0604020202020204" charset="0"/>
      <p:regular r:id="rId56"/>
      <p:bold r:id="rId57"/>
      <p:italic r:id="rId58"/>
      <p:boldItalic r:id="rId59"/>
    </p:embeddedFont>
    <p:embeddedFont>
      <p:font typeface="Source Sans 3 SemiBold" panose="020B0604020202020204" charset="0"/>
      <p:regular r:id="rId60"/>
      <p:bold r:id="rId61"/>
      <p:italic r:id="rId62"/>
      <p:boldItalic r:id="rId63"/>
    </p:embeddedFont>
    <p:embeddedFont>
      <p:font typeface="Source Sans Pro" panose="020B0503030403020204" pitchFamily="34" charset="0"/>
      <p:regular r:id="rId64"/>
      <p:bold r:id="rId65"/>
      <p:italic r:id="rId66"/>
      <p:boldItalic r:id="rId67"/>
    </p:embeddedFont>
    <p:embeddedFont>
      <p:font typeface="Source Sans Pro SemiBold" panose="020B0603030403020204" pitchFamily="34" charset="0"/>
      <p:bold r:id="rId68"/>
      <p:boldItalic r:id="rId69"/>
    </p:embeddedFont>
    <p:embeddedFont>
      <p:font typeface="Tahoma" panose="020B0604030504040204" pitchFamily="34" charset="0"/>
      <p:regular r:id="rId70"/>
      <p:bold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07D95681-A90D-4CBF-94BD-32922B9ACE57}">
          <p14:sldIdLst>
            <p14:sldId id="268"/>
            <p14:sldId id="2147374391"/>
            <p14:sldId id="1162"/>
            <p14:sldId id="2147374303"/>
            <p14:sldId id="2147374428"/>
            <p14:sldId id="2147374429"/>
            <p14:sldId id="2147374430"/>
            <p14:sldId id="2147374431"/>
            <p14:sldId id="2147374432"/>
            <p14:sldId id="2147374433"/>
            <p14:sldId id="2147374434"/>
            <p14:sldId id="2147374435"/>
            <p14:sldId id="2147374445"/>
            <p14:sldId id="1167"/>
            <p14:sldId id="918"/>
            <p14:sldId id="2147374398"/>
            <p14:sldId id="865"/>
            <p14:sldId id="2147374405"/>
            <p14:sldId id="313"/>
            <p14:sldId id="931"/>
            <p14:sldId id="2147374408"/>
            <p14:sldId id="2147374409"/>
            <p14:sldId id="2147374410"/>
            <p14:sldId id="2147374414"/>
            <p14:sldId id="1030"/>
            <p14:sldId id="2147374411"/>
            <p14:sldId id="2147374412"/>
            <p14:sldId id="2147374413"/>
            <p14:sldId id="1034"/>
            <p14:sldId id="2147374415"/>
            <p14:sldId id="1033"/>
            <p14:sldId id="1020"/>
            <p14:sldId id="1026"/>
            <p14:sldId id="2147374426"/>
            <p14:sldId id="2147374446"/>
            <p14:sldId id="375"/>
            <p14:sldId id="2147374397"/>
            <p14:sldId id="264"/>
            <p14:sldId id="2147374296"/>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guide id="3" orient="horz" pos="2592">
          <p15:clr>
            <a:srgbClr val="A4A3A4"/>
          </p15:clr>
        </p15:guide>
        <p15:guide id="4" pos="4656">
          <p15:clr>
            <a:srgbClr val="A4A3A4"/>
          </p15:clr>
        </p15:guide>
      </p15:sldGuideLst>
    </p:ext>
    <p:ext uri="{2D200454-40CA-4A62-9FC3-DE9A4176ACB9}">
      <p15:notes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146" roundtripDataSignature="AMtx7mhNMavOd8sp/d9ui1uh9nf/ogiGY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1E770E-C70C-B08D-C1A4-DFA2D1931B33}" name="Sailer Agnew, Elizabeth" initials="SE" userId="S::10120472@id.ohio.gov::e6c48171-2f80-4b5c-8e03-6defe1c38046" providerId="AD"/>
  <p188:author id="{1968A012-FB51-74E1-8910-48DCC56083DA}" name="Moore, Annika" initials="MA" userId="S::10115489@id.ohio.gov::6d3382c4-2b45-4c2b-995e-523e276b17d2" providerId="AD"/>
  <p188:author id="{60B0671F-2632-F9E7-4574-7B177F54113B}" name="Bickley, Brian" initials="BB" userId="S::10131609@id.ohio.gov::80b35a4b-1e3c-43bc-87c5-a81907ca593e" providerId="AD"/>
  <p188:author id="{621E004B-9B86-C512-3BA6-03D4BDEC25E7}" name="Rogers, Hannah" initials="" userId="S::10219091@id.ohio.gov::5eeb9141-5d6a-4826-bf70-8bbc969680a2" providerId="AD"/>
  <p188:author id="{CA14D25F-FB5A-90E6-CB2E-AAB1747D7830}" name="Hunter, Lydia" initials="LH" userId="S::10160213@id.ohio.gov::573b265c-48c6-4dc2-8a35-60c4771fcf27" providerId="AD"/>
  <p188:author id="{4454A990-FA4D-D715-860B-879A7083B6BC}" name="Deems, Robin" initials="RD" userId="S::10181447@id.ohio.gov::7e0962b1-0df2-4bdc-b55b-82abdf33a223" providerId="AD"/>
  <p188:author id="{8469BA9D-199A-C913-2B6F-90B0F276FCEC}" name="Hankins, Jessee" initials="HJ" userId="S::10225055@id.ohio.gov::d4415f3b-f0c5-4f10-b6b0-498dbb6b6ba2" providerId="AD"/>
  <p188:author id="{A7A18FA5-5BC7-D0F9-73F2-3F38FFA48FF1}" name="Wertz, Ryan" initials="RW" userId="S::10038029@id.ohio.gov::b663372c-6943-4c5f-ab23-ec7fb44e4c06" providerId="AD"/>
  <p188:author id="{554DFBA9-CB29-F8E2-6B64-7AAD5EF40A4C}" name="Wiseman, John" initials="JW" userId="S::10127214@id.ohio.gov::59ff8590-cf84-4c2a-8a9f-222117982fc1" providerId="AD"/>
  <p188:author id="{5A82B9BC-045E-8F27-F5CE-848306806633}" name="Holmes, Catherine" initials="HC" userId="S::10079917@id.ohio.gov::11066223-7175-4d6b-971b-3138682a8d07" providerId="AD"/>
  <p188:author id="{C86417BD-5BE2-2529-330B-63E5449237C9}" name="Jones, Wendy" initials="WJ" userId="S::10216157@id.ohio.gov::af5efcdb-a1d7-4be3-abc9-34901eabaf26" providerId="AD"/>
  <p188:author id="{CF1EF5CD-78C7-FBCF-A147-3B8D631B5C20}" name="Martinez, Kerry" initials="KM" userId="S::10123993@id.ohio.gov::dc2e05c6-6419-4472-b04d-0a0af21831d2" providerId="AD"/>
  <p188:author id="{2DC6A7E5-7E0A-D68F-6966-C8F08DB6E53D}" name="Castellaneta, Teresa" initials="TC" userId="S::10197685@id.ohio.gov::2a246532-0bb1-4375-95c7-2e0740c7d03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4E91"/>
    <a:srgbClr val="C12736"/>
    <a:srgbClr val="0081B4"/>
    <a:srgbClr val="B4D3F6"/>
    <a:srgbClr val="EBA70E"/>
    <a:srgbClr val="F3C3C8"/>
    <a:srgbClr val="E2ECC2"/>
    <a:srgbClr val="BBD36F"/>
    <a:srgbClr val="006600"/>
    <a:srgbClr val="FBE7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90FC0D-11A3-4B00-AD33-6A617FAB5395}" v="115" dt="2026-01-16T22:27:40.318"/>
  </p1510:revLst>
</p1510:revInfo>
</file>

<file path=ppt/tableStyles.xml><?xml version="1.0" encoding="utf-8"?>
<a:tblStyleLst xmlns:a="http://schemas.openxmlformats.org/drawingml/2006/main" def="{2B8B1A62-DA60-497E-AE07-67413B51B4A2}">
  <a:tblStyle styleId="{2B8B1A62-DA60-497E-AE07-67413B51B4A2}"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114" autoAdjust="0"/>
  </p:normalViewPr>
  <p:slideViewPr>
    <p:cSldViewPr snapToGrid="0">
      <p:cViewPr varScale="1">
        <p:scale>
          <a:sx n="87" d="100"/>
          <a:sy n="87" d="100"/>
        </p:scale>
        <p:origin x="2352" y="300"/>
      </p:cViewPr>
      <p:guideLst>
        <p:guide orient="horz" pos="2160"/>
        <p:guide pos="3840"/>
        <p:guide orient="horz" pos="2592"/>
        <p:guide pos="4656"/>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14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15.fntdata"/><Relationship Id="rId152" Type="http://schemas.microsoft.com/office/2015/10/relationships/revisionInfo" Target="revisionInfo.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14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font" Target="fonts/font5.fntdata"/><Relationship Id="rId15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153"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148" Type="http://schemas.openxmlformats.org/officeDocument/2006/relationships/viewProps" Target="viewProps.xml"/><Relationship Id="rId15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4.fntdata"/><Relationship Id="rId55" Type="http://schemas.openxmlformats.org/officeDocument/2006/relationships/font" Target="fonts/font9.fntdata"/><Relationship Id="rId146" Type="http://customschemas.google.com/relationships/presentationmetadata" Target="metadata"/><Relationship Id="rId7" Type="http://schemas.openxmlformats.org/officeDocument/2006/relationships/slide" Target="slides/slide1.xml"/><Relationship Id="rId71" Type="http://schemas.openxmlformats.org/officeDocument/2006/relationships/font" Target="fonts/font25.fntdata"/><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ckley, Brian" userId="80b35a4b-1e3c-43bc-87c5-a81907ca593e" providerId="ADAL" clId="{F529FAFC-B7F2-4683-8066-F68FD3174D19}"/>
    <pc:docChg chg="undo custSel modSld">
      <pc:chgData name="Bickley, Brian" userId="80b35a4b-1e3c-43bc-87c5-a81907ca593e" providerId="ADAL" clId="{F529FAFC-B7F2-4683-8066-F68FD3174D19}" dt="2026-01-05T15:52:26.811" v="25" actId="1076"/>
      <pc:docMkLst>
        <pc:docMk/>
      </pc:docMkLst>
      <pc:sldChg chg="modSp mod">
        <pc:chgData name="Bickley, Brian" userId="80b35a4b-1e3c-43bc-87c5-a81907ca593e" providerId="ADAL" clId="{F529FAFC-B7F2-4683-8066-F68FD3174D19}" dt="2025-12-30T17:41:46.236" v="8" actId="6549"/>
        <pc:sldMkLst>
          <pc:docMk/>
          <pc:sldMk cId="438734787" sldId="931"/>
        </pc:sldMkLst>
        <pc:spChg chg="mod">
          <ac:chgData name="Bickley, Brian" userId="80b35a4b-1e3c-43bc-87c5-a81907ca593e" providerId="ADAL" clId="{F529FAFC-B7F2-4683-8066-F68FD3174D19}" dt="2025-12-30T17:41:46.236" v="8" actId="6549"/>
          <ac:spMkLst>
            <pc:docMk/>
            <pc:sldMk cId="438734787" sldId="931"/>
            <ac:spMk id="2" creationId="{ACF51BC7-8F65-4435-9F43-632614F02E63}"/>
          </ac:spMkLst>
        </pc:spChg>
        <pc:spChg chg="mod">
          <ac:chgData name="Bickley, Brian" userId="80b35a4b-1e3c-43bc-87c5-a81907ca593e" providerId="ADAL" clId="{F529FAFC-B7F2-4683-8066-F68FD3174D19}" dt="2025-12-30T17:41:04.755" v="3" actId="6549"/>
          <ac:spMkLst>
            <pc:docMk/>
            <pc:sldMk cId="438734787" sldId="931"/>
            <ac:spMk id="4" creationId="{5878A43C-FED3-D39B-E23D-48F1DE00E1C1}"/>
          </ac:spMkLst>
        </pc:spChg>
      </pc:sldChg>
      <pc:sldChg chg="modSp mod modNotesTx">
        <pc:chgData name="Bickley, Brian" userId="80b35a4b-1e3c-43bc-87c5-a81907ca593e" providerId="ADAL" clId="{F529FAFC-B7F2-4683-8066-F68FD3174D19}" dt="2026-01-05T15:52:26.811" v="25" actId="1076"/>
        <pc:sldMkLst>
          <pc:docMk/>
          <pc:sldMk cId="697618306" sldId="1030"/>
        </pc:sldMkLst>
        <pc:spChg chg="mod">
          <ac:chgData name="Bickley, Brian" userId="80b35a4b-1e3c-43bc-87c5-a81907ca593e" providerId="ADAL" clId="{F529FAFC-B7F2-4683-8066-F68FD3174D19}" dt="2026-01-05T15:52:26.811" v="25" actId="1076"/>
          <ac:spMkLst>
            <pc:docMk/>
            <pc:sldMk cId="697618306" sldId="1030"/>
            <ac:spMk id="2" creationId="{ACF51BC7-8F65-4435-9F43-632614F02E63}"/>
          </ac:spMkLst>
        </pc:spChg>
      </pc:sldChg>
      <pc:sldChg chg="modSp mod">
        <pc:chgData name="Bickley, Brian" userId="80b35a4b-1e3c-43bc-87c5-a81907ca593e" providerId="ADAL" clId="{F529FAFC-B7F2-4683-8066-F68FD3174D19}" dt="2025-12-30T17:53:26.970" v="19" actId="20577"/>
        <pc:sldMkLst>
          <pc:docMk/>
          <pc:sldMk cId="2507165272" sldId="1034"/>
        </pc:sldMkLst>
        <pc:spChg chg="mod">
          <ac:chgData name="Bickley, Brian" userId="80b35a4b-1e3c-43bc-87c5-a81907ca593e" providerId="ADAL" clId="{F529FAFC-B7F2-4683-8066-F68FD3174D19}" dt="2025-12-30T17:53:26.970" v="19" actId="20577"/>
          <ac:spMkLst>
            <pc:docMk/>
            <pc:sldMk cId="2507165272" sldId="1034"/>
            <ac:spMk id="6" creationId="{6062910D-F92E-BDCB-A8C6-AD4FA9E65163}"/>
          </ac:spMkLst>
        </pc:spChg>
      </pc:sldChg>
      <pc:sldChg chg="modSp mod">
        <pc:chgData name="Bickley, Brian" userId="80b35a4b-1e3c-43bc-87c5-a81907ca593e" providerId="ADAL" clId="{F529FAFC-B7F2-4683-8066-F68FD3174D19}" dt="2025-12-30T17:53:00.467" v="14" actId="6549"/>
        <pc:sldMkLst>
          <pc:docMk/>
          <pc:sldMk cId="1849931645" sldId="2147374414"/>
        </pc:sldMkLst>
        <pc:spChg chg="mod">
          <ac:chgData name="Bickley, Brian" userId="80b35a4b-1e3c-43bc-87c5-a81907ca593e" providerId="ADAL" clId="{F529FAFC-B7F2-4683-8066-F68FD3174D19}" dt="2025-12-30T17:53:00.467" v="14" actId="6549"/>
          <ac:spMkLst>
            <pc:docMk/>
            <pc:sldMk cId="1849931645" sldId="2147374414"/>
            <ac:spMk id="2" creationId="{EC016927-B6B0-D31B-3293-52E97DDC840E}"/>
          </ac:spMkLst>
        </pc:spChg>
        <pc:spChg chg="mod">
          <ac:chgData name="Bickley, Brian" userId="80b35a4b-1e3c-43bc-87c5-a81907ca593e" providerId="ADAL" clId="{F529FAFC-B7F2-4683-8066-F68FD3174D19}" dt="2025-12-30T17:52:58.138" v="13" actId="1076"/>
          <ac:spMkLst>
            <pc:docMk/>
            <pc:sldMk cId="1849931645" sldId="2147374414"/>
            <ac:spMk id="6" creationId="{E43D2786-5CB2-734C-3CF1-345662890326}"/>
          </ac:spMkLst>
        </pc:spChg>
      </pc:sldChg>
    </pc:docChg>
  </pc:docChgLst>
  <pc:docChgLst>
    <pc:chgData name="Mallory, Andrea" userId="847d9ca6-0bb7-47ae-ad92-faa233e913d2" providerId="ADAL" clId="{8A2DAD7D-937D-408F-BF65-6B719F6C4B8E}"/>
    <pc:docChg chg="undo custSel addSld delSld modSld modSection">
      <pc:chgData name="Mallory, Andrea" userId="847d9ca6-0bb7-47ae-ad92-faa233e913d2" providerId="ADAL" clId="{8A2DAD7D-937D-408F-BF65-6B719F6C4B8E}" dt="2026-01-16T22:27:55.957" v="1200" actId="207"/>
      <pc:docMkLst>
        <pc:docMk/>
      </pc:docMkLst>
      <pc:sldChg chg="addSp delSp modSp mod">
        <pc:chgData name="Mallory, Andrea" userId="847d9ca6-0bb7-47ae-ad92-faa233e913d2" providerId="ADAL" clId="{8A2DAD7D-937D-408F-BF65-6B719F6C4B8E}" dt="2026-01-16T22:27:23.441" v="1196" actId="207"/>
        <pc:sldMkLst>
          <pc:docMk/>
          <pc:sldMk cId="2715006758" sldId="264"/>
        </pc:sldMkLst>
        <pc:spChg chg="add mod">
          <ac:chgData name="Mallory, Andrea" userId="847d9ca6-0bb7-47ae-ad92-faa233e913d2" providerId="ADAL" clId="{8A2DAD7D-937D-408F-BF65-6B719F6C4B8E}" dt="2026-01-16T22:27:23.441" v="1196" actId="207"/>
          <ac:spMkLst>
            <pc:docMk/>
            <pc:sldMk cId="2715006758" sldId="264"/>
            <ac:spMk id="3" creationId="{BCA88289-E7FC-9126-F0AF-F4019B68408E}"/>
          </ac:spMkLst>
        </pc:spChg>
      </pc:sldChg>
      <pc:sldChg chg="addSp modSp mod">
        <pc:chgData name="Mallory, Andrea" userId="847d9ca6-0bb7-47ae-ad92-faa233e913d2" providerId="ADAL" clId="{8A2DAD7D-937D-408F-BF65-6B719F6C4B8E}" dt="2026-01-09T22:02:40.942" v="844" actId="20577"/>
        <pc:sldMkLst>
          <pc:docMk/>
          <pc:sldMk cId="352481560" sldId="268"/>
        </pc:sldMkLst>
        <pc:spChg chg="add mod">
          <ac:chgData name="Mallory, Andrea" userId="847d9ca6-0bb7-47ae-ad92-faa233e913d2" providerId="ADAL" clId="{8A2DAD7D-937D-408F-BF65-6B719F6C4B8E}" dt="2026-01-09T22:02:40.942" v="844" actId="20577"/>
          <ac:spMkLst>
            <pc:docMk/>
            <pc:sldMk cId="352481560" sldId="268"/>
            <ac:spMk id="2" creationId="{6C3787D6-217B-ED09-752D-FAD44ABEEF32}"/>
          </ac:spMkLst>
        </pc:spChg>
      </pc:sldChg>
      <pc:sldChg chg="modSp mod">
        <pc:chgData name="Mallory, Andrea" userId="847d9ca6-0bb7-47ae-ad92-faa233e913d2" providerId="ADAL" clId="{8A2DAD7D-937D-408F-BF65-6B719F6C4B8E}" dt="2026-01-16T22:17:31.911" v="1079" actId="5793"/>
        <pc:sldMkLst>
          <pc:docMk/>
          <pc:sldMk cId="4108790280" sldId="313"/>
        </pc:sldMkLst>
        <pc:spChg chg="mod">
          <ac:chgData name="Mallory, Andrea" userId="847d9ca6-0bb7-47ae-ad92-faa233e913d2" providerId="ADAL" clId="{8A2DAD7D-937D-408F-BF65-6B719F6C4B8E}" dt="2026-01-16T22:17:19.190" v="1076" actId="255"/>
          <ac:spMkLst>
            <pc:docMk/>
            <pc:sldMk cId="4108790280" sldId="313"/>
            <ac:spMk id="3" creationId="{15805497-BC35-E11B-593F-A99427E8D052}"/>
          </ac:spMkLst>
        </pc:spChg>
        <pc:spChg chg="mod">
          <ac:chgData name="Mallory, Andrea" userId="847d9ca6-0bb7-47ae-ad92-faa233e913d2" providerId="ADAL" clId="{8A2DAD7D-937D-408F-BF65-6B719F6C4B8E}" dt="2026-01-16T22:17:31.911" v="1079" actId="5793"/>
          <ac:spMkLst>
            <pc:docMk/>
            <pc:sldMk cId="4108790280" sldId="313"/>
            <ac:spMk id="4" creationId="{CD9276C0-DC5E-1EF2-E0B3-8D468362F8DD}"/>
          </ac:spMkLst>
        </pc:spChg>
      </pc:sldChg>
      <pc:sldChg chg="modSp mod">
        <pc:chgData name="Mallory, Andrea" userId="847d9ca6-0bb7-47ae-ad92-faa233e913d2" providerId="ADAL" clId="{8A2DAD7D-937D-408F-BF65-6B719F6C4B8E}" dt="2026-01-16T22:26:27.814" v="1188" actId="948"/>
        <pc:sldMkLst>
          <pc:docMk/>
          <pc:sldMk cId="3197167190" sldId="375"/>
        </pc:sldMkLst>
        <pc:spChg chg="mod">
          <ac:chgData name="Mallory, Andrea" userId="847d9ca6-0bb7-47ae-ad92-faa233e913d2" providerId="ADAL" clId="{8A2DAD7D-937D-408F-BF65-6B719F6C4B8E}" dt="2026-01-16T22:25:16.157" v="1167" actId="255"/>
          <ac:spMkLst>
            <pc:docMk/>
            <pc:sldMk cId="3197167190" sldId="375"/>
            <ac:spMk id="2" creationId="{A59AF349-DD70-409B-9F37-F951F2C3B431}"/>
          </ac:spMkLst>
        </pc:spChg>
        <pc:spChg chg="mod">
          <ac:chgData name="Mallory, Andrea" userId="847d9ca6-0bb7-47ae-ad92-faa233e913d2" providerId="ADAL" clId="{8A2DAD7D-937D-408F-BF65-6B719F6C4B8E}" dt="2026-01-16T22:26:27.814" v="1188" actId="948"/>
          <ac:spMkLst>
            <pc:docMk/>
            <pc:sldMk cId="3197167190" sldId="375"/>
            <ac:spMk id="3" creationId="{7EADD833-85CB-4F10-8071-6BFCBA5A0E0B}"/>
          </ac:spMkLst>
        </pc:spChg>
      </pc:sldChg>
      <pc:sldChg chg="modSp mod">
        <pc:chgData name="Mallory, Andrea" userId="847d9ca6-0bb7-47ae-ad92-faa233e913d2" providerId="ADAL" clId="{8A2DAD7D-937D-408F-BF65-6B719F6C4B8E}" dt="2026-01-16T22:16:29.037" v="1071"/>
        <pc:sldMkLst>
          <pc:docMk/>
          <pc:sldMk cId="3040716993" sldId="865"/>
        </pc:sldMkLst>
        <pc:spChg chg="mod">
          <ac:chgData name="Mallory, Andrea" userId="847d9ca6-0bb7-47ae-ad92-faa233e913d2" providerId="ADAL" clId="{8A2DAD7D-937D-408F-BF65-6B719F6C4B8E}" dt="2026-01-09T21:34:07.159" v="107" actId="14861"/>
          <ac:spMkLst>
            <pc:docMk/>
            <pc:sldMk cId="3040716993" sldId="865"/>
            <ac:spMk id="5" creationId="{1C788228-78D1-445F-AAFD-DE2B46D14ED2}"/>
          </ac:spMkLst>
        </pc:spChg>
        <pc:spChg chg="mod">
          <ac:chgData name="Mallory, Andrea" userId="847d9ca6-0bb7-47ae-ad92-faa233e913d2" providerId="ADAL" clId="{8A2DAD7D-937D-408F-BF65-6B719F6C4B8E}" dt="2026-01-09T21:34:12.815" v="108" actId="14861"/>
          <ac:spMkLst>
            <pc:docMk/>
            <pc:sldMk cId="3040716993" sldId="865"/>
            <ac:spMk id="6" creationId="{55317F1B-3BF1-4B08-851B-9183053AD484}"/>
          </ac:spMkLst>
        </pc:spChg>
        <pc:spChg chg="mod">
          <ac:chgData name="Mallory, Andrea" userId="847d9ca6-0bb7-47ae-ad92-faa233e913d2" providerId="ADAL" clId="{8A2DAD7D-937D-408F-BF65-6B719F6C4B8E}" dt="2026-01-09T21:34:23.560" v="110" actId="14861"/>
          <ac:spMkLst>
            <pc:docMk/>
            <pc:sldMk cId="3040716993" sldId="865"/>
            <ac:spMk id="7" creationId="{7D1D3C54-B9E7-441A-AFEB-B049F783F996}"/>
          </ac:spMkLst>
        </pc:spChg>
        <pc:spChg chg="mod">
          <ac:chgData name="Mallory, Andrea" userId="847d9ca6-0bb7-47ae-ad92-faa233e913d2" providerId="ADAL" clId="{8A2DAD7D-937D-408F-BF65-6B719F6C4B8E}" dt="2026-01-09T21:34:50.546" v="114" actId="14861"/>
          <ac:spMkLst>
            <pc:docMk/>
            <pc:sldMk cId="3040716993" sldId="865"/>
            <ac:spMk id="8" creationId="{A097B087-4797-4D84-A549-351A4E1FF784}"/>
          </ac:spMkLst>
        </pc:spChg>
        <pc:spChg chg="mod">
          <ac:chgData name="Mallory, Andrea" userId="847d9ca6-0bb7-47ae-ad92-faa233e913d2" providerId="ADAL" clId="{8A2DAD7D-937D-408F-BF65-6B719F6C4B8E}" dt="2026-01-09T21:34:17.680" v="109" actId="14861"/>
          <ac:spMkLst>
            <pc:docMk/>
            <pc:sldMk cId="3040716993" sldId="865"/>
            <ac:spMk id="9" creationId="{D8333D2C-6FF8-48DC-B183-E3DC971DD6B4}"/>
          </ac:spMkLst>
        </pc:spChg>
        <pc:spChg chg="mod">
          <ac:chgData name="Mallory, Andrea" userId="847d9ca6-0bb7-47ae-ad92-faa233e913d2" providerId="ADAL" clId="{8A2DAD7D-937D-408F-BF65-6B719F6C4B8E}" dt="2026-01-09T21:34:45.697" v="113" actId="14861"/>
          <ac:spMkLst>
            <pc:docMk/>
            <pc:sldMk cId="3040716993" sldId="865"/>
            <ac:spMk id="10" creationId="{18C3A6D3-D6D8-4C91-85BB-0416324C87E9}"/>
          </ac:spMkLst>
        </pc:spChg>
        <pc:spChg chg="mod">
          <ac:chgData name="Mallory, Andrea" userId="847d9ca6-0bb7-47ae-ad92-faa233e913d2" providerId="ADAL" clId="{8A2DAD7D-937D-408F-BF65-6B719F6C4B8E}" dt="2026-01-09T21:34:39.257" v="112" actId="14861"/>
          <ac:spMkLst>
            <pc:docMk/>
            <pc:sldMk cId="3040716993" sldId="865"/>
            <ac:spMk id="11" creationId="{339E5DB0-D17C-4D23-8491-20D1107E0633}"/>
          </ac:spMkLst>
        </pc:spChg>
        <pc:spChg chg="mod">
          <ac:chgData name="Mallory, Andrea" userId="847d9ca6-0bb7-47ae-ad92-faa233e913d2" providerId="ADAL" clId="{8A2DAD7D-937D-408F-BF65-6B719F6C4B8E}" dt="2026-01-09T21:34:34.172" v="111" actId="14861"/>
          <ac:spMkLst>
            <pc:docMk/>
            <pc:sldMk cId="3040716993" sldId="865"/>
            <ac:spMk id="14" creationId="{BEAFD99A-CD01-4DD8-9039-6B1ADF7A29C9}"/>
          </ac:spMkLst>
        </pc:spChg>
        <pc:spChg chg="mod">
          <ac:chgData name="Mallory, Andrea" userId="847d9ca6-0bb7-47ae-ad92-faa233e913d2" providerId="ADAL" clId="{8A2DAD7D-937D-408F-BF65-6B719F6C4B8E}" dt="2026-01-16T22:16:29.037" v="1071"/>
          <ac:spMkLst>
            <pc:docMk/>
            <pc:sldMk cId="3040716993" sldId="865"/>
            <ac:spMk id="15" creationId="{9F8C0103-00D7-4769-8EA9-0B1D0B3B7526}"/>
          </ac:spMkLst>
        </pc:spChg>
      </pc:sldChg>
      <pc:sldChg chg="modSp mod">
        <pc:chgData name="Mallory, Andrea" userId="847d9ca6-0bb7-47ae-ad92-faa233e913d2" providerId="ADAL" clId="{8A2DAD7D-937D-408F-BF65-6B719F6C4B8E}" dt="2026-01-16T22:15:52.938" v="1066" actId="14100"/>
        <pc:sldMkLst>
          <pc:docMk/>
          <pc:sldMk cId="2454849917" sldId="918"/>
        </pc:sldMkLst>
        <pc:spChg chg="mod">
          <ac:chgData name="Mallory, Andrea" userId="847d9ca6-0bb7-47ae-ad92-faa233e913d2" providerId="ADAL" clId="{8A2DAD7D-937D-408F-BF65-6B719F6C4B8E}" dt="2026-01-16T22:15:25.090" v="1060" actId="255"/>
          <ac:spMkLst>
            <pc:docMk/>
            <pc:sldMk cId="2454849917" sldId="918"/>
            <ac:spMk id="2" creationId="{7EFA9478-E0AB-4F36-B855-A516CF180970}"/>
          </ac:spMkLst>
        </pc:spChg>
        <pc:spChg chg="mod">
          <ac:chgData name="Mallory, Andrea" userId="847d9ca6-0bb7-47ae-ad92-faa233e913d2" providerId="ADAL" clId="{8A2DAD7D-937D-408F-BF65-6B719F6C4B8E}" dt="2026-01-16T22:15:31.068" v="1062" actId="1036"/>
          <ac:spMkLst>
            <pc:docMk/>
            <pc:sldMk cId="2454849917" sldId="918"/>
            <ac:spMk id="9" creationId="{B81582AB-5B55-452B-D5E9-B4E7C3B6AD32}"/>
          </ac:spMkLst>
        </pc:spChg>
        <pc:spChg chg="mod">
          <ac:chgData name="Mallory, Andrea" userId="847d9ca6-0bb7-47ae-ad92-faa233e913d2" providerId="ADAL" clId="{8A2DAD7D-937D-408F-BF65-6B719F6C4B8E}" dt="2026-01-16T22:15:52.938" v="1066" actId="14100"/>
          <ac:spMkLst>
            <pc:docMk/>
            <pc:sldMk cId="2454849917" sldId="918"/>
            <ac:spMk id="10" creationId="{C5BF4011-F259-227E-055B-E6C170F37205}"/>
          </ac:spMkLst>
        </pc:spChg>
        <pc:picChg chg="mod">
          <ac:chgData name="Mallory, Andrea" userId="847d9ca6-0bb7-47ae-ad92-faa233e913d2" providerId="ADAL" clId="{8A2DAD7D-937D-408F-BF65-6B719F6C4B8E}" dt="2026-01-09T21:56:57.044" v="751" actId="962"/>
          <ac:picMkLst>
            <pc:docMk/>
            <pc:sldMk cId="2454849917" sldId="918"/>
            <ac:picMk id="3" creationId="{2E0E2AC1-F9D8-6092-334F-AABBD9649D11}"/>
          </ac:picMkLst>
        </pc:picChg>
        <pc:picChg chg="mod">
          <ac:chgData name="Mallory, Andrea" userId="847d9ca6-0bb7-47ae-ad92-faa233e913d2" providerId="ADAL" clId="{8A2DAD7D-937D-408F-BF65-6B719F6C4B8E}" dt="2026-01-16T22:15:33.717" v="1063" actId="1036"/>
          <ac:picMkLst>
            <pc:docMk/>
            <pc:sldMk cId="2454849917" sldId="918"/>
            <ac:picMk id="6" creationId="{75B371B2-57F3-40B5-8024-F3DC8A961436}"/>
          </ac:picMkLst>
        </pc:picChg>
        <pc:picChg chg="mod">
          <ac:chgData name="Mallory, Andrea" userId="847d9ca6-0bb7-47ae-ad92-faa233e913d2" providerId="ADAL" clId="{8A2DAD7D-937D-408F-BF65-6B719F6C4B8E}" dt="2026-01-16T22:15:37.599" v="1064" actId="1036"/>
          <ac:picMkLst>
            <pc:docMk/>
            <pc:sldMk cId="2454849917" sldId="918"/>
            <ac:picMk id="1028" creationId="{A1FC09EA-6369-01EF-FDCB-D923399D1246}"/>
          </ac:picMkLst>
        </pc:picChg>
      </pc:sldChg>
      <pc:sldChg chg="modSp mod">
        <pc:chgData name="Mallory, Andrea" userId="847d9ca6-0bb7-47ae-ad92-faa233e913d2" providerId="ADAL" clId="{8A2DAD7D-937D-408F-BF65-6B719F6C4B8E}" dt="2026-01-16T22:17:56.244" v="1081"/>
        <pc:sldMkLst>
          <pc:docMk/>
          <pc:sldMk cId="438734787" sldId="931"/>
        </pc:sldMkLst>
        <pc:spChg chg="mod">
          <ac:chgData name="Mallory, Andrea" userId="847d9ca6-0bb7-47ae-ad92-faa233e913d2" providerId="ADAL" clId="{8A2DAD7D-937D-408F-BF65-6B719F6C4B8E}" dt="2026-01-16T22:17:56.244" v="1081"/>
          <ac:spMkLst>
            <pc:docMk/>
            <pc:sldMk cId="438734787" sldId="931"/>
            <ac:spMk id="2" creationId="{ACF51BC7-8F65-4435-9F43-632614F02E63}"/>
          </ac:spMkLst>
        </pc:spChg>
        <pc:picChg chg="mod">
          <ac:chgData name="Mallory, Andrea" userId="847d9ca6-0bb7-47ae-ad92-faa233e913d2" providerId="ADAL" clId="{8A2DAD7D-937D-408F-BF65-6B719F6C4B8E}" dt="2026-01-09T21:57:02.517" v="753" actId="962"/>
          <ac:picMkLst>
            <pc:docMk/>
            <pc:sldMk cId="438734787" sldId="931"/>
            <ac:picMk id="3" creationId="{505AF03B-8720-24B5-3D45-31AC9C6B9888}"/>
          </ac:picMkLst>
        </pc:picChg>
      </pc:sldChg>
      <pc:sldChg chg="modSp mod">
        <pc:chgData name="Mallory, Andrea" userId="847d9ca6-0bb7-47ae-ad92-faa233e913d2" providerId="ADAL" clId="{8A2DAD7D-937D-408F-BF65-6B719F6C4B8E}" dt="2026-01-16T22:24:21.587" v="1157" actId="255"/>
        <pc:sldMkLst>
          <pc:docMk/>
          <pc:sldMk cId="2769799231" sldId="937"/>
        </pc:sldMkLst>
        <pc:spChg chg="mod">
          <ac:chgData name="Mallory, Andrea" userId="847d9ca6-0bb7-47ae-ad92-faa233e913d2" providerId="ADAL" clId="{8A2DAD7D-937D-408F-BF65-6B719F6C4B8E}" dt="2026-01-16T22:24:21.587" v="1157" actId="255"/>
          <ac:spMkLst>
            <pc:docMk/>
            <pc:sldMk cId="2769799231" sldId="937"/>
            <ac:spMk id="2" creationId="{C5490F35-430B-4F4B-8B7D-1DE76ED5747A}"/>
          </ac:spMkLst>
        </pc:spChg>
        <pc:picChg chg="mod">
          <ac:chgData name="Mallory, Andrea" userId="847d9ca6-0bb7-47ae-ad92-faa233e913d2" providerId="ADAL" clId="{8A2DAD7D-937D-408F-BF65-6B719F6C4B8E}" dt="2026-01-09T22:01:28.243" v="799" actId="962"/>
          <ac:picMkLst>
            <pc:docMk/>
            <pc:sldMk cId="2769799231" sldId="937"/>
            <ac:picMk id="3" creationId="{373CB04E-BA80-81A3-B57C-3EBEC1AD7B61}"/>
          </ac:picMkLst>
        </pc:picChg>
        <pc:picChg chg="mod">
          <ac:chgData name="Mallory, Andrea" userId="847d9ca6-0bb7-47ae-ad92-faa233e913d2" providerId="ADAL" clId="{8A2DAD7D-937D-408F-BF65-6B719F6C4B8E}" dt="2026-01-09T22:01:23.078" v="797" actId="962"/>
          <ac:picMkLst>
            <pc:docMk/>
            <pc:sldMk cId="2769799231" sldId="937"/>
            <ac:picMk id="6" creationId="{EC0047E8-53FE-42CD-9C65-664F2EFEDC13}"/>
          </ac:picMkLst>
        </pc:picChg>
        <pc:picChg chg="mod">
          <ac:chgData name="Mallory, Andrea" userId="847d9ca6-0bb7-47ae-ad92-faa233e913d2" providerId="ADAL" clId="{8A2DAD7D-937D-408F-BF65-6B719F6C4B8E}" dt="2026-01-09T22:01:38.509" v="801" actId="962"/>
          <ac:picMkLst>
            <pc:docMk/>
            <pc:sldMk cId="2769799231" sldId="937"/>
            <ac:picMk id="10" creationId="{7A4091C3-E7F6-3910-04BB-8B96EBE5637B}"/>
          </ac:picMkLst>
        </pc:picChg>
      </pc:sldChg>
      <pc:sldChg chg="modSp mod">
        <pc:chgData name="Mallory, Andrea" userId="847d9ca6-0bb7-47ae-ad92-faa233e913d2" providerId="ADAL" clId="{8A2DAD7D-937D-408F-BF65-6B719F6C4B8E}" dt="2026-01-16T22:23:51.829" v="1150" actId="255"/>
        <pc:sldMkLst>
          <pc:docMk/>
          <pc:sldMk cId="1320442522" sldId="1020"/>
        </pc:sldMkLst>
        <pc:spChg chg="mod">
          <ac:chgData name="Mallory, Andrea" userId="847d9ca6-0bb7-47ae-ad92-faa233e913d2" providerId="ADAL" clId="{8A2DAD7D-937D-408F-BF65-6B719F6C4B8E}" dt="2026-01-16T22:23:51.829" v="1150" actId="255"/>
          <ac:spMkLst>
            <pc:docMk/>
            <pc:sldMk cId="1320442522" sldId="1020"/>
            <ac:spMk id="2" creationId="{D4CB24FC-33F9-469F-AE8C-84FF3EB7058D}"/>
          </ac:spMkLst>
        </pc:spChg>
        <pc:picChg chg="mod">
          <ac:chgData name="Mallory, Andrea" userId="847d9ca6-0bb7-47ae-ad92-faa233e913d2" providerId="ADAL" clId="{8A2DAD7D-937D-408F-BF65-6B719F6C4B8E}" dt="2026-01-09T21:59:09.104" v="777" actId="962"/>
          <ac:picMkLst>
            <pc:docMk/>
            <pc:sldMk cId="1320442522" sldId="1020"/>
            <ac:picMk id="3" creationId="{056F8D98-BB39-E233-164C-0BA6D8E02704}"/>
          </ac:picMkLst>
        </pc:picChg>
        <pc:picChg chg="mod">
          <ac:chgData name="Mallory, Andrea" userId="847d9ca6-0bb7-47ae-ad92-faa233e913d2" providerId="ADAL" clId="{8A2DAD7D-937D-408F-BF65-6B719F6C4B8E}" dt="2026-01-09T21:52:19.519" v="715" actId="962"/>
          <ac:picMkLst>
            <pc:docMk/>
            <pc:sldMk cId="1320442522" sldId="1020"/>
            <ac:picMk id="6" creationId="{7B7832D3-67E3-4497-B865-C79B046EA21A}"/>
          </ac:picMkLst>
        </pc:picChg>
        <pc:picChg chg="mod">
          <ac:chgData name="Mallory, Andrea" userId="847d9ca6-0bb7-47ae-ad92-faa233e913d2" providerId="ADAL" clId="{8A2DAD7D-937D-408F-BF65-6B719F6C4B8E}" dt="2026-01-09T21:59:22.491" v="779" actId="962"/>
          <ac:picMkLst>
            <pc:docMk/>
            <pc:sldMk cId="1320442522" sldId="1020"/>
            <ac:picMk id="8" creationId="{D499638B-522A-5D29-B697-5ACFE38074A8}"/>
          </ac:picMkLst>
        </pc:picChg>
      </pc:sldChg>
      <pc:sldChg chg="modSp mod">
        <pc:chgData name="Mallory, Andrea" userId="847d9ca6-0bb7-47ae-ad92-faa233e913d2" providerId="ADAL" clId="{8A2DAD7D-937D-408F-BF65-6B719F6C4B8E}" dt="2026-01-16T22:24:10.222" v="1155" actId="14100"/>
        <pc:sldMkLst>
          <pc:docMk/>
          <pc:sldMk cId="1397079838" sldId="1026"/>
        </pc:sldMkLst>
        <pc:spChg chg="mod">
          <ac:chgData name="Mallory, Andrea" userId="847d9ca6-0bb7-47ae-ad92-faa233e913d2" providerId="ADAL" clId="{8A2DAD7D-937D-408F-BF65-6B719F6C4B8E}" dt="2026-01-16T22:24:10.222" v="1155" actId="14100"/>
          <ac:spMkLst>
            <pc:docMk/>
            <pc:sldMk cId="1397079838" sldId="1026"/>
            <ac:spMk id="2" creationId="{D241581A-4F28-4F54-8243-C1DF085E1384}"/>
          </ac:spMkLst>
        </pc:spChg>
        <pc:picChg chg="mod">
          <ac:chgData name="Mallory, Andrea" userId="847d9ca6-0bb7-47ae-ad92-faa233e913d2" providerId="ADAL" clId="{8A2DAD7D-937D-408F-BF65-6B719F6C4B8E}" dt="2026-01-09T22:00:10.765" v="786" actId="962"/>
          <ac:picMkLst>
            <pc:docMk/>
            <pc:sldMk cId="1397079838" sldId="1026"/>
            <ac:picMk id="3" creationId="{B492C5D0-FD62-5155-BD69-F7F9D9B6BF6F}"/>
          </ac:picMkLst>
        </pc:picChg>
        <pc:picChg chg="mod">
          <ac:chgData name="Mallory, Andrea" userId="847d9ca6-0bb7-47ae-ad92-faa233e913d2" providerId="ADAL" clId="{8A2DAD7D-937D-408F-BF65-6B719F6C4B8E}" dt="2026-01-09T22:00:07.072" v="784" actId="962"/>
          <ac:picMkLst>
            <pc:docMk/>
            <pc:sldMk cId="1397079838" sldId="1026"/>
            <ac:picMk id="6" creationId="{D6D74257-44DD-4FC4-8E29-92B74ECAAA10}"/>
          </ac:picMkLst>
        </pc:picChg>
        <pc:picChg chg="mod">
          <ac:chgData name="Mallory, Andrea" userId="847d9ca6-0bb7-47ae-ad92-faa233e913d2" providerId="ADAL" clId="{8A2DAD7D-937D-408F-BF65-6B719F6C4B8E}" dt="2026-01-09T22:00:24.607" v="788" actId="962"/>
          <ac:picMkLst>
            <pc:docMk/>
            <pc:sldMk cId="1397079838" sldId="1026"/>
            <ac:picMk id="8" creationId="{0585CF2E-7575-CDE8-9182-43A67EEB956C}"/>
          </ac:picMkLst>
        </pc:picChg>
      </pc:sldChg>
      <pc:sldChg chg="modSp mod">
        <pc:chgData name="Mallory, Andrea" userId="847d9ca6-0bb7-47ae-ad92-faa233e913d2" providerId="ADAL" clId="{8A2DAD7D-937D-408F-BF65-6B719F6C4B8E}" dt="2026-01-16T22:21:43.092" v="1115"/>
        <pc:sldMkLst>
          <pc:docMk/>
          <pc:sldMk cId="697618306" sldId="1030"/>
        </pc:sldMkLst>
        <pc:spChg chg="mod">
          <ac:chgData name="Mallory, Andrea" userId="847d9ca6-0bb7-47ae-ad92-faa233e913d2" providerId="ADAL" clId="{8A2DAD7D-937D-408F-BF65-6B719F6C4B8E}" dt="2026-01-16T22:21:43.092" v="1115"/>
          <ac:spMkLst>
            <pc:docMk/>
            <pc:sldMk cId="697618306" sldId="1030"/>
            <ac:spMk id="2" creationId="{ACF51BC7-8F65-4435-9F43-632614F02E63}"/>
          </ac:spMkLst>
        </pc:spChg>
        <pc:picChg chg="mod">
          <ac:chgData name="Mallory, Andrea" userId="847d9ca6-0bb7-47ae-ad92-faa233e913d2" providerId="ADAL" clId="{8A2DAD7D-937D-408F-BF65-6B719F6C4B8E}" dt="2026-01-09T21:58:03.269" v="763" actId="962"/>
          <ac:picMkLst>
            <pc:docMk/>
            <pc:sldMk cId="697618306" sldId="1030"/>
            <ac:picMk id="3" creationId="{DCEEA5CE-C80C-AC2C-5FD6-2861CE0163D0}"/>
          </ac:picMkLst>
        </pc:picChg>
      </pc:sldChg>
      <pc:sldChg chg="modSp mod">
        <pc:chgData name="Mallory, Andrea" userId="847d9ca6-0bb7-47ae-ad92-faa233e913d2" providerId="ADAL" clId="{8A2DAD7D-937D-408F-BF65-6B719F6C4B8E}" dt="2026-01-16T22:23:38.026" v="1148" actId="14100"/>
        <pc:sldMkLst>
          <pc:docMk/>
          <pc:sldMk cId="831735441" sldId="1033"/>
        </pc:sldMkLst>
        <pc:spChg chg="mod">
          <ac:chgData name="Mallory, Andrea" userId="847d9ca6-0bb7-47ae-ad92-faa233e913d2" providerId="ADAL" clId="{8A2DAD7D-937D-408F-BF65-6B719F6C4B8E}" dt="2026-01-16T22:23:34.782" v="1147" actId="1076"/>
          <ac:spMkLst>
            <pc:docMk/>
            <pc:sldMk cId="831735441" sldId="1033"/>
            <ac:spMk id="2" creationId="{85E43DFD-0770-7779-5CD4-3ABB3E830076}"/>
          </ac:spMkLst>
        </pc:spChg>
        <pc:spChg chg="mod">
          <ac:chgData name="Mallory, Andrea" userId="847d9ca6-0bb7-47ae-ad92-faa233e913d2" providerId="ADAL" clId="{8A2DAD7D-937D-408F-BF65-6B719F6C4B8E}" dt="2026-01-16T22:23:38.026" v="1148" actId="14100"/>
          <ac:spMkLst>
            <pc:docMk/>
            <pc:sldMk cId="831735441" sldId="1033"/>
            <ac:spMk id="3" creationId="{6B9736D6-257C-1932-51A7-812CBCDEA123}"/>
          </ac:spMkLst>
        </pc:spChg>
        <pc:picChg chg="mod">
          <ac:chgData name="Mallory, Andrea" userId="847d9ca6-0bb7-47ae-ad92-faa233e913d2" providerId="ADAL" clId="{8A2DAD7D-937D-408F-BF65-6B719F6C4B8E}" dt="2026-01-09T21:58:49.122" v="773" actId="962"/>
          <ac:picMkLst>
            <pc:docMk/>
            <pc:sldMk cId="831735441" sldId="1033"/>
            <ac:picMk id="7" creationId="{C774D924-EB7A-28DD-7CFD-49411BDB7F2C}"/>
          </ac:picMkLst>
        </pc:picChg>
        <pc:picChg chg="mod">
          <ac:chgData name="Mallory, Andrea" userId="847d9ca6-0bb7-47ae-ad92-faa233e913d2" providerId="ADAL" clId="{8A2DAD7D-937D-408F-BF65-6B719F6C4B8E}" dt="2026-01-09T21:59:03.820" v="775" actId="962"/>
          <ac:picMkLst>
            <pc:docMk/>
            <pc:sldMk cId="831735441" sldId="1033"/>
            <ac:picMk id="8" creationId="{4F9A5956-1E5E-1140-7B36-0C3808D4B680}"/>
          </ac:picMkLst>
        </pc:picChg>
      </pc:sldChg>
      <pc:sldChg chg="modSp mod">
        <pc:chgData name="Mallory, Andrea" userId="847d9ca6-0bb7-47ae-ad92-faa233e913d2" providerId="ADAL" clId="{8A2DAD7D-937D-408F-BF65-6B719F6C4B8E}" dt="2026-01-16T22:22:58.510" v="1135" actId="255"/>
        <pc:sldMkLst>
          <pc:docMk/>
          <pc:sldMk cId="2507165272" sldId="1034"/>
        </pc:sldMkLst>
        <pc:spChg chg="mod">
          <ac:chgData name="Mallory, Andrea" userId="847d9ca6-0bb7-47ae-ad92-faa233e913d2" providerId="ADAL" clId="{8A2DAD7D-937D-408F-BF65-6B719F6C4B8E}" dt="2026-01-09T21:49:10.145" v="274" actId="1076"/>
          <ac:spMkLst>
            <pc:docMk/>
            <pc:sldMk cId="2507165272" sldId="1034"/>
            <ac:spMk id="2" creationId="{ACF51BC7-8F65-4435-9F43-632614F02E63}"/>
          </ac:spMkLst>
        </pc:spChg>
        <pc:spChg chg="mod">
          <ac:chgData name="Mallory, Andrea" userId="847d9ca6-0bb7-47ae-ad92-faa233e913d2" providerId="ADAL" clId="{8A2DAD7D-937D-408F-BF65-6B719F6C4B8E}" dt="2026-01-16T22:22:58.510" v="1135" actId="255"/>
          <ac:spMkLst>
            <pc:docMk/>
            <pc:sldMk cId="2507165272" sldId="1034"/>
            <ac:spMk id="6" creationId="{6062910D-F92E-BDCB-A8C6-AD4FA9E65163}"/>
          </ac:spMkLst>
        </pc:spChg>
        <pc:picChg chg="mod">
          <ac:chgData name="Mallory, Andrea" userId="847d9ca6-0bb7-47ae-ad92-faa233e913d2" providerId="ADAL" clId="{8A2DAD7D-937D-408F-BF65-6B719F6C4B8E}" dt="2026-01-09T21:58:45.511" v="771" actId="962"/>
          <ac:picMkLst>
            <pc:docMk/>
            <pc:sldMk cId="2507165272" sldId="1034"/>
            <ac:picMk id="3" creationId="{145C623C-DD67-6200-EB29-56696982190F}"/>
          </ac:picMkLst>
        </pc:picChg>
      </pc:sldChg>
      <pc:sldChg chg="modSp mod">
        <pc:chgData name="Mallory, Andrea" userId="847d9ca6-0bb7-47ae-ad92-faa233e913d2" providerId="ADAL" clId="{8A2DAD7D-937D-408F-BF65-6B719F6C4B8E}" dt="2026-01-09T22:03:58.987" v="902" actId="207"/>
        <pc:sldMkLst>
          <pc:docMk/>
          <pc:sldMk cId="3174572939" sldId="1162"/>
        </pc:sldMkLst>
        <pc:spChg chg="mod">
          <ac:chgData name="Mallory, Andrea" userId="847d9ca6-0bb7-47ae-ad92-faa233e913d2" providerId="ADAL" clId="{8A2DAD7D-937D-408F-BF65-6B719F6C4B8E}" dt="2026-01-09T22:03:58.987" v="902" actId="207"/>
          <ac:spMkLst>
            <pc:docMk/>
            <pc:sldMk cId="3174572939" sldId="1162"/>
            <ac:spMk id="2" creationId="{C0AB0290-D335-4A9B-8877-E7224C568E59}"/>
          </ac:spMkLst>
        </pc:spChg>
      </pc:sldChg>
      <pc:sldChg chg="modSp mod">
        <pc:chgData name="Mallory, Andrea" userId="847d9ca6-0bb7-47ae-ad92-faa233e913d2" providerId="ADAL" clId="{8A2DAD7D-937D-408F-BF65-6B719F6C4B8E}" dt="2026-01-16T22:14:50.585" v="1053" actId="255"/>
        <pc:sldMkLst>
          <pc:docMk/>
          <pc:sldMk cId="4076634883" sldId="1167"/>
        </pc:sldMkLst>
        <pc:spChg chg="mod">
          <ac:chgData name="Mallory, Andrea" userId="847d9ca6-0bb7-47ae-ad92-faa233e913d2" providerId="ADAL" clId="{8A2DAD7D-937D-408F-BF65-6B719F6C4B8E}" dt="2026-01-16T22:14:50.585" v="1053" actId="255"/>
          <ac:spMkLst>
            <pc:docMk/>
            <pc:sldMk cId="4076634883" sldId="1167"/>
            <ac:spMk id="2" creationId="{E4E71B70-92AE-459C-AA99-BF17F1603E63}"/>
          </ac:spMkLst>
        </pc:spChg>
        <pc:spChg chg="mod">
          <ac:chgData name="Mallory, Andrea" userId="847d9ca6-0bb7-47ae-ad92-faa233e913d2" providerId="ADAL" clId="{8A2DAD7D-937D-408F-BF65-6B719F6C4B8E}" dt="2026-01-09T21:24:04.948" v="59" actId="27636"/>
          <ac:spMkLst>
            <pc:docMk/>
            <pc:sldMk cId="4076634883" sldId="1167"/>
            <ac:spMk id="3" creationId="{90B82425-6B06-48CC-A9F9-B6489DC4F5DC}"/>
          </ac:spMkLst>
        </pc:spChg>
        <pc:picChg chg="mod">
          <ac:chgData name="Mallory, Andrea" userId="847d9ca6-0bb7-47ae-ad92-faa233e913d2" providerId="ADAL" clId="{8A2DAD7D-937D-408F-BF65-6B719F6C4B8E}" dt="2026-01-09T21:56:10.027" v="747" actId="962"/>
          <ac:picMkLst>
            <pc:docMk/>
            <pc:sldMk cId="4076634883" sldId="1167"/>
            <ac:picMk id="5" creationId="{D876067F-7B10-0E0E-2EE4-B905B7F5CCF9}"/>
          </ac:picMkLst>
        </pc:picChg>
      </pc:sldChg>
      <pc:sldChg chg="addSp modSp mod">
        <pc:chgData name="Mallory, Andrea" userId="847d9ca6-0bb7-47ae-ad92-faa233e913d2" providerId="ADAL" clId="{8A2DAD7D-937D-408F-BF65-6B719F6C4B8E}" dt="2026-01-09T22:03:22.291" v="901" actId="20577"/>
        <pc:sldMkLst>
          <pc:docMk/>
          <pc:sldMk cId="1572466668" sldId="2147374296"/>
        </pc:sldMkLst>
        <pc:spChg chg="add mod">
          <ac:chgData name="Mallory, Andrea" userId="847d9ca6-0bb7-47ae-ad92-faa233e913d2" providerId="ADAL" clId="{8A2DAD7D-937D-408F-BF65-6B719F6C4B8E}" dt="2026-01-09T22:03:22.291" v="901" actId="20577"/>
          <ac:spMkLst>
            <pc:docMk/>
            <pc:sldMk cId="1572466668" sldId="2147374296"/>
            <ac:spMk id="2" creationId="{4CBD25E7-2D37-FF28-41EE-E5F4A15C7289}"/>
          </ac:spMkLst>
        </pc:spChg>
      </pc:sldChg>
      <pc:sldChg chg="modSp mod">
        <pc:chgData name="Mallory, Andrea" userId="847d9ca6-0bb7-47ae-ad92-faa233e913d2" providerId="ADAL" clId="{8A2DAD7D-937D-408F-BF65-6B719F6C4B8E}" dt="2026-01-16T22:27:55.957" v="1200" actId="207"/>
        <pc:sldMkLst>
          <pc:docMk/>
          <pc:sldMk cId="1134021523" sldId="2147374303"/>
        </pc:sldMkLst>
        <pc:spChg chg="mod">
          <ac:chgData name="Mallory, Andrea" userId="847d9ca6-0bb7-47ae-ad92-faa233e913d2" providerId="ADAL" clId="{8A2DAD7D-937D-408F-BF65-6B719F6C4B8E}" dt="2026-01-16T22:27:55.957" v="1200" actId="207"/>
          <ac:spMkLst>
            <pc:docMk/>
            <pc:sldMk cId="1134021523" sldId="2147374303"/>
            <ac:spMk id="2" creationId="{312D0A65-C832-BEFA-EA4D-19B7175ADA8B}"/>
          </ac:spMkLst>
        </pc:spChg>
        <pc:graphicFrameChg chg="mod">
          <ac:chgData name="Mallory, Andrea" userId="847d9ca6-0bb7-47ae-ad92-faa233e913d2" providerId="ADAL" clId="{8A2DAD7D-937D-408F-BF65-6B719F6C4B8E}" dt="2026-01-09T21:55:49.794" v="745" actId="962"/>
          <ac:graphicFrameMkLst>
            <pc:docMk/>
            <pc:sldMk cId="1134021523" sldId="2147374303"/>
            <ac:graphicFrameMk id="14" creationId="{2FDD3628-E03C-054B-BFBC-3E7EC50576A1}"/>
          </ac:graphicFrameMkLst>
        </pc:graphicFrameChg>
      </pc:sldChg>
      <pc:sldChg chg="addSp delSp modSp mod modClrScheme chgLayout">
        <pc:chgData name="Mallory, Andrea" userId="847d9ca6-0bb7-47ae-ad92-faa233e913d2" providerId="ADAL" clId="{8A2DAD7D-937D-408F-BF65-6B719F6C4B8E}" dt="2026-01-16T22:27:47.338" v="1199" actId="1076"/>
        <pc:sldMkLst>
          <pc:docMk/>
          <pc:sldMk cId="3319983558" sldId="2147374391"/>
        </pc:sldMkLst>
        <pc:spChg chg="mod ord">
          <ac:chgData name="Mallory, Andrea" userId="847d9ca6-0bb7-47ae-ad92-faa233e913d2" providerId="ADAL" clId="{8A2DAD7D-937D-408F-BF65-6B719F6C4B8E}" dt="2026-01-16T22:27:43.588" v="1198" actId="255"/>
          <ac:spMkLst>
            <pc:docMk/>
            <pc:sldMk cId="3319983558" sldId="2147374391"/>
            <ac:spMk id="8" creationId="{4F2FB5A0-422F-1B9C-4D49-D4648A3C1741}"/>
          </ac:spMkLst>
        </pc:spChg>
        <pc:spChg chg="mod ord">
          <ac:chgData name="Mallory, Andrea" userId="847d9ca6-0bb7-47ae-ad92-faa233e913d2" providerId="ADAL" clId="{8A2DAD7D-937D-408F-BF65-6B719F6C4B8E}" dt="2026-01-09T21:17:15.206" v="4" actId="700"/>
          <ac:spMkLst>
            <pc:docMk/>
            <pc:sldMk cId="3319983558" sldId="2147374391"/>
            <ac:spMk id="10" creationId="{37463AFC-F395-854C-3F66-D45F892C6AD0}"/>
          </ac:spMkLst>
        </pc:spChg>
        <pc:picChg chg="add mod">
          <ac:chgData name="Mallory, Andrea" userId="847d9ca6-0bb7-47ae-ad92-faa233e913d2" providerId="ADAL" clId="{8A2DAD7D-937D-408F-BF65-6B719F6C4B8E}" dt="2026-01-16T22:27:47.338" v="1199" actId="1076"/>
          <ac:picMkLst>
            <pc:docMk/>
            <pc:sldMk cId="3319983558" sldId="2147374391"/>
            <ac:picMk id="4" creationId="{234937A5-B7F9-50B2-496C-2964A8965925}"/>
          </ac:picMkLst>
        </pc:picChg>
      </pc:sldChg>
      <pc:sldChg chg="modSp mod">
        <pc:chgData name="Mallory, Andrea" userId="847d9ca6-0bb7-47ae-ad92-faa233e913d2" providerId="ADAL" clId="{8A2DAD7D-937D-408F-BF65-6B719F6C4B8E}" dt="2026-01-16T22:27:12.283" v="1195" actId="14100"/>
        <pc:sldMkLst>
          <pc:docMk/>
          <pc:sldMk cId="0" sldId="2147374397"/>
        </pc:sldMkLst>
        <pc:spChg chg="mod">
          <ac:chgData name="Mallory, Andrea" userId="847d9ca6-0bb7-47ae-ad92-faa233e913d2" providerId="ADAL" clId="{8A2DAD7D-937D-408F-BF65-6B719F6C4B8E}" dt="2026-01-16T22:26:40.473" v="1190" actId="255"/>
          <ac:spMkLst>
            <pc:docMk/>
            <pc:sldMk cId="0" sldId="2147374397"/>
            <ac:spMk id="323" creationId="{00000000-0000-0000-0000-000000000000}"/>
          </ac:spMkLst>
        </pc:spChg>
        <pc:graphicFrameChg chg="mod modGraphic">
          <ac:chgData name="Mallory, Andrea" userId="847d9ca6-0bb7-47ae-ad92-faa233e913d2" providerId="ADAL" clId="{8A2DAD7D-937D-408F-BF65-6B719F6C4B8E}" dt="2026-01-16T22:27:12.283" v="1195" actId="14100"/>
          <ac:graphicFrameMkLst>
            <pc:docMk/>
            <pc:sldMk cId="0" sldId="2147374397"/>
            <ac:graphicFrameMk id="324" creationId="{00000000-0000-0000-0000-000000000000}"/>
          </ac:graphicFrameMkLst>
        </pc:graphicFrameChg>
      </pc:sldChg>
      <pc:sldChg chg="modSp mod">
        <pc:chgData name="Mallory, Andrea" userId="847d9ca6-0bb7-47ae-ad92-faa233e913d2" providerId="ADAL" clId="{8A2DAD7D-937D-408F-BF65-6B719F6C4B8E}" dt="2026-01-16T22:16:08.691" v="1068" actId="255"/>
        <pc:sldMkLst>
          <pc:docMk/>
          <pc:sldMk cId="2364460680" sldId="2147374398"/>
        </pc:sldMkLst>
        <pc:spChg chg="mod">
          <ac:chgData name="Mallory, Andrea" userId="847d9ca6-0bb7-47ae-ad92-faa233e913d2" providerId="ADAL" clId="{8A2DAD7D-937D-408F-BF65-6B719F6C4B8E}" dt="2026-01-16T22:16:08.691" v="1068" actId="255"/>
          <ac:spMkLst>
            <pc:docMk/>
            <pc:sldMk cId="2364460680" sldId="2147374398"/>
            <ac:spMk id="2" creationId="{CA6D8B15-AB46-56F3-4B8C-9132D8BF3699}"/>
          </ac:spMkLst>
        </pc:spChg>
      </pc:sldChg>
      <pc:sldChg chg="addSp delSp modSp mod modClrScheme chgLayout">
        <pc:chgData name="Mallory, Andrea" userId="847d9ca6-0bb7-47ae-ad92-faa233e913d2" providerId="ADAL" clId="{8A2DAD7D-937D-408F-BF65-6B719F6C4B8E}" dt="2026-01-16T22:17:01.411" v="1074" actId="255"/>
        <pc:sldMkLst>
          <pc:docMk/>
          <pc:sldMk cId="1230056268" sldId="2147374405"/>
        </pc:sldMkLst>
        <pc:spChg chg="mod ord">
          <ac:chgData name="Mallory, Andrea" userId="847d9ca6-0bb7-47ae-ad92-faa233e913d2" providerId="ADAL" clId="{8A2DAD7D-937D-408F-BF65-6B719F6C4B8E}" dt="2026-01-16T22:17:01.411" v="1074" actId="255"/>
          <ac:spMkLst>
            <pc:docMk/>
            <pc:sldMk cId="1230056268" sldId="2147374405"/>
            <ac:spMk id="2" creationId="{C76CC48E-67AD-8F23-EA13-C32DAAD6E47B}"/>
          </ac:spMkLst>
        </pc:spChg>
        <pc:spChg chg="add mod ord">
          <ac:chgData name="Mallory, Andrea" userId="847d9ca6-0bb7-47ae-ad92-faa233e913d2" providerId="ADAL" clId="{8A2DAD7D-937D-408F-BF65-6B719F6C4B8E}" dt="2026-01-09T21:42:49.806" v="186" actId="14100"/>
          <ac:spMkLst>
            <pc:docMk/>
            <pc:sldMk cId="1230056268" sldId="2147374405"/>
            <ac:spMk id="3" creationId="{AF25DC27-3F71-F47E-5163-6C460676222B}"/>
          </ac:spMkLst>
        </pc:spChg>
        <pc:spChg chg="mod ord">
          <ac:chgData name="Mallory, Andrea" userId="847d9ca6-0bb7-47ae-ad92-faa233e913d2" providerId="ADAL" clId="{8A2DAD7D-937D-408F-BF65-6B719F6C4B8E}" dt="2026-01-09T21:37:35.252" v="126" actId="700"/>
          <ac:spMkLst>
            <pc:docMk/>
            <pc:sldMk cId="1230056268" sldId="2147374405"/>
            <ac:spMk id="4" creationId="{49CAD354-B9D4-E116-F958-7C06EE377B2E}"/>
          </ac:spMkLst>
        </pc:spChg>
        <pc:spChg chg="add mod ord">
          <ac:chgData name="Mallory, Andrea" userId="847d9ca6-0bb7-47ae-ad92-faa233e913d2" providerId="ADAL" clId="{8A2DAD7D-937D-408F-BF65-6B719F6C4B8E}" dt="2026-01-09T21:42:45.087" v="185" actId="1076"/>
          <ac:spMkLst>
            <pc:docMk/>
            <pc:sldMk cId="1230056268" sldId="2147374405"/>
            <ac:spMk id="5" creationId="{F48AD6C9-CE74-36DD-8318-BCEEAA9D5C43}"/>
          </ac:spMkLst>
        </pc:spChg>
        <pc:spChg chg="add del mod">
          <ac:chgData name="Mallory, Andrea" userId="847d9ca6-0bb7-47ae-ad92-faa233e913d2" providerId="ADAL" clId="{8A2DAD7D-937D-408F-BF65-6B719F6C4B8E}" dt="2026-01-09T21:42:36.591" v="184" actId="1076"/>
          <ac:spMkLst>
            <pc:docMk/>
            <pc:sldMk cId="1230056268" sldId="2147374405"/>
            <ac:spMk id="8" creationId="{2662EC7A-5E84-63A5-789E-7FF4FA4FA62A}"/>
          </ac:spMkLst>
        </pc:spChg>
      </pc:sldChg>
      <pc:sldChg chg="modSp mod">
        <pc:chgData name="Mallory, Andrea" userId="847d9ca6-0bb7-47ae-ad92-faa233e913d2" providerId="ADAL" clId="{8A2DAD7D-937D-408F-BF65-6B719F6C4B8E}" dt="2026-01-16T22:18:06.374" v="1083"/>
        <pc:sldMkLst>
          <pc:docMk/>
          <pc:sldMk cId="3874789956" sldId="2147374408"/>
        </pc:sldMkLst>
        <pc:spChg chg="mod">
          <ac:chgData name="Mallory, Andrea" userId="847d9ca6-0bb7-47ae-ad92-faa233e913d2" providerId="ADAL" clId="{8A2DAD7D-937D-408F-BF65-6B719F6C4B8E}" dt="2026-01-16T22:18:06.374" v="1083"/>
          <ac:spMkLst>
            <pc:docMk/>
            <pc:sldMk cId="3874789956" sldId="2147374408"/>
            <ac:spMk id="6" creationId="{094E2157-3DC9-6B6E-813F-1D9D21A2C1E9}"/>
          </ac:spMkLst>
        </pc:spChg>
        <pc:spChg chg="mod">
          <ac:chgData name="Mallory, Andrea" userId="847d9ca6-0bb7-47ae-ad92-faa233e913d2" providerId="ADAL" clId="{8A2DAD7D-937D-408F-BF65-6B719F6C4B8E}" dt="2026-01-09T21:44:31.097" v="206" actId="403"/>
          <ac:spMkLst>
            <pc:docMk/>
            <pc:sldMk cId="3874789956" sldId="2147374408"/>
            <ac:spMk id="7" creationId="{D7E9B4EF-FBC0-927D-0FE9-C095405498D2}"/>
          </ac:spMkLst>
        </pc:spChg>
        <pc:picChg chg="mod">
          <ac:chgData name="Mallory, Andrea" userId="847d9ca6-0bb7-47ae-ad92-faa233e913d2" providerId="ADAL" clId="{8A2DAD7D-937D-408F-BF65-6B719F6C4B8E}" dt="2026-01-09T21:57:19.724" v="755" actId="962"/>
          <ac:picMkLst>
            <pc:docMk/>
            <pc:sldMk cId="3874789956" sldId="2147374408"/>
            <ac:picMk id="3" creationId="{DA056420-F03D-187E-1E33-3A258BDA038F}"/>
          </ac:picMkLst>
        </pc:picChg>
      </pc:sldChg>
      <pc:sldChg chg="modSp mod">
        <pc:chgData name="Mallory, Andrea" userId="847d9ca6-0bb7-47ae-ad92-faa233e913d2" providerId="ADAL" clId="{8A2DAD7D-937D-408F-BF65-6B719F6C4B8E}" dt="2026-01-16T22:18:40.312" v="1090" actId="948"/>
        <pc:sldMkLst>
          <pc:docMk/>
          <pc:sldMk cId="1568557087" sldId="2147374409"/>
        </pc:sldMkLst>
        <pc:spChg chg="mod">
          <ac:chgData name="Mallory, Andrea" userId="847d9ca6-0bb7-47ae-ad92-faa233e913d2" providerId="ADAL" clId="{8A2DAD7D-937D-408F-BF65-6B719F6C4B8E}" dt="2026-01-16T22:18:22.647" v="1085"/>
          <ac:spMkLst>
            <pc:docMk/>
            <pc:sldMk cId="1568557087" sldId="2147374409"/>
            <ac:spMk id="6" creationId="{7847442E-8B27-D756-12F9-C1252418D32B}"/>
          </ac:spMkLst>
        </pc:spChg>
        <pc:spChg chg="mod">
          <ac:chgData name="Mallory, Andrea" userId="847d9ca6-0bb7-47ae-ad92-faa233e913d2" providerId="ADAL" clId="{8A2DAD7D-937D-408F-BF65-6B719F6C4B8E}" dt="2026-01-16T22:18:40.312" v="1090" actId="948"/>
          <ac:spMkLst>
            <pc:docMk/>
            <pc:sldMk cId="1568557087" sldId="2147374409"/>
            <ac:spMk id="7" creationId="{349AB905-5A55-F66A-49F1-9204B36A841E}"/>
          </ac:spMkLst>
        </pc:spChg>
        <pc:picChg chg="mod">
          <ac:chgData name="Mallory, Andrea" userId="847d9ca6-0bb7-47ae-ad92-faa233e913d2" providerId="ADAL" clId="{8A2DAD7D-937D-408F-BF65-6B719F6C4B8E}" dt="2026-01-09T21:57:29.814" v="757" actId="962"/>
          <ac:picMkLst>
            <pc:docMk/>
            <pc:sldMk cId="1568557087" sldId="2147374409"/>
            <ac:picMk id="4" creationId="{CDEAA431-024E-525C-A36C-68C8DDB63B55}"/>
          </ac:picMkLst>
        </pc:picChg>
      </pc:sldChg>
      <pc:sldChg chg="modSp mod">
        <pc:chgData name="Mallory, Andrea" userId="847d9ca6-0bb7-47ae-ad92-faa233e913d2" providerId="ADAL" clId="{8A2DAD7D-937D-408F-BF65-6B719F6C4B8E}" dt="2026-01-16T22:20:18.262" v="1104" actId="1076"/>
        <pc:sldMkLst>
          <pc:docMk/>
          <pc:sldMk cId="3353390659" sldId="2147374410"/>
        </pc:sldMkLst>
        <pc:spChg chg="mod">
          <ac:chgData name="Mallory, Andrea" userId="847d9ca6-0bb7-47ae-ad92-faa233e913d2" providerId="ADAL" clId="{8A2DAD7D-937D-408F-BF65-6B719F6C4B8E}" dt="2026-01-16T22:18:58.144" v="1092"/>
          <ac:spMkLst>
            <pc:docMk/>
            <pc:sldMk cId="3353390659" sldId="2147374410"/>
            <ac:spMk id="6" creationId="{64457D1B-9F18-2DB6-A62B-1DF0171A23AE}"/>
          </ac:spMkLst>
        </pc:spChg>
        <pc:spChg chg="mod">
          <ac:chgData name="Mallory, Andrea" userId="847d9ca6-0bb7-47ae-ad92-faa233e913d2" providerId="ADAL" clId="{8A2DAD7D-937D-408F-BF65-6B719F6C4B8E}" dt="2026-01-16T22:20:08.450" v="1103" actId="948"/>
          <ac:spMkLst>
            <pc:docMk/>
            <pc:sldMk cId="3353390659" sldId="2147374410"/>
            <ac:spMk id="7" creationId="{7B19A777-7B80-1A96-3565-5F7A43736820}"/>
          </ac:spMkLst>
        </pc:spChg>
        <pc:picChg chg="mod">
          <ac:chgData name="Mallory, Andrea" userId="847d9ca6-0bb7-47ae-ad92-faa233e913d2" providerId="ADAL" clId="{8A2DAD7D-937D-408F-BF65-6B719F6C4B8E}" dt="2026-01-16T22:19:19.708" v="1097" actId="1076"/>
          <ac:picMkLst>
            <pc:docMk/>
            <pc:sldMk cId="3353390659" sldId="2147374410"/>
            <ac:picMk id="3" creationId="{9D798E59-FD8E-0518-8A85-F0A519D70B23}"/>
          </ac:picMkLst>
        </pc:picChg>
        <pc:picChg chg="mod">
          <ac:chgData name="Mallory, Andrea" userId="847d9ca6-0bb7-47ae-ad92-faa233e913d2" providerId="ADAL" clId="{8A2DAD7D-937D-408F-BF65-6B719F6C4B8E}" dt="2026-01-16T22:20:18.262" v="1104" actId="1076"/>
          <ac:picMkLst>
            <pc:docMk/>
            <pc:sldMk cId="3353390659" sldId="2147374410"/>
            <ac:picMk id="4" creationId="{A9232631-F032-7C1B-3795-E792FB6B21CC}"/>
          </ac:picMkLst>
        </pc:picChg>
      </pc:sldChg>
      <pc:sldChg chg="modSp mod">
        <pc:chgData name="Mallory, Andrea" userId="847d9ca6-0bb7-47ae-ad92-faa233e913d2" providerId="ADAL" clId="{8A2DAD7D-937D-408F-BF65-6B719F6C4B8E}" dt="2026-01-16T22:21:51.712" v="1117"/>
        <pc:sldMkLst>
          <pc:docMk/>
          <pc:sldMk cId="3064350759" sldId="2147374411"/>
        </pc:sldMkLst>
        <pc:spChg chg="mod">
          <ac:chgData name="Mallory, Andrea" userId="847d9ca6-0bb7-47ae-ad92-faa233e913d2" providerId="ADAL" clId="{8A2DAD7D-937D-408F-BF65-6B719F6C4B8E}" dt="2026-01-16T22:21:51.712" v="1117"/>
          <ac:spMkLst>
            <pc:docMk/>
            <pc:sldMk cId="3064350759" sldId="2147374411"/>
            <ac:spMk id="6" creationId="{F7B190BD-292A-88B6-109A-DA032C4808C1}"/>
          </ac:spMkLst>
        </pc:spChg>
        <pc:spChg chg="mod">
          <ac:chgData name="Mallory, Andrea" userId="847d9ca6-0bb7-47ae-ad92-faa233e913d2" providerId="ADAL" clId="{8A2DAD7D-937D-408F-BF65-6B719F6C4B8E}" dt="2026-01-09T21:46:20.756" v="240" actId="403"/>
          <ac:spMkLst>
            <pc:docMk/>
            <pc:sldMk cId="3064350759" sldId="2147374411"/>
            <ac:spMk id="7" creationId="{1F0299BA-E93E-834C-7EDC-0D289316193A}"/>
          </ac:spMkLst>
        </pc:spChg>
        <pc:picChg chg="mod">
          <ac:chgData name="Mallory, Andrea" userId="847d9ca6-0bb7-47ae-ad92-faa233e913d2" providerId="ADAL" clId="{8A2DAD7D-937D-408F-BF65-6B719F6C4B8E}" dt="2026-01-09T21:58:15.768" v="765" actId="962"/>
          <ac:picMkLst>
            <pc:docMk/>
            <pc:sldMk cId="3064350759" sldId="2147374411"/>
            <ac:picMk id="3" creationId="{A71F48F4-E742-D51F-9B34-F0492F9C45AB}"/>
          </ac:picMkLst>
        </pc:picChg>
      </pc:sldChg>
      <pc:sldChg chg="modSp mod">
        <pc:chgData name="Mallory, Andrea" userId="847d9ca6-0bb7-47ae-ad92-faa233e913d2" providerId="ADAL" clId="{8A2DAD7D-937D-408F-BF65-6B719F6C4B8E}" dt="2026-01-16T22:22:20.342" v="1125" actId="255"/>
        <pc:sldMkLst>
          <pc:docMk/>
          <pc:sldMk cId="3649380278" sldId="2147374412"/>
        </pc:sldMkLst>
        <pc:spChg chg="mod">
          <ac:chgData name="Mallory, Andrea" userId="847d9ca6-0bb7-47ae-ad92-faa233e913d2" providerId="ADAL" clId="{8A2DAD7D-937D-408F-BF65-6B719F6C4B8E}" dt="2026-01-16T22:22:20.342" v="1125" actId="255"/>
          <ac:spMkLst>
            <pc:docMk/>
            <pc:sldMk cId="3649380278" sldId="2147374412"/>
            <ac:spMk id="6" creationId="{722008F9-40E1-3467-B77F-7C53A12CFE29}"/>
          </ac:spMkLst>
        </pc:spChg>
        <pc:spChg chg="mod">
          <ac:chgData name="Mallory, Andrea" userId="847d9ca6-0bb7-47ae-ad92-faa233e913d2" providerId="ADAL" clId="{8A2DAD7D-937D-408F-BF65-6B719F6C4B8E}" dt="2026-01-16T22:22:10.145" v="1123" actId="14100"/>
          <ac:spMkLst>
            <pc:docMk/>
            <pc:sldMk cId="3649380278" sldId="2147374412"/>
            <ac:spMk id="7" creationId="{8DC708C4-C304-4720-6E31-D404CD503BC5}"/>
          </ac:spMkLst>
        </pc:spChg>
        <pc:picChg chg="mod">
          <ac:chgData name="Mallory, Andrea" userId="847d9ca6-0bb7-47ae-ad92-faa233e913d2" providerId="ADAL" clId="{8A2DAD7D-937D-408F-BF65-6B719F6C4B8E}" dt="2026-01-09T21:58:30.588" v="767" actId="962"/>
          <ac:picMkLst>
            <pc:docMk/>
            <pc:sldMk cId="3649380278" sldId="2147374412"/>
            <ac:picMk id="4" creationId="{1DC6A1C9-3525-AD85-76D3-9995D889AA78}"/>
          </ac:picMkLst>
        </pc:picChg>
      </pc:sldChg>
      <pc:sldChg chg="modSp mod">
        <pc:chgData name="Mallory, Andrea" userId="847d9ca6-0bb7-47ae-ad92-faa233e913d2" providerId="ADAL" clId="{8A2DAD7D-937D-408F-BF65-6B719F6C4B8E}" dt="2026-01-16T22:22:47.283" v="1133" actId="14100"/>
        <pc:sldMkLst>
          <pc:docMk/>
          <pc:sldMk cId="240034034" sldId="2147374413"/>
        </pc:sldMkLst>
        <pc:spChg chg="mod">
          <ac:chgData name="Mallory, Andrea" userId="847d9ca6-0bb7-47ae-ad92-faa233e913d2" providerId="ADAL" clId="{8A2DAD7D-937D-408F-BF65-6B719F6C4B8E}" dt="2026-01-16T22:22:29.928" v="1127" actId="255"/>
          <ac:spMkLst>
            <pc:docMk/>
            <pc:sldMk cId="240034034" sldId="2147374413"/>
            <ac:spMk id="6" creationId="{04D9BB4D-9CCE-ED04-2C72-C61B10DB7180}"/>
          </ac:spMkLst>
        </pc:spChg>
        <pc:spChg chg="mod">
          <ac:chgData name="Mallory, Andrea" userId="847d9ca6-0bb7-47ae-ad92-faa233e913d2" providerId="ADAL" clId="{8A2DAD7D-937D-408F-BF65-6B719F6C4B8E}" dt="2026-01-16T22:22:47.283" v="1133" actId="14100"/>
          <ac:spMkLst>
            <pc:docMk/>
            <pc:sldMk cId="240034034" sldId="2147374413"/>
            <ac:spMk id="7" creationId="{C643344F-946C-4206-957D-B3CD820486C7}"/>
          </ac:spMkLst>
        </pc:spChg>
        <pc:picChg chg="mod">
          <ac:chgData name="Mallory, Andrea" userId="847d9ca6-0bb7-47ae-ad92-faa233e913d2" providerId="ADAL" clId="{8A2DAD7D-937D-408F-BF65-6B719F6C4B8E}" dt="2026-01-09T21:58:40.937" v="769" actId="962"/>
          <ac:picMkLst>
            <pc:docMk/>
            <pc:sldMk cId="240034034" sldId="2147374413"/>
            <ac:picMk id="4" creationId="{208D6A3B-779C-9F33-5ABF-CD9B96380DF1}"/>
          </ac:picMkLst>
        </pc:picChg>
      </pc:sldChg>
      <pc:sldChg chg="modSp mod">
        <pc:chgData name="Mallory, Andrea" userId="847d9ca6-0bb7-47ae-ad92-faa233e913d2" providerId="ADAL" clId="{8A2DAD7D-937D-408F-BF65-6B719F6C4B8E}" dt="2026-01-16T22:21:29.219" v="1110" actId="1076"/>
        <pc:sldMkLst>
          <pc:docMk/>
          <pc:sldMk cId="1849931645" sldId="2147374414"/>
        </pc:sldMkLst>
        <pc:spChg chg="mod">
          <ac:chgData name="Mallory, Andrea" userId="847d9ca6-0bb7-47ae-ad92-faa233e913d2" providerId="ADAL" clId="{8A2DAD7D-937D-408F-BF65-6B719F6C4B8E}" dt="2026-01-16T22:20:36.739" v="1106"/>
          <ac:spMkLst>
            <pc:docMk/>
            <pc:sldMk cId="1849931645" sldId="2147374414"/>
            <ac:spMk id="2" creationId="{EC016927-B6B0-D31B-3293-52E97DDC840E}"/>
          </ac:spMkLst>
        </pc:spChg>
        <pc:spChg chg="mod">
          <ac:chgData name="Mallory, Andrea" userId="847d9ca6-0bb7-47ae-ad92-faa233e913d2" providerId="ADAL" clId="{8A2DAD7D-937D-408F-BF65-6B719F6C4B8E}" dt="2026-01-16T22:21:29.219" v="1110" actId="1076"/>
          <ac:spMkLst>
            <pc:docMk/>
            <pc:sldMk cId="1849931645" sldId="2147374414"/>
            <ac:spMk id="6" creationId="{E43D2786-5CB2-734C-3CF1-345662890326}"/>
          </ac:spMkLst>
        </pc:spChg>
      </pc:sldChg>
      <pc:sldChg chg="modSp mod">
        <pc:chgData name="Mallory, Andrea" userId="847d9ca6-0bb7-47ae-ad92-faa233e913d2" providerId="ADAL" clId="{8A2DAD7D-937D-408F-BF65-6B719F6C4B8E}" dt="2026-01-16T22:23:22.150" v="1142" actId="14100"/>
        <pc:sldMkLst>
          <pc:docMk/>
          <pc:sldMk cId="725153735" sldId="2147374415"/>
        </pc:sldMkLst>
        <pc:spChg chg="mod">
          <ac:chgData name="Mallory, Andrea" userId="847d9ca6-0bb7-47ae-ad92-faa233e913d2" providerId="ADAL" clId="{8A2DAD7D-937D-408F-BF65-6B719F6C4B8E}" dt="2026-01-16T22:23:22.150" v="1142" actId="14100"/>
          <ac:spMkLst>
            <pc:docMk/>
            <pc:sldMk cId="725153735" sldId="2147374415"/>
            <ac:spMk id="2" creationId="{3F3CA4D0-F3B1-DF2C-498B-FEB8DD84A478}"/>
          </ac:spMkLst>
        </pc:spChg>
      </pc:sldChg>
      <pc:sldChg chg="modSp mod">
        <pc:chgData name="Mallory, Andrea" userId="847d9ca6-0bb7-47ae-ad92-faa233e913d2" providerId="ADAL" clId="{8A2DAD7D-937D-408F-BF65-6B719F6C4B8E}" dt="2026-01-16T22:24:31.271" v="1159" actId="255"/>
        <pc:sldMkLst>
          <pc:docMk/>
          <pc:sldMk cId="1359527024" sldId="2147374426"/>
        </pc:sldMkLst>
        <pc:spChg chg="mod">
          <ac:chgData name="Mallory, Andrea" userId="847d9ca6-0bb7-47ae-ad92-faa233e913d2" providerId="ADAL" clId="{8A2DAD7D-937D-408F-BF65-6B719F6C4B8E}" dt="2026-01-16T22:24:31.271" v="1159" actId="255"/>
          <ac:spMkLst>
            <pc:docMk/>
            <pc:sldMk cId="1359527024" sldId="2147374426"/>
            <ac:spMk id="2" creationId="{E6AB3726-E3C7-8D4D-E342-2C9363513B14}"/>
          </ac:spMkLst>
        </pc:spChg>
        <pc:graphicFrameChg chg="modGraphic">
          <ac:chgData name="Mallory, Andrea" userId="847d9ca6-0bb7-47ae-ad92-faa233e913d2" providerId="ADAL" clId="{8A2DAD7D-937D-408F-BF65-6B719F6C4B8E}" dt="2026-01-09T21:54:08.144" v="729" actId="207"/>
          <ac:graphicFrameMkLst>
            <pc:docMk/>
            <pc:sldMk cId="1359527024" sldId="2147374426"/>
            <ac:graphicFrameMk id="6" creationId="{A7375103-49B0-4EF9-00EE-A647F5D2F71C}"/>
          </ac:graphicFrameMkLst>
        </pc:graphicFrameChg>
      </pc:sldChg>
      <pc:sldChg chg="modSp add mod">
        <pc:chgData name="Mallory, Andrea" userId="847d9ca6-0bb7-47ae-ad92-faa233e913d2" providerId="ADAL" clId="{8A2DAD7D-937D-408F-BF65-6B719F6C4B8E}" dt="2026-01-16T22:07:44.853" v="959" actId="404"/>
        <pc:sldMkLst>
          <pc:docMk/>
          <pc:sldMk cId="1967916506" sldId="2147374428"/>
        </pc:sldMkLst>
        <pc:spChg chg="mod">
          <ac:chgData name="Mallory, Andrea" userId="847d9ca6-0bb7-47ae-ad92-faa233e913d2" providerId="ADAL" clId="{8A2DAD7D-937D-408F-BF65-6B719F6C4B8E}" dt="2026-01-16T22:04:58.390" v="926"/>
          <ac:spMkLst>
            <pc:docMk/>
            <pc:sldMk cId="1967916506" sldId="2147374428"/>
            <ac:spMk id="2" creationId="{0043B011-2944-8654-BE38-4F9F71C61195}"/>
          </ac:spMkLst>
        </pc:spChg>
        <pc:spChg chg="mod">
          <ac:chgData name="Mallory, Andrea" userId="847d9ca6-0bb7-47ae-ad92-faa233e913d2" providerId="ADAL" clId="{8A2DAD7D-937D-408F-BF65-6B719F6C4B8E}" dt="2026-01-16T22:07:37.084" v="956" actId="404"/>
          <ac:spMkLst>
            <pc:docMk/>
            <pc:sldMk cId="1967916506" sldId="2147374428"/>
            <ac:spMk id="3" creationId="{4E2F196A-36F0-59DF-CBB9-04990E23AAC8}"/>
          </ac:spMkLst>
        </pc:spChg>
        <pc:spChg chg="mod">
          <ac:chgData name="Mallory, Andrea" userId="847d9ca6-0bb7-47ae-ad92-faa233e913d2" providerId="ADAL" clId="{8A2DAD7D-937D-408F-BF65-6B719F6C4B8E}" dt="2026-01-16T22:07:39.486" v="957" actId="404"/>
          <ac:spMkLst>
            <pc:docMk/>
            <pc:sldMk cId="1967916506" sldId="2147374428"/>
            <ac:spMk id="5" creationId="{F969D912-BE95-2FFD-7D96-821A9B1760F0}"/>
          </ac:spMkLst>
        </pc:spChg>
        <pc:spChg chg="mod">
          <ac:chgData name="Mallory, Andrea" userId="847d9ca6-0bb7-47ae-ad92-faa233e913d2" providerId="ADAL" clId="{8A2DAD7D-937D-408F-BF65-6B719F6C4B8E}" dt="2026-01-16T22:07:41.427" v="958" actId="404"/>
          <ac:spMkLst>
            <pc:docMk/>
            <pc:sldMk cId="1967916506" sldId="2147374428"/>
            <ac:spMk id="7" creationId="{3AFC906B-62E8-14C0-21E8-B6181AFC5532}"/>
          </ac:spMkLst>
        </pc:spChg>
        <pc:spChg chg="mod">
          <ac:chgData name="Mallory, Andrea" userId="847d9ca6-0bb7-47ae-ad92-faa233e913d2" providerId="ADAL" clId="{8A2DAD7D-937D-408F-BF65-6B719F6C4B8E}" dt="2026-01-16T22:07:44.853" v="959" actId="404"/>
          <ac:spMkLst>
            <pc:docMk/>
            <pc:sldMk cId="1967916506" sldId="2147374428"/>
            <ac:spMk id="8" creationId="{22A00059-4019-904D-43D8-88D5C9FDA7D0}"/>
          </ac:spMkLst>
        </pc:spChg>
        <pc:spChg chg="mod">
          <ac:chgData name="Mallory, Andrea" userId="847d9ca6-0bb7-47ae-ad92-faa233e913d2" providerId="ADAL" clId="{8A2DAD7D-937D-408F-BF65-6B719F6C4B8E}" dt="2026-01-16T22:06:57.017" v="949" actId="20577"/>
          <ac:spMkLst>
            <pc:docMk/>
            <pc:sldMk cId="1967916506" sldId="2147374428"/>
            <ac:spMk id="9" creationId="{81A8BD19-B63B-1E07-C822-411275A04685}"/>
          </ac:spMkLst>
        </pc:spChg>
        <pc:spChg chg="mod">
          <ac:chgData name="Mallory, Andrea" userId="847d9ca6-0bb7-47ae-ad92-faa233e913d2" providerId="ADAL" clId="{8A2DAD7D-937D-408F-BF65-6B719F6C4B8E}" dt="2026-01-16T22:07:00.658" v="952" actId="20577"/>
          <ac:spMkLst>
            <pc:docMk/>
            <pc:sldMk cId="1967916506" sldId="2147374428"/>
            <ac:spMk id="10" creationId="{A7402C39-D0E9-233A-59D8-C14F36ED24E2}"/>
          </ac:spMkLst>
        </pc:spChg>
        <pc:spChg chg="mod">
          <ac:chgData name="Mallory, Andrea" userId="847d9ca6-0bb7-47ae-ad92-faa233e913d2" providerId="ADAL" clId="{8A2DAD7D-937D-408F-BF65-6B719F6C4B8E}" dt="2026-01-16T22:06:42.967" v="941" actId="20577"/>
          <ac:spMkLst>
            <pc:docMk/>
            <pc:sldMk cId="1967916506" sldId="2147374428"/>
            <ac:spMk id="11" creationId="{9E7E62E7-629C-2381-8BB3-BA58A3D954D0}"/>
          </ac:spMkLst>
        </pc:spChg>
        <pc:spChg chg="mod">
          <ac:chgData name="Mallory, Andrea" userId="847d9ca6-0bb7-47ae-ad92-faa233e913d2" providerId="ADAL" clId="{8A2DAD7D-937D-408F-BF65-6B719F6C4B8E}" dt="2026-01-16T22:07:24.124" v="955" actId="948"/>
          <ac:spMkLst>
            <pc:docMk/>
            <pc:sldMk cId="1967916506" sldId="2147374428"/>
            <ac:spMk id="12" creationId="{8DF4E407-63B4-B142-44E9-7781863416B3}"/>
          </ac:spMkLst>
        </pc:spChg>
      </pc:sldChg>
      <pc:sldChg chg="modSp add mod">
        <pc:chgData name="Mallory, Andrea" userId="847d9ca6-0bb7-47ae-ad92-faa233e913d2" providerId="ADAL" clId="{8A2DAD7D-937D-408F-BF65-6B719F6C4B8E}" dt="2026-01-16T22:08:49.323" v="976" actId="14100"/>
        <pc:sldMkLst>
          <pc:docMk/>
          <pc:sldMk cId="4067952859" sldId="2147374429"/>
        </pc:sldMkLst>
        <pc:spChg chg="mod">
          <ac:chgData name="Mallory, Andrea" userId="847d9ca6-0bb7-47ae-ad92-faa233e913d2" providerId="ADAL" clId="{8A2DAD7D-937D-408F-BF65-6B719F6C4B8E}" dt="2026-01-16T22:08:37.615" v="974" actId="1076"/>
          <ac:spMkLst>
            <pc:docMk/>
            <pc:sldMk cId="4067952859" sldId="2147374429"/>
            <ac:spMk id="2" creationId="{EE4FEB22-10FE-4D0F-46BA-2C2FFB55ACAE}"/>
          </ac:spMkLst>
        </pc:spChg>
        <pc:graphicFrameChg chg="mod modGraphic">
          <ac:chgData name="Mallory, Andrea" userId="847d9ca6-0bb7-47ae-ad92-faa233e913d2" providerId="ADAL" clId="{8A2DAD7D-937D-408F-BF65-6B719F6C4B8E}" dt="2026-01-16T22:08:49.323" v="976" actId="14100"/>
          <ac:graphicFrameMkLst>
            <pc:docMk/>
            <pc:sldMk cId="4067952859" sldId="2147374429"/>
            <ac:graphicFrameMk id="6" creationId="{8E53835D-132E-8ADD-0D3E-F35569DC07EC}"/>
          </ac:graphicFrameMkLst>
        </pc:graphicFrameChg>
      </pc:sldChg>
      <pc:sldChg chg="modSp add mod">
        <pc:chgData name="Mallory, Andrea" userId="847d9ca6-0bb7-47ae-ad92-faa233e913d2" providerId="ADAL" clId="{8A2DAD7D-937D-408F-BF65-6B719F6C4B8E}" dt="2026-01-16T22:09:38.308" v="986" actId="1076"/>
        <pc:sldMkLst>
          <pc:docMk/>
          <pc:sldMk cId="2889205167" sldId="2147374430"/>
        </pc:sldMkLst>
        <pc:spChg chg="mod">
          <ac:chgData name="Mallory, Andrea" userId="847d9ca6-0bb7-47ae-ad92-faa233e913d2" providerId="ADAL" clId="{8A2DAD7D-937D-408F-BF65-6B719F6C4B8E}" dt="2026-01-16T22:09:38.308" v="986" actId="1076"/>
          <ac:spMkLst>
            <pc:docMk/>
            <pc:sldMk cId="2889205167" sldId="2147374430"/>
            <ac:spMk id="2" creationId="{C0F34999-C1C5-682E-0B14-4A0F56992291}"/>
          </ac:spMkLst>
        </pc:spChg>
        <pc:graphicFrameChg chg="mod modGraphic">
          <ac:chgData name="Mallory, Andrea" userId="847d9ca6-0bb7-47ae-ad92-faa233e913d2" providerId="ADAL" clId="{8A2DAD7D-937D-408F-BF65-6B719F6C4B8E}" dt="2026-01-16T22:09:35.873" v="985" actId="1076"/>
          <ac:graphicFrameMkLst>
            <pc:docMk/>
            <pc:sldMk cId="2889205167" sldId="2147374430"/>
            <ac:graphicFrameMk id="5" creationId="{4280B2A3-FE89-179A-5894-7940DFD98619}"/>
          </ac:graphicFrameMkLst>
        </pc:graphicFrameChg>
      </pc:sldChg>
      <pc:sldChg chg="modSp add mod">
        <pc:chgData name="Mallory, Andrea" userId="847d9ca6-0bb7-47ae-ad92-faa233e913d2" providerId="ADAL" clId="{8A2DAD7D-937D-408F-BF65-6B719F6C4B8E}" dt="2026-01-16T22:10:37.598" v="1006" actId="207"/>
        <pc:sldMkLst>
          <pc:docMk/>
          <pc:sldMk cId="2912298394" sldId="2147374431"/>
        </pc:sldMkLst>
        <pc:spChg chg="mod">
          <ac:chgData name="Mallory, Andrea" userId="847d9ca6-0bb7-47ae-ad92-faa233e913d2" providerId="ADAL" clId="{8A2DAD7D-937D-408F-BF65-6B719F6C4B8E}" dt="2026-01-16T22:10:37.598" v="1006" actId="207"/>
          <ac:spMkLst>
            <pc:docMk/>
            <pc:sldMk cId="2912298394" sldId="2147374431"/>
            <ac:spMk id="5" creationId="{A573A2FA-A571-15C9-2CF5-11F0C62BAF72}"/>
          </ac:spMkLst>
        </pc:spChg>
        <pc:spChg chg="mod">
          <ac:chgData name="Mallory, Andrea" userId="847d9ca6-0bb7-47ae-ad92-faa233e913d2" providerId="ADAL" clId="{8A2DAD7D-937D-408F-BF65-6B719F6C4B8E}" dt="2026-01-16T22:10:22.445" v="1004" actId="1076"/>
          <ac:spMkLst>
            <pc:docMk/>
            <pc:sldMk cId="2912298394" sldId="2147374431"/>
            <ac:spMk id="11" creationId="{0F5D48D7-703E-88FD-AA66-5A74758B75FA}"/>
          </ac:spMkLst>
        </pc:spChg>
        <pc:picChg chg="mod">
          <ac:chgData name="Mallory, Andrea" userId="847d9ca6-0bb7-47ae-ad92-faa233e913d2" providerId="ADAL" clId="{8A2DAD7D-937D-408F-BF65-6B719F6C4B8E}" dt="2026-01-16T22:10:25.862" v="1005" actId="1076"/>
          <ac:picMkLst>
            <pc:docMk/>
            <pc:sldMk cId="2912298394" sldId="2147374431"/>
            <ac:picMk id="13" creationId="{68658FBD-3331-80E3-47B3-1292B4C10C7A}"/>
          </ac:picMkLst>
        </pc:picChg>
      </pc:sldChg>
      <pc:sldChg chg="modSp add mod">
        <pc:chgData name="Mallory, Andrea" userId="847d9ca6-0bb7-47ae-ad92-faa233e913d2" providerId="ADAL" clId="{8A2DAD7D-937D-408F-BF65-6B719F6C4B8E}" dt="2026-01-16T22:11:51.066" v="1026" actId="404"/>
        <pc:sldMkLst>
          <pc:docMk/>
          <pc:sldMk cId="2522197709" sldId="2147374432"/>
        </pc:sldMkLst>
        <pc:spChg chg="mod">
          <ac:chgData name="Mallory, Andrea" userId="847d9ca6-0bb7-47ae-ad92-faa233e913d2" providerId="ADAL" clId="{8A2DAD7D-937D-408F-BF65-6B719F6C4B8E}" dt="2026-01-16T22:10:53.429" v="1010" actId="120"/>
          <ac:spMkLst>
            <pc:docMk/>
            <pc:sldMk cId="2522197709" sldId="2147374432"/>
            <ac:spMk id="2" creationId="{BF723129-239E-F424-2A62-2A50DBB40CED}"/>
          </ac:spMkLst>
        </pc:spChg>
        <pc:graphicFrameChg chg="mod modGraphic">
          <ac:chgData name="Mallory, Andrea" userId="847d9ca6-0bb7-47ae-ad92-faa233e913d2" providerId="ADAL" clId="{8A2DAD7D-937D-408F-BF65-6B719F6C4B8E}" dt="2026-01-16T22:11:51.066" v="1026" actId="404"/>
          <ac:graphicFrameMkLst>
            <pc:docMk/>
            <pc:sldMk cId="2522197709" sldId="2147374432"/>
            <ac:graphicFrameMk id="5" creationId="{9FFE5C27-39DF-57BD-DBDC-DA74FE8FC1B3}"/>
          </ac:graphicFrameMkLst>
        </pc:graphicFrameChg>
      </pc:sldChg>
      <pc:sldChg chg="modSp add mod">
        <pc:chgData name="Mallory, Andrea" userId="847d9ca6-0bb7-47ae-ad92-faa233e913d2" providerId="ADAL" clId="{8A2DAD7D-937D-408F-BF65-6B719F6C4B8E}" dt="2026-01-16T22:12:12.824" v="1029"/>
        <pc:sldMkLst>
          <pc:docMk/>
          <pc:sldMk cId="3568179130" sldId="2147374433"/>
        </pc:sldMkLst>
        <pc:spChg chg="mod">
          <ac:chgData name="Mallory, Andrea" userId="847d9ca6-0bb7-47ae-ad92-faa233e913d2" providerId="ADAL" clId="{8A2DAD7D-937D-408F-BF65-6B719F6C4B8E}" dt="2026-01-16T22:12:12.824" v="1029"/>
          <ac:spMkLst>
            <pc:docMk/>
            <pc:sldMk cId="3568179130" sldId="2147374433"/>
            <ac:spMk id="2" creationId="{83B2451D-7E86-63B6-1EE4-D79ED79138BC}"/>
          </ac:spMkLst>
        </pc:spChg>
      </pc:sldChg>
      <pc:sldChg chg="modSp add mod">
        <pc:chgData name="Mallory, Andrea" userId="847d9ca6-0bb7-47ae-ad92-faa233e913d2" providerId="ADAL" clId="{8A2DAD7D-937D-408F-BF65-6B719F6C4B8E}" dt="2026-01-16T22:12:32.825" v="1033" actId="404"/>
        <pc:sldMkLst>
          <pc:docMk/>
          <pc:sldMk cId="1219069242" sldId="2147374434"/>
        </pc:sldMkLst>
        <pc:spChg chg="mod">
          <ac:chgData name="Mallory, Andrea" userId="847d9ca6-0bb7-47ae-ad92-faa233e913d2" providerId="ADAL" clId="{8A2DAD7D-937D-408F-BF65-6B719F6C4B8E}" dt="2026-01-16T22:12:22.796" v="1031" actId="255"/>
          <ac:spMkLst>
            <pc:docMk/>
            <pc:sldMk cId="1219069242" sldId="2147374434"/>
            <ac:spMk id="2" creationId="{77165166-1312-2789-D8CF-C81D707EB6B6}"/>
          </ac:spMkLst>
        </pc:spChg>
        <pc:spChg chg="mod">
          <ac:chgData name="Mallory, Andrea" userId="847d9ca6-0bb7-47ae-ad92-faa233e913d2" providerId="ADAL" clId="{8A2DAD7D-937D-408F-BF65-6B719F6C4B8E}" dt="2026-01-16T22:12:32.825" v="1033" actId="404"/>
          <ac:spMkLst>
            <pc:docMk/>
            <pc:sldMk cId="1219069242" sldId="2147374434"/>
            <ac:spMk id="3" creationId="{7A0A7FD3-20D7-EA8E-60FE-8856E4D229FE}"/>
          </ac:spMkLst>
        </pc:spChg>
      </pc:sldChg>
      <pc:sldChg chg="modSp add mod">
        <pc:chgData name="Mallory, Andrea" userId="847d9ca6-0bb7-47ae-ad92-faa233e913d2" providerId="ADAL" clId="{8A2DAD7D-937D-408F-BF65-6B719F6C4B8E}" dt="2026-01-16T22:12:42.750" v="1035" actId="255"/>
        <pc:sldMkLst>
          <pc:docMk/>
          <pc:sldMk cId="1116624455" sldId="2147374435"/>
        </pc:sldMkLst>
        <pc:spChg chg="mod">
          <ac:chgData name="Mallory, Andrea" userId="847d9ca6-0bb7-47ae-ad92-faa233e913d2" providerId="ADAL" clId="{8A2DAD7D-937D-408F-BF65-6B719F6C4B8E}" dt="2026-01-16T22:12:42.750" v="1035" actId="255"/>
          <ac:spMkLst>
            <pc:docMk/>
            <pc:sldMk cId="1116624455" sldId="2147374435"/>
            <ac:spMk id="2" creationId="{0AC87C6F-59B4-D27C-5A09-0B409E2E3626}"/>
          </ac:spMkLst>
        </pc:spChg>
      </pc:sldChg>
      <pc:sldChg chg="modSp add mod">
        <pc:chgData name="Mallory, Andrea" userId="847d9ca6-0bb7-47ae-ad92-faa233e913d2" providerId="ADAL" clId="{8A2DAD7D-937D-408F-BF65-6B719F6C4B8E}" dt="2026-01-16T22:14:21.692" v="1050" actId="242"/>
        <pc:sldMkLst>
          <pc:docMk/>
          <pc:sldMk cId="3528154529" sldId="2147374445"/>
        </pc:sldMkLst>
        <pc:spChg chg="mod">
          <ac:chgData name="Mallory, Andrea" userId="847d9ca6-0bb7-47ae-ad92-faa233e913d2" providerId="ADAL" clId="{8A2DAD7D-937D-408F-BF65-6B719F6C4B8E}" dt="2026-01-16T22:12:52.800" v="1037"/>
          <ac:spMkLst>
            <pc:docMk/>
            <pc:sldMk cId="3528154529" sldId="2147374445"/>
            <ac:spMk id="2" creationId="{1FA86735-4D0D-E51F-F991-959E4760E0F4}"/>
          </ac:spMkLst>
        </pc:spChg>
        <pc:spChg chg="mod">
          <ac:chgData name="Mallory, Andrea" userId="847d9ca6-0bb7-47ae-ad92-faa233e913d2" providerId="ADAL" clId="{8A2DAD7D-937D-408F-BF65-6B719F6C4B8E}" dt="2026-01-16T22:13:43.014" v="1042" actId="242"/>
          <ac:spMkLst>
            <pc:docMk/>
            <pc:sldMk cId="3528154529" sldId="2147374445"/>
            <ac:spMk id="3" creationId="{D2E3D5C7-D984-56AF-80C0-D4D3D87A04F9}"/>
          </ac:spMkLst>
        </pc:spChg>
        <pc:spChg chg="mod">
          <ac:chgData name="Mallory, Andrea" userId="847d9ca6-0bb7-47ae-ad92-faa233e913d2" providerId="ADAL" clId="{8A2DAD7D-937D-408F-BF65-6B719F6C4B8E}" dt="2026-01-16T22:13:54.876" v="1044" actId="948"/>
          <ac:spMkLst>
            <pc:docMk/>
            <pc:sldMk cId="3528154529" sldId="2147374445"/>
            <ac:spMk id="5" creationId="{4036DAFE-80AC-DACC-EF72-C60B0A0FC22B}"/>
          </ac:spMkLst>
        </pc:spChg>
        <pc:spChg chg="mod">
          <ac:chgData name="Mallory, Andrea" userId="847d9ca6-0bb7-47ae-ad92-faa233e913d2" providerId="ADAL" clId="{8A2DAD7D-937D-408F-BF65-6B719F6C4B8E}" dt="2026-01-16T22:14:21.692" v="1050" actId="242"/>
          <ac:spMkLst>
            <pc:docMk/>
            <pc:sldMk cId="3528154529" sldId="2147374445"/>
            <ac:spMk id="6" creationId="{FC015DDA-8818-B2FF-7E5E-C5DC105BBBC4}"/>
          </ac:spMkLst>
        </pc:spChg>
      </pc:sldChg>
      <pc:sldChg chg="modSp add mod">
        <pc:chgData name="Mallory, Andrea" userId="847d9ca6-0bb7-47ae-ad92-faa233e913d2" providerId="ADAL" clId="{8A2DAD7D-937D-408F-BF65-6B719F6C4B8E}" dt="2026-01-16T22:25:02.861" v="1165" actId="1076"/>
        <pc:sldMkLst>
          <pc:docMk/>
          <pc:sldMk cId="996174581" sldId="2147374446"/>
        </pc:sldMkLst>
        <pc:spChg chg="mod">
          <ac:chgData name="Mallory, Andrea" userId="847d9ca6-0bb7-47ae-ad92-faa233e913d2" providerId="ADAL" clId="{8A2DAD7D-937D-408F-BF65-6B719F6C4B8E}" dt="2026-01-16T22:24:37.608" v="1160" actId="255"/>
          <ac:spMkLst>
            <pc:docMk/>
            <pc:sldMk cId="996174581" sldId="2147374446"/>
            <ac:spMk id="2" creationId="{AFD7657C-6248-49C8-A6CB-EBB33D23BDEC}"/>
          </ac:spMkLst>
        </pc:spChg>
        <pc:spChg chg="mod">
          <ac:chgData name="Mallory, Andrea" userId="847d9ca6-0bb7-47ae-ad92-faa233e913d2" providerId="ADAL" clId="{8A2DAD7D-937D-408F-BF65-6B719F6C4B8E}" dt="2026-01-16T22:24:54.408" v="1163" actId="1076"/>
          <ac:spMkLst>
            <pc:docMk/>
            <pc:sldMk cId="996174581" sldId="2147374446"/>
            <ac:spMk id="13" creationId="{854165B1-A634-198A-94CE-1B01E176FC69}"/>
          </ac:spMkLst>
        </pc:spChg>
        <pc:spChg chg="mod">
          <ac:chgData name="Mallory, Andrea" userId="847d9ca6-0bb7-47ae-ad92-faa233e913d2" providerId="ADAL" clId="{8A2DAD7D-937D-408F-BF65-6B719F6C4B8E}" dt="2026-01-16T22:24:50.933" v="1162" actId="1076"/>
          <ac:spMkLst>
            <pc:docMk/>
            <pc:sldMk cId="996174581" sldId="2147374446"/>
            <ac:spMk id="15" creationId="{230219A1-051A-0FF1-8884-0A8D4CE6DDA8}"/>
          </ac:spMkLst>
        </pc:spChg>
        <pc:spChg chg="mod">
          <ac:chgData name="Mallory, Andrea" userId="847d9ca6-0bb7-47ae-ad92-faa233e913d2" providerId="ADAL" clId="{8A2DAD7D-937D-408F-BF65-6B719F6C4B8E}" dt="2026-01-16T22:24:59.558" v="1164" actId="1076"/>
          <ac:spMkLst>
            <pc:docMk/>
            <pc:sldMk cId="996174581" sldId="2147374446"/>
            <ac:spMk id="17" creationId="{01D460A6-BC8D-3353-7B88-FA258122A623}"/>
          </ac:spMkLst>
        </pc:spChg>
        <pc:spChg chg="mod">
          <ac:chgData name="Mallory, Andrea" userId="847d9ca6-0bb7-47ae-ad92-faa233e913d2" providerId="ADAL" clId="{8A2DAD7D-937D-408F-BF65-6B719F6C4B8E}" dt="2026-01-16T22:25:02.861" v="1165" actId="1076"/>
          <ac:spMkLst>
            <pc:docMk/>
            <pc:sldMk cId="996174581" sldId="2147374446"/>
            <ac:spMk id="19" creationId="{A603E4DE-35CE-66CC-6A35-397BF2F90E42}"/>
          </ac:spMkLst>
        </pc:spChg>
      </pc:sldChg>
    </pc:docChg>
  </pc:docChgLst>
  <pc:docChgLst>
    <pc:chgData name="Jones, Wendy" userId="S::10216157@id.ohio.gov::af5efcdb-a1d7-4be3-abc9-34901eabaf26" providerId="AD" clId="Web-{9B3348CB-A94D-B48E-9B03-B3B52C74DDE6}"/>
    <pc:docChg chg="delSld modSld modSection">
      <pc:chgData name="Jones, Wendy" userId="S::10216157@id.ohio.gov::af5efcdb-a1d7-4be3-abc9-34901eabaf26" providerId="AD" clId="Web-{9B3348CB-A94D-B48E-9B03-B3B52C74DDE6}" dt="2025-12-30T15:53:35.344" v="3"/>
      <pc:docMkLst>
        <pc:docMk/>
      </pc:docMkLst>
      <pc:sldChg chg="delSp">
        <pc:chgData name="Jones, Wendy" userId="S::10216157@id.ohio.gov::af5efcdb-a1d7-4be3-abc9-34901eabaf26" providerId="AD" clId="Web-{9B3348CB-A94D-B48E-9B03-B3B52C74DDE6}" dt="2025-12-30T15:50:19.294" v="2"/>
        <pc:sldMkLst>
          <pc:docMk/>
          <pc:sldMk cId="3319983558" sldId="214737439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761D3F-8E44-430A-886E-D85FF3C78019}"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DBDCF560-2BA9-43FA-9D52-ABED014E1D3B}">
      <dgm:prSet custT="1"/>
      <dgm:spPr>
        <a:solidFill>
          <a:srgbClr val="0E3F75"/>
        </a:solidFill>
      </dgm:spPr>
      <dgm:t>
        <a:bodyPr/>
        <a:lstStyle/>
        <a:p>
          <a:r>
            <a:rPr lang="en-US" sz="4400" b="0" i="0" dirty="0">
              <a:latin typeface="Source Sans 3 SemiBold" panose="020B0604020202020204"/>
            </a:rPr>
            <a:t>Literacy</a:t>
          </a:r>
          <a:endParaRPr lang="en-US" sz="4400" dirty="0">
            <a:latin typeface="Source Sans 3 SemiBold" panose="020B0604020202020204"/>
          </a:endParaRPr>
        </a:p>
      </dgm:t>
      <dgm:extLst>
        <a:ext uri="{E40237B7-FDA0-4F09-8148-C483321AD2D9}">
          <dgm14:cNvPr xmlns:dgm14="http://schemas.microsoft.com/office/drawing/2010/diagram" id="0" name="" descr="vertical bullet list"/>
        </a:ext>
      </dgm:extLst>
    </dgm:pt>
    <dgm:pt modelId="{28543202-7F55-4BD7-9E32-A07C8E44E1A8}" type="parTrans" cxnId="{5516822E-740E-42B3-A799-917A44E083FD}">
      <dgm:prSet/>
      <dgm:spPr/>
      <dgm:t>
        <a:bodyPr/>
        <a:lstStyle/>
        <a:p>
          <a:endParaRPr lang="en-US"/>
        </a:p>
      </dgm:t>
    </dgm:pt>
    <dgm:pt modelId="{E1FFC679-1295-4AB7-A3A2-385ED3B04B48}" type="sibTrans" cxnId="{5516822E-740E-42B3-A799-917A44E083FD}">
      <dgm:prSet/>
      <dgm:spPr/>
      <dgm:t>
        <a:bodyPr/>
        <a:lstStyle/>
        <a:p>
          <a:endParaRPr lang="en-US"/>
        </a:p>
      </dgm:t>
    </dgm:pt>
    <dgm:pt modelId="{F271C433-F041-4A2F-A9F6-C4E175BE580B}">
      <dgm:prSet custT="1"/>
      <dgm:spPr>
        <a:solidFill>
          <a:srgbClr val="0E3F75"/>
        </a:solidFill>
      </dgm:spPr>
      <dgm:t>
        <a:bodyPr/>
        <a:lstStyle/>
        <a:p>
          <a:r>
            <a:rPr lang="en-US" sz="4400" b="0" i="0">
              <a:latin typeface="Source Sans 3 SemiBold" panose="020B0604020202020204"/>
            </a:rPr>
            <a:t>Learning Acceleration</a:t>
          </a:r>
          <a:endParaRPr lang="en-US" sz="4400">
            <a:latin typeface="Source Sans 3 SemiBold" panose="020B0604020202020204"/>
          </a:endParaRPr>
        </a:p>
      </dgm:t>
    </dgm:pt>
    <dgm:pt modelId="{D0223927-70B0-4F17-AD27-5FC19D98D7C5}" type="parTrans" cxnId="{78025CE0-19D0-4AC9-A820-F43F9324EA50}">
      <dgm:prSet/>
      <dgm:spPr/>
      <dgm:t>
        <a:bodyPr/>
        <a:lstStyle/>
        <a:p>
          <a:endParaRPr lang="en-US"/>
        </a:p>
      </dgm:t>
    </dgm:pt>
    <dgm:pt modelId="{074AFB91-340D-4FF1-B768-A5B617145639}" type="sibTrans" cxnId="{78025CE0-19D0-4AC9-A820-F43F9324EA50}">
      <dgm:prSet/>
      <dgm:spPr/>
      <dgm:t>
        <a:bodyPr/>
        <a:lstStyle/>
        <a:p>
          <a:endParaRPr lang="en-US"/>
        </a:p>
      </dgm:t>
    </dgm:pt>
    <dgm:pt modelId="{E874A640-97BE-4E90-B4D7-02572333CBB6}">
      <dgm:prSet custT="1"/>
      <dgm:spPr>
        <a:solidFill>
          <a:srgbClr val="0E3F75"/>
        </a:solidFill>
      </dgm:spPr>
      <dgm:t>
        <a:bodyPr/>
        <a:lstStyle/>
        <a:p>
          <a:r>
            <a:rPr lang="en-US" sz="4400" b="0" i="0">
              <a:latin typeface="Source Sans 3 SemiBold" panose="020B0604020202020204"/>
            </a:rPr>
            <a:t>Workforce Readiness</a:t>
          </a:r>
          <a:endParaRPr lang="en-US" sz="4400">
            <a:latin typeface="Source Sans 3 SemiBold" panose="020B0604020202020204"/>
          </a:endParaRPr>
        </a:p>
      </dgm:t>
    </dgm:pt>
    <dgm:pt modelId="{1EBD7056-86A1-4DB3-A465-6BAAA8D647E7}" type="parTrans" cxnId="{D49D6D44-25B2-4FD1-9C27-4F94E9ECD677}">
      <dgm:prSet/>
      <dgm:spPr/>
      <dgm:t>
        <a:bodyPr/>
        <a:lstStyle/>
        <a:p>
          <a:endParaRPr lang="en-US"/>
        </a:p>
      </dgm:t>
    </dgm:pt>
    <dgm:pt modelId="{9E0A1CAA-4BDF-4B06-95D2-5711B82A0C53}" type="sibTrans" cxnId="{D49D6D44-25B2-4FD1-9C27-4F94E9ECD677}">
      <dgm:prSet/>
      <dgm:spPr/>
      <dgm:t>
        <a:bodyPr/>
        <a:lstStyle/>
        <a:p>
          <a:endParaRPr lang="en-US"/>
        </a:p>
      </dgm:t>
    </dgm:pt>
    <dgm:pt modelId="{68B9DECC-BA6D-4373-A9AF-12A8316E29B9}">
      <dgm:prSet custT="1"/>
      <dgm:spPr>
        <a:solidFill>
          <a:srgbClr val="0E3F75"/>
        </a:solidFill>
      </dgm:spPr>
      <dgm:t>
        <a:bodyPr/>
        <a:lstStyle/>
        <a:p>
          <a:r>
            <a:rPr lang="en-US" sz="4400" b="0" i="0">
              <a:latin typeface="Source Sans 3 SemiBold" panose="020B0604020202020204"/>
            </a:rPr>
            <a:t>Student Wellness</a:t>
          </a:r>
          <a:endParaRPr lang="en-US" sz="4400">
            <a:latin typeface="Source Sans 3 SemiBold" panose="020B0604020202020204"/>
          </a:endParaRPr>
        </a:p>
      </dgm:t>
    </dgm:pt>
    <dgm:pt modelId="{7EF184D9-E6CA-4D17-A7EA-E975033410AF}" type="parTrans" cxnId="{4A477AA9-8BA0-4683-8B01-5199C5AD7647}">
      <dgm:prSet/>
      <dgm:spPr/>
      <dgm:t>
        <a:bodyPr/>
        <a:lstStyle/>
        <a:p>
          <a:endParaRPr lang="en-US"/>
        </a:p>
      </dgm:t>
    </dgm:pt>
    <dgm:pt modelId="{DCF7427C-BDC2-429F-AC70-DA5E4ED34370}" type="sibTrans" cxnId="{4A477AA9-8BA0-4683-8B01-5199C5AD7647}">
      <dgm:prSet/>
      <dgm:spPr/>
      <dgm:t>
        <a:bodyPr/>
        <a:lstStyle/>
        <a:p>
          <a:endParaRPr lang="en-US"/>
        </a:p>
      </dgm:t>
    </dgm:pt>
    <dgm:pt modelId="{35A16BB2-481F-43A7-99B0-3A76AD24DA3C}" type="pres">
      <dgm:prSet presAssocID="{F6761D3F-8E44-430A-886E-D85FF3C78019}" presName="linear" presStyleCnt="0">
        <dgm:presLayoutVars>
          <dgm:animLvl val="lvl"/>
          <dgm:resizeHandles val="exact"/>
        </dgm:presLayoutVars>
      </dgm:prSet>
      <dgm:spPr/>
    </dgm:pt>
    <dgm:pt modelId="{BF17F54D-A4D1-4972-8C69-EB07B7EDAA08}" type="pres">
      <dgm:prSet presAssocID="{DBDCF560-2BA9-43FA-9D52-ABED014E1D3B}" presName="parentText" presStyleLbl="node1" presStyleIdx="0" presStyleCnt="4">
        <dgm:presLayoutVars>
          <dgm:chMax val="0"/>
          <dgm:bulletEnabled val="1"/>
        </dgm:presLayoutVars>
      </dgm:prSet>
      <dgm:spPr/>
    </dgm:pt>
    <dgm:pt modelId="{1F9B6703-12EF-4B44-8C20-3E11AC2EA9AB}" type="pres">
      <dgm:prSet presAssocID="{E1FFC679-1295-4AB7-A3A2-385ED3B04B48}" presName="spacer" presStyleCnt="0"/>
      <dgm:spPr/>
    </dgm:pt>
    <dgm:pt modelId="{2B3267DA-D623-4055-89B7-3D3B2CB9321D}" type="pres">
      <dgm:prSet presAssocID="{F271C433-F041-4A2F-A9F6-C4E175BE580B}" presName="parentText" presStyleLbl="node1" presStyleIdx="1" presStyleCnt="4">
        <dgm:presLayoutVars>
          <dgm:chMax val="0"/>
          <dgm:bulletEnabled val="1"/>
        </dgm:presLayoutVars>
      </dgm:prSet>
      <dgm:spPr/>
    </dgm:pt>
    <dgm:pt modelId="{66F4A76E-B09D-40B3-A362-3DD5E351669C}" type="pres">
      <dgm:prSet presAssocID="{074AFB91-340D-4FF1-B768-A5B617145639}" presName="spacer" presStyleCnt="0"/>
      <dgm:spPr/>
    </dgm:pt>
    <dgm:pt modelId="{6696BE8C-E55F-4278-B306-27E79355903D}" type="pres">
      <dgm:prSet presAssocID="{E874A640-97BE-4E90-B4D7-02572333CBB6}" presName="parentText" presStyleLbl="node1" presStyleIdx="2" presStyleCnt="4">
        <dgm:presLayoutVars>
          <dgm:chMax val="0"/>
          <dgm:bulletEnabled val="1"/>
        </dgm:presLayoutVars>
      </dgm:prSet>
      <dgm:spPr/>
    </dgm:pt>
    <dgm:pt modelId="{654919FA-5936-40FF-9BC3-123086C00440}" type="pres">
      <dgm:prSet presAssocID="{9E0A1CAA-4BDF-4B06-95D2-5711B82A0C53}" presName="spacer" presStyleCnt="0"/>
      <dgm:spPr/>
    </dgm:pt>
    <dgm:pt modelId="{9EB93A70-B9C6-440C-9DDC-EEF5CF7AD26B}" type="pres">
      <dgm:prSet presAssocID="{68B9DECC-BA6D-4373-A9AF-12A8316E29B9}" presName="parentText" presStyleLbl="node1" presStyleIdx="3" presStyleCnt="4">
        <dgm:presLayoutVars>
          <dgm:chMax val="0"/>
          <dgm:bulletEnabled val="1"/>
        </dgm:presLayoutVars>
      </dgm:prSet>
      <dgm:spPr/>
    </dgm:pt>
  </dgm:ptLst>
  <dgm:cxnLst>
    <dgm:cxn modelId="{E2C0491D-F04F-4E5C-BB6C-C0AE2A3737D4}" type="presOf" srcId="{DBDCF560-2BA9-43FA-9D52-ABED014E1D3B}" destId="{BF17F54D-A4D1-4972-8C69-EB07B7EDAA08}" srcOrd="0" destOrd="0" presId="urn:microsoft.com/office/officeart/2005/8/layout/vList2"/>
    <dgm:cxn modelId="{5516822E-740E-42B3-A799-917A44E083FD}" srcId="{F6761D3F-8E44-430A-886E-D85FF3C78019}" destId="{DBDCF560-2BA9-43FA-9D52-ABED014E1D3B}" srcOrd="0" destOrd="0" parTransId="{28543202-7F55-4BD7-9E32-A07C8E44E1A8}" sibTransId="{E1FFC679-1295-4AB7-A3A2-385ED3B04B48}"/>
    <dgm:cxn modelId="{578D9E3D-2235-4537-B6D3-13BE74A5F7E3}" type="presOf" srcId="{F271C433-F041-4A2F-A9F6-C4E175BE580B}" destId="{2B3267DA-D623-4055-89B7-3D3B2CB9321D}" srcOrd="0" destOrd="0" presId="urn:microsoft.com/office/officeart/2005/8/layout/vList2"/>
    <dgm:cxn modelId="{D49D6D44-25B2-4FD1-9C27-4F94E9ECD677}" srcId="{F6761D3F-8E44-430A-886E-D85FF3C78019}" destId="{E874A640-97BE-4E90-B4D7-02572333CBB6}" srcOrd="2" destOrd="0" parTransId="{1EBD7056-86A1-4DB3-A465-6BAAA8D647E7}" sibTransId="{9E0A1CAA-4BDF-4B06-95D2-5711B82A0C53}"/>
    <dgm:cxn modelId="{B2C56370-C8A5-4754-BAAD-5BD213588559}" type="presOf" srcId="{F6761D3F-8E44-430A-886E-D85FF3C78019}" destId="{35A16BB2-481F-43A7-99B0-3A76AD24DA3C}" srcOrd="0" destOrd="0" presId="urn:microsoft.com/office/officeart/2005/8/layout/vList2"/>
    <dgm:cxn modelId="{166D9D79-2668-4B68-8051-EA51489EA8F6}" type="presOf" srcId="{68B9DECC-BA6D-4373-A9AF-12A8316E29B9}" destId="{9EB93A70-B9C6-440C-9DDC-EEF5CF7AD26B}" srcOrd="0" destOrd="0" presId="urn:microsoft.com/office/officeart/2005/8/layout/vList2"/>
    <dgm:cxn modelId="{4A477AA9-8BA0-4683-8B01-5199C5AD7647}" srcId="{F6761D3F-8E44-430A-886E-D85FF3C78019}" destId="{68B9DECC-BA6D-4373-A9AF-12A8316E29B9}" srcOrd="3" destOrd="0" parTransId="{7EF184D9-E6CA-4D17-A7EA-E975033410AF}" sibTransId="{DCF7427C-BDC2-429F-AC70-DA5E4ED34370}"/>
    <dgm:cxn modelId="{BFA561DB-FF99-4526-8BF7-0FF9C4191DE6}" type="presOf" srcId="{E874A640-97BE-4E90-B4D7-02572333CBB6}" destId="{6696BE8C-E55F-4278-B306-27E79355903D}" srcOrd="0" destOrd="0" presId="urn:microsoft.com/office/officeart/2005/8/layout/vList2"/>
    <dgm:cxn modelId="{78025CE0-19D0-4AC9-A820-F43F9324EA50}" srcId="{F6761D3F-8E44-430A-886E-D85FF3C78019}" destId="{F271C433-F041-4A2F-A9F6-C4E175BE580B}" srcOrd="1" destOrd="0" parTransId="{D0223927-70B0-4F17-AD27-5FC19D98D7C5}" sibTransId="{074AFB91-340D-4FF1-B768-A5B617145639}"/>
    <dgm:cxn modelId="{35ECE267-92AA-4AF3-B13C-5D7636671AB9}" type="presParOf" srcId="{35A16BB2-481F-43A7-99B0-3A76AD24DA3C}" destId="{BF17F54D-A4D1-4972-8C69-EB07B7EDAA08}" srcOrd="0" destOrd="0" presId="urn:microsoft.com/office/officeart/2005/8/layout/vList2"/>
    <dgm:cxn modelId="{F341A8C1-C738-4B61-BBB5-3CF9F003464E}" type="presParOf" srcId="{35A16BB2-481F-43A7-99B0-3A76AD24DA3C}" destId="{1F9B6703-12EF-4B44-8C20-3E11AC2EA9AB}" srcOrd="1" destOrd="0" presId="urn:microsoft.com/office/officeart/2005/8/layout/vList2"/>
    <dgm:cxn modelId="{93A64075-E9B8-4DBB-BCD7-DB58C9C037E7}" type="presParOf" srcId="{35A16BB2-481F-43A7-99B0-3A76AD24DA3C}" destId="{2B3267DA-D623-4055-89B7-3D3B2CB9321D}" srcOrd="2" destOrd="0" presId="urn:microsoft.com/office/officeart/2005/8/layout/vList2"/>
    <dgm:cxn modelId="{DC301863-D3A9-4BF3-B181-E7B17B9AD300}" type="presParOf" srcId="{35A16BB2-481F-43A7-99B0-3A76AD24DA3C}" destId="{66F4A76E-B09D-40B3-A362-3DD5E351669C}" srcOrd="3" destOrd="0" presId="urn:microsoft.com/office/officeart/2005/8/layout/vList2"/>
    <dgm:cxn modelId="{685420F8-81CB-4365-A300-2F1623FCB2A3}" type="presParOf" srcId="{35A16BB2-481F-43A7-99B0-3A76AD24DA3C}" destId="{6696BE8C-E55F-4278-B306-27E79355903D}" srcOrd="4" destOrd="0" presId="urn:microsoft.com/office/officeart/2005/8/layout/vList2"/>
    <dgm:cxn modelId="{451F7721-3F88-4763-BD83-06E3F9EB86B5}" type="presParOf" srcId="{35A16BB2-481F-43A7-99B0-3A76AD24DA3C}" destId="{654919FA-5936-40FF-9BC3-123086C00440}" srcOrd="5" destOrd="0" presId="urn:microsoft.com/office/officeart/2005/8/layout/vList2"/>
    <dgm:cxn modelId="{74E94852-FF88-45DE-9D94-52C24966AB1F}" type="presParOf" srcId="{35A16BB2-481F-43A7-99B0-3A76AD24DA3C}" destId="{9EB93A70-B9C6-440C-9DDC-EEF5CF7AD26B}"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8B33E3-9C92-49CB-9FC6-7AC4EB3C6F4F}" type="doc">
      <dgm:prSet loTypeId="urn:microsoft.com/office/officeart/2016/7/layout/HorizontalActionList" loCatId="List" qsTypeId="urn:microsoft.com/office/officeart/2005/8/quickstyle/simple1" qsCatId="simple" csTypeId="urn:microsoft.com/office/officeart/2005/8/colors/accent5_1" csCatId="accent5" phldr="1"/>
      <dgm:spPr/>
      <dgm:t>
        <a:bodyPr/>
        <a:lstStyle/>
        <a:p>
          <a:endParaRPr lang="en-US"/>
        </a:p>
      </dgm:t>
    </dgm:pt>
    <dgm:pt modelId="{19B33939-3930-47C4-9D81-A899CC2E9D74}">
      <dgm:prSet custT="1"/>
      <dgm:spPr>
        <a:ln>
          <a:solidFill>
            <a:srgbClr val="81B5EF"/>
          </a:solidFill>
        </a:ln>
      </dgm:spPr>
      <dgm:t>
        <a:bodyPr/>
        <a:lstStyle/>
        <a:p>
          <a:r>
            <a:rPr lang="en-US" sz="4000" b="1" dirty="0">
              <a:solidFill>
                <a:srgbClr val="0E3F75"/>
              </a:solidFill>
            </a:rPr>
            <a:t>Connect</a:t>
          </a:r>
          <a:r>
            <a:rPr lang="en-US" sz="3600" dirty="0">
              <a:solidFill>
                <a:srgbClr val="0E3F75"/>
              </a:solidFill>
            </a:rPr>
            <a:t> </a:t>
          </a:r>
        </a:p>
      </dgm:t>
    </dgm:pt>
    <dgm:pt modelId="{CBCA9937-6CE3-48B1-8CF7-822587F8C810}" type="parTrans" cxnId="{66D509F1-7E37-4806-9C6E-37F3476029BD}">
      <dgm:prSet/>
      <dgm:spPr/>
      <dgm:t>
        <a:bodyPr/>
        <a:lstStyle/>
        <a:p>
          <a:endParaRPr lang="en-US"/>
        </a:p>
      </dgm:t>
    </dgm:pt>
    <dgm:pt modelId="{9B6A20FA-DB6C-4587-80F5-7DFA1901EF23}" type="sibTrans" cxnId="{66D509F1-7E37-4806-9C6E-37F3476029BD}">
      <dgm:prSet/>
      <dgm:spPr/>
      <dgm:t>
        <a:bodyPr/>
        <a:lstStyle/>
        <a:p>
          <a:endParaRPr lang="en-US"/>
        </a:p>
      </dgm:t>
    </dgm:pt>
    <dgm:pt modelId="{0AFD8974-5E6C-40F3-9B86-81F6E9893809}">
      <dgm:prSet custT="1"/>
      <dgm:spPr>
        <a:solidFill>
          <a:srgbClr val="C1DBF7">
            <a:alpha val="90000"/>
          </a:srgbClr>
        </a:solidFill>
      </dgm:spPr>
      <dgm:t>
        <a:bodyPr/>
        <a:lstStyle/>
        <a:p>
          <a:r>
            <a:rPr lang="en-US" sz="3200" dirty="0"/>
            <a:t>Ohio’s Mathematics Vision from Ohio’s Plan for K-12 Mathematics to the Mathematical Practices. </a:t>
          </a:r>
        </a:p>
      </dgm:t>
    </dgm:pt>
    <dgm:pt modelId="{2FECEC36-6925-4A3E-B306-706D1093F62A}" type="parTrans" cxnId="{96411566-0D49-4F4E-8465-D5EB78384E5F}">
      <dgm:prSet/>
      <dgm:spPr/>
      <dgm:t>
        <a:bodyPr/>
        <a:lstStyle/>
        <a:p>
          <a:endParaRPr lang="en-US"/>
        </a:p>
      </dgm:t>
    </dgm:pt>
    <dgm:pt modelId="{E5C67B28-C10C-47FD-A036-90FEC4B75FA4}" type="sibTrans" cxnId="{96411566-0D49-4F4E-8465-D5EB78384E5F}">
      <dgm:prSet/>
      <dgm:spPr/>
      <dgm:t>
        <a:bodyPr/>
        <a:lstStyle/>
        <a:p>
          <a:endParaRPr lang="en-US"/>
        </a:p>
      </dgm:t>
    </dgm:pt>
    <dgm:pt modelId="{141EBB59-BF4D-4345-9177-6AD49BDDD6DD}">
      <dgm:prSet custT="1"/>
      <dgm:spPr>
        <a:ln>
          <a:solidFill>
            <a:srgbClr val="81B5EF"/>
          </a:solidFill>
        </a:ln>
      </dgm:spPr>
      <dgm:t>
        <a:bodyPr/>
        <a:lstStyle/>
        <a:p>
          <a:r>
            <a:rPr lang="en-US" sz="4000" b="1" dirty="0">
              <a:solidFill>
                <a:srgbClr val="0E3F75"/>
              </a:solidFill>
            </a:rPr>
            <a:t>Explore</a:t>
          </a:r>
          <a:endParaRPr lang="en-US" sz="3600" b="1" dirty="0">
            <a:solidFill>
              <a:srgbClr val="0E3F75"/>
            </a:solidFill>
          </a:endParaRPr>
        </a:p>
      </dgm:t>
    </dgm:pt>
    <dgm:pt modelId="{4B6A416F-A313-4B2C-9CDC-6DA81C789964}" type="parTrans" cxnId="{BE762D1E-E723-424D-A08F-4FE138338C3D}">
      <dgm:prSet/>
      <dgm:spPr/>
      <dgm:t>
        <a:bodyPr/>
        <a:lstStyle/>
        <a:p>
          <a:endParaRPr lang="en-US"/>
        </a:p>
      </dgm:t>
    </dgm:pt>
    <dgm:pt modelId="{D8352900-6741-444A-907A-55E37A509C37}" type="sibTrans" cxnId="{BE762D1E-E723-424D-A08F-4FE138338C3D}">
      <dgm:prSet/>
      <dgm:spPr/>
      <dgm:t>
        <a:bodyPr/>
        <a:lstStyle/>
        <a:p>
          <a:endParaRPr lang="en-US"/>
        </a:p>
      </dgm:t>
    </dgm:pt>
    <dgm:pt modelId="{16459C6D-1FF4-49E9-8D23-B9DAB885A2B7}">
      <dgm:prSet custT="1"/>
      <dgm:spPr>
        <a:solidFill>
          <a:srgbClr val="C1DBF7">
            <a:alpha val="90000"/>
          </a:srgbClr>
        </a:solidFill>
      </dgm:spPr>
      <dgm:t>
        <a:bodyPr/>
        <a:lstStyle/>
        <a:p>
          <a:r>
            <a:rPr lang="en-US" sz="3200" dirty="0">
              <a:latin typeface="+mn-lt"/>
            </a:rPr>
            <a:t>MP 8: Look for and Express Regularity in Repeated Reasoning through grade band-aligned instructional tasks. </a:t>
          </a:r>
        </a:p>
      </dgm:t>
    </dgm:pt>
    <dgm:pt modelId="{D4BDAC41-8C63-49B1-B6AE-E4EBECEF8ABB}" type="parTrans" cxnId="{52A5EB41-83E5-4B44-996A-2709021D1EDF}">
      <dgm:prSet/>
      <dgm:spPr/>
      <dgm:t>
        <a:bodyPr/>
        <a:lstStyle/>
        <a:p>
          <a:endParaRPr lang="en-US"/>
        </a:p>
      </dgm:t>
    </dgm:pt>
    <dgm:pt modelId="{ADA67677-612F-449C-A408-3F53E253BB2F}" type="sibTrans" cxnId="{52A5EB41-83E5-4B44-996A-2709021D1EDF}">
      <dgm:prSet/>
      <dgm:spPr/>
      <dgm:t>
        <a:bodyPr/>
        <a:lstStyle/>
        <a:p>
          <a:endParaRPr lang="en-US"/>
        </a:p>
      </dgm:t>
    </dgm:pt>
    <dgm:pt modelId="{841003BF-4CFA-49DF-B686-DEA5933A60A9}">
      <dgm:prSet custT="1"/>
      <dgm:spPr>
        <a:ln>
          <a:solidFill>
            <a:srgbClr val="81B5EF"/>
          </a:solidFill>
        </a:ln>
      </dgm:spPr>
      <dgm:t>
        <a:bodyPr/>
        <a:lstStyle/>
        <a:p>
          <a:r>
            <a:rPr lang="en-US" sz="4000" b="1" dirty="0">
              <a:solidFill>
                <a:srgbClr val="0E3F75"/>
              </a:solidFill>
            </a:rPr>
            <a:t>Identify</a:t>
          </a:r>
          <a:endParaRPr lang="en-US" sz="3600" b="1" dirty="0">
            <a:solidFill>
              <a:srgbClr val="0E3F75"/>
            </a:solidFill>
          </a:endParaRPr>
        </a:p>
      </dgm:t>
    </dgm:pt>
    <dgm:pt modelId="{844A5B42-948E-4D68-9184-33515D6C2720}" type="parTrans" cxnId="{122B8D95-76B3-4B2D-B8DD-4A5EF4D741E0}">
      <dgm:prSet/>
      <dgm:spPr/>
      <dgm:t>
        <a:bodyPr/>
        <a:lstStyle/>
        <a:p>
          <a:endParaRPr lang="en-US"/>
        </a:p>
      </dgm:t>
    </dgm:pt>
    <dgm:pt modelId="{39D43EF5-B58E-4B7F-81F7-EE501B8DB70E}" type="sibTrans" cxnId="{122B8D95-76B3-4B2D-B8DD-4A5EF4D741E0}">
      <dgm:prSet/>
      <dgm:spPr/>
      <dgm:t>
        <a:bodyPr/>
        <a:lstStyle/>
        <a:p>
          <a:endParaRPr lang="en-US"/>
        </a:p>
      </dgm:t>
    </dgm:pt>
    <dgm:pt modelId="{44D60866-C7D6-499E-9E34-EDE97B2B345C}">
      <dgm:prSet custT="1"/>
      <dgm:spPr>
        <a:solidFill>
          <a:srgbClr val="C1DBF7">
            <a:alpha val="90000"/>
          </a:srgbClr>
        </a:solidFill>
      </dgm:spPr>
      <dgm:t>
        <a:bodyPr/>
        <a:lstStyle/>
        <a:p>
          <a:r>
            <a:rPr lang="en-US" sz="3200" dirty="0">
              <a:latin typeface="+mn-lt"/>
            </a:rPr>
            <a:t>Resources to support instruction aligned to Math Practice 8: Look for and Express Regularity in Repeated Reasoning. </a:t>
          </a:r>
        </a:p>
      </dgm:t>
    </dgm:pt>
    <dgm:pt modelId="{A9B233B0-B98E-4BD2-B340-32B0F332FC80}" type="parTrans" cxnId="{17CC932D-D0CA-4BC0-A72B-C4F0FE38D895}">
      <dgm:prSet/>
      <dgm:spPr/>
      <dgm:t>
        <a:bodyPr/>
        <a:lstStyle/>
        <a:p>
          <a:endParaRPr lang="en-US"/>
        </a:p>
      </dgm:t>
    </dgm:pt>
    <dgm:pt modelId="{A99FB73A-4A4E-43C5-9D65-FF3E18AB36FD}" type="sibTrans" cxnId="{17CC932D-D0CA-4BC0-A72B-C4F0FE38D895}">
      <dgm:prSet/>
      <dgm:spPr/>
      <dgm:t>
        <a:bodyPr/>
        <a:lstStyle/>
        <a:p>
          <a:endParaRPr lang="en-US"/>
        </a:p>
      </dgm:t>
    </dgm:pt>
    <dgm:pt modelId="{AD3FA124-6CF1-489D-BA39-A20CED6D7CE0}">
      <dgm:prSet custT="1"/>
      <dgm:spPr>
        <a:ln>
          <a:solidFill>
            <a:srgbClr val="81B5EF"/>
          </a:solidFill>
        </a:ln>
      </dgm:spPr>
      <dgm:t>
        <a:bodyPr/>
        <a:lstStyle/>
        <a:p>
          <a:r>
            <a:rPr lang="en-US" sz="4000" b="1" dirty="0">
              <a:solidFill>
                <a:srgbClr val="0E3F75"/>
              </a:solidFill>
            </a:rPr>
            <a:t>Utilize</a:t>
          </a:r>
          <a:r>
            <a:rPr lang="en-US" sz="3200" b="1" dirty="0">
              <a:solidFill>
                <a:srgbClr val="0E3F75"/>
              </a:solidFill>
            </a:rPr>
            <a:t> </a:t>
          </a:r>
        </a:p>
      </dgm:t>
    </dgm:pt>
    <dgm:pt modelId="{5328865A-8707-400E-AC1D-D433577F4748}" type="parTrans" cxnId="{D75C38F0-E1BA-4063-8604-C1C0D6F907D2}">
      <dgm:prSet/>
      <dgm:spPr/>
      <dgm:t>
        <a:bodyPr/>
        <a:lstStyle/>
        <a:p>
          <a:endParaRPr lang="en-US"/>
        </a:p>
      </dgm:t>
    </dgm:pt>
    <dgm:pt modelId="{1A3FF4E7-F630-4348-8F8B-C6C10757BD9D}" type="sibTrans" cxnId="{D75C38F0-E1BA-4063-8604-C1C0D6F907D2}">
      <dgm:prSet/>
      <dgm:spPr/>
      <dgm:t>
        <a:bodyPr/>
        <a:lstStyle/>
        <a:p>
          <a:endParaRPr lang="en-US"/>
        </a:p>
      </dgm:t>
    </dgm:pt>
    <dgm:pt modelId="{770259BB-FB32-4A6A-8CCB-9AB3B2CB180B}">
      <dgm:prSet custT="1"/>
      <dgm:spPr>
        <a:solidFill>
          <a:srgbClr val="C1DBF7">
            <a:alpha val="90000"/>
          </a:srgbClr>
        </a:solidFill>
      </dgm:spPr>
      <dgm:t>
        <a:bodyPr/>
        <a:lstStyle/>
        <a:p>
          <a:r>
            <a:rPr lang="en-US" sz="3200" dirty="0">
              <a:latin typeface="+mn-lt"/>
            </a:rPr>
            <a:t>Resources to help recognize and collect evidence of MP 8: Look for and Express Regularity in Repeated Reasoning in the classroom. </a:t>
          </a:r>
        </a:p>
      </dgm:t>
    </dgm:pt>
    <dgm:pt modelId="{4A12D9F4-9F07-4ED0-A648-866D627CAEAD}" type="parTrans" cxnId="{EA635B55-22FF-40C4-9DCB-8C080FAC4D3B}">
      <dgm:prSet/>
      <dgm:spPr/>
      <dgm:t>
        <a:bodyPr/>
        <a:lstStyle/>
        <a:p>
          <a:endParaRPr lang="en-US"/>
        </a:p>
      </dgm:t>
    </dgm:pt>
    <dgm:pt modelId="{40B2CF30-D23F-4FB2-9058-C48A6C15EBBB}" type="sibTrans" cxnId="{EA635B55-22FF-40C4-9DCB-8C080FAC4D3B}">
      <dgm:prSet/>
      <dgm:spPr/>
      <dgm:t>
        <a:bodyPr/>
        <a:lstStyle/>
        <a:p>
          <a:endParaRPr lang="en-US"/>
        </a:p>
      </dgm:t>
    </dgm:pt>
    <dgm:pt modelId="{A8235B71-B7AE-457D-A388-E5AC24A65E96}" type="pres">
      <dgm:prSet presAssocID="{338B33E3-9C92-49CB-9FC6-7AC4EB3C6F4F}" presName="Name0" presStyleCnt="0">
        <dgm:presLayoutVars>
          <dgm:dir/>
          <dgm:animLvl val="lvl"/>
          <dgm:resizeHandles val="exact"/>
        </dgm:presLayoutVars>
      </dgm:prSet>
      <dgm:spPr/>
    </dgm:pt>
    <dgm:pt modelId="{F618DCE0-A31C-4F81-8EFB-858276D260BD}" type="pres">
      <dgm:prSet presAssocID="{19B33939-3930-47C4-9D81-A899CC2E9D74}" presName="composite" presStyleCnt="0"/>
      <dgm:spPr/>
    </dgm:pt>
    <dgm:pt modelId="{EEEB8B91-94EC-4A9F-A64A-B83A640C73FD}" type="pres">
      <dgm:prSet presAssocID="{19B33939-3930-47C4-9D81-A899CC2E9D74}" presName="parTx" presStyleLbl="alignNode1" presStyleIdx="0" presStyleCnt="4">
        <dgm:presLayoutVars>
          <dgm:chMax val="0"/>
          <dgm:chPref val="0"/>
        </dgm:presLayoutVars>
      </dgm:prSet>
      <dgm:spPr/>
    </dgm:pt>
    <dgm:pt modelId="{4017F90B-4F97-4D06-9E59-7C933947E5C5}" type="pres">
      <dgm:prSet presAssocID="{19B33939-3930-47C4-9D81-A899CC2E9D74}" presName="desTx" presStyleLbl="alignAccFollowNode1" presStyleIdx="0" presStyleCnt="4">
        <dgm:presLayoutVars/>
      </dgm:prSet>
      <dgm:spPr/>
    </dgm:pt>
    <dgm:pt modelId="{53693D56-4760-4F04-AB4B-8175E361B38F}" type="pres">
      <dgm:prSet presAssocID="{9B6A20FA-DB6C-4587-80F5-7DFA1901EF23}" presName="space" presStyleCnt="0"/>
      <dgm:spPr/>
    </dgm:pt>
    <dgm:pt modelId="{654353D4-3712-42EA-B895-E1B428E5F85B}" type="pres">
      <dgm:prSet presAssocID="{141EBB59-BF4D-4345-9177-6AD49BDDD6DD}" presName="composite" presStyleCnt="0"/>
      <dgm:spPr/>
    </dgm:pt>
    <dgm:pt modelId="{5462542D-A126-4E32-A40C-00D3C361FB6D}" type="pres">
      <dgm:prSet presAssocID="{141EBB59-BF4D-4345-9177-6AD49BDDD6DD}" presName="parTx" presStyleLbl="alignNode1" presStyleIdx="1" presStyleCnt="4">
        <dgm:presLayoutVars>
          <dgm:chMax val="0"/>
          <dgm:chPref val="0"/>
        </dgm:presLayoutVars>
      </dgm:prSet>
      <dgm:spPr/>
    </dgm:pt>
    <dgm:pt modelId="{308FCBC7-7A77-48D5-84DF-DF8EB7F533E4}" type="pres">
      <dgm:prSet presAssocID="{141EBB59-BF4D-4345-9177-6AD49BDDD6DD}" presName="desTx" presStyleLbl="alignAccFollowNode1" presStyleIdx="1" presStyleCnt="4">
        <dgm:presLayoutVars/>
      </dgm:prSet>
      <dgm:spPr/>
    </dgm:pt>
    <dgm:pt modelId="{AD452E61-49E9-4849-A46F-85C8DC0DD4E4}" type="pres">
      <dgm:prSet presAssocID="{D8352900-6741-444A-907A-55E37A509C37}" presName="space" presStyleCnt="0"/>
      <dgm:spPr/>
    </dgm:pt>
    <dgm:pt modelId="{650A5216-D10E-4E1D-B51A-205D431FAAEC}" type="pres">
      <dgm:prSet presAssocID="{841003BF-4CFA-49DF-B686-DEA5933A60A9}" presName="composite" presStyleCnt="0"/>
      <dgm:spPr/>
    </dgm:pt>
    <dgm:pt modelId="{DFB3C2CB-E40E-4A6F-8A3D-5CAA88D78E6D}" type="pres">
      <dgm:prSet presAssocID="{841003BF-4CFA-49DF-B686-DEA5933A60A9}" presName="parTx" presStyleLbl="alignNode1" presStyleIdx="2" presStyleCnt="4">
        <dgm:presLayoutVars>
          <dgm:chMax val="0"/>
          <dgm:chPref val="0"/>
        </dgm:presLayoutVars>
      </dgm:prSet>
      <dgm:spPr/>
    </dgm:pt>
    <dgm:pt modelId="{FE60A793-D104-4E11-AF65-FA8B30ACC85A}" type="pres">
      <dgm:prSet presAssocID="{841003BF-4CFA-49DF-B686-DEA5933A60A9}" presName="desTx" presStyleLbl="alignAccFollowNode1" presStyleIdx="2" presStyleCnt="4">
        <dgm:presLayoutVars/>
      </dgm:prSet>
      <dgm:spPr/>
    </dgm:pt>
    <dgm:pt modelId="{2CA87819-55EF-4325-83EB-F3965BEE4E8A}" type="pres">
      <dgm:prSet presAssocID="{39D43EF5-B58E-4B7F-81F7-EE501B8DB70E}" presName="space" presStyleCnt="0"/>
      <dgm:spPr/>
    </dgm:pt>
    <dgm:pt modelId="{B29FC1D4-8D0F-4814-8D4D-7B77FCDB38ED}" type="pres">
      <dgm:prSet presAssocID="{AD3FA124-6CF1-489D-BA39-A20CED6D7CE0}" presName="composite" presStyleCnt="0"/>
      <dgm:spPr/>
    </dgm:pt>
    <dgm:pt modelId="{D14DD4E8-A795-422F-A1E5-6E014AA38993}" type="pres">
      <dgm:prSet presAssocID="{AD3FA124-6CF1-489D-BA39-A20CED6D7CE0}" presName="parTx" presStyleLbl="alignNode1" presStyleIdx="3" presStyleCnt="4">
        <dgm:presLayoutVars>
          <dgm:chMax val="0"/>
          <dgm:chPref val="0"/>
        </dgm:presLayoutVars>
      </dgm:prSet>
      <dgm:spPr/>
    </dgm:pt>
    <dgm:pt modelId="{F68032F2-C6B7-437A-9F14-673ADE9A2DC2}" type="pres">
      <dgm:prSet presAssocID="{AD3FA124-6CF1-489D-BA39-A20CED6D7CE0}" presName="desTx" presStyleLbl="alignAccFollowNode1" presStyleIdx="3" presStyleCnt="4">
        <dgm:presLayoutVars/>
      </dgm:prSet>
      <dgm:spPr/>
    </dgm:pt>
  </dgm:ptLst>
  <dgm:cxnLst>
    <dgm:cxn modelId="{49673610-3279-4360-9A49-AC6B88334034}" type="presOf" srcId="{770259BB-FB32-4A6A-8CCB-9AB3B2CB180B}" destId="{F68032F2-C6B7-437A-9F14-673ADE9A2DC2}" srcOrd="0" destOrd="0" presId="urn:microsoft.com/office/officeart/2016/7/layout/HorizontalActionList"/>
    <dgm:cxn modelId="{8CF6BB10-5948-46A8-9666-C6784FA39F2D}" type="presOf" srcId="{44D60866-C7D6-499E-9E34-EDE97B2B345C}" destId="{FE60A793-D104-4E11-AF65-FA8B30ACC85A}" srcOrd="0" destOrd="0" presId="urn:microsoft.com/office/officeart/2016/7/layout/HorizontalActionList"/>
    <dgm:cxn modelId="{B7246716-056C-4F0F-BA7B-C9F21F3B4222}" type="presOf" srcId="{338B33E3-9C92-49CB-9FC6-7AC4EB3C6F4F}" destId="{A8235B71-B7AE-457D-A388-E5AC24A65E96}" srcOrd="0" destOrd="0" presId="urn:microsoft.com/office/officeart/2016/7/layout/HorizontalActionList"/>
    <dgm:cxn modelId="{BE762D1E-E723-424D-A08F-4FE138338C3D}" srcId="{338B33E3-9C92-49CB-9FC6-7AC4EB3C6F4F}" destId="{141EBB59-BF4D-4345-9177-6AD49BDDD6DD}" srcOrd="1" destOrd="0" parTransId="{4B6A416F-A313-4B2C-9CDC-6DA81C789964}" sibTransId="{D8352900-6741-444A-907A-55E37A509C37}"/>
    <dgm:cxn modelId="{17CC932D-D0CA-4BC0-A72B-C4F0FE38D895}" srcId="{841003BF-4CFA-49DF-B686-DEA5933A60A9}" destId="{44D60866-C7D6-499E-9E34-EDE97B2B345C}" srcOrd="0" destOrd="0" parTransId="{A9B233B0-B98E-4BD2-B340-32B0F332FC80}" sibTransId="{A99FB73A-4A4E-43C5-9D65-FF3E18AB36FD}"/>
    <dgm:cxn modelId="{F8D5D931-5E3D-42A4-A083-ED1288F719F5}" type="presOf" srcId="{141EBB59-BF4D-4345-9177-6AD49BDDD6DD}" destId="{5462542D-A126-4E32-A40C-00D3C361FB6D}" srcOrd="0" destOrd="0" presId="urn:microsoft.com/office/officeart/2016/7/layout/HorizontalActionList"/>
    <dgm:cxn modelId="{5B25E560-0748-4AFC-81EA-3E609D70B61A}" type="presOf" srcId="{16459C6D-1FF4-49E9-8D23-B9DAB885A2B7}" destId="{308FCBC7-7A77-48D5-84DF-DF8EB7F533E4}" srcOrd="0" destOrd="0" presId="urn:microsoft.com/office/officeart/2016/7/layout/HorizontalActionList"/>
    <dgm:cxn modelId="{52A5EB41-83E5-4B44-996A-2709021D1EDF}" srcId="{141EBB59-BF4D-4345-9177-6AD49BDDD6DD}" destId="{16459C6D-1FF4-49E9-8D23-B9DAB885A2B7}" srcOrd="0" destOrd="0" parTransId="{D4BDAC41-8C63-49B1-B6AE-E4EBECEF8ABB}" sibTransId="{ADA67677-612F-449C-A408-3F53E253BB2F}"/>
    <dgm:cxn modelId="{C531B964-AD06-41B8-8A3A-0AC9610033D0}" type="presOf" srcId="{19B33939-3930-47C4-9D81-A899CC2E9D74}" destId="{EEEB8B91-94EC-4A9F-A64A-B83A640C73FD}" srcOrd="0" destOrd="0" presId="urn:microsoft.com/office/officeart/2016/7/layout/HorizontalActionList"/>
    <dgm:cxn modelId="{96411566-0D49-4F4E-8465-D5EB78384E5F}" srcId="{19B33939-3930-47C4-9D81-A899CC2E9D74}" destId="{0AFD8974-5E6C-40F3-9B86-81F6E9893809}" srcOrd="0" destOrd="0" parTransId="{2FECEC36-6925-4A3E-B306-706D1093F62A}" sibTransId="{E5C67B28-C10C-47FD-A036-90FEC4B75FA4}"/>
    <dgm:cxn modelId="{BA91B951-D93D-4704-9637-DB217DB9E51C}" type="presOf" srcId="{841003BF-4CFA-49DF-B686-DEA5933A60A9}" destId="{DFB3C2CB-E40E-4A6F-8A3D-5CAA88D78E6D}" srcOrd="0" destOrd="0" presId="urn:microsoft.com/office/officeart/2016/7/layout/HorizontalActionList"/>
    <dgm:cxn modelId="{EA635B55-22FF-40C4-9DCB-8C080FAC4D3B}" srcId="{AD3FA124-6CF1-489D-BA39-A20CED6D7CE0}" destId="{770259BB-FB32-4A6A-8CCB-9AB3B2CB180B}" srcOrd="0" destOrd="0" parTransId="{4A12D9F4-9F07-4ED0-A648-866D627CAEAD}" sibTransId="{40B2CF30-D23F-4FB2-9058-C48A6C15EBBB}"/>
    <dgm:cxn modelId="{122B8D95-76B3-4B2D-B8DD-4A5EF4D741E0}" srcId="{338B33E3-9C92-49CB-9FC6-7AC4EB3C6F4F}" destId="{841003BF-4CFA-49DF-B686-DEA5933A60A9}" srcOrd="2" destOrd="0" parTransId="{844A5B42-948E-4D68-9184-33515D6C2720}" sibTransId="{39D43EF5-B58E-4B7F-81F7-EE501B8DB70E}"/>
    <dgm:cxn modelId="{D69A1DA0-C90B-4C1F-BFDF-5E2D65136D18}" type="presOf" srcId="{0AFD8974-5E6C-40F3-9B86-81F6E9893809}" destId="{4017F90B-4F97-4D06-9E59-7C933947E5C5}" srcOrd="0" destOrd="0" presId="urn:microsoft.com/office/officeart/2016/7/layout/HorizontalActionList"/>
    <dgm:cxn modelId="{ADE438A8-ED5A-43B8-A8C1-F6666A051E52}" type="presOf" srcId="{AD3FA124-6CF1-489D-BA39-A20CED6D7CE0}" destId="{D14DD4E8-A795-422F-A1E5-6E014AA38993}" srcOrd="0" destOrd="0" presId="urn:microsoft.com/office/officeart/2016/7/layout/HorizontalActionList"/>
    <dgm:cxn modelId="{D75C38F0-E1BA-4063-8604-C1C0D6F907D2}" srcId="{338B33E3-9C92-49CB-9FC6-7AC4EB3C6F4F}" destId="{AD3FA124-6CF1-489D-BA39-A20CED6D7CE0}" srcOrd="3" destOrd="0" parTransId="{5328865A-8707-400E-AC1D-D433577F4748}" sibTransId="{1A3FF4E7-F630-4348-8F8B-C6C10757BD9D}"/>
    <dgm:cxn modelId="{66D509F1-7E37-4806-9C6E-37F3476029BD}" srcId="{338B33E3-9C92-49CB-9FC6-7AC4EB3C6F4F}" destId="{19B33939-3930-47C4-9D81-A899CC2E9D74}" srcOrd="0" destOrd="0" parTransId="{CBCA9937-6CE3-48B1-8CF7-822587F8C810}" sibTransId="{9B6A20FA-DB6C-4587-80F5-7DFA1901EF23}"/>
    <dgm:cxn modelId="{CBE2CBCE-CFEC-492C-A534-C540A2D8F8AB}" type="presParOf" srcId="{A8235B71-B7AE-457D-A388-E5AC24A65E96}" destId="{F618DCE0-A31C-4F81-8EFB-858276D260BD}" srcOrd="0" destOrd="0" presId="urn:microsoft.com/office/officeart/2016/7/layout/HorizontalActionList"/>
    <dgm:cxn modelId="{CDFB2A27-034D-475E-84CB-09CDBB9B7532}" type="presParOf" srcId="{F618DCE0-A31C-4F81-8EFB-858276D260BD}" destId="{EEEB8B91-94EC-4A9F-A64A-B83A640C73FD}" srcOrd="0" destOrd="0" presId="urn:microsoft.com/office/officeart/2016/7/layout/HorizontalActionList"/>
    <dgm:cxn modelId="{70B7C1AD-36BB-44E0-83F4-BEE707C4DB27}" type="presParOf" srcId="{F618DCE0-A31C-4F81-8EFB-858276D260BD}" destId="{4017F90B-4F97-4D06-9E59-7C933947E5C5}" srcOrd="1" destOrd="0" presId="urn:microsoft.com/office/officeart/2016/7/layout/HorizontalActionList"/>
    <dgm:cxn modelId="{19D93D55-AEB9-4AA6-A510-9E6F7E8E3269}" type="presParOf" srcId="{A8235B71-B7AE-457D-A388-E5AC24A65E96}" destId="{53693D56-4760-4F04-AB4B-8175E361B38F}" srcOrd="1" destOrd="0" presId="urn:microsoft.com/office/officeart/2016/7/layout/HorizontalActionList"/>
    <dgm:cxn modelId="{4E796156-0630-4181-BD1A-8B01EE0123C3}" type="presParOf" srcId="{A8235B71-B7AE-457D-A388-E5AC24A65E96}" destId="{654353D4-3712-42EA-B895-E1B428E5F85B}" srcOrd="2" destOrd="0" presId="urn:microsoft.com/office/officeart/2016/7/layout/HorizontalActionList"/>
    <dgm:cxn modelId="{3A444D84-8766-4774-B557-0EFE4BF8A1C8}" type="presParOf" srcId="{654353D4-3712-42EA-B895-E1B428E5F85B}" destId="{5462542D-A126-4E32-A40C-00D3C361FB6D}" srcOrd="0" destOrd="0" presId="urn:microsoft.com/office/officeart/2016/7/layout/HorizontalActionList"/>
    <dgm:cxn modelId="{645047C5-682F-473F-BB35-74271A1968BC}" type="presParOf" srcId="{654353D4-3712-42EA-B895-E1B428E5F85B}" destId="{308FCBC7-7A77-48D5-84DF-DF8EB7F533E4}" srcOrd="1" destOrd="0" presId="urn:microsoft.com/office/officeart/2016/7/layout/HorizontalActionList"/>
    <dgm:cxn modelId="{AA5AC051-ADB8-4F57-8840-B44C45F0B191}" type="presParOf" srcId="{A8235B71-B7AE-457D-A388-E5AC24A65E96}" destId="{AD452E61-49E9-4849-A46F-85C8DC0DD4E4}" srcOrd="3" destOrd="0" presId="urn:microsoft.com/office/officeart/2016/7/layout/HorizontalActionList"/>
    <dgm:cxn modelId="{76C23D8F-EAF7-473B-B9B9-B1C50E347A2D}" type="presParOf" srcId="{A8235B71-B7AE-457D-A388-E5AC24A65E96}" destId="{650A5216-D10E-4E1D-B51A-205D431FAAEC}" srcOrd="4" destOrd="0" presId="urn:microsoft.com/office/officeart/2016/7/layout/HorizontalActionList"/>
    <dgm:cxn modelId="{EF347944-AB7F-4687-8B24-B4A0E8D0A6F5}" type="presParOf" srcId="{650A5216-D10E-4E1D-B51A-205D431FAAEC}" destId="{DFB3C2CB-E40E-4A6F-8A3D-5CAA88D78E6D}" srcOrd="0" destOrd="0" presId="urn:microsoft.com/office/officeart/2016/7/layout/HorizontalActionList"/>
    <dgm:cxn modelId="{F89F310B-7DF1-4F7C-BA38-6D0A11A74BC6}" type="presParOf" srcId="{650A5216-D10E-4E1D-B51A-205D431FAAEC}" destId="{FE60A793-D104-4E11-AF65-FA8B30ACC85A}" srcOrd="1" destOrd="0" presId="urn:microsoft.com/office/officeart/2016/7/layout/HorizontalActionList"/>
    <dgm:cxn modelId="{8DED8D6B-694D-4922-A890-80A7E23E32D6}" type="presParOf" srcId="{A8235B71-B7AE-457D-A388-E5AC24A65E96}" destId="{2CA87819-55EF-4325-83EB-F3965BEE4E8A}" srcOrd="5" destOrd="0" presId="urn:microsoft.com/office/officeart/2016/7/layout/HorizontalActionList"/>
    <dgm:cxn modelId="{A6161ABD-F01C-4897-A079-2D1F9AB0A476}" type="presParOf" srcId="{A8235B71-B7AE-457D-A388-E5AC24A65E96}" destId="{B29FC1D4-8D0F-4814-8D4D-7B77FCDB38ED}" srcOrd="6" destOrd="0" presId="urn:microsoft.com/office/officeart/2016/7/layout/HorizontalActionList"/>
    <dgm:cxn modelId="{2CB48E60-3C2B-4550-95D0-41CBD85AAE7E}" type="presParOf" srcId="{B29FC1D4-8D0F-4814-8D4D-7B77FCDB38ED}" destId="{D14DD4E8-A795-422F-A1E5-6E014AA38993}" srcOrd="0" destOrd="0" presId="urn:microsoft.com/office/officeart/2016/7/layout/HorizontalActionList"/>
    <dgm:cxn modelId="{EB1B85C6-CC65-46B3-B7CF-6B0CF161E730}" type="presParOf" srcId="{B29FC1D4-8D0F-4814-8D4D-7B77FCDB38ED}" destId="{F68032F2-C6B7-437A-9F14-673ADE9A2DC2}"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E4267AB4-B8B4-45DA-9226-40B54C73B22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61CB3D4-86C9-4552-8E0E-28E499B6F66D}">
      <dgm:prSet custT="1"/>
      <dgm:spPr>
        <a:solidFill>
          <a:srgbClr val="0E3F75"/>
        </a:solidFill>
      </dgm:spPr>
      <dgm:t>
        <a:bodyPr/>
        <a:lstStyle/>
        <a:p>
          <a:r>
            <a:rPr lang="en-US" sz="4400" baseline="0" dirty="0"/>
            <a:t>Why?</a:t>
          </a:r>
          <a:endParaRPr lang="en-US" sz="4400" dirty="0"/>
        </a:p>
      </dgm:t>
    </dgm:pt>
    <dgm:pt modelId="{A48E175E-41C5-4C99-BE99-A0540DAEF3F4}" type="parTrans" cxnId="{D0F73038-DDE8-4EF9-9D3D-DCA6BF1628B1}">
      <dgm:prSet/>
      <dgm:spPr/>
      <dgm:t>
        <a:bodyPr/>
        <a:lstStyle/>
        <a:p>
          <a:endParaRPr lang="en-US"/>
        </a:p>
      </dgm:t>
    </dgm:pt>
    <dgm:pt modelId="{9AAEA9FD-CE85-4CDC-9D26-AC2441712CA9}" type="sibTrans" cxnId="{D0F73038-DDE8-4EF9-9D3D-DCA6BF1628B1}">
      <dgm:prSet/>
      <dgm:spPr/>
      <dgm:t>
        <a:bodyPr/>
        <a:lstStyle/>
        <a:p>
          <a:endParaRPr lang="en-US"/>
        </a:p>
      </dgm:t>
    </dgm:pt>
    <dgm:pt modelId="{23A2E572-95F0-43B1-AB6E-6D582A126B82}">
      <dgm:prSet custT="1"/>
      <dgm:spPr>
        <a:solidFill>
          <a:srgbClr val="0E3F75"/>
        </a:solidFill>
      </dgm:spPr>
      <dgm:t>
        <a:bodyPr/>
        <a:lstStyle/>
        <a:p>
          <a:r>
            <a:rPr lang="en-US" sz="4400" baseline="0" dirty="0"/>
            <a:t>What?</a:t>
          </a:r>
          <a:endParaRPr lang="en-US" sz="4400" dirty="0"/>
        </a:p>
      </dgm:t>
    </dgm:pt>
    <dgm:pt modelId="{6BB9FD1F-49C0-4FE1-BEBF-229C7C410459}" type="parTrans" cxnId="{DDDB1698-C65E-4B16-AB4C-176193E6CD69}">
      <dgm:prSet/>
      <dgm:spPr/>
      <dgm:t>
        <a:bodyPr/>
        <a:lstStyle/>
        <a:p>
          <a:endParaRPr lang="en-US"/>
        </a:p>
      </dgm:t>
    </dgm:pt>
    <dgm:pt modelId="{6D3E9954-6DD7-4A5E-94F9-86A4E7444A9E}" type="sibTrans" cxnId="{DDDB1698-C65E-4B16-AB4C-176193E6CD69}">
      <dgm:prSet/>
      <dgm:spPr/>
      <dgm:t>
        <a:bodyPr/>
        <a:lstStyle/>
        <a:p>
          <a:endParaRPr lang="en-US"/>
        </a:p>
      </dgm:t>
    </dgm:pt>
    <dgm:pt modelId="{FF133E6C-D2E5-47F7-873F-FF65C1A9154E}">
      <dgm:prSet custT="1"/>
      <dgm:spPr>
        <a:solidFill>
          <a:srgbClr val="0E3F75"/>
        </a:solidFill>
      </dgm:spPr>
      <dgm:t>
        <a:bodyPr/>
        <a:lstStyle/>
        <a:p>
          <a:r>
            <a:rPr lang="en-US" sz="4400" baseline="0" dirty="0"/>
            <a:t>How?</a:t>
          </a:r>
          <a:endParaRPr lang="en-US" sz="4400" dirty="0"/>
        </a:p>
      </dgm:t>
    </dgm:pt>
    <dgm:pt modelId="{0F44CD68-4A7C-4A66-961E-63E723330C9A}" type="parTrans" cxnId="{F2687844-DF0C-4EC2-87E6-8E53515316EA}">
      <dgm:prSet/>
      <dgm:spPr/>
      <dgm:t>
        <a:bodyPr/>
        <a:lstStyle/>
        <a:p>
          <a:endParaRPr lang="en-US"/>
        </a:p>
      </dgm:t>
    </dgm:pt>
    <dgm:pt modelId="{89C15314-EC5B-474B-8228-1726761C4E2A}" type="sibTrans" cxnId="{F2687844-DF0C-4EC2-87E6-8E53515316EA}">
      <dgm:prSet/>
      <dgm:spPr/>
      <dgm:t>
        <a:bodyPr/>
        <a:lstStyle/>
        <a:p>
          <a:endParaRPr lang="en-US"/>
        </a:p>
      </dgm:t>
    </dgm:pt>
    <dgm:pt modelId="{58C4C603-9155-4E96-A44E-A6971067C65C}">
      <dgm:prSet custT="1"/>
      <dgm:spPr>
        <a:solidFill>
          <a:srgbClr val="C1DBF7">
            <a:alpha val="90000"/>
          </a:srgbClr>
        </a:solidFill>
      </dgm:spPr>
      <dgm:t>
        <a:bodyPr/>
        <a:lstStyle/>
        <a:p>
          <a:r>
            <a:rPr lang="en-US" sz="3200" baseline="0" dirty="0"/>
            <a:t>Section 1: Why a Comprehensive Mathematics Plan is Needed</a:t>
          </a:r>
          <a:endParaRPr lang="en-US" sz="3200" dirty="0"/>
        </a:p>
      </dgm:t>
    </dgm:pt>
    <dgm:pt modelId="{A0962CD4-DAED-4CA6-83D8-5104782D5BA8}" type="parTrans" cxnId="{8A27E2D0-56ED-4629-89D4-4D876E14C15A}">
      <dgm:prSet/>
      <dgm:spPr/>
      <dgm:t>
        <a:bodyPr/>
        <a:lstStyle/>
        <a:p>
          <a:endParaRPr lang="en-US"/>
        </a:p>
      </dgm:t>
    </dgm:pt>
    <dgm:pt modelId="{63DEA5E3-EE7E-469B-8DCA-30512F1C53EC}" type="sibTrans" cxnId="{8A27E2D0-56ED-4629-89D4-4D876E14C15A}">
      <dgm:prSet/>
      <dgm:spPr/>
      <dgm:t>
        <a:bodyPr/>
        <a:lstStyle/>
        <a:p>
          <a:endParaRPr lang="en-US"/>
        </a:p>
      </dgm:t>
    </dgm:pt>
    <dgm:pt modelId="{D8AFA531-39C1-421E-B6A8-D5537B92BD51}">
      <dgm:prSet custT="1"/>
      <dgm:spPr>
        <a:solidFill>
          <a:srgbClr val="C1DBF7">
            <a:alpha val="90000"/>
          </a:srgbClr>
        </a:solidFill>
      </dgm:spPr>
      <dgm:t>
        <a:bodyPr/>
        <a:lstStyle/>
        <a:p>
          <a:r>
            <a:rPr lang="en-US" sz="3200" baseline="0" dirty="0"/>
            <a:t>Section 2: Ohio’s Mathematics Vision</a:t>
          </a:r>
          <a:endParaRPr lang="en-US" sz="3200" dirty="0"/>
        </a:p>
      </dgm:t>
    </dgm:pt>
    <dgm:pt modelId="{147013B6-8BA3-4872-AA21-910350D2F302}" type="parTrans" cxnId="{4CB8BE18-AB10-4C0A-ABEA-DA9C9EF06D24}">
      <dgm:prSet/>
      <dgm:spPr/>
      <dgm:t>
        <a:bodyPr/>
        <a:lstStyle/>
        <a:p>
          <a:endParaRPr lang="en-US"/>
        </a:p>
      </dgm:t>
    </dgm:pt>
    <dgm:pt modelId="{3DCCA65C-01F8-4448-938F-3E83E005B513}" type="sibTrans" cxnId="{4CB8BE18-AB10-4C0A-ABEA-DA9C9EF06D24}">
      <dgm:prSet/>
      <dgm:spPr/>
      <dgm:t>
        <a:bodyPr/>
        <a:lstStyle/>
        <a:p>
          <a:endParaRPr lang="en-US"/>
        </a:p>
      </dgm:t>
    </dgm:pt>
    <dgm:pt modelId="{04453711-0960-4AB7-9147-419A7FF6C7B0}">
      <dgm:prSet custT="1"/>
      <dgm:spPr>
        <a:solidFill>
          <a:srgbClr val="C1DBF7">
            <a:alpha val="90000"/>
          </a:srgbClr>
        </a:solidFill>
      </dgm:spPr>
      <dgm:t>
        <a:bodyPr/>
        <a:lstStyle/>
        <a:p>
          <a:r>
            <a:rPr lang="en-US" sz="3200" baseline="0" dirty="0"/>
            <a:t>Section 4: Strategies and Activities</a:t>
          </a:r>
          <a:endParaRPr lang="en-US" sz="3200" dirty="0"/>
        </a:p>
      </dgm:t>
    </dgm:pt>
    <dgm:pt modelId="{492B17E7-637B-4A46-833F-1A1F6A1A84E3}" type="parTrans" cxnId="{95151BC8-A758-4259-B3CF-17FC985F0879}">
      <dgm:prSet/>
      <dgm:spPr/>
      <dgm:t>
        <a:bodyPr/>
        <a:lstStyle/>
        <a:p>
          <a:endParaRPr lang="en-US"/>
        </a:p>
      </dgm:t>
    </dgm:pt>
    <dgm:pt modelId="{17CAE6F0-C4AA-438B-8376-1E3E82B0C432}" type="sibTrans" cxnId="{95151BC8-A758-4259-B3CF-17FC985F0879}">
      <dgm:prSet/>
      <dgm:spPr/>
      <dgm:t>
        <a:bodyPr/>
        <a:lstStyle/>
        <a:p>
          <a:endParaRPr lang="en-US"/>
        </a:p>
      </dgm:t>
    </dgm:pt>
    <dgm:pt modelId="{6D8C65D3-65A7-47BF-B125-F9CA7C4BD9F5}">
      <dgm:prSet custT="1"/>
      <dgm:spPr>
        <a:solidFill>
          <a:srgbClr val="C1DBF7">
            <a:alpha val="90000"/>
          </a:srgbClr>
        </a:solidFill>
      </dgm:spPr>
      <dgm:t>
        <a:bodyPr/>
        <a:lstStyle/>
        <a:p>
          <a:r>
            <a:rPr lang="en-US" sz="3200" dirty="0"/>
            <a:t>Section 3: Ohio’s Theory of Action</a:t>
          </a:r>
        </a:p>
      </dgm:t>
    </dgm:pt>
    <dgm:pt modelId="{0F84DCF7-5FCE-4D3F-AB58-0E2646393F20}" type="parTrans" cxnId="{2B513125-1106-46DB-92ED-8F5704DBDA2A}">
      <dgm:prSet/>
      <dgm:spPr/>
      <dgm:t>
        <a:bodyPr/>
        <a:lstStyle/>
        <a:p>
          <a:endParaRPr lang="en-US"/>
        </a:p>
      </dgm:t>
    </dgm:pt>
    <dgm:pt modelId="{59C4CCEA-69D4-4FF7-9C94-7BDA95019394}" type="sibTrans" cxnId="{2B513125-1106-46DB-92ED-8F5704DBDA2A}">
      <dgm:prSet/>
      <dgm:spPr/>
      <dgm:t>
        <a:bodyPr/>
        <a:lstStyle/>
        <a:p>
          <a:endParaRPr lang="en-US"/>
        </a:p>
      </dgm:t>
    </dgm:pt>
    <dgm:pt modelId="{7FE37003-0D4A-41D7-B5A5-478FCC8F2C30}" type="pres">
      <dgm:prSet presAssocID="{E4267AB4-B8B4-45DA-9226-40B54C73B22D}" presName="Name0" presStyleCnt="0">
        <dgm:presLayoutVars>
          <dgm:dir/>
          <dgm:animLvl val="lvl"/>
          <dgm:resizeHandles val="exact"/>
        </dgm:presLayoutVars>
      </dgm:prSet>
      <dgm:spPr/>
    </dgm:pt>
    <dgm:pt modelId="{329B1D85-2206-4C8B-9938-61819F7F5463}" type="pres">
      <dgm:prSet presAssocID="{461CB3D4-86C9-4552-8E0E-28E499B6F66D}" presName="linNode" presStyleCnt="0"/>
      <dgm:spPr/>
    </dgm:pt>
    <dgm:pt modelId="{FD57DEFB-8B30-4C10-9627-202E2D19AC76}" type="pres">
      <dgm:prSet presAssocID="{461CB3D4-86C9-4552-8E0E-28E499B6F66D}" presName="parentText" presStyleLbl="node1" presStyleIdx="0" presStyleCnt="3">
        <dgm:presLayoutVars>
          <dgm:chMax val="1"/>
          <dgm:bulletEnabled val="1"/>
        </dgm:presLayoutVars>
      </dgm:prSet>
      <dgm:spPr/>
    </dgm:pt>
    <dgm:pt modelId="{46131862-E2EE-4EE6-8207-A302FBFCF5AC}" type="pres">
      <dgm:prSet presAssocID="{461CB3D4-86C9-4552-8E0E-28E499B6F66D}" presName="descendantText" presStyleLbl="alignAccFollowNode1" presStyleIdx="0" presStyleCnt="3">
        <dgm:presLayoutVars>
          <dgm:bulletEnabled val="1"/>
        </dgm:presLayoutVars>
      </dgm:prSet>
      <dgm:spPr/>
    </dgm:pt>
    <dgm:pt modelId="{20ACDF3F-9572-4287-8EC5-36ABAEC7DA8A}" type="pres">
      <dgm:prSet presAssocID="{9AAEA9FD-CE85-4CDC-9D26-AC2441712CA9}" presName="sp" presStyleCnt="0"/>
      <dgm:spPr/>
    </dgm:pt>
    <dgm:pt modelId="{E2190879-B1C2-4EBB-8D37-EA7C6AB73296}" type="pres">
      <dgm:prSet presAssocID="{23A2E572-95F0-43B1-AB6E-6D582A126B82}" presName="linNode" presStyleCnt="0"/>
      <dgm:spPr/>
    </dgm:pt>
    <dgm:pt modelId="{3A127540-5E29-4CA6-A83C-17A516D639D7}" type="pres">
      <dgm:prSet presAssocID="{23A2E572-95F0-43B1-AB6E-6D582A126B82}" presName="parentText" presStyleLbl="node1" presStyleIdx="1" presStyleCnt="3">
        <dgm:presLayoutVars>
          <dgm:chMax val="1"/>
          <dgm:bulletEnabled val="1"/>
        </dgm:presLayoutVars>
      </dgm:prSet>
      <dgm:spPr/>
    </dgm:pt>
    <dgm:pt modelId="{04D71F56-271F-47D8-99A3-B535DC703A33}" type="pres">
      <dgm:prSet presAssocID="{23A2E572-95F0-43B1-AB6E-6D582A126B82}" presName="descendantText" presStyleLbl="alignAccFollowNode1" presStyleIdx="1" presStyleCnt="3">
        <dgm:presLayoutVars>
          <dgm:bulletEnabled val="1"/>
        </dgm:presLayoutVars>
      </dgm:prSet>
      <dgm:spPr/>
    </dgm:pt>
    <dgm:pt modelId="{EF473E8A-7C4E-4381-981B-9012E686753B}" type="pres">
      <dgm:prSet presAssocID="{6D3E9954-6DD7-4A5E-94F9-86A4E7444A9E}" presName="sp" presStyleCnt="0"/>
      <dgm:spPr/>
    </dgm:pt>
    <dgm:pt modelId="{DF0A3DBB-A7A4-4893-B475-D9BFD0CDF557}" type="pres">
      <dgm:prSet presAssocID="{FF133E6C-D2E5-47F7-873F-FF65C1A9154E}" presName="linNode" presStyleCnt="0"/>
      <dgm:spPr/>
    </dgm:pt>
    <dgm:pt modelId="{0F6A2F73-60E7-45CF-A36A-DE3568D8AD5C}" type="pres">
      <dgm:prSet presAssocID="{FF133E6C-D2E5-47F7-873F-FF65C1A9154E}" presName="parentText" presStyleLbl="node1" presStyleIdx="2" presStyleCnt="3" custLinFactNeighborY="1349">
        <dgm:presLayoutVars>
          <dgm:chMax val="1"/>
          <dgm:bulletEnabled val="1"/>
        </dgm:presLayoutVars>
      </dgm:prSet>
      <dgm:spPr/>
    </dgm:pt>
    <dgm:pt modelId="{96F5E162-BDE6-45C3-A0B7-DC29B2889F60}" type="pres">
      <dgm:prSet presAssocID="{FF133E6C-D2E5-47F7-873F-FF65C1A9154E}" presName="descendantText" presStyleLbl="alignAccFollowNode1" presStyleIdx="2" presStyleCnt="3">
        <dgm:presLayoutVars>
          <dgm:bulletEnabled val="1"/>
        </dgm:presLayoutVars>
      </dgm:prSet>
      <dgm:spPr/>
    </dgm:pt>
  </dgm:ptLst>
  <dgm:cxnLst>
    <dgm:cxn modelId="{5B8B6F0E-C3C5-4215-B630-8874221703E6}" type="presOf" srcId="{04453711-0960-4AB7-9147-419A7FF6C7B0}" destId="{96F5E162-BDE6-45C3-A0B7-DC29B2889F60}" srcOrd="0" destOrd="1" presId="urn:microsoft.com/office/officeart/2005/8/layout/vList5"/>
    <dgm:cxn modelId="{4CB8BE18-AB10-4C0A-ABEA-DA9C9EF06D24}" srcId="{23A2E572-95F0-43B1-AB6E-6D582A126B82}" destId="{D8AFA531-39C1-421E-B6A8-D5537B92BD51}" srcOrd="0" destOrd="0" parTransId="{147013B6-8BA3-4872-AA21-910350D2F302}" sibTransId="{3DCCA65C-01F8-4448-938F-3E83E005B513}"/>
    <dgm:cxn modelId="{E60F0A1B-CC8B-4F76-A9F8-D65E11BF4FC9}" type="presOf" srcId="{58C4C603-9155-4E96-A44E-A6971067C65C}" destId="{46131862-E2EE-4EE6-8207-A302FBFCF5AC}" srcOrd="0" destOrd="0" presId="urn:microsoft.com/office/officeart/2005/8/layout/vList5"/>
    <dgm:cxn modelId="{2B513125-1106-46DB-92ED-8F5704DBDA2A}" srcId="{FF133E6C-D2E5-47F7-873F-FF65C1A9154E}" destId="{6D8C65D3-65A7-47BF-B125-F9CA7C4BD9F5}" srcOrd="0" destOrd="0" parTransId="{0F84DCF7-5FCE-4D3F-AB58-0E2646393F20}" sibTransId="{59C4CCEA-69D4-4FF7-9C94-7BDA95019394}"/>
    <dgm:cxn modelId="{D0F73038-DDE8-4EF9-9D3D-DCA6BF1628B1}" srcId="{E4267AB4-B8B4-45DA-9226-40B54C73B22D}" destId="{461CB3D4-86C9-4552-8E0E-28E499B6F66D}" srcOrd="0" destOrd="0" parTransId="{A48E175E-41C5-4C99-BE99-A0540DAEF3F4}" sibTransId="{9AAEA9FD-CE85-4CDC-9D26-AC2441712CA9}"/>
    <dgm:cxn modelId="{21D3133B-8B83-45DE-8C06-0C197B8B6563}" type="presOf" srcId="{23A2E572-95F0-43B1-AB6E-6D582A126B82}" destId="{3A127540-5E29-4CA6-A83C-17A516D639D7}" srcOrd="0" destOrd="0" presId="urn:microsoft.com/office/officeart/2005/8/layout/vList5"/>
    <dgm:cxn modelId="{F2687844-DF0C-4EC2-87E6-8E53515316EA}" srcId="{E4267AB4-B8B4-45DA-9226-40B54C73B22D}" destId="{FF133E6C-D2E5-47F7-873F-FF65C1A9154E}" srcOrd="2" destOrd="0" parTransId="{0F44CD68-4A7C-4A66-961E-63E723330C9A}" sibTransId="{89C15314-EC5B-474B-8228-1726761C4E2A}"/>
    <dgm:cxn modelId="{DDDB1698-C65E-4B16-AB4C-176193E6CD69}" srcId="{E4267AB4-B8B4-45DA-9226-40B54C73B22D}" destId="{23A2E572-95F0-43B1-AB6E-6D582A126B82}" srcOrd="1" destOrd="0" parTransId="{6BB9FD1F-49C0-4FE1-BEBF-229C7C410459}" sibTransId="{6D3E9954-6DD7-4A5E-94F9-86A4E7444A9E}"/>
    <dgm:cxn modelId="{42AE6FB3-4BFB-44CA-801E-BFF8DB537A0E}" type="presOf" srcId="{D8AFA531-39C1-421E-B6A8-D5537B92BD51}" destId="{04D71F56-271F-47D8-99A3-B535DC703A33}" srcOrd="0" destOrd="0" presId="urn:microsoft.com/office/officeart/2005/8/layout/vList5"/>
    <dgm:cxn modelId="{AEA299C4-578D-4EC8-A897-7608EE4174A9}" type="presOf" srcId="{E4267AB4-B8B4-45DA-9226-40B54C73B22D}" destId="{7FE37003-0D4A-41D7-B5A5-478FCC8F2C30}" srcOrd="0" destOrd="0" presId="urn:microsoft.com/office/officeart/2005/8/layout/vList5"/>
    <dgm:cxn modelId="{4DC3A5C4-D990-4E54-B27A-8B998EFF10A7}" type="presOf" srcId="{6D8C65D3-65A7-47BF-B125-F9CA7C4BD9F5}" destId="{96F5E162-BDE6-45C3-A0B7-DC29B2889F60}" srcOrd="0" destOrd="0" presId="urn:microsoft.com/office/officeart/2005/8/layout/vList5"/>
    <dgm:cxn modelId="{95151BC8-A758-4259-B3CF-17FC985F0879}" srcId="{FF133E6C-D2E5-47F7-873F-FF65C1A9154E}" destId="{04453711-0960-4AB7-9147-419A7FF6C7B0}" srcOrd="1" destOrd="0" parTransId="{492B17E7-637B-4A46-833F-1A1F6A1A84E3}" sibTransId="{17CAE6F0-C4AA-438B-8376-1E3E82B0C432}"/>
    <dgm:cxn modelId="{8A27E2D0-56ED-4629-89D4-4D876E14C15A}" srcId="{461CB3D4-86C9-4552-8E0E-28E499B6F66D}" destId="{58C4C603-9155-4E96-A44E-A6971067C65C}" srcOrd="0" destOrd="0" parTransId="{A0962CD4-DAED-4CA6-83D8-5104782D5BA8}" sibTransId="{63DEA5E3-EE7E-469B-8DCA-30512F1C53EC}"/>
    <dgm:cxn modelId="{DEEA6CE4-8FFE-4BC8-B146-D009328F71DB}" type="presOf" srcId="{461CB3D4-86C9-4552-8E0E-28E499B6F66D}" destId="{FD57DEFB-8B30-4C10-9627-202E2D19AC76}" srcOrd="0" destOrd="0" presId="urn:microsoft.com/office/officeart/2005/8/layout/vList5"/>
    <dgm:cxn modelId="{3928CCE5-DD18-451A-A466-A26175BB3D94}" type="presOf" srcId="{FF133E6C-D2E5-47F7-873F-FF65C1A9154E}" destId="{0F6A2F73-60E7-45CF-A36A-DE3568D8AD5C}" srcOrd="0" destOrd="0" presId="urn:microsoft.com/office/officeart/2005/8/layout/vList5"/>
    <dgm:cxn modelId="{BB6691F2-F999-4132-B95A-A16052C9A003}" type="presParOf" srcId="{7FE37003-0D4A-41D7-B5A5-478FCC8F2C30}" destId="{329B1D85-2206-4C8B-9938-61819F7F5463}" srcOrd="0" destOrd="0" presId="urn:microsoft.com/office/officeart/2005/8/layout/vList5"/>
    <dgm:cxn modelId="{11175F3E-B2C7-440F-BEF5-56674A7F351B}" type="presParOf" srcId="{329B1D85-2206-4C8B-9938-61819F7F5463}" destId="{FD57DEFB-8B30-4C10-9627-202E2D19AC76}" srcOrd="0" destOrd="0" presId="urn:microsoft.com/office/officeart/2005/8/layout/vList5"/>
    <dgm:cxn modelId="{20C6D1F9-B4C2-4DA4-9B17-3B72C21211C2}" type="presParOf" srcId="{329B1D85-2206-4C8B-9938-61819F7F5463}" destId="{46131862-E2EE-4EE6-8207-A302FBFCF5AC}" srcOrd="1" destOrd="0" presId="urn:microsoft.com/office/officeart/2005/8/layout/vList5"/>
    <dgm:cxn modelId="{BB799C13-47DB-4758-B048-9F062F1658EC}" type="presParOf" srcId="{7FE37003-0D4A-41D7-B5A5-478FCC8F2C30}" destId="{20ACDF3F-9572-4287-8EC5-36ABAEC7DA8A}" srcOrd="1" destOrd="0" presId="urn:microsoft.com/office/officeart/2005/8/layout/vList5"/>
    <dgm:cxn modelId="{1A55F923-77FE-42FD-9ABD-9FE44104612C}" type="presParOf" srcId="{7FE37003-0D4A-41D7-B5A5-478FCC8F2C30}" destId="{E2190879-B1C2-4EBB-8D37-EA7C6AB73296}" srcOrd="2" destOrd="0" presId="urn:microsoft.com/office/officeart/2005/8/layout/vList5"/>
    <dgm:cxn modelId="{BC339C68-2ADC-40F7-969B-ABFCA21E2339}" type="presParOf" srcId="{E2190879-B1C2-4EBB-8D37-EA7C6AB73296}" destId="{3A127540-5E29-4CA6-A83C-17A516D639D7}" srcOrd="0" destOrd="0" presId="urn:microsoft.com/office/officeart/2005/8/layout/vList5"/>
    <dgm:cxn modelId="{98E082F1-7B8C-487D-BCF3-FEF624EB8D33}" type="presParOf" srcId="{E2190879-B1C2-4EBB-8D37-EA7C6AB73296}" destId="{04D71F56-271F-47D8-99A3-B535DC703A33}" srcOrd="1" destOrd="0" presId="urn:microsoft.com/office/officeart/2005/8/layout/vList5"/>
    <dgm:cxn modelId="{AE58D9D5-99BC-46CC-8F4A-22B22985A02E}" type="presParOf" srcId="{7FE37003-0D4A-41D7-B5A5-478FCC8F2C30}" destId="{EF473E8A-7C4E-4381-981B-9012E686753B}" srcOrd="3" destOrd="0" presId="urn:microsoft.com/office/officeart/2005/8/layout/vList5"/>
    <dgm:cxn modelId="{E0D08299-5A92-4A57-9E23-AB90F4257AF9}" type="presParOf" srcId="{7FE37003-0D4A-41D7-B5A5-478FCC8F2C30}" destId="{DF0A3DBB-A7A4-4893-B475-D9BFD0CDF557}" srcOrd="4" destOrd="0" presId="urn:microsoft.com/office/officeart/2005/8/layout/vList5"/>
    <dgm:cxn modelId="{D2DCE120-CE72-4AB4-AD1B-A42430AB0C78}" type="presParOf" srcId="{DF0A3DBB-A7A4-4893-B475-D9BFD0CDF557}" destId="{0F6A2F73-60E7-45CF-A36A-DE3568D8AD5C}" srcOrd="0" destOrd="0" presId="urn:microsoft.com/office/officeart/2005/8/layout/vList5"/>
    <dgm:cxn modelId="{E65F326C-4442-4CD9-BB4D-A38316CED5EB}" type="presParOf" srcId="{DF0A3DBB-A7A4-4893-B475-D9BFD0CDF557}" destId="{96F5E162-BDE6-45C3-A0B7-DC29B2889F6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F77F9E-A844-4F36-AA7B-154F2A250FE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39012F86-9806-4084-AA67-B60AF11ED53D}">
      <dgm:prSet custT="1"/>
      <dgm:spPr>
        <a:solidFill>
          <a:srgbClr val="0E3F75"/>
        </a:solidFill>
      </dgm:spPr>
      <dgm:t>
        <a:bodyPr/>
        <a:lstStyle/>
        <a:p>
          <a:pPr>
            <a:buFont typeface="Symbol" panose="05050102010706020507" pitchFamily="18" charset="2"/>
            <a:buChar char=""/>
          </a:pPr>
          <a:r>
            <a:rPr lang="en-US" sz="3600" b="0" dirty="0">
              <a:latin typeface="Source Sans Pro" panose="020B0503030403020204" pitchFamily="34" charset="0"/>
              <a:ea typeface="Source Sans Pro" panose="020B0503030403020204" pitchFamily="34" charset="0"/>
              <a:cs typeface="Arial" panose="020B0604020202020204" pitchFamily="34" charset="0"/>
            </a:rPr>
            <a:t>The Importance of Mathematics</a:t>
          </a:r>
          <a:endParaRPr lang="en-US" sz="3600" dirty="0">
            <a:latin typeface="Source Sans Pro" panose="020B0503030403020204" pitchFamily="34" charset="0"/>
            <a:ea typeface="Source Sans Pro" panose="020B0503030403020204" pitchFamily="34" charset="0"/>
            <a:cs typeface="Arial" panose="020B0604020202020204" pitchFamily="34" charset="0"/>
          </a:endParaRPr>
        </a:p>
      </dgm:t>
    </dgm:pt>
    <dgm:pt modelId="{7E204039-7DB1-4EFF-98D6-DA4611C57CCC}" type="parTrans" cxnId="{ACE986BE-7BD6-49B2-8601-2AAB9ECF4878}">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9A2F0563-ECB7-4CC8-929F-12AE32D2D461}" type="sibTrans" cxnId="{ACE986BE-7BD6-49B2-8601-2AAB9ECF4878}">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F409CB80-4C8D-421C-AC00-273D2D29270F}">
      <dgm:prSet custT="1"/>
      <dgm:spPr>
        <a:solidFill>
          <a:srgbClr val="0E3F75"/>
        </a:solidFill>
      </dgm:spPr>
      <dgm:t>
        <a:bodyPr/>
        <a:lstStyle/>
        <a:p>
          <a:pPr>
            <a:buFont typeface="Symbol" panose="05050102010706020507" pitchFamily="18" charset="2"/>
            <a:buChar char=""/>
          </a:pPr>
          <a:r>
            <a:rPr lang="en-US" sz="3600" b="0">
              <a:latin typeface="Source Sans Pro" panose="020B0503030403020204" pitchFamily="34" charset="0"/>
              <a:ea typeface="Source Sans Pro" panose="020B0503030403020204" pitchFamily="34" charset="0"/>
              <a:cs typeface="Arial" panose="020B0604020202020204" pitchFamily="34" charset="0"/>
            </a:rPr>
            <a:t>A Shift Toward Rigor</a:t>
          </a:r>
        </a:p>
      </dgm:t>
    </dgm:pt>
    <dgm:pt modelId="{96005ED4-C083-4A6E-B8D2-2B80660831D9}" type="parTrans" cxnId="{C27F1CD1-B2BC-4AA4-B829-DA2203C734CD}">
      <dgm:prSet/>
      <dgm:spPr/>
      <dgm:t>
        <a:bodyPr/>
        <a:lstStyle/>
        <a:p>
          <a:endParaRPr lang="en-US">
            <a:latin typeface="Source Sans Pro" panose="020B0503030403020204" pitchFamily="34" charset="0"/>
            <a:ea typeface="Source Sans Pro" panose="020B0503030403020204" pitchFamily="34" charset="0"/>
          </a:endParaRPr>
        </a:p>
      </dgm:t>
    </dgm:pt>
    <dgm:pt modelId="{FF00BD78-A304-4EE7-8D83-87672C959FA7}" type="sibTrans" cxnId="{C27F1CD1-B2BC-4AA4-B829-DA2203C734CD}">
      <dgm:prSet/>
      <dgm:spPr/>
      <dgm:t>
        <a:bodyPr/>
        <a:lstStyle/>
        <a:p>
          <a:endParaRPr lang="en-US">
            <a:latin typeface="Source Sans Pro" panose="020B0503030403020204" pitchFamily="34" charset="0"/>
            <a:ea typeface="Source Sans Pro" panose="020B0503030403020204" pitchFamily="34" charset="0"/>
          </a:endParaRPr>
        </a:p>
      </dgm:t>
    </dgm:pt>
    <dgm:pt modelId="{DAD77DEF-A17A-4544-A5F0-AB8AECAA838E}">
      <dgm:prSet custT="1"/>
      <dgm:spPr>
        <a:solidFill>
          <a:srgbClr val="0E3F75"/>
        </a:solidFill>
      </dgm:spPr>
      <dgm:t>
        <a:bodyPr/>
        <a:lstStyle/>
        <a:p>
          <a:pPr>
            <a:buFont typeface="Symbol" panose="05050102010706020507" pitchFamily="18" charset="2"/>
            <a:buChar char=""/>
          </a:pPr>
          <a:r>
            <a:rPr lang="en-US" sz="3600" b="0">
              <a:latin typeface="Source Sans Pro" panose="020B0503030403020204" pitchFamily="34" charset="0"/>
              <a:ea typeface="Source Sans Pro" panose="020B0503030403020204" pitchFamily="34" charset="0"/>
              <a:cs typeface="Arial" panose="020B0604020202020204" pitchFamily="34" charset="0"/>
            </a:rPr>
            <a:t>Ohio’s Vision for Mathematics Instruction </a:t>
          </a:r>
        </a:p>
      </dgm:t>
    </dgm:pt>
    <dgm:pt modelId="{E9D9E112-E446-408A-BCC1-264B423E5F9D}" type="sibTrans" cxnId="{A1866E16-59DA-45CC-B57A-2838266A9DEA}">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1D72B12D-D5CB-4E0D-B7FE-A6EB51CCED69}" type="parTrans" cxnId="{A1866E16-59DA-45CC-B57A-2838266A9DEA}">
      <dgm:prSet/>
      <dgm:spPr/>
      <dgm:t>
        <a:bodyPr/>
        <a:lstStyle/>
        <a:p>
          <a:endParaRPr lang="en-US">
            <a:latin typeface="Source Sans Pro" panose="020B0503030403020204" pitchFamily="34" charset="0"/>
            <a:ea typeface="Source Sans Pro" panose="020B0503030403020204" pitchFamily="34" charset="0"/>
            <a:cs typeface="Arial" panose="020B0604020202020204" pitchFamily="34" charset="0"/>
          </a:endParaRPr>
        </a:p>
      </dgm:t>
    </dgm:pt>
    <dgm:pt modelId="{D4F0155D-B2C9-4D13-BB4C-6C2CC842C2A2}" type="pres">
      <dgm:prSet presAssocID="{3CF77F9E-A844-4F36-AA7B-154F2A250FE7}" presName="diagram" presStyleCnt="0">
        <dgm:presLayoutVars>
          <dgm:dir/>
          <dgm:resizeHandles val="exact"/>
        </dgm:presLayoutVars>
      </dgm:prSet>
      <dgm:spPr/>
    </dgm:pt>
    <dgm:pt modelId="{2CA6F674-A834-4853-AC2E-FB831038EE25}" type="pres">
      <dgm:prSet presAssocID="{39012F86-9806-4084-AA67-B60AF11ED53D}" presName="node" presStyleLbl="node1" presStyleIdx="0" presStyleCnt="3">
        <dgm:presLayoutVars>
          <dgm:bulletEnabled val="1"/>
        </dgm:presLayoutVars>
      </dgm:prSet>
      <dgm:spPr/>
    </dgm:pt>
    <dgm:pt modelId="{9629F507-9A5D-4253-AE9F-624C0B3035B5}" type="pres">
      <dgm:prSet presAssocID="{9A2F0563-ECB7-4CC8-929F-12AE32D2D461}" presName="sibTrans" presStyleCnt="0"/>
      <dgm:spPr/>
    </dgm:pt>
    <dgm:pt modelId="{F0994A09-717B-4650-BF4C-83A3BB19BD30}" type="pres">
      <dgm:prSet presAssocID="{F409CB80-4C8D-421C-AC00-273D2D29270F}" presName="node" presStyleLbl="node1" presStyleIdx="1" presStyleCnt="3">
        <dgm:presLayoutVars>
          <dgm:bulletEnabled val="1"/>
        </dgm:presLayoutVars>
      </dgm:prSet>
      <dgm:spPr/>
    </dgm:pt>
    <dgm:pt modelId="{4D4B43F3-C693-4183-BE06-1E3D65073E12}" type="pres">
      <dgm:prSet presAssocID="{FF00BD78-A304-4EE7-8D83-87672C959FA7}" presName="sibTrans" presStyleCnt="0"/>
      <dgm:spPr/>
    </dgm:pt>
    <dgm:pt modelId="{AA4A64EE-69C2-41B7-86A4-285525B1E218}" type="pres">
      <dgm:prSet presAssocID="{DAD77DEF-A17A-4544-A5F0-AB8AECAA838E}" presName="node" presStyleLbl="node1" presStyleIdx="2" presStyleCnt="3">
        <dgm:presLayoutVars>
          <dgm:bulletEnabled val="1"/>
        </dgm:presLayoutVars>
      </dgm:prSet>
      <dgm:spPr/>
    </dgm:pt>
  </dgm:ptLst>
  <dgm:cxnLst>
    <dgm:cxn modelId="{A1866E16-59DA-45CC-B57A-2838266A9DEA}" srcId="{3CF77F9E-A844-4F36-AA7B-154F2A250FE7}" destId="{DAD77DEF-A17A-4544-A5F0-AB8AECAA838E}" srcOrd="2" destOrd="0" parTransId="{1D72B12D-D5CB-4E0D-B7FE-A6EB51CCED69}" sibTransId="{E9D9E112-E446-408A-BCC1-264B423E5F9D}"/>
    <dgm:cxn modelId="{E186BC3E-7097-4EF7-850D-25A513C2DCB4}" type="presOf" srcId="{39012F86-9806-4084-AA67-B60AF11ED53D}" destId="{2CA6F674-A834-4853-AC2E-FB831038EE25}" srcOrd="0" destOrd="0" presId="urn:microsoft.com/office/officeart/2005/8/layout/default"/>
    <dgm:cxn modelId="{ADCF8B41-07A7-49C0-B79F-6AF3AA4344F2}" type="presOf" srcId="{DAD77DEF-A17A-4544-A5F0-AB8AECAA838E}" destId="{AA4A64EE-69C2-41B7-86A4-285525B1E218}" srcOrd="0" destOrd="0" presId="urn:microsoft.com/office/officeart/2005/8/layout/default"/>
    <dgm:cxn modelId="{048EEA70-516E-4DFB-8E25-691E4FB097E5}" type="presOf" srcId="{3CF77F9E-A844-4F36-AA7B-154F2A250FE7}" destId="{D4F0155D-B2C9-4D13-BB4C-6C2CC842C2A2}" srcOrd="0" destOrd="0" presId="urn:microsoft.com/office/officeart/2005/8/layout/default"/>
    <dgm:cxn modelId="{36270A9C-CDE2-4A78-AD15-C562BE162318}" type="presOf" srcId="{F409CB80-4C8D-421C-AC00-273D2D29270F}" destId="{F0994A09-717B-4650-BF4C-83A3BB19BD30}" srcOrd="0" destOrd="0" presId="urn:microsoft.com/office/officeart/2005/8/layout/default"/>
    <dgm:cxn modelId="{ACE986BE-7BD6-49B2-8601-2AAB9ECF4878}" srcId="{3CF77F9E-A844-4F36-AA7B-154F2A250FE7}" destId="{39012F86-9806-4084-AA67-B60AF11ED53D}" srcOrd="0" destOrd="0" parTransId="{7E204039-7DB1-4EFF-98D6-DA4611C57CCC}" sibTransId="{9A2F0563-ECB7-4CC8-929F-12AE32D2D461}"/>
    <dgm:cxn modelId="{C27F1CD1-B2BC-4AA4-B829-DA2203C734CD}" srcId="{3CF77F9E-A844-4F36-AA7B-154F2A250FE7}" destId="{F409CB80-4C8D-421C-AC00-273D2D29270F}" srcOrd="1" destOrd="0" parTransId="{96005ED4-C083-4A6E-B8D2-2B80660831D9}" sibTransId="{FF00BD78-A304-4EE7-8D83-87672C959FA7}"/>
    <dgm:cxn modelId="{74FF10DD-7BBE-4D48-A3EA-EFEEDB2BC2B3}" type="presParOf" srcId="{D4F0155D-B2C9-4D13-BB4C-6C2CC842C2A2}" destId="{2CA6F674-A834-4853-AC2E-FB831038EE25}" srcOrd="0" destOrd="0" presId="urn:microsoft.com/office/officeart/2005/8/layout/default"/>
    <dgm:cxn modelId="{D433A305-09D1-4EF2-8045-57F129EA26A9}" type="presParOf" srcId="{D4F0155D-B2C9-4D13-BB4C-6C2CC842C2A2}" destId="{9629F507-9A5D-4253-AE9F-624C0B3035B5}" srcOrd="1" destOrd="0" presId="urn:microsoft.com/office/officeart/2005/8/layout/default"/>
    <dgm:cxn modelId="{CF29EAF9-A449-45DE-8B19-E6829FC81BD7}" type="presParOf" srcId="{D4F0155D-B2C9-4D13-BB4C-6C2CC842C2A2}" destId="{F0994A09-717B-4650-BF4C-83A3BB19BD30}" srcOrd="2" destOrd="0" presId="urn:microsoft.com/office/officeart/2005/8/layout/default"/>
    <dgm:cxn modelId="{C43A3B42-88CA-461E-A652-F8EF997483EE}" type="presParOf" srcId="{D4F0155D-B2C9-4D13-BB4C-6C2CC842C2A2}" destId="{4D4B43F3-C693-4183-BE06-1E3D65073E12}" srcOrd="3" destOrd="0" presId="urn:microsoft.com/office/officeart/2005/8/layout/default"/>
    <dgm:cxn modelId="{C09F5FBF-665E-412F-95F4-D4DEC1A97C68}" type="presParOf" srcId="{D4F0155D-B2C9-4D13-BB4C-6C2CC842C2A2}" destId="{AA4A64EE-69C2-41B7-86A4-285525B1E21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7F54D-A4D1-4972-8C69-EB07B7EDAA08}">
      <dsp:nvSpPr>
        <dsp:cNvPr id="0" name=""/>
        <dsp:cNvSpPr/>
      </dsp:nvSpPr>
      <dsp:spPr>
        <a:xfrm>
          <a:off x="0" y="1886"/>
          <a:ext cx="13716000" cy="1209780"/>
        </a:xfrm>
        <a:prstGeom prst="roundRect">
          <a:avLst/>
        </a:prstGeom>
        <a:solidFill>
          <a:srgbClr val="0E3F7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0" i="0" kern="1200" dirty="0">
              <a:latin typeface="Source Sans 3 SemiBold" panose="020B0604020202020204"/>
            </a:rPr>
            <a:t>Literacy</a:t>
          </a:r>
          <a:endParaRPr lang="en-US" sz="4400" kern="1200" dirty="0">
            <a:latin typeface="Source Sans 3 SemiBold" panose="020B0604020202020204"/>
          </a:endParaRPr>
        </a:p>
      </dsp:txBody>
      <dsp:txXfrm>
        <a:off x="59057" y="60943"/>
        <a:ext cx="13597886" cy="1091666"/>
      </dsp:txXfrm>
    </dsp:sp>
    <dsp:sp modelId="{2B3267DA-D623-4055-89B7-3D3B2CB9321D}">
      <dsp:nvSpPr>
        <dsp:cNvPr id="0" name=""/>
        <dsp:cNvSpPr/>
      </dsp:nvSpPr>
      <dsp:spPr>
        <a:xfrm>
          <a:off x="0" y="1338386"/>
          <a:ext cx="13716000" cy="1209780"/>
        </a:xfrm>
        <a:prstGeom prst="roundRect">
          <a:avLst/>
        </a:prstGeom>
        <a:solidFill>
          <a:srgbClr val="0E3F7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0" i="0" kern="1200">
              <a:latin typeface="Source Sans 3 SemiBold" panose="020B0604020202020204"/>
            </a:rPr>
            <a:t>Learning Acceleration</a:t>
          </a:r>
          <a:endParaRPr lang="en-US" sz="4400" kern="1200">
            <a:latin typeface="Source Sans 3 SemiBold" panose="020B0604020202020204"/>
          </a:endParaRPr>
        </a:p>
      </dsp:txBody>
      <dsp:txXfrm>
        <a:off x="59057" y="1397443"/>
        <a:ext cx="13597886" cy="1091666"/>
      </dsp:txXfrm>
    </dsp:sp>
    <dsp:sp modelId="{6696BE8C-E55F-4278-B306-27E79355903D}">
      <dsp:nvSpPr>
        <dsp:cNvPr id="0" name=""/>
        <dsp:cNvSpPr/>
      </dsp:nvSpPr>
      <dsp:spPr>
        <a:xfrm>
          <a:off x="0" y="2674886"/>
          <a:ext cx="13716000" cy="1209780"/>
        </a:xfrm>
        <a:prstGeom prst="roundRect">
          <a:avLst/>
        </a:prstGeom>
        <a:solidFill>
          <a:srgbClr val="0E3F7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0" i="0" kern="1200">
              <a:latin typeface="Source Sans 3 SemiBold" panose="020B0604020202020204"/>
            </a:rPr>
            <a:t>Workforce Readiness</a:t>
          </a:r>
          <a:endParaRPr lang="en-US" sz="4400" kern="1200">
            <a:latin typeface="Source Sans 3 SemiBold" panose="020B0604020202020204"/>
          </a:endParaRPr>
        </a:p>
      </dsp:txBody>
      <dsp:txXfrm>
        <a:off x="59057" y="2733943"/>
        <a:ext cx="13597886" cy="1091666"/>
      </dsp:txXfrm>
    </dsp:sp>
    <dsp:sp modelId="{9EB93A70-B9C6-440C-9DDC-EEF5CF7AD26B}">
      <dsp:nvSpPr>
        <dsp:cNvPr id="0" name=""/>
        <dsp:cNvSpPr/>
      </dsp:nvSpPr>
      <dsp:spPr>
        <a:xfrm>
          <a:off x="0" y="4011386"/>
          <a:ext cx="13716000" cy="1209780"/>
        </a:xfrm>
        <a:prstGeom prst="roundRect">
          <a:avLst/>
        </a:prstGeom>
        <a:solidFill>
          <a:srgbClr val="0E3F7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0" i="0" kern="1200">
              <a:latin typeface="Source Sans 3 SemiBold" panose="020B0604020202020204"/>
            </a:rPr>
            <a:t>Student Wellness</a:t>
          </a:r>
          <a:endParaRPr lang="en-US" sz="4400" kern="1200">
            <a:latin typeface="Source Sans 3 SemiBold" panose="020B0604020202020204"/>
          </a:endParaRPr>
        </a:p>
      </dsp:txBody>
      <dsp:txXfrm>
        <a:off x="59057" y="4070443"/>
        <a:ext cx="13597886" cy="10916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EB8B91-94EC-4A9F-A64A-B83A640C73FD}">
      <dsp:nvSpPr>
        <dsp:cNvPr id="0" name=""/>
        <dsp:cNvSpPr/>
      </dsp:nvSpPr>
      <dsp:spPr>
        <a:xfrm>
          <a:off x="18809" y="80040"/>
          <a:ext cx="3338753" cy="1001626"/>
        </a:xfrm>
        <a:prstGeom prst="rect">
          <a:avLst/>
        </a:prstGeom>
        <a:solidFill>
          <a:schemeClr val="lt1">
            <a:hueOff val="0"/>
            <a:satOff val="0"/>
            <a:lumOff val="0"/>
            <a:alphaOff val="0"/>
          </a:schemeClr>
        </a:solidFill>
        <a:ln w="12700" cap="flat" cmpd="sng" algn="ctr">
          <a:solidFill>
            <a:srgbClr val="81B5E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836" tIns="263836" rIns="263836" bIns="263836"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E3F75"/>
              </a:solidFill>
            </a:rPr>
            <a:t>Connect</a:t>
          </a:r>
          <a:r>
            <a:rPr lang="en-US" sz="3600" kern="1200" dirty="0">
              <a:solidFill>
                <a:srgbClr val="0E3F75"/>
              </a:solidFill>
            </a:rPr>
            <a:t> </a:t>
          </a:r>
        </a:p>
      </dsp:txBody>
      <dsp:txXfrm>
        <a:off x="18809" y="80040"/>
        <a:ext cx="3338753" cy="1001626"/>
      </dsp:txXfrm>
    </dsp:sp>
    <dsp:sp modelId="{4017F90B-4F97-4D06-9E59-7C933947E5C5}">
      <dsp:nvSpPr>
        <dsp:cNvPr id="0" name=""/>
        <dsp:cNvSpPr/>
      </dsp:nvSpPr>
      <dsp:spPr>
        <a:xfrm>
          <a:off x="18809" y="1081666"/>
          <a:ext cx="3338753" cy="5065671"/>
        </a:xfrm>
        <a:prstGeom prst="rect">
          <a:avLst/>
        </a:prstGeom>
        <a:solidFill>
          <a:srgbClr val="C1DBF7">
            <a:alpha val="90000"/>
          </a:srgb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9795" tIns="329795" rIns="329795" bIns="329795" numCol="1" spcCol="1270" anchor="t" anchorCtr="0">
          <a:noAutofit/>
        </a:bodyPr>
        <a:lstStyle/>
        <a:p>
          <a:pPr marL="0" lvl="0" indent="0" algn="l" defTabSz="1422400">
            <a:lnSpc>
              <a:spcPct val="90000"/>
            </a:lnSpc>
            <a:spcBef>
              <a:spcPct val="0"/>
            </a:spcBef>
            <a:spcAft>
              <a:spcPct val="35000"/>
            </a:spcAft>
            <a:buNone/>
          </a:pPr>
          <a:r>
            <a:rPr lang="en-US" sz="3200" kern="1200" dirty="0"/>
            <a:t>Ohio’s Mathematics Vision from Ohio’s Plan for K-12 Mathematics to the Mathematical Practices. </a:t>
          </a:r>
        </a:p>
      </dsp:txBody>
      <dsp:txXfrm>
        <a:off x="18809" y="1081666"/>
        <a:ext cx="3338753" cy="5065671"/>
      </dsp:txXfrm>
    </dsp:sp>
    <dsp:sp modelId="{5462542D-A126-4E32-A40C-00D3C361FB6D}">
      <dsp:nvSpPr>
        <dsp:cNvPr id="0" name=""/>
        <dsp:cNvSpPr/>
      </dsp:nvSpPr>
      <dsp:spPr>
        <a:xfrm>
          <a:off x="3465351" y="80040"/>
          <a:ext cx="3338753" cy="1001626"/>
        </a:xfrm>
        <a:prstGeom prst="rect">
          <a:avLst/>
        </a:prstGeom>
        <a:solidFill>
          <a:schemeClr val="lt1">
            <a:hueOff val="0"/>
            <a:satOff val="0"/>
            <a:lumOff val="0"/>
            <a:alphaOff val="0"/>
          </a:schemeClr>
        </a:solidFill>
        <a:ln w="12700" cap="flat" cmpd="sng" algn="ctr">
          <a:solidFill>
            <a:srgbClr val="81B5E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836" tIns="263836" rIns="263836" bIns="263836"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E3F75"/>
              </a:solidFill>
            </a:rPr>
            <a:t>Explore</a:t>
          </a:r>
          <a:endParaRPr lang="en-US" sz="3600" b="1" kern="1200" dirty="0">
            <a:solidFill>
              <a:srgbClr val="0E3F75"/>
            </a:solidFill>
          </a:endParaRPr>
        </a:p>
      </dsp:txBody>
      <dsp:txXfrm>
        <a:off x="3465351" y="80040"/>
        <a:ext cx="3338753" cy="1001626"/>
      </dsp:txXfrm>
    </dsp:sp>
    <dsp:sp modelId="{308FCBC7-7A77-48D5-84DF-DF8EB7F533E4}">
      <dsp:nvSpPr>
        <dsp:cNvPr id="0" name=""/>
        <dsp:cNvSpPr/>
      </dsp:nvSpPr>
      <dsp:spPr>
        <a:xfrm>
          <a:off x="3465351" y="1081666"/>
          <a:ext cx="3338753" cy="5065671"/>
        </a:xfrm>
        <a:prstGeom prst="rect">
          <a:avLst/>
        </a:prstGeom>
        <a:solidFill>
          <a:srgbClr val="C1DBF7">
            <a:alpha val="90000"/>
          </a:srgb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9795" tIns="329795" rIns="329795" bIns="329795" numCol="1" spcCol="1270" anchor="t" anchorCtr="0">
          <a:noAutofit/>
        </a:bodyPr>
        <a:lstStyle/>
        <a:p>
          <a:pPr marL="0" lvl="0" indent="0" algn="l" defTabSz="1422400">
            <a:lnSpc>
              <a:spcPct val="90000"/>
            </a:lnSpc>
            <a:spcBef>
              <a:spcPct val="0"/>
            </a:spcBef>
            <a:spcAft>
              <a:spcPct val="35000"/>
            </a:spcAft>
            <a:buNone/>
          </a:pPr>
          <a:r>
            <a:rPr lang="en-US" sz="3200" kern="1200" dirty="0">
              <a:latin typeface="+mn-lt"/>
            </a:rPr>
            <a:t>MP 8: Look for and Express Regularity in Repeated Reasoning through grade band-aligned instructional tasks. </a:t>
          </a:r>
        </a:p>
      </dsp:txBody>
      <dsp:txXfrm>
        <a:off x="3465351" y="1081666"/>
        <a:ext cx="3338753" cy="5065671"/>
      </dsp:txXfrm>
    </dsp:sp>
    <dsp:sp modelId="{DFB3C2CB-E40E-4A6F-8A3D-5CAA88D78E6D}">
      <dsp:nvSpPr>
        <dsp:cNvPr id="0" name=""/>
        <dsp:cNvSpPr/>
      </dsp:nvSpPr>
      <dsp:spPr>
        <a:xfrm>
          <a:off x="6911894" y="80040"/>
          <a:ext cx="3338753" cy="1001626"/>
        </a:xfrm>
        <a:prstGeom prst="rect">
          <a:avLst/>
        </a:prstGeom>
        <a:solidFill>
          <a:schemeClr val="lt1">
            <a:hueOff val="0"/>
            <a:satOff val="0"/>
            <a:lumOff val="0"/>
            <a:alphaOff val="0"/>
          </a:schemeClr>
        </a:solidFill>
        <a:ln w="12700" cap="flat" cmpd="sng" algn="ctr">
          <a:solidFill>
            <a:srgbClr val="81B5E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836" tIns="263836" rIns="263836" bIns="263836"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E3F75"/>
              </a:solidFill>
            </a:rPr>
            <a:t>Identify</a:t>
          </a:r>
          <a:endParaRPr lang="en-US" sz="3600" b="1" kern="1200" dirty="0">
            <a:solidFill>
              <a:srgbClr val="0E3F75"/>
            </a:solidFill>
          </a:endParaRPr>
        </a:p>
      </dsp:txBody>
      <dsp:txXfrm>
        <a:off x="6911894" y="80040"/>
        <a:ext cx="3338753" cy="1001626"/>
      </dsp:txXfrm>
    </dsp:sp>
    <dsp:sp modelId="{FE60A793-D104-4E11-AF65-FA8B30ACC85A}">
      <dsp:nvSpPr>
        <dsp:cNvPr id="0" name=""/>
        <dsp:cNvSpPr/>
      </dsp:nvSpPr>
      <dsp:spPr>
        <a:xfrm>
          <a:off x="6911894" y="1081666"/>
          <a:ext cx="3338753" cy="5065671"/>
        </a:xfrm>
        <a:prstGeom prst="rect">
          <a:avLst/>
        </a:prstGeom>
        <a:solidFill>
          <a:srgbClr val="C1DBF7">
            <a:alpha val="90000"/>
          </a:srgb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9795" tIns="329795" rIns="329795" bIns="329795" numCol="1" spcCol="1270" anchor="t" anchorCtr="0">
          <a:noAutofit/>
        </a:bodyPr>
        <a:lstStyle/>
        <a:p>
          <a:pPr marL="0" lvl="0" indent="0" algn="l" defTabSz="1422400">
            <a:lnSpc>
              <a:spcPct val="90000"/>
            </a:lnSpc>
            <a:spcBef>
              <a:spcPct val="0"/>
            </a:spcBef>
            <a:spcAft>
              <a:spcPct val="35000"/>
            </a:spcAft>
            <a:buNone/>
          </a:pPr>
          <a:r>
            <a:rPr lang="en-US" sz="3200" kern="1200" dirty="0">
              <a:latin typeface="+mn-lt"/>
            </a:rPr>
            <a:t>Resources to support instruction aligned to Math Practice 8: Look for and Express Regularity in Repeated Reasoning. </a:t>
          </a:r>
        </a:p>
      </dsp:txBody>
      <dsp:txXfrm>
        <a:off x="6911894" y="1081666"/>
        <a:ext cx="3338753" cy="5065671"/>
      </dsp:txXfrm>
    </dsp:sp>
    <dsp:sp modelId="{D14DD4E8-A795-422F-A1E5-6E014AA38993}">
      <dsp:nvSpPr>
        <dsp:cNvPr id="0" name=""/>
        <dsp:cNvSpPr/>
      </dsp:nvSpPr>
      <dsp:spPr>
        <a:xfrm>
          <a:off x="10358437" y="80040"/>
          <a:ext cx="3338753" cy="1001626"/>
        </a:xfrm>
        <a:prstGeom prst="rect">
          <a:avLst/>
        </a:prstGeom>
        <a:solidFill>
          <a:schemeClr val="lt1">
            <a:hueOff val="0"/>
            <a:satOff val="0"/>
            <a:lumOff val="0"/>
            <a:alphaOff val="0"/>
          </a:schemeClr>
        </a:solidFill>
        <a:ln w="12700" cap="flat" cmpd="sng" algn="ctr">
          <a:solidFill>
            <a:srgbClr val="81B5EF"/>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836" tIns="263836" rIns="263836" bIns="263836"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rgbClr val="0E3F75"/>
              </a:solidFill>
            </a:rPr>
            <a:t>Utilize</a:t>
          </a:r>
          <a:r>
            <a:rPr lang="en-US" sz="3200" b="1" kern="1200" dirty="0">
              <a:solidFill>
                <a:srgbClr val="0E3F75"/>
              </a:solidFill>
            </a:rPr>
            <a:t> </a:t>
          </a:r>
        </a:p>
      </dsp:txBody>
      <dsp:txXfrm>
        <a:off x="10358437" y="80040"/>
        <a:ext cx="3338753" cy="1001626"/>
      </dsp:txXfrm>
    </dsp:sp>
    <dsp:sp modelId="{F68032F2-C6B7-437A-9F14-673ADE9A2DC2}">
      <dsp:nvSpPr>
        <dsp:cNvPr id="0" name=""/>
        <dsp:cNvSpPr/>
      </dsp:nvSpPr>
      <dsp:spPr>
        <a:xfrm>
          <a:off x="10358437" y="1081666"/>
          <a:ext cx="3338753" cy="5065671"/>
        </a:xfrm>
        <a:prstGeom prst="rect">
          <a:avLst/>
        </a:prstGeom>
        <a:solidFill>
          <a:srgbClr val="C1DBF7">
            <a:alpha val="90000"/>
          </a:srgbClr>
        </a:solidFill>
        <a:ln w="12700" cap="flat" cmpd="sng" algn="ctr">
          <a:solidFill>
            <a:schemeClr val="accent5">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9795" tIns="329795" rIns="329795" bIns="329795" numCol="1" spcCol="1270" anchor="t" anchorCtr="0">
          <a:noAutofit/>
        </a:bodyPr>
        <a:lstStyle/>
        <a:p>
          <a:pPr marL="0" lvl="0" indent="0" algn="l" defTabSz="1422400">
            <a:lnSpc>
              <a:spcPct val="90000"/>
            </a:lnSpc>
            <a:spcBef>
              <a:spcPct val="0"/>
            </a:spcBef>
            <a:spcAft>
              <a:spcPct val="35000"/>
            </a:spcAft>
            <a:buNone/>
          </a:pPr>
          <a:r>
            <a:rPr lang="en-US" sz="3200" kern="1200" dirty="0">
              <a:latin typeface="+mn-lt"/>
            </a:rPr>
            <a:t>Resources to help recognize and collect evidence of MP 8: Look for and Express Regularity in Repeated Reasoning in the classroom. </a:t>
          </a:r>
        </a:p>
      </dsp:txBody>
      <dsp:txXfrm>
        <a:off x="10358437" y="1081666"/>
        <a:ext cx="3338753" cy="50656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31862-E2EE-4EE6-8207-A302FBFCF5AC}">
      <dsp:nvSpPr>
        <dsp:cNvPr id="0" name=""/>
        <dsp:cNvSpPr/>
      </dsp:nvSpPr>
      <dsp:spPr>
        <a:xfrm rot="5400000">
          <a:off x="8297371" y="-3335740"/>
          <a:ext cx="1452770" cy="8492947"/>
        </a:xfrm>
        <a:prstGeom prst="round2SameRect">
          <a:avLst/>
        </a:prstGeom>
        <a:solidFill>
          <a:srgbClr val="C1DBF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US" sz="3200" kern="1200" baseline="0" dirty="0"/>
            <a:t>Section 1: Why a Comprehensive Mathematics Plan is Needed</a:t>
          </a:r>
          <a:endParaRPr lang="en-US" sz="3200" kern="1200" dirty="0"/>
        </a:p>
      </dsp:txBody>
      <dsp:txXfrm rot="-5400000">
        <a:off x="4777283" y="255266"/>
        <a:ext cx="8422029" cy="1310934"/>
      </dsp:txXfrm>
    </dsp:sp>
    <dsp:sp modelId="{FD57DEFB-8B30-4C10-9627-202E2D19AC76}">
      <dsp:nvSpPr>
        <dsp:cNvPr id="0" name=""/>
        <dsp:cNvSpPr/>
      </dsp:nvSpPr>
      <dsp:spPr>
        <a:xfrm>
          <a:off x="0" y="2751"/>
          <a:ext cx="4777282" cy="1815963"/>
        </a:xfrm>
        <a:prstGeom prst="round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baseline="0" dirty="0"/>
            <a:t>Why?</a:t>
          </a:r>
          <a:endParaRPr lang="en-US" sz="4400" kern="1200" dirty="0"/>
        </a:p>
      </dsp:txBody>
      <dsp:txXfrm>
        <a:off x="88648" y="91399"/>
        <a:ext cx="4599986" cy="1638667"/>
      </dsp:txXfrm>
    </dsp:sp>
    <dsp:sp modelId="{04D71F56-271F-47D8-99A3-B535DC703A33}">
      <dsp:nvSpPr>
        <dsp:cNvPr id="0" name=""/>
        <dsp:cNvSpPr/>
      </dsp:nvSpPr>
      <dsp:spPr>
        <a:xfrm rot="5400000">
          <a:off x="8297371" y="-1428979"/>
          <a:ext cx="1452770" cy="8492947"/>
        </a:xfrm>
        <a:prstGeom prst="round2SameRect">
          <a:avLst/>
        </a:prstGeom>
        <a:solidFill>
          <a:srgbClr val="C1DBF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US" sz="3200" kern="1200" baseline="0" dirty="0"/>
            <a:t>Section 2: Ohio’s Mathematics Vision</a:t>
          </a:r>
          <a:endParaRPr lang="en-US" sz="3200" kern="1200" dirty="0"/>
        </a:p>
      </dsp:txBody>
      <dsp:txXfrm rot="-5400000">
        <a:off x="4777283" y="2162027"/>
        <a:ext cx="8422029" cy="1310934"/>
      </dsp:txXfrm>
    </dsp:sp>
    <dsp:sp modelId="{3A127540-5E29-4CA6-A83C-17A516D639D7}">
      <dsp:nvSpPr>
        <dsp:cNvPr id="0" name=""/>
        <dsp:cNvSpPr/>
      </dsp:nvSpPr>
      <dsp:spPr>
        <a:xfrm>
          <a:off x="0" y="1909512"/>
          <a:ext cx="4777282" cy="1815963"/>
        </a:xfrm>
        <a:prstGeom prst="round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baseline="0" dirty="0"/>
            <a:t>What?</a:t>
          </a:r>
          <a:endParaRPr lang="en-US" sz="4400" kern="1200" dirty="0"/>
        </a:p>
      </dsp:txBody>
      <dsp:txXfrm>
        <a:off x="88648" y="1998160"/>
        <a:ext cx="4599986" cy="1638667"/>
      </dsp:txXfrm>
    </dsp:sp>
    <dsp:sp modelId="{96F5E162-BDE6-45C3-A0B7-DC29B2889F60}">
      <dsp:nvSpPr>
        <dsp:cNvPr id="0" name=""/>
        <dsp:cNvSpPr/>
      </dsp:nvSpPr>
      <dsp:spPr>
        <a:xfrm rot="5400000">
          <a:off x="8297371" y="477782"/>
          <a:ext cx="1452770" cy="8492947"/>
        </a:xfrm>
        <a:prstGeom prst="round2SameRect">
          <a:avLst/>
        </a:prstGeom>
        <a:solidFill>
          <a:srgbClr val="C1DBF7">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US" sz="3200" kern="1200" dirty="0"/>
            <a:t>Section 3: Ohio’s Theory of Action</a:t>
          </a:r>
        </a:p>
        <a:p>
          <a:pPr marL="285750" lvl="1" indent="-285750" algn="l" defTabSz="1422400">
            <a:lnSpc>
              <a:spcPct val="90000"/>
            </a:lnSpc>
            <a:spcBef>
              <a:spcPct val="0"/>
            </a:spcBef>
            <a:spcAft>
              <a:spcPct val="15000"/>
            </a:spcAft>
            <a:buChar char="•"/>
          </a:pPr>
          <a:r>
            <a:rPr lang="en-US" sz="3200" kern="1200" baseline="0" dirty="0"/>
            <a:t>Section 4: Strategies and Activities</a:t>
          </a:r>
          <a:endParaRPr lang="en-US" sz="3200" kern="1200" dirty="0"/>
        </a:p>
      </dsp:txBody>
      <dsp:txXfrm rot="-5400000">
        <a:off x="4777283" y="4068788"/>
        <a:ext cx="8422029" cy="1310934"/>
      </dsp:txXfrm>
    </dsp:sp>
    <dsp:sp modelId="{0F6A2F73-60E7-45CF-A36A-DE3568D8AD5C}">
      <dsp:nvSpPr>
        <dsp:cNvPr id="0" name=""/>
        <dsp:cNvSpPr/>
      </dsp:nvSpPr>
      <dsp:spPr>
        <a:xfrm>
          <a:off x="0" y="3819025"/>
          <a:ext cx="4777282" cy="1815963"/>
        </a:xfrm>
        <a:prstGeom prst="round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US" sz="4400" kern="1200" baseline="0" dirty="0"/>
            <a:t>How?</a:t>
          </a:r>
          <a:endParaRPr lang="en-US" sz="4400" kern="1200" dirty="0"/>
        </a:p>
      </dsp:txBody>
      <dsp:txXfrm>
        <a:off x="88648" y="3907673"/>
        <a:ext cx="4599986" cy="16386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A6F674-A834-4853-AC2E-FB831038EE25}">
      <dsp:nvSpPr>
        <dsp:cNvPr id="0" name=""/>
        <dsp:cNvSpPr/>
      </dsp:nvSpPr>
      <dsp:spPr>
        <a:xfrm>
          <a:off x="0" y="1376363"/>
          <a:ext cx="4286249" cy="2571749"/>
        </a:xfrm>
        <a:prstGeom prst="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Symbol" panose="05050102010706020507" pitchFamily="18" charset="2"/>
            <a:buNone/>
          </a:pPr>
          <a:r>
            <a:rPr lang="en-US" sz="3600" b="0" kern="1200" dirty="0">
              <a:latin typeface="Source Sans Pro" panose="020B0503030403020204" pitchFamily="34" charset="0"/>
              <a:ea typeface="Source Sans Pro" panose="020B0503030403020204" pitchFamily="34" charset="0"/>
              <a:cs typeface="Arial" panose="020B0604020202020204" pitchFamily="34" charset="0"/>
            </a:rPr>
            <a:t>The Importance of Mathematics</a:t>
          </a:r>
          <a:endParaRPr lang="en-US" sz="3600" kern="1200" dirty="0">
            <a:latin typeface="Source Sans Pro" panose="020B0503030403020204" pitchFamily="34" charset="0"/>
            <a:ea typeface="Source Sans Pro" panose="020B0503030403020204" pitchFamily="34" charset="0"/>
            <a:cs typeface="Arial" panose="020B0604020202020204" pitchFamily="34" charset="0"/>
          </a:endParaRPr>
        </a:p>
      </dsp:txBody>
      <dsp:txXfrm>
        <a:off x="0" y="1376363"/>
        <a:ext cx="4286249" cy="2571749"/>
      </dsp:txXfrm>
    </dsp:sp>
    <dsp:sp modelId="{F0994A09-717B-4650-BF4C-83A3BB19BD30}">
      <dsp:nvSpPr>
        <dsp:cNvPr id="0" name=""/>
        <dsp:cNvSpPr/>
      </dsp:nvSpPr>
      <dsp:spPr>
        <a:xfrm>
          <a:off x="4714874" y="1376363"/>
          <a:ext cx="4286249" cy="2571749"/>
        </a:xfrm>
        <a:prstGeom prst="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Symbol" panose="05050102010706020507" pitchFamily="18" charset="2"/>
            <a:buNone/>
          </a:pPr>
          <a:r>
            <a:rPr lang="en-US" sz="3600" b="0" kern="1200">
              <a:latin typeface="Source Sans Pro" panose="020B0503030403020204" pitchFamily="34" charset="0"/>
              <a:ea typeface="Source Sans Pro" panose="020B0503030403020204" pitchFamily="34" charset="0"/>
              <a:cs typeface="Arial" panose="020B0604020202020204" pitchFamily="34" charset="0"/>
            </a:rPr>
            <a:t>A Shift Toward Rigor</a:t>
          </a:r>
        </a:p>
      </dsp:txBody>
      <dsp:txXfrm>
        <a:off x="4714874" y="1376363"/>
        <a:ext cx="4286249" cy="2571749"/>
      </dsp:txXfrm>
    </dsp:sp>
    <dsp:sp modelId="{AA4A64EE-69C2-41B7-86A4-285525B1E218}">
      <dsp:nvSpPr>
        <dsp:cNvPr id="0" name=""/>
        <dsp:cNvSpPr/>
      </dsp:nvSpPr>
      <dsp:spPr>
        <a:xfrm>
          <a:off x="9429749" y="1376363"/>
          <a:ext cx="4286249" cy="2571749"/>
        </a:xfrm>
        <a:prstGeom prst="rect">
          <a:avLst/>
        </a:prstGeom>
        <a:solidFill>
          <a:srgbClr val="0E3F7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Font typeface="Symbol" panose="05050102010706020507" pitchFamily="18" charset="2"/>
            <a:buNone/>
          </a:pPr>
          <a:r>
            <a:rPr lang="en-US" sz="3600" b="0" kern="1200">
              <a:latin typeface="Source Sans Pro" panose="020B0503030403020204" pitchFamily="34" charset="0"/>
              <a:ea typeface="Source Sans Pro" panose="020B0503030403020204" pitchFamily="34" charset="0"/>
              <a:cs typeface="Arial" panose="020B0604020202020204" pitchFamily="34" charset="0"/>
            </a:rPr>
            <a:t>Ohio’s Vision for Mathematics Instruction </a:t>
          </a:r>
        </a:p>
      </dsp:txBody>
      <dsp:txXfrm>
        <a:off x="9429749" y="1376363"/>
        <a:ext cx="4286249" cy="257174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ducation.ohio.gov/getattachment/Topics/Learning-in-Ohio/Mathematics/Model-Curricula-in-Mathematics/Standards-for-Mathematical-Practice/Standards-for-Mathematical-Practice.pdf.aspx"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nap.nationalacademies.org/read/9822/chapter/6#116" TargetMode="External"/><Relationship Id="rId4" Type="http://schemas.openxmlformats.org/officeDocument/2006/relationships/hyperlink" Target="https://www.nctm.org/Standards-and-Positions/Principles-and-Standards/Process/"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mathpractices.edc.org/pdf/Adding_Fractions_with_Unlike_Denominators.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mathpractices.edc.org/pdf/Finding_Triangle_Vertices.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mathpractices.edc.org/pdf/Interpreting_Statistical_Measures-Class_Scores.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mathpractices.edc.org/pdf/Adding_Fractions_with_Unlike_Denominators.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mathpractices.edc.org/pdf/Finding_Triangle_Vertices.pdf"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mathpractices.edc.org/pdf/Interpreting_Statistical_Measures-Class_Scores.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mathpractices.edc.org/index.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vde.us/sites/default/files/2020/08/1A-PPT-Handout-Rich-Mathematical-Task-Rubric-VDE.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education.ky.gov/curriculum/standards/kyacadstand/Documents/SMP_Look_Fors_and_Question_Stems.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5339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section defines mathematics and sets the vision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Outlines </a:t>
            </a:r>
            <a:r>
              <a:rPr lang="en-US" sz="1800">
                <a:effectLst/>
                <a:latin typeface="Source Sans Pro" panose="020B0503030403020204" pitchFamily="34" charset="0"/>
                <a:ea typeface="Source Sans Pro" panose="020B0503030403020204" pitchFamily="34" charset="0"/>
              </a:rPr>
              <a:t>that a</a:t>
            </a: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cross the state, all students must have access to rigorous instruction that advances their growth and confidence in mathematics. </a:t>
            </a:r>
          </a:p>
          <a:p>
            <a:endParaRPr lang="en-US"/>
          </a:p>
          <a:p>
            <a:r>
              <a:rPr lang="en-US"/>
              <a:t>Section 2 sets the foundation and expectations for mathematics instruction, focusing grounded in the effective math teaching practices and student practices.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867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effectLst/>
                <a:latin typeface="Source Sans Pro" panose="020B0503030403020204" pitchFamily="34" charset="0"/>
                <a:ea typeface="Source Sans Pro" panose="020B0503030403020204" pitchFamily="34" charset="0"/>
                <a:cs typeface="Source Sans Pro" panose="020B0503030403020204" pitchFamily="34" charset="0"/>
              </a:rPr>
              <a:t>Improving mathematics outcomes for all Ohio students — across districts and grade levels and with special attention to those who are furthest behind — requires a thoughtful, multi-pronged strategy. </a:t>
            </a:r>
            <a:r>
              <a:rPr lang="en-US" i="1">
                <a:effectLst/>
                <a:latin typeface="Source Sans Pro" panose="020B0503030403020204" pitchFamily="34" charset="0"/>
                <a:ea typeface="Source Sans Pro" panose="020B0503030403020204" pitchFamily="34" charset="0"/>
                <a:cs typeface="Source Sans Pro" panose="020B0503030403020204" pitchFamily="34" charset="0"/>
              </a:rPr>
              <a:t>Ohio’s Plan for K-12 Mathematics</a:t>
            </a:r>
            <a:r>
              <a:rPr lang="en-US">
                <a:effectLst/>
                <a:latin typeface="Source Sans Pro" panose="020B0503030403020204" pitchFamily="34" charset="0"/>
                <a:ea typeface="Source Sans Pro" panose="020B0503030403020204" pitchFamily="34" charset="0"/>
                <a:cs typeface="Source Sans Pro" panose="020B0503030403020204" pitchFamily="34" charset="0"/>
              </a:rPr>
              <a:t> leverages multiple strands of activity and investment into a single, coherent theory of action. This theory builds upon existing math-related policies and initiatives in Ohio and proposes additional strategies to cultivate rigorous, high-quality mathematics instruction in every classroom and for all students. Ohio’s theory of action combines five interdependent strands of action. It is important to emphasize that these five strands of work are not sequential but should interact with and support one another in service of improved student learning.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604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Aft>
                <a:spcPts val="1200"/>
              </a:spcAft>
            </a:pPr>
            <a:r>
              <a:rPr lang="en-US" sz="1800" b="0" i="0" u="none" strike="noStrike" baseline="0">
                <a:solidFill>
                  <a:srgbClr val="000000"/>
                </a:solidFill>
                <a:latin typeface="Source Sans Pro" panose="020B0503030403020204" pitchFamily="34" charset="0"/>
              </a:rPr>
              <a:t>It is not enough for some students to participate in a rigorous math curriculum. To ensure a full array of college and career opportunities for every graduate, all Ohio students must have opportunities to develop and advance their conceptual understanding, procedural skills and fluency, and application of mathematics. That requires a shared commitment to the following principles in all Ohio mathematics classrooms: </a:t>
            </a:r>
          </a:p>
          <a:p>
            <a:pPr marL="285750" marR="0" indent="-285750">
              <a:spcAft>
                <a:spcPts val="1200"/>
              </a:spcAft>
              <a:buFont typeface="Arial" panose="020B0604020202020204" pitchFamily="34" charset="0"/>
              <a:buChar char="•"/>
            </a:pPr>
            <a:r>
              <a:rPr lang="en-US" sz="1800" b="1" u="none" strike="noStrike">
                <a:effectLst/>
                <a:latin typeface="Source Sans Pro" panose="020B0503030403020204" pitchFamily="34" charset="0"/>
                <a:ea typeface="Source Sans Pro" panose="020B0503030403020204" pitchFamily="34" charset="0"/>
                <a:cs typeface="Source Sans Pro" panose="020B0503030403020204" pitchFamily="34" charset="0"/>
              </a:rPr>
              <a:t>Learning acceleration: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Every student accelerates their learning in math and has access to the proactive, evidence-based, and individualized support they need to succeed. </a:t>
            </a:r>
            <a:r>
              <a:rPr lang="en-US" sz="1800" i="1" u="none" strike="noStrike">
                <a:effectLst/>
                <a:latin typeface="Source Sans Pro" panose="020B0503030403020204" pitchFamily="34" charset="0"/>
                <a:ea typeface="Source Sans Pro" panose="020B0503030403020204" pitchFamily="34" charset="0"/>
                <a:cs typeface="Source Sans Pro" panose="020B0503030403020204" pitchFamily="34" charset="0"/>
              </a:rPr>
              <a:t>All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students must have the opportunity to engage in grade-level core instruction regardless of ability, which requires replacing remediation (the practice of teaching below grade-level content) with the just-in-time intervention that allows students to complete unfinished learning and access grade-level instruction (or above). </a:t>
            </a:r>
          </a:p>
          <a:p>
            <a:pPr marL="742950" marR="0" indent="-285750">
              <a:spcAft>
                <a:spcPts val="1200"/>
              </a:spcAft>
              <a:buFont typeface="Arial" panose="020B0604020202020204" pitchFamily="34" charset="0"/>
              <a:buChar char="•"/>
            </a:pP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(Note: This term is not equivalent to grade-level or course acceleration, which occurs when advanced learners move ahead an entire grade level in one or more subject areas.)</a:t>
            </a:r>
          </a:p>
          <a:p>
            <a:pPr marL="285750" marR="0" lvl="0" indent="-285750">
              <a:spcAft>
                <a:spcPts val="1200"/>
              </a:spcAft>
              <a:buFont typeface="Arial" panose="020B0604020202020204" pitchFamily="34" charset="0"/>
              <a:buChar char="•"/>
            </a:pPr>
            <a:r>
              <a:rPr lang="en-US" sz="1800" b="1" u="none" strike="noStrike">
                <a:effectLst/>
                <a:latin typeface="Source Sans Pro" panose="020B0503030403020204" pitchFamily="34" charset="0"/>
                <a:ea typeface="Source Sans Pro" panose="020B0503030403020204" pitchFamily="34" charset="0"/>
                <a:cs typeface="Source Sans Pro" panose="020B0503030403020204" pitchFamily="34" charset="0"/>
              </a:rPr>
              <a:t>Just-in-time intervention: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Current learning data is used to identify gaps that would prevent students from accessing grade-level instruction, plan scaffolds to provide that access, and then remove those scaffolds as soon as they are no longer needed.</a:t>
            </a:r>
          </a:p>
          <a:p>
            <a:pPr marL="285750" marR="0" lvl="0" indent="-285750">
              <a:spcAft>
                <a:spcPts val="1200"/>
              </a:spcAft>
              <a:buFont typeface="Arial" panose="020B0604020202020204" pitchFamily="34" charset="0"/>
              <a:buChar char="•"/>
            </a:pPr>
            <a:r>
              <a:rPr lang="en-US" sz="1800" b="1" u="none" strike="noStrike">
                <a:effectLst/>
                <a:latin typeface="Source Sans Pro" panose="020B0503030403020204" pitchFamily="34" charset="0"/>
                <a:ea typeface="Source Sans Pro" panose="020B0503030403020204" pitchFamily="34" charset="0"/>
                <a:cs typeface="Source Sans Pro" panose="020B0503030403020204" pitchFamily="34" charset="0"/>
              </a:rPr>
              <a:t>Access: </a:t>
            </a:r>
            <a:r>
              <a:rPr lang="en-US" sz="1800" u="none" strike="noStrike">
                <a:effectLst/>
                <a:latin typeface="Source Sans Pro" panose="020B0503030403020204" pitchFamily="34" charset="0"/>
                <a:ea typeface="Source Sans Pro" panose="020B0503030403020204" pitchFamily="34" charset="0"/>
                <a:cs typeface="Source Sans Pro" panose="020B0503030403020204" pitchFamily="34" charset="0"/>
              </a:rPr>
              <a:t>Providing learning “access” means removing or accommodating any barriers that would prevent a student from successfully and equitably engaging with the grade-level curriculum. Ohio commits to providing equitable access to a grade-level (or above) curriculum for learners of all backgrounds and abilities.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549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Source Sans Pro" panose="020B0503030403020204" pitchFamily="34" charset="0"/>
              </a:rPr>
              <a:t>The Ohio Learning Standards for mathematics were updated based on a review process led by educators and the Department in 2017. The revised standards define what learners should know and be able to do and guide districts in modifying local curricula, instructional plans, and materials to ensure all students have access to coherent, rigorous, grade-level instruction. </a:t>
            </a:r>
          </a:p>
          <a:p>
            <a:endParaRPr lang="en-US" sz="1800" b="0" i="0" u="none" strike="noStrike" baseline="0" dirty="0">
              <a:solidFill>
                <a:srgbClr val="000000"/>
              </a:solidFill>
              <a:latin typeface="Source Sans Pro" panose="020B0503030403020204" pitchFamily="34" charset="0"/>
            </a:endParaRPr>
          </a:p>
          <a:p>
            <a:r>
              <a:rPr lang="en-US" sz="1800" b="0" i="0" u="none" strike="noStrike" baseline="0" dirty="0">
                <a:solidFill>
                  <a:srgbClr val="000000"/>
                </a:solidFill>
                <a:latin typeface="Source Sans Pro" panose="020B0503030403020204" pitchFamily="34" charset="0"/>
              </a:rPr>
              <a:t>Ohio’s mathematics vision builds on long-accepted research about how students learn mathematics and the instructional practices that cultivate rigor.</a:t>
            </a:r>
          </a:p>
          <a:p>
            <a:endParaRPr lang="en-US" sz="1800" b="0" i="0" u="none" strike="noStrike" baseline="0" dirty="0">
              <a:solidFill>
                <a:srgbClr val="000000"/>
              </a:solidFill>
              <a:latin typeface="Source Sans Pro" panose="020B0503030403020204" pitchFamily="34" charset="0"/>
            </a:endParaRPr>
          </a:p>
          <a:p>
            <a:r>
              <a:rPr lang="en-US" sz="1800" b="0" i="0" u="none" strike="noStrike" baseline="0" dirty="0">
                <a:solidFill>
                  <a:srgbClr val="000000"/>
                </a:solidFill>
                <a:latin typeface="Source Sans Pro" panose="020B0503030403020204" pitchFamily="34" charset="0"/>
              </a:rPr>
              <a:t>Outlined in Ohio’s Vision for Mathematics Instruction, is first and foremost, an alignment to the Standards. In the Math Plan, we identify the recommended instructional focus for Pre-K through High Schools. These major topics or themes are taken from the Ohio Learning Standards and have been around since 2011. </a:t>
            </a:r>
          </a:p>
          <a:p>
            <a:endParaRPr lang="en-US" sz="1800" b="0" i="0" u="none" strike="noStrike" baseline="0" dirty="0">
              <a:solidFill>
                <a:srgbClr val="000000"/>
              </a:solidFill>
              <a:latin typeface="Source Sans Pro" panose="020B0503030403020204" pitchFamily="34" charset="0"/>
            </a:endParaRPr>
          </a:p>
          <a:p>
            <a:r>
              <a:rPr lang="en-US" sz="1800" b="0" i="0" u="none" strike="noStrike" baseline="0" dirty="0">
                <a:solidFill>
                  <a:srgbClr val="000000"/>
                </a:solidFill>
                <a:latin typeface="Source Sans Pro" panose="020B0503030403020204" pitchFamily="34" charset="0"/>
              </a:rPr>
              <a:t>Next, we have encouragement to utilize a more student-centered focus to mathematics learning through the inclusion of the Standards for Mathematical Practice. These outline ways that students can show their understanding of mathematics in every grade level and course. </a:t>
            </a:r>
          </a:p>
          <a:p>
            <a:endParaRPr lang="en-US" sz="1800" b="0" i="0" u="none" strike="noStrike" baseline="0" dirty="0">
              <a:solidFill>
                <a:srgbClr val="000000"/>
              </a:solidFill>
              <a:latin typeface="Source Sans Pro" panose="020B0503030403020204" pitchFamily="34" charset="0"/>
            </a:endParaRPr>
          </a:p>
          <a:p>
            <a:r>
              <a:rPr lang="en-US" sz="1800" b="0" i="0" u="none" strike="noStrike" baseline="0" dirty="0">
                <a:solidFill>
                  <a:srgbClr val="000000"/>
                </a:solidFill>
                <a:latin typeface="Source Sans Pro" panose="020B0503030403020204" pitchFamily="34" charset="0"/>
              </a:rPr>
              <a:t>Last, we highlight the importance of using the evidence-based Effective Mathematics Teaching Practices from the National Council of Teachers of Mathematics or NCTM. These Teaching Practices identify what teachers can do in the delivery of high-quality instruction.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88003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The eight </a:t>
            </a:r>
            <a:r>
              <a:rPr lang="en-US" sz="1800" u="sng">
                <a:solidFill>
                  <a:srgbClr val="0000FF"/>
                </a:solidFill>
                <a:effectLst/>
                <a:latin typeface="Source Sans Pro" panose="020B0503030403020204" pitchFamily="34" charset="0"/>
                <a:ea typeface="Source Sans Pro" panose="020B0503030403020204" pitchFamily="34" charset="0"/>
                <a:cs typeface="Source Sans Pro" panose="020B0503030403020204" pitchFamily="34" charset="0"/>
                <a:hlinkClick r:id="rId3"/>
              </a:rPr>
              <a:t>Standards for Mathematical Practice</a:t>
            </a: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 outlined in Ohio’s Learning Standards for Mathematics describe varieties of expertise that mathematics educators at all grade levels should seek to develop in their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Source Sans Pro" panose="020B0503030403020204" pitchFamily="34" charset="0"/>
              <a:ea typeface="Source Sans Pro" panose="020B0503030403020204" pitchFamily="34" charset="0"/>
              <a:cs typeface="Source Sans Pro" panose="020B05030304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These eight practices rest on important “processes and proficiencies” with longstanding importance in mathematics education. This includes the </a:t>
            </a:r>
            <a:r>
              <a:rPr lang="en-US" sz="1800">
                <a:solidFill>
                  <a:srgbClr val="1155CC"/>
                </a:solidFill>
                <a:effectLst/>
                <a:latin typeface="Source Sans Pro" panose="020B0503030403020204" pitchFamily="34" charset="0"/>
                <a:ea typeface="Source Sans Pro" panose="020B0503030403020204" pitchFamily="34" charset="0"/>
                <a:cs typeface="Source Sans Pro" panose="020B0503030403020204" pitchFamily="34" charset="0"/>
                <a:hlinkClick r:id="rId4"/>
              </a:rPr>
              <a:t>process standards</a:t>
            </a: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 of problem-solving, reasoning, communication, representation, and connections described by the National Council of Teachers of Mathematics and the </a:t>
            </a:r>
            <a:r>
              <a:rPr lang="en-US" sz="1800">
                <a:solidFill>
                  <a:srgbClr val="1155CC"/>
                </a:solidFill>
                <a:effectLst/>
                <a:latin typeface="Source Sans Pro" panose="020B0503030403020204" pitchFamily="34" charset="0"/>
                <a:ea typeface="Source Sans Pro" panose="020B0503030403020204" pitchFamily="34" charset="0"/>
                <a:cs typeface="Source Sans Pro" panose="020B0503030403020204" pitchFamily="34" charset="0"/>
                <a:hlinkClick r:id="rId5"/>
              </a:rPr>
              <a:t>five strands of math</a:t>
            </a:r>
            <a:r>
              <a:rPr lang="en-US" sz="1800" u="sng">
                <a:solidFill>
                  <a:srgbClr val="1155CC"/>
                </a:solidFill>
                <a:effectLst/>
                <a:latin typeface="Source Sans Pro" panose="020B0503030403020204" pitchFamily="34" charset="0"/>
                <a:ea typeface="Source Sans Pro" panose="020B0503030403020204" pitchFamily="34" charset="0"/>
                <a:cs typeface="Source Sans Pro" panose="020B0503030403020204" pitchFamily="34" charset="0"/>
              </a:rPr>
              <a:t>ematical proficiency </a:t>
            </a:r>
            <a:r>
              <a:rPr lang="en-US" sz="1800">
                <a:effectLst/>
                <a:latin typeface="Source Sans Pro" panose="020B0503030403020204" pitchFamily="34" charset="0"/>
                <a:ea typeface="Source Sans Pro" panose="020B0503030403020204" pitchFamily="34" charset="0"/>
                <a:cs typeface="Source Sans Pro" panose="020B0503030403020204" pitchFamily="34" charset="0"/>
              </a:rPr>
              <a:t>described by the National Research Council.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Source Sans Pro" panose="020B0503030403020204" pitchFamily="34" charset="0"/>
              <a:ea typeface="Source Sans Pro" panose="020B0503030403020204" pitchFamily="34" charset="0"/>
              <a:cs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14</a:t>
            </a:fld>
            <a:endParaRPr lang="en-US"/>
          </a:p>
        </p:txBody>
      </p:sp>
    </p:spTree>
    <p:extLst>
      <p:ext uri="{BB962C8B-B14F-4D97-AF65-F5344CB8AC3E}">
        <p14:creationId xmlns:p14="http://schemas.microsoft.com/office/powerpoint/2010/main" val="1274307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with the images on the slide, there are a variety of ways to group the MPs into a sequence. In the end, there is no wrong way to explore or group the MPs. Select a grouping that makes sense for you as an individual or as a district and get started.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39573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Mathematically proficient students start by explaining to themselves the meaning of a problem and looking for entry points to its solution. They analyze givens, constraints, relationships, and goals. They make conjectures about the form and meaning of the solution and plan a solution pathway rather than simply jumping into a solution attempt. They monitor and evaluate their progress and change course if necessary. Older students might, depending on the context of the problem, transform algebraic expressions or change the viewing window on their graphing calculator to get the information they need. Mathematically proficient students can explain correspondence between equations, verbal descriptions, tables, and graphs or draw diagrams of important features and relationships, graph data, and search for regularity or trends. Younger students might rely on using concrete objects or pictures to help conceptualize and solve a problem. Mathematically proficient students check their answers to problems using a different method, and they continually ask themselves, “Does this make sense?” They can understand the approaches of others to solving complex problems and identify correspondence between different approaches.</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9076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285750">
              <a:buFont typeface="Arial" panose="020B0604020202020204" pitchFamily="34" charset="0"/>
              <a:buChar char="•"/>
            </a:pPr>
            <a:r>
              <a:rPr lang="en-US" b="1"/>
              <a:t>Choose an operation- </a:t>
            </a:r>
            <a:r>
              <a:rPr lang="en-US"/>
              <a:t>students understand the meaning of operations. They build appropriate equations to represent situations. </a:t>
            </a:r>
          </a:p>
          <a:p>
            <a:pPr marL="514350" indent="-285750">
              <a:buFont typeface="Arial" panose="020B0604020202020204" pitchFamily="34" charset="0"/>
              <a:buChar char="•"/>
            </a:pPr>
            <a:r>
              <a:rPr lang="en-US" b="1"/>
              <a:t>Draw a picture </a:t>
            </a:r>
            <a:r>
              <a:rPr lang="en-US"/>
              <a:t>- students visualize problem situations, use models to represent problems, and analyze models to gain insight into problems. </a:t>
            </a:r>
          </a:p>
          <a:p>
            <a:pPr marL="514350" indent="-285750">
              <a:buFont typeface="Arial" panose="020B0604020202020204" pitchFamily="34" charset="0"/>
              <a:buChar char="•"/>
            </a:pPr>
            <a:r>
              <a:rPr lang="en-US" b="1"/>
              <a:t>Find a pattern- </a:t>
            </a:r>
            <a:r>
              <a:rPr lang="en-US"/>
              <a:t>students recognize the importance of looking for connections between numbers and identify patterns that lead to solutions. </a:t>
            </a:r>
          </a:p>
          <a:p>
            <a:pPr marL="514350" indent="-285750">
              <a:buFont typeface="Arial" panose="020B0604020202020204" pitchFamily="34" charset="0"/>
              <a:buChar char="•"/>
            </a:pPr>
            <a:r>
              <a:rPr lang="en-US" b="1"/>
              <a:t>Make a Table- </a:t>
            </a:r>
            <a:r>
              <a:rPr lang="en-US"/>
              <a:t>students organize data to more easily identify patterns and functions that lead to solutions. They may continue a pattern or apply a function to find a solution. </a:t>
            </a:r>
          </a:p>
          <a:p>
            <a:pPr marL="514350" indent="-285750">
              <a:buFont typeface="Arial" panose="020B0604020202020204" pitchFamily="34" charset="0"/>
              <a:buChar char="•"/>
            </a:pPr>
            <a:r>
              <a:rPr lang="en-US" b="1"/>
              <a:t>Guess and check- </a:t>
            </a:r>
            <a:r>
              <a:rPr lang="en-US"/>
              <a:t>students employ trial and error thinking. They may utilize number sense to move closer to an answer. They also make adjustments during the problem-solving process, based on their mathematical reasoning. </a:t>
            </a:r>
          </a:p>
          <a:p>
            <a:pPr marL="514350" indent="-285750">
              <a:buFont typeface="Arial" panose="020B0604020202020204" pitchFamily="34" charset="0"/>
              <a:buChar char="•"/>
            </a:pPr>
            <a:r>
              <a:rPr lang="en-US" b="1"/>
              <a:t>Make an organized list- </a:t>
            </a:r>
            <a:r>
              <a:rPr lang="en-US"/>
              <a:t>their students identify a starting point and move systematically toward a solution. They may create a model to organize confusing information and simplify a problem. This model could be an organized list, a tree diagram, or something else. </a:t>
            </a:r>
          </a:p>
          <a:p>
            <a:pPr marL="514350" indent="-285750">
              <a:buFont typeface="Arial" panose="020B0604020202020204" pitchFamily="34" charset="0"/>
              <a:buChar char="•"/>
            </a:pPr>
            <a:r>
              <a:rPr lang="en-US" b="1"/>
              <a:t>Use logical reasoning- </a:t>
            </a:r>
            <a:r>
              <a:rPr lang="en-US"/>
              <a:t>students organize confusing information to simplify a problem. They may make inferences to solve a problem. As a teacher, you may see evidence where students draw conclusions based on clues in the problem. They may also identify relationships using if/then or cause and effect statements, </a:t>
            </a:r>
          </a:p>
          <a:p>
            <a:pPr marL="514350" indent="-285750">
              <a:buFont typeface="Arial" panose="020B0604020202020204" pitchFamily="34" charset="0"/>
              <a:buChar char="•"/>
            </a:pPr>
            <a:r>
              <a:rPr lang="en-US" b="1"/>
              <a:t>Work backward- </a:t>
            </a:r>
            <a:r>
              <a:rPr lang="en-US"/>
              <a:t>students identify known data and find missing data, regardless of where it might appear in the problem. They could even be using inverse operations to work backwards to find solutions. </a:t>
            </a:r>
          </a:p>
        </p:txBody>
      </p:sp>
      <p:sp>
        <p:nvSpPr>
          <p:cNvPr id="4" name="Slide Number Placeholder 3"/>
          <p:cNvSpPr>
            <a:spLocks noGrp="1"/>
          </p:cNvSpPr>
          <p:nvPr>
            <p:ph type="sldNum" sz="quarter" idx="5"/>
          </p:nvPr>
        </p:nvSpPr>
        <p:spPr/>
        <p:txBody>
          <a:bodyPr/>
          <a:lstStyle/>
          <a:p>
            <a:fld id="{A88EB8E9-7E05-4C60-A58D-798732DD5BFE}" type="slidenum">
              <a:rPr lang="en-US" smtClean="0"/>
              <a:t>17</a:t>
            </a:fld>
            <a:endParaRPr lang="en-US"/>
          </a:p>
        </p:txBody>
      </p:sp>
    </p:spTree>
    <p:extLst>
      <p:ext uri="{BB962C8B-B14F-4D97-AF65-F5344CB8AC3E}">
        <p14:creationId xmlns:p14="http://schemas.microsoft.com/office/powerpoint/2010/main" val="1617638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question prompts can be used with students to get them to communicate their mathematical thinking. Notice that these questions are typically open-ended questions where a simple “yes” or “no” does not answer the question. In the few examples where a “yes” or “no” can be used to answer the question, there is a follow-up question to get the student(s) to explain or justify why they said “yes” or “no”. This is just a starter list of questions that can be used; there are many, many more that teachers can use with their students. The major theme or takeaway with these questions is that they place the emphasis on mathematical thinking, reasoning, and problem-solving as students develop their abilities to make sense of problems and build perseverance. </a:t>
            </a:r>
            <a:br>
              <a:rPr lang="en-US"/>
            </a:br>
            <a:r>
              <a:rPr lang="en-US"/>
              <a: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7774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Previously approved picture</a:t>
            </a:r>
          </a:p>
        </p:txBody>
      </p:sp>
      <p:sp>
        <p:nvSpPr>
          <p:cNvPr id="4" name="Slide Number Placeholder 3"/>
          <p:cNvSpPr>
            <a:spLocks noGrp="1"/>
          </p:cNvSpPr>
          <p:nvPr>
            <p:ph type="sldNum" sz="quarter" idx="5"/>
          </p:nvPr>
        </p:nvSpPr>
        <p:spPr/>
        <p:txBody>
          <a:bodyPr/>
          <a:lstStyle/>
          <a:p>
            <a:fld id="{A88EB8E9-7E05-4C60-A58D-798732DD5BFE}" type="slidenum">
              <a:rPr lang="en-US" smtClean="0"/>
              <a:t>19</a:t>
            </a:fld>
            <a:endParaRPr lang="en-US"/>
          </a:p>
        </p:txBody>
      </p:sp>
    </p:spTree>
    <p:extLst>
      <p:ext uri="{BB962C8B-B14F-4D97-AF65-F5344CB8AC3E}">
        <p14:creationId xmlns:p14="http://schemas.microsoft.com/office/powerpoint/2010/main" val="1094499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2</a:t>
            </a:fld>
            <a:endParaRPr lang="en-US"/>
          </a:p>
        </p:txBody>
      </p:sp>
    </p:spTree>
    <p:extLst>
      <p:ext uri="{BB962C8B-B14F-4D97-AF65-F5344CB8AC3E}">
        <p14:creationId xmlns:p14="http://schemas.microsoft.com/office/powerpoint/2010/main" val="2406433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C0D0D"/>
              </a:solidFill>
              <a:effectLst/>
              <a:latin typeface="iStock Maquette"/>
            </a:endParaRPr>
          </a:p>
          <a:p>
            <a:endParaRPr lang="en-US" b="0" i="0">
              <a:solidFill>
                <a:srgbClr val="0C0D0D"/>
              </a:solidFill>
              <a:effectLst/>
              <a:latin typeface="iStock Maquette"/>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20</a:t>
            </a:fld>
            <a:endParaRPr lang="en-US"/>
          </a:p>
        </p:txBody>
      </p:sp>
    </p:spTree>
    <p:extLst>
      <p:ext uri="{BB962C8B-B14F-4D97-AF65-F5344CB8AC3E}">
        <p14:creationId xmlns:p14="http://schemas.microsoft.com/office/powerpoint/2010/main" val="4254773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Microsoft Word - Adding Fractions with Unlike Denominators.docx</a:t>
            </a:r>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6535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054B4-FA6A-55D0-D3B3-6D9134587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12AD9-3B2E-97EF-F99C-5886BB1463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27B926-F677-D41C-E903-59DE3BC77B75}"/>
              </a:ext>
            </a:extLst>
          </p:cNvPr>
          <p:cNvSpPr>
            <a:spLocks noGrp="1"/>
          </p:cNvSpPr>
          <p:nvPr>
            <p:ph type="body" idx="1"/>
          </p:nvPr>
        </p:nvSpPr>
        <p:spPr/>
        <p:txBody>
          <a:bodyPr/>
          <a:lstStyle/>
          <a:p>
            <a:r>
              <a:rPr lang="en-US">
                <a:hlinkClick r:id="rId3"/>
              </a:rPr>
              <a:t>Microsoft Word - Finding Triangle Vertices.docx</a:t>
            </a:r>
            <a:endParaRPr lang="en-US"/>
          </a:p>
        </p:txBody>
      </p:sp>
      <p:sp>
        <p:nvSpPr>
          <p:cNvPr id="4" name="Slide Number Placeholder 3">
            <a:extLst>
              <a:ext uri="{FF2B5EF4-FFF2-40B4-BE49-F238E27FC236}">
                <a16:creationId xmlns:a16="http://schemas.microsoft.com/office/drawing/2014/main" id="{36532F9F-9CD2-F97C-8862-E914F77C28E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4809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9706E-FFED-F242-C2B7-39AC16A841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669F74-E4F0-06F2-38AD-783FD1725D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5B3245-138D-07F8-C8EB-0FDB7F1B0908}"/>
              </a:ext>
            </a:extLst>
          </p:cNvPr>
          <p:cNvSpPr>
            <a:spLocks noGrp="1"/>
          </p:cNvSpPr>
          <p:nvPr>
            <p:ph type="body" idx="1"/>
          </p:nvPr>
        </p:nvSpPr>
        <p:spPr/>
        <p:txBody>
          <a:bodyPr/>
          <a:lstStyle/>
          <a:p>
            <a:r>
              <a:rPr lang="en-US">
                <a:hlinkClick r:id="rId3"/>
              </a:rPr>
              <a:t>Microsoft Word - Interpreting Statistical Measures—Class Scores.docx</a:t>
            </a:r>
            <a:endParaRPr lang="en-US"/>
          </a:p>
        </p:txBody>
      </p:sp>
      <p:sp>
        <p:nvSpPr>
          <p:cNvPr id="4" name="Slide Number Placeholder 3">
            <a:extLst>
              <a:ext uri="{FF2B5EF4-FFF2-40B4-BE49-F238E27FC236}">
                <a16:creationId xmlns:a16="http://schemas.microsoft.com/office/drawing/2014/main" id="{D401C8FF-DAAD-570A-AFD3-C2F36CE8E74D}"/>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23521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12890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C0D0D"/>
                </a:solidFill>
                <a:effectLst/>
                <a:latin typeface="iStock Maquette"/>
              </a:rPr>
              <a:t>You will go back into Discussions to engage in further discussions around the mathematical task(s) you worked with previously. </a:t>
            </a:r>
          </a:p>
          <a:p>
            <a:endParaRPr lang="en-US" b="0" i="0" dirty="0">
              <a:solidFill>
                <a:srgbClr val="0C0D0D"/>
              </a:solidFill>
              <a:effectLst/>
              <a:latin typeface="iStock Maquette"/>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25</a:t>
            </a:fld>
            <a:endParaRPr lang="en-US"/>
          </a:p>
        </p:txBody>
      </p:sp>
    </p:spTree>
    <p:extLst>
      <p:ext uri="{BB962C8B-B14F-4D97-AF65-F5344CB8AC3E}">
        <p14:creationId xmlns:p14="http://schemas.microsoft.com/office/powerpoint/2010/main" val="3884408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66B18-54F6-0BBA-A21F-F44CCE999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148150-985B-2DFE-47EE-CCD7D7B364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579BCC-728E-4FCF-1C40-D72E05681C63}"/>
              </a:ext>
            </a:extLst>
          </p:cNvPr>
          <p:cNvSpPr>
            <a:spLocks noGrp="1"/>
          </p:cNvSpPr>
          <p:nvPr>
            <p:ph type="body" idx="1"/>
          </p:nvPr>
        </p:nvSpPr>
        <p:spPr/>
        <p:txBody>
          <a:bodyPr/>
          <a:lstStyle/>
          <a:p>
            <a:r>
              <a:rPr lang="en-US">
                <a:hlinkClick r:id="rId3"/>
              </a:rPr>
              <a:t>Microsoft Word - Adding Fractions with Unlike Denominators.docx</a:t>
            </a:r>
            <a:endParaRPr lang="en-US"/>
          </a:p>
        </p:txBody>
      </p:sp>
      <p:sp>
        <p:nvSpPr>
          <p:cNvPr id="4" name="Slide Number Placeholder 3">
            <a:extLst>
              <a:ext uri="{FF2B5EF4-FFF2-40B4-BE49-F238E27FC236}">
                <a16:creationId xmlns:a16="http://schemas.microsoft.com/office/drawing/2014/main" id="{46AED8B8-5F9F-3DEB-1175-41DF5CACB47D}"/>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68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FE659-CD51-1930-A9E9-0AC13B5664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AA221B-482D-C35F-D3F5-0F4AB39D07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BCCC82-338E-9586-5967-A25B43D235E9}"/>
              </a:ext>
            </a:extLst>
          </p:cNvPr>
          <p:cNvSpPr>
            <a:spLocks noGrp="1"/>
          </p:cNvSpPr>
          <p:nvPr>
            <p:ph type="body" idx="1"/>
          </p:nvPr>
        </p:nvSpPr>
        <p:spPr/>
        <p:txBody>
          <a:bodyPr/>
          <a:lstStyle/>
          <a:p>
            <a:r>
              <a:rPr lang="en-US">
                <a:hlinkClick r:id="rId3"/>
              </a:rPr>
              <a:t>Microsoft Word - Finding Triangle Vertices.docx</a:t>
            </a:r>
            <a:endParaRPr lang="en-US"/>
          </a:p>
        </p:txBody>
      </p:sp>
      <p:sp>
        <p:nvSpPr>
          <p:cNvPr id="4" name="Slide Number Placeholder 3">
            <a:extLst>
              <a:ext uri="{FF2B5EF4-FFF2-40B4-BE49-F238E27FC236}">
                <a16:creationId xmlns:a16="http://schemas.microsoft.com/office/drawing/2014/main" id="{801DE5BC-D432-00D1-546C-00716ACDBBAF}"/>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23868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90BAA-7E5E-EE24-B52F-1B1E58F07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F07958-1A76-EE4B-E3EF-AF584B9E26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01926-BC72-A972-2C4E-326C987AA0BD}"/>
              </a:ext>
            </a:extLst>
          </p:cNvPr>
          <p:cNvSpPr>
            <a:spLocks noGrp="1"/>
          </p:cNvSpPr>
          <p:nvPr>
            <p:ph type="body" idx="1"/>
          </p:nvPr>
        </p:nvSpPr>
        <p:spPr/>
        <p:txBody>
          <a:bodyPr/>
          <a:lstStyle/>
          <a:p>
            <a:r>
              <a:rPr lang="en-US">
                <a:hlinkClick r:id="rId3"/>
              </a:rPr>
              <a:t>Microsoft Word - Interpreting Statistical Measures—Class Scores.docx</a:t>
            </a:r>
            <a:endParaRPr lang="en-US"/>
          </a:p>
        </p:txBody>
      </p:sp>
      <p:sp>
        <p:nvSpPr>
          <p:cNvPr id="4" name="Slide Number Placeholder 3">
            <a:extLst>
              <a:ext uri="{FF2B5EF4-FFF2-40B4-BE49-F238E27FC236}">
                <a16:creationId xmlns:a16="http://schemas.microsoft.com/office/drawing/2014/main" id="{15AAD662-E642-B72D-A983-E491A9EF42AB}"/>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3378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400">
                <a:solidFill>
                  <a:srgbClr val="002060"/>
                </a:solidFill>
                <a:latin typeface="Source Sans 3" panose="020B0604020202020204" charset="0"/>
              </a:rPr>
              <a:t>What did you have the opportunity to learn?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400">
                <a:solidFill>
                  <a:srgbClr val="002060"/>
                </a:solidFill>
                <a:latin typeface="Source Sans 3" panose="020B0604020202020204" charset="0"/>
              </a:rPr>
              <a:t>What about the task gave you that opportunity?</a:t>
            </a:r>
          </a:p>
          <a:p>
            <a:endParaRPr lang="en-US" b="0" i="0">
              <a:solidFill>
                <a:srgbClr val="0C0D0D"/>
              </a:solidFill>
              <a:effectLst/>
              <a:latin typeface="iStock Maquette"/>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29</a:t>
            </a:fld>
            <a:endParaRPr lang="en-US"/>
          </a:p>
        </p:txBody>
      </p:sp>
    </p:spTree>
    <p:extLst>
      <p:ext uri="{BB962C8B-B14F-4D97-AF65-F5344CB8AC3E}">
        <p14:creationId xmlns:p14="http://schemas.microsoft.com/office/powerpoint/2010/main" val="1734113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74831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0018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err="1"/>
              <a:t>Mainpage</a:t>
            </a:r>
            <a:r>
              <a:rPr lang="en-US"/>
              <a:t>: </a:t>
            </a:r>
            <a:r>
              <a:rPr lang="en-US">
                <a:hlinkClick r:id="rId3"/>
              </a:rPr>
              <a:t>IMPS | Implementing the Mathematical Practice Standards</a:t>
            </a:r>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31</a:t>
            </a:fld>
            <a:endParaRPr lang="en-US"/>
          </a:p>
        </p:txBody>
      </p:sp>
    </p:spTree>
    <p:extLst>
      <p:ext uri="{BB962C8B-B14F-4D97-AF65-F5344CB8AC3E}">
        <p14:creationId xmlns:p14="http://schemas.microsoft.com/office/powerpoint/2010/main" val="190493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1A-PPT-Handout-Rich-Mathematical-Task-Rubric-VDE.pdf</a:t>
            </a:r>
            <a:endParaRPr lang="en-US"/>
          </a:p>
          <a:p>
            <a:endParaRPr lang="en-US"/>
          </a:p>
          <a:p>
            <a:r>
              <a:rPr lang="en-US"/>
              <a:t>Handout retrieved from:</a:t>
            </a:r>
          </a:p>
          <a:p>
            <a:r>
              <a:rPr lang="en-US"/>
              <a:t>https://www.doe.virginia.gov/home/showpublisheddocument/25750/638045667860200000 </a:t>
            </a:r>
          </a:p>
        </p:txBody>
      </p:sp>
      <p:sp>
        <p:nvSpPr>
          <p:cNvPr id="4" name="Slide Number Placeholder 3"/>
          <p:cNvSpPr>
            <a:spLocks noGrp="1"/>
          </p:cNvSpPr>
          <p:nvPr>
            <p:ph type="sldNum" sz="quarter" idx="5"/>
          </p:nvPr>
        </p:nvSpPr>
        <p:spPr/>
        <p:txBody>
          <a:bodyPr/>
          <a:lstStyle/>
          <a:p>
            <a:fld id="{A88EB8E9-7E05-4C60-A58D-798732DD5BFE}" type="slidenum">
              <a:rPr lang="en-US" smtClean="0"/>
              <a:t>32</a:t>
            </a:fld>
            <a:endParaRPr lang="en-US"/>
          </a:p>
        </p:txBody>
      </p:sp>
    </p:spTree>
    <p:extLst>
      <p:ext uri="{BB962C8B-B14F-4D97-AF65-F5344CB8AC3E}">
        <p14:creationId xmlns:p14="http://schemas.microsoft.com/office/powerpoint/2010/main" val="2204012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hlinkClick r:id="rId3"/>
              </a:rPr>
              <a:t>Engaging_the_SMPs_Look_fors_and_Question_Stems</a:t>
            </a:r>
            <a:endParaRPr lang="en-US"/>
          </a:p>
          <a:p>
            <a:endParaRPr lang="en-US"/>
          </a:p>
          <a:p>
            <a:r>
              <a:rPr lang="en-US"/>
              <a:t>https://www.education.ky.gov/curriculum/standards/kyacadstand/Documents/SMP_Look_Fors_and_Question_Stems.pdf</a:t>
            </a:r>
          </a:p>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33</a:t>
            </a:fld>
            <a:endParaRPr lang="en-US"/>
          </a:p>
        </p:txBody>
      </p:sp>
    </p:spTree>
    <p:extLst>
      <p:ext uri="{BB962C8B-B14F-4D97-AF65-F5344CB8AC3E}">
        <p14:creationId xmlns:p14="http://schemas.microsoft.com/office/powerpoint/2010/main" val="1056225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0760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Standards for MP: https://education.ohio.gov/getattachment/Topics/Learning-in-Ohio/Mathematics/Model-Curricula-in-Mathematics/Standards-for-Mathematical-Practice/Standards-for-Mathematical-Practice.pdf.aspx</a:t>
            </a:r>
          </a:p>
        </p:txBody>
      </p:sp>
      <p:sp>
        <p:nvSpPr>
          <p:cNvPr id="4" name="Slide Number Placeholder 3"/>
          <p:cNvSpPr>
            <a:spLocks noGrp="1"/>
          </p:cNvSpPr>
          <p:nvPr>
            <p:ph type="sldNum" sz="quarter" idx="5"/>
          </p:nvPr>
        </p:nvSpPr>
        <p:spPr/>
        <p:txBody>
          <a:bodyPr/>
          <a:lstStyle/>
          <a:p>
            <a:fld id="{A88EB8E9-7E05-4C60-A58D-798732DD5BFE}" type="slidenum">
              <a:rPr lang="en-US" smtClean="0"/>
              <a:t>35</a:t>
            </a:fld>
            <a:endParaRPr lang="en-US"/>
          </a:p>
        </p:txBody>
      </p:sp>
    </p:spTree>
    <p:extLst>
      <p:ext uri="{BB962C8B-B14F-4D97-AF65-F5344CB8AC3E}">
        <p14:creationId xmlns:p14="http://schemas.microsoft.com/office/powerpoint/2010/main" val="37747739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70447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239e317a2c8_0_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1" name="Google Shape;321;g239e317a2c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7780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endParaRPr lang="en-US"/>
          </a:p>
          <a:p>
            <a:pPr marL="0" indent="0">
              <a:buFont typeface="Arial"/>
              <a:buNone/>
            </a:pPr>
            <a:r>
              <a:rPr lang="en-US" b="1"/>
              <a:t>The math plan looks to connect. To department priorities in the following areas:</a:t>
            </a:r>
            <a:endParaRPr lang="en-US">
              <a:cs typeface="Calibri"/>
            </a:endParaRPr>
          </a:p>
          <a:p>
            <a:pPr marL="285750" indent="-285750">
              <a:buFont typeface="Arial"/>
              <a:buChar char="•"/>
            </a:pPr>
            <a:r>
              <a:rPr lang="en-US" b="1"/>
              <a:t>Literacy Achievement:</a:t>
            </a:r>
            <a:r>
              <a:rPr lang="en-US"/>
              <a:t> Building a foundation for lifelong success by ensuring every student is reading at or above grade level.</a:t>
            </a:r>
            <a:endParaRPr lang="en-US">
              <a:ea typeface="Calibri"/>
              <a:cs typeface="Calibri"/>
            </a:endParaRPr>
          </a:p>
          <a:p>
            <a:pPr marL="285750" indent="-285750">
              <a:buFont typeface="Arial"/>
              <a:buChar char="•"/>
            </a:pPr>
            <a:r>
              <a:rPr lang="en-US" b="1"/>
              <a:t>Learning Acceleration: </a:t>
            </a:r>
            <a:r>
              <a:rPr lang="en-US"/>
              <a:t>Empowering each learner to reach their full potential through individualized, evidence-based support. </a:t>
            </a:r>
            <a:endParaRPr lang="en-US">
              <a:ea typeface="Calibri"/>
              <a:cs typeface="Calibri"/>
            </a:endParaRPr>
          </a:p>
          <a:p>
            <a:pPr marL="285750" indent="-285750">
              <a:buFont typeface="Arial"/>
              <a:buChar char="•"/>
            </a:pPr>
            <a:r>
              <a:rPr lang="en-US" b="1"/>
              <a:t>Student Wellness: </a:t>
            </a:r>
            <a:r>
              <a:rPr lang="en-US"/>
              <a:t>Fostering safe and supportive environments that engage students and enable them to thrive.</a:t>
            </a:r>
            <a:endParaRPr lang="en-US">
              <a:ea typeface="Calibri"/>
              <a:cs typeface="Calibri"/>
            </a:endParaRPr>
          </a:p>
          <a:p>
            <a:pPr marL="285750" indent="-285750">
              <a:buFont typeface="Arial"/>
              <a:buChar char="•"/>
            </a:pPr>
            <a:r>
              <a:rPr lang="en-US" b="1"/>
              <a:t>Workforce Readiness:</a:t>
            </a:r>
            <a:r>
              <a:rPr lang="en-US"/>
              <a:t> Preparing students for the future fully equipped with the skills needed to take the next steps in their career journeys. </a:t>
            </a:r>
            <a:endParaRPr lang="en-US">
              <a:ea typeface="Calibri"/>
              <a:cs typeface="Calibri"/>
            </a:endParaRPr>
          </a:p>
          <a:p>
            <a:pPr marL="0" indent="0">
              <a:lnSpc>
                <a:spcPct val="120000"/>
              </a:lnSpc>
              <a:buFont typeface="Arial,Sans-Serif"/>
              <a:buNone/>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a:effectLst/>
                <a:latin typeface="Source Sans Pro" panose="020B0503030403020204" pitchFamily="34" charset="0"/>
                <a:ea typeface="Source Sans Pro" panose="020B0503030403020204" pitchFamily="34" charset="0"/>
                <a:cs typeface="Source Sans Pro" panose="020B0503030403020204" pitchFamily="34" charset="0"/>
              </a:rPr>
              <a:t>Our strongest connection to the Department’s priorities is around learning acceleration. In mathematics, we want every student to be able to accelerate their learning. This means they can access the proactive, research-. And evidence-based, and individualized support they need to succeed. To achieve this priority, a</a:t>
            </a:r>
            <a:r>
              <a:rPr lang="en-US" sz="1200" i="1" u="none" strike="noStrike">
                <a:effectLst/>
                <a:latin typeface="Source Sans Pro" panose="020B0503030403020204" pitchFamily="34" charset="0"/>
                <a:ea typeface="Source Sans Pro" panose="020B0503030403020204" pitchFamily="34" charset="0"/>
                <a:cs typeface="Source Sans Pro" panose="020B0503030403020204" pitchFamily="34" charset="0"/>
              </a:rPr>
              <a:t>ll </a:t>
            </a:r>
            <a:r>
              <a:rPr lang="en-US" sz="1200" u="none" strike="noStrike">
                <a:effectLst/>
                <a:latin typeface="Source Sans Pro" panose="020B0503030403020204" pitchFamily="34" charset="0"/>
                <a:ea typeface="Source Sans Pro" panose="020B0503030403020204" pitchFamily="34" charset="0"/>
                <a:cs typeface="Source Sans Pro" panose="020B0503030403020204" pitchFamily="34" charset="0"/>
              </a:rPr>
              <a:t>students must have the opportunity to engage in grade-level core instruction regardless of ability, which requires replacing remediation (the practice of teaching below grade-level content) with the just-in-time intervention that allows students to complete unfinished learning and access grade-level instruction (or above).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strike="noStrike">
              <a:effectLst/>
              <a:latin typeface="Source Sans Pro" panose="020B0503030403020204" pitchFamily="34" charset="0"/>
              <a:ea typeface="Source Sans Pro" panose="020B0503030403020204" pitchFamily="34" charset="0"/>
              <a:cs typeface="Source Sans Pro" panose="020B0503030403020204" pitchFamily="34" charset="0"/>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671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FAF43-8DBD-A9D4-143A-D8A7C2AA1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DD1E8-62D8-A9A0-1E7C-C6FDA3291E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C8473-1144-9C70-C481-DC8272C6A3CC}"/>
              </a:ext>
            </a:extLst>
          </p:cNvPr>
          <p:cNvSpPr>
            <a:spLocks noGrp="1"/>
          </p:cNvSpPr>
          <p:nvPr>
            <p:ph type="body" idx="1"/>
          </p:nvPr>
        </p:nvSpPr>
        <p:spPr/>
        <p:txBody>
          <a:bodyPr/>
          <a:lstStyle/>
          <a:p>
            <a:r>
              <a:rPr lang="en-US"/>
              <a:t>Welcome everyone. We want to take a moment to ground us in our Session Norms.  </a:t>
            </a:r>
          </a:p>
          <a:p>
            <a:endParaRPr lang="en-US" b="1"/>
          </a:p>
          <a:p>
            <a:r>
              <a:rPr lang="en-US"/>
              <a:t>We want to </a:t>
            </a:r>
            <a:r>
              <a:rPr lang="en-US" b="1"/>
              <a:t>Listen</a:t>
            </a:r>
            <a:r>
              <a:rPr lang="en-US"/>
              <a:t> with the intent to understand.  Ask question!</a:t>
            </a:r>
          </a:p>
          <a:p>
            <a:r>
              <a:rPr lang="en-US"/>
              <a:t>We want to </a:t>
            </a:r>
            <a:r>
              <a:rPr lang="en-US" b="1"/>
              <a:t>Focus </a:t>
            </a:r>
            <a:r>
              <a:rPr lang="en-US"/>
              <a:t>on how this applies to your daily work.  Imagine the possibilities!</a:t>
            </a:r>
          </a:p>
          <a:p>
            <a:r>
              <a:rPr lang="en-US" sz="4000">
                <a:latin typeface="Source Sans Pro" panose="020B0503030403020204" pitchFamily="34" charset="0"/>
                <a:ea typeface="Source Sans Pro" panose="020B0503030403020204" pitchFamily="34" charset="0"/>
              </a:rPr>
              <a:t>We want to </a:t>
            </a:r>
            <a:r>
              <a:rPr lang="en-US" b="1"/>
              <a:t>Create</a:t>
            </a:r>
            <a:r>
              <a:rPr lang="en-US"/>
              <a:t> a safe place to air confusion and raise questions.</a:t>
            </a:r>
          </a:p>
          <a:p>
            <a:r>
              <a:rPr lang="en-US"/>
              <a:t>We went to </a:t>
            </a:r>
            <a:r>
              <a:rPr lang="en-US" b="1"/>
              <a:t>Support </a:t>
            </a:r>
            <a:r>
              <a:rPr lang="en-US"/>
              <a:t>ideas with evidence.  Bring your vast experience to the table.  Encourage everyone’s participation.</a:t>
            </a:r>
            <a:r>
              <a:rPr lang="en-US" b="1"/>
              <a:t> Part of Supporting others is to make sure we are providing space for all in group to share. In addition, we have noticed a few participants have invited an AI presence to curate notes for them during the session.  While we appreciate the use of productivity tools, unfortunately, MS TEAMS does not know how to deal with these “non-human” participants and this is affecting breakout rooms, so going forward, we will not be admitting AI participants into our community meetings each month. If there are questions or concerns, please contact one of the Dept team on this session.  Thank you!</a:t>
            </a:r>
            <a:endParaRPr lang="en-US"/>
          </a:p>
        </p:txBody>
      </p:sp>
      <p:sp>
        <p:nvSpPr>
          <p:cNvPr id="4" name="Slide Number Placeholder 3">
            <a:extLst>
              <a:ext uri="{FF2B5EF4-FFF2-40B4-BE49-F238E27FC236}">
                <a16:creationId xmlns:a16="http://schemas.microsoft.com/office/drawing/2014/main" id="{2AD65BD9-064A-9AD5-D4BD-D01886ABFB03}"/>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5</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4550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6</a:t>
            </a:fld>
            <a:endParaRPr kumimoji="0" lang="en-US"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7789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1678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6E335F-6B58-4BAC-AAD9-EC2E6DC7157D}" type="slidenum">
              <a:rPr lang="en-US" smtClean="0"/>
              <a:t>8</a:t>
            </a:fld>
            <a:endParaRPr lang="en-US"/>
          </a:p>
        </p:txBody>
      </p:sp>
    </p:spTree>
    <p:extLst>
      <p:ext uri="{BB962C8B-B14F-4D97-AF65-F5344CB8AC3E}">
        <p14:creationId xmlns:p14="http://schemas.microsoft.com/office/powerpoint/2010/main" val="2110266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session will connect best with Section 2: Ohio’s Mathematics Vision, which is outlined in Ohio’s Plan for K-12 Mathematics.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5687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g296cb6e8523_0_52"/>
          <p:cNvSpPr txBox="1">
            <a:spLocks noGrp="1"/>
          </p:cNvSpPr>
          <p:nvPr>
            <p:ph type="title"/>
          </p:nvPr>
        </p:nvSpPr>
        <p:spPr>
          <a:xfrm>
            <a:off x="457200" y="438150"/>
            <a:ext cx="13716000" cy="15906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24" name="Google Shape;24;g296cb6e8523_0_52"/>
          <p:cNvSpPr txBox="1">
            <a:spLocks noGrp="1"/>
          </p:cNvSpPr>
          <p:nvPr>
            <p:ph type="body" idx="1"/>
          </p:nvPr>
        </p:nvSpPr>
        <p:spPr>
          <a:xfrm>
            <a:off x="457200" y="2190750"/>
            <a:ext cx="12618600" cy="4950600"/>
          </a:xfrm>
          <a:prstGeom prst="rect">
            <a:avLst/>
          </a:prstGeom>
          <a:noFill/>
          <a:ln>
            <a:noFill/>
          </a:ln>
        </p:spPr>
        <p:txBody>
          <a:bodyPr spcFirstLastPara="1" wrap="square" lIns="109725" tIns="54850" rIns="109725" bIns="54850" anchor="t" anchorCtr="0">
            <a:normAutofit/>
          </a:bodyPr>
          <a:lstStyle>
            <a:lvl1pPr marL="457200" lvl="0" indent="-431800" algn="l">
              <a:lnSpc>
                <a:spcPct val="120000"/>
              </a:lnSpc>
              <a:spcBef>
                <a:spcPts val="0"/>
              </a:spcBef>
              <a:spcAft>
                <a:spcPts val="0"/>
              </a:spcAft>
              <a:buSzPts val="3200"/>
              <a:buFont typeface="Arial"/>
              <a:buChar char="•"/>
              <a:defRPr>
                <a:latin typeface="Arial"/>
                <a:ea typeface="Arial"/>
                <a:cs typeface="Arial"/>
                <a:sym typeface="Arial"/>
              </a:defRPr>
            </a:lvl1pPr>
            <a:lvl2pPr marL="914400" lvl="1" indent="-412750" algn="l">
              <a:lnSpc>
                <a:spcPct val="100000"/>
              </a:lnSpc>
              <a:spcBef>
                <a:spcPts val="1300"/>
              </a:spcBef>
              <a:spcAft>
                <a:spcPts val="0"/>
              </a:spcAft>
              <a:buSzPts val="2900"/>
              <a:buChar char="•"/>
              <a:defRPr>
                <a:latin typeface="Arial"/>
                <a:ea typeface="Arial"/>
                <a:cs typeface="Arial"/>
                <a:sym typeface="Arial"/>
              </a:defRPr>
            </a:lvl2pPr>
            <a:lvl3pPr marL="1371600" lvl="2" indent="-400050" algn="l">
              <a:lnSpc>
                <a:spcPct val="90000"/>
              </a:lnSpc>
              <a:spcBef>
                <a:spcPts val="1300"/>
              </a:spcBef>
              <a:spcAft>
                <a:spcPts val="0"/>
              </a:spcAft>
              <a:buSzPts val="2700"/>
              <a:buChar char="•"/>
              <a:defRPr>
                <a:latin typeface="Arial"/>
                <a:ea typeface="Arial"/>
                <a:cs typeface="Arial"/>
                <a:sym typeface="Arial"/>
              </a:defRPr>
            </a:lvl3pPr>
            <a:lvl4pPr marL="1828800" lvl="3" indent="-381000" algn="l">
              <a:lnSpc>
                <a:spcPct val="90000"/>
              </a:lnSpc>
              <a:spcBef>
                <a:spcPts val="1300"/>
              </a:spcBef>
              <a:spcAft>
                <a:spcPts val="0"/>
              </a:spcAft>
              <a:buSzPts val="2400"/>
              <a:buChar char="•"/>
              <a:defRPr>
                <a:latin typeface="Arial"/>
                <a:ea typeface="Arial"/>
                <a:cs typeface="Arial"/>
                <a:sym typeface="Arial"/>
              </a:defRPr>
            </a:lvl4pPr>
            <a:lvl5pPr marL="2286000" lvl="4" indent="-381000" algn="l">
              <a:lnSpc>
                <a:spcPct val="90000"/>
              </a:lnSpc>
              <a:spcBef>
                <a:spcPts val="1300"/>
              </a:spcBef>
              <a:spcAft>
                <a:spcPts val="0"/>
              </a:spcAft>
              <a:buSzPts val="2400"/>
              <a:buChar char="•"/>
              <a:defRPr>
                <a:latin typeface="Arial"/>
                <a:ea typeface="Arial"/>
                <a:cs typeface="Arial"/>
                <a:sym typeface="Arial"/>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25" name="Google Shape;25;g296cb6e8523_0_52"/>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663315" y="3160747"/>
            <a:ext cx="13303770" cy="1067312"/>
          </a:xfrm>
          <a:prstGeom prst="rect">
            <a:avLst/>
          </a:prstGeom>
        </p:spPr>
        <p:txBody>
          <a:bodyPr anchor="t"/>
          <a:lstStyle>
            <a:lvl1pPr algn="l">
              <a:lnSpc>
                <a:spcPts val="7440"/>
              </a:lnSpc>
              <a:defRPr sz="7200">
                <a:latin typeface="Source Sans Pro SemiBold" panose="020B06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131870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1394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ening DEW">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8935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DEW-w URL">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876801" y="7547957"/>
            <a:ext cx="4699462" cy="350865"/>
          </a:xfrm>
          <a:prstGeom prst="rect">
            <a:avLst/>
          </a:prstGeom>
          <a:noFill/>
        </p:spPr>
        <p:txBody>
          <a:bodyPr wrap="square" rtlCol="0">
            <a:spAutoFit/>
          </a:bodyPr>
          <a:lstStyle/>
          <a:p>
            <a:pPr algn="ctr"/>
            <a:r>
              <a:rPr lang="en-US" sz="1680">
                <a:solidFill>
                  <a:srgbClr val="0E3F75"/>
                </a:solidFill>
                <a:latin typeface="Source Sans Pro" panose="020B0503030403020204" pitchFamily="34" charset="0"/>
              </a:rPr>
              <a:t>EDUCATION.OHIO.GOV</a:t>
            </a:r>
          </a:p>
        </p:txBody>
      </p:sp>
    </p:spTree>
    <p:extLst>
      <p:ext uri="{BB962C8B-B14F-4D97-AF65-F5344CB8AC3E}">
        <p14:creationId xmlns:p14="http://schemas.microsoft.com/office/powerpoint/2010/main" val="4089572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4655385" y="7325186"/>
            <a:ext cx="5319631" cy="535531"/>
          </a:xfrm>
          <a:prstGeom prst="rect">
            <a:avLst/>
          </a:prstGeom>
          <a:noFill/>
        </p:spPr>
        <p:txBody>
          <a:bodyPr wrap="square" rtlCol="0">
            <a:spAutoFit/>
          </a:bodyPr>
          <a:lstStyle/>
          <a:p>
            <a:pPr algn="ctr"/>
            <a:r>
              <a:rPr lang="en-US" sz="2880" b="0">
                <a:solidFill>
                  <a:srgbClr val="002060"/>
                </a:solidFill>
                <a:latin typeface="+mn-lt"/>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2938286936"/>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464173" y="1337314"/>
            <a:ext cx="6263003" cy="996316"/>
          </a:xfrm>
          <a:prstGeom prst="rect">
            <a:avLst/>
          </a:prstGeom>
        </p:spPr>
        <p:txBody>
          <a:bodyPr>
            <a:normAutofit/>
          </a:bodyPr>
          <a:lstStyle>
            <a:lvl1pPr marL="0" indent="0">
              <a:buNone/>
              <a:defRPr sz="2880">
                <a:solidFill>
                  <a:schemeClr val="tx1"/>
                </a:solidFill>
                <a:latin typeface="Source Sans Pro"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457201" y="5413411"/>
            <a:ext cx="6282660" cy="1603711"/>
          </a:xfrm>
          <a:prstGeom prst="rect">
            <a:avLst/>
          </a:prstGeom>
        </p:spPr>
        <p:txBody>
          <a:bodyPr>
            <a:normAutofit/>
          </a:bodyPr>
          <a:lstStyle>
            <a:lvl1pPr marL="0" indent="0">
              <a:buNone/>
              <a:defRPr sz="2400" b="0">
                <a:latin typeface="Source Sans Pro"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457201" y="4208598"/>
            <a:ext cx="6288372" cy="749832"/>
          </a:xfrm>
          <a:prstGeom prst="rect">
            <a:avLst/>
          </a:prstGeom>
        </p:spPr>
        <p:txBody>
          <a:bodyPr>
            <a:normAutofit/>
          </a:bodyPr>
          <a:lstStyle>
            <a:lvl1pPr marL="0" indent="0">
              <a:buNone/>
              <a:defRPr sz="24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451488" y="3067303"/>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451488" y="3633227"/>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6990581" y="1337314"/>
            <a:ext cx="7182619" cy="5642107"/>
          </a:xfrm>
          <a:prstGeom prst="rect">
            <a:avLst/>
          </a:prstGeom>
        </p:spPr>
        <p:txBody>
          <a:bodyPr>
            <a:normAutofit/>
          </a:bodyPr>
          <a:lstStyle>
            <a:lvl1pPr>
              <a:defRPr sz="2400">
                <a:solidFill>
                  <a:schemeClr val="bg1">
                    <a:lumMod val="65000"/>
                  </a:schemeClr>
                </a:solidFill>
                <a:latin typeface="Source Sans Pro" panose="020B0503030403020204" pitchFamily="34" charset="0"/>
              </a:defRPr>
            </a:lvl1pPr>
          </a:lstStyle>
          <a:p>
            <a:r>
              <a:rPr lang="en-US"/>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464172" y="603640"/>
            <a:ext cx="12618720" cy="683896"/>
          </a:xfrm>
        </p:spPr>
        <p:txBody>
          <a:bodyPr/>
          <a:lstStyle>
            <a:lvl1pPr>
              <a:defRPr>
                <a:latin typeface="Source Sans Pro SemiBold" panose="020B06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47082" y="7627621"/>
            <a:ext cx="9522118" cy="438150"/>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1038330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460763" y="851573"/>
            <a:ext cx="13708874" cy="1311128"/>
          </a:xfrm>
          <a:prstGeom prst="rect">
            <a:avLst/>
          </a:prstGeom>
          <a:noFill/>
        </p:spPr>
        <p:txBody>
          <a:bodyPr wrap="square" rtlCol="0">
            <a:spAutoFit/>
          </a:bodyPr>
          <a:lstStyle/>
          <a:p>
            <a:pPr algn="ctr"/>
            <a:r>
              <a:rPr lang="en-US" sz="7920" b="1" cap="all" baseline="0">
                <a:solidFill>
                  <a:srgbClr val="002060"/>
                </a:solidFill>
                <a:latin typeface="+mj-lt"/>
              </a:rPr>
              <a:t>Presentation</a:t>
            </a:r>
            <a:r>
              <a:rPr lang="en-US" sz="7920" b="1" cap="all">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806378" y="2237862"/>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806379" y="2567052"/>
            <a:ext cx="9017645" cy="3000842"/>
          </a:xfrm>
          <a:prstGeom prst="rect">
            <a:avLst/>
          </a:prstGeom>
        </p:spPr>
        <p:txBody>
          <a:bodyPr/>
          <a:lstStyle>
            <a:lvl1pPr marL="0" indent="0" algn="ctr">
              <a:buNone/>
              <a:defRPr>
                <a:latin typeface="Source Sans Pro" panose="020B0503030403020204" pitchFamily="34" charset="0"/>
              </a:defRPr>
            </a:lvl1pPr>
            <a:lvl2pPr marL="658368"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Tree>
    <p:extLst>
      <p:ext uri="{BB962C8B-B14F-4D97-AF65-F5344CB8AC3E}">
        <p14:creationId xmlns:p14="http://schemas.microsoft.com/office/powerpoint/2010/main" val="13002462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sentation Intro Slide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0" name="Picture 9">
            <a:extLst>
              <a:ext uri="{FF2B5EF4-FFF2-40B4-BE49-F238E27FC236}">
                <a16:creationId xmlns:a16="http://schemas.microsoft.com/office/drawing/2014/main" id="{ACF7C4BC-3865-A342-A7A3-C874F04EFD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419899" y="6710810"/>
            <a:ext cx="3568931" cy="978906"/>
          </a:xfrm>
          <a:prstGeom prst="rect">
            <a:avLst/>
          </a:prstGeom>
        </p:spPr>
      </p:pic>
      <p:sp>
        <p:nvSpPr>
          <p:cNvPr id="12" name="TextBox 11">
            <a:extLst>
              <a:ext uri="{FF2B5EF4-FFF2-40B4-BE49-F238E27FC236}">
                <a16:creationId xmlns:a16="http://schemas.microsoft.com/office/drawing/2014/main" id="{EB00BAA9-C1C4-3B4F-885F-F222E9FA0514}"/>
              </a:ext>
            </a:extLst>
          </p:cNvPr>
          <p:cNvSpPr txBox="1"/>
          <p:nvPr userDrawn="1"/>
        </p:nvSpPr>
        <p:spPr>
          <a:xfrm>
            <a:off x="460763" y="851573"/>
            <a:ext cx="13708874" cy="1311128"/>
          </a:xfrm>
          <a:prstGeom prst="rect">
            <a:avLst/>
          </a:prstGeom>
          <a:noFill/>
        </p:spPr>
        <p:txBody>
          <a:bodyPr wrap="square" rtlCol="0">
            <a:spAutoFit/>
          </a:bodyPr>
          <a:lstStyle/>
          <a:p>
            <a:pPr algn="ctr"/>
            <a:r>
              <a:rPr lang="en-US" sz="7920" b="1" cap="all" baseline="0">
                <a:solidFill>
                  <a:srgbClr val="002060"/>
                </a:solidFill>
                <a:latin typeface="+mj-lt"/>
              </a:rPr>
              <a:t>Presentation</a:t>
            </a:r>
            <a:r>
              <a:rPr lang="en-US" sz="7920" b="1" cap="all">
                <a:solidFill>
                  <a:srgbClr val="002060"/>
                </a:solidFill>
                <a:latin typeface="+mj-lt"/>
              </a:rPr>
              <a:t> Title</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806378" y="2237862"/>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806379" y="2567052"/>
            <a:ext cx="9017645" cy="3000842"/>
          </a:xfrm>
          <a:prstGeom prst="rect">
            <a:avLst/>
          </a:prstGeom>
        </p:spPr>
        <p:txBody>
          <a:bodyPr/>
          <a:lstStyle>
            <a:lvl1pPr marL="0" indent="0" algn="ctr">
              <a:buNone/>
              <a:defRPr>
                <a:latin typeface="Source Sans Pro" panose="020B0503030403020204" pitchFamily="34" charset="0"/>
              </a:defRPr>
            </a:lvl1pPr>
            <a:lvl2pPr marL="658368" indent="0">
              <a:buNone/>
              <a:defRPr/>
            </a:lvl2pPr>
          </a:lstStyle>
          <a:p>
            <a:pPr lvl="0"/>
            <a:r>
              <a:rPr lang="en-US"/>
              <a:t>Vestibulum ante ipsum </a:t>
            </a:r>
            <a:r>
              <a:rPr lang="en-US" err="1"/>
              <a:t>primis</a:t>
            </a:r>
            <a:r>
              <a:rPr lang="en-US"/>
              <a:t> in </a:t>
            </a:r>
            <a:r>
              <a:rPr lang="en-US" err="1"/>
              <a:t>faucibus</a:t>
            </a:r>
            <a:r>
              <a:rPr lang="en-US"/>
              <a:t> </a:t>
            </a:r>
            <a:r>
              <a:rPr lang="en-US" err="1"/>
              <a:t>orci</a:t>
            </a:r>
            <a:r>
              <a:rPr lang="en-US"/>
              <a:t> </a:t>
            </a:r>
            <a:r>
              <a:rPr lang="en-US" err="1"/>
              <a:t>luctus</a:t>
            </a:r>
            <a:r>
              <a:rPr lang="en-US"/>
              <a:t> et </a:t>
            </a:r>
            <a:r>
              <a:rPr lang="en-US" err="1"/>
              <a:t>ultrices</a:t>
            </a:r>
            <a:r>
              <a:rPr lang="en-US"/>
              <a:t> </a:t>
            </a:r>
            <a:r>
              <a:rPr lang="en-US" err="1"/>
              <a:t>posuere</a:t>
            </a:r>
            <a:r>
              <a:rPr lang="en-US"/>
              <a:t> </a:t>
            </a:r>
            <a:r>
              <a:rPr lang="en-US" err="1"/>
              <a:t>cubilia</a:t>
            </a:r>
            <a:r>
              <a:rPr lang="en-US"/>
              <a:t> Curae; </a:t>
            </a:r>
            <a:r>
              <a:rPr lang="en-US" err="1"/>
              <a:t>Fusce</a:t>
            </a:r>
            <a:r>
              <a:rPr lang="en-US"/>
              <a:t> id </a:t>
            </a:r>
            <a:r>
              <a:rPr lang="en-US" err="1"/>
              <a:t>purus</a:t>
            </a:r>
            <a:r>
              <a:rPr lang="en-US"/>
              <a:t>. </a:t>
            </a:r>
            <a:r>
              <a:rPr lang="en-US" err="1"/>
              <a:t>Phasellus</a:t>
            </a:r>
            <a:r>
              <a:rPr lang="en-US"/>
              <a:t> </a:t>
            </a:r>
            <a:r>
              <a:rPr lang="en-US" err="1"/>
              <a:t>blandit</a:t>
            </a:r>
            <a:r>
              <a:rPr lang="en-US"/>
              <a:t> </a:t>
            </a:r>
            <a:r>
              <a:rPr lang="en-US" err="1"/>
              <a:t>leo</a:t>
            </a:r>
            <a:r>
              <a:rPr lang="en-US"/>
              <a:t> </a:t>
            </a:r>
            <a:r>
              <a:rPr lang="en-US" err="1"/>
              <a:t>ut</a:t>
            </a:r>
            <a:r>
              <a:rPr lang="en-US"/>
              <a:t> </a:t>
            </a:r>
            <a:r>
              <a:rPr lang="en-US" err="1"/>
              <a:t>odio</a:t>
            </a:r>
            <a:r>
              <a:rPr lang="en-US"/>
              <a:t>.</a:t>
            </a:r>
          </a:p>
        </p:txBody>
      </p:sp>
    </p:spTree>
    <p:extLst>
      <p:ext uri="{BB962C8B-B14F-4D97-AF65-F5344CB8AC3E}">
        <p14:creationId xmlns:p14="http://schemas.microsoft.com/office/powerpoint/2010/main" val="3174556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464173" y="1337314"/>
            <a:ext cx="6263003" cy="996316"/>
          </a:xfrm>
          <a:prstGeom prst="rect">
            <a:avLst/>
          </a:prstGeom>
        </p:spPr>
        <p:txBody>
          <a:bodyPr>
            <a:normAutofit/>
          </a:bodyPr>
          <a:lstStyle>
            <a:lvl1pPr marL="0" indent="0">
              <a:buNone/>
              <a:defRPr sz="2880">
                <a:solidFill>
                  <a:schemeClr val="tx1"/>
                </a:solidFill>
                <a:latin typeface="Source Sans Pro" panose="020B0503030403020204" pitchFamily="34" charset="0"/>
              </a:defRPr>
            </a:lvl1pPr>
          </a:lstStyle>
          <a:p>
            <a:pPr lvl="0"/>
            <a:r>
              <a:rPr lang="en-US"/>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457201" y="5413411"/>
            <a:ext cx="6282660" cy="1603711"/>
          </a:xfrm>
          <a:prstGeom prst="rect">
            <a:avLst/>
          </a:prstGeom>
        </p:spPr>
        <p:txBody>
          <a:bodyPr>
            <a:normAutofit/>
          </a:bodyPr>
          <a:lstStyle>
            <a:lvl1pPr marL="0" indent="0">
              <a:buNone/>
              <a:defRPr sz="2400" b="0">
                <a:latin typeface="Source Sans Pro" panose="020B0503030403020204" pitchFamily="34" charset="0"/>
              </a:defRPr>
            </a:lvl1pPr>
          </a:lstStyle>
          <a:p>
            <a:pPr lvl="0"/>
            <a:r>
              <a:rPr lang="en-US"/>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457201" y="4208598"/>
            <a:ext cx="6288372" cy="749832"/>
          </a:xfrm>
          <a:prstGeom prst="rect">
            <a:avLst/>
          </a:prstGeom>
        </p:spPr>
        <p:txBody>
          <a:bodyPr>
            <a:normAutofit/>
          </a:bodyPr>
          <a:lstStyle>
            <a:lvl1pPr marL="0" indent="0">
              <a:buNone/>
              <a:defRPr sz="2400">
                <a:solidFill>
                  <a:schemeClr val="bg1">
                    <a:lumMod val="65000"/>
                  </a:schemeClr>
                </a:solidFill>
                <a:latin typeface="Source Sans Pro" panose="020B0503030403020204" pitchFamily="34" charset="0"/>
                <a:ea typeface="Source Serif Pro" panose="02040603050405020204" pitchFamily="18" charset="0"/>
              </a:defRPr>
            </a:lvl1pPr>
          </a:lstStyle>
          <a:p>
            <a:pPr lvl="0"/>
            <a:r>
              <a:rPr lang="en-US"/>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451488" y="3067303"/>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451488" y="3633227"/>
            <a:ext cx="6288372" cy="574910"/>
          </a:xfrm>
          <a:prstGeom prst="rect">
            <a:avLst/>
          </a:prstGeom>
        </p:spPr>
        <p:txBody>
          <a:bodyPr>
            <a:noAutofit/>
          </a:bodyPr>
          <a:lstStyle>
            <a:lvl1pPr marL="0" indent="0">
              <a:spcBef>
                <a:spcPts val="0"/>
              </a:spcBef>
              <a:buFontTx/>
              <a:buNone/>
              <a:defRPr sz="3360" b="1" cap="all" baseline="0">
                <a:solidFill>
                  <a:srgbClr val="002060"/>
                </a:solidFill>
                <a:latin typeface="Source Sans Pro SemiBold" panose="020B0603030403020204" pitchFamily="34" charset="0"/>
              </a:defRPr>
            </a:lvl1pPr>
          </a:lstStyle>
          <a:p>
            <a:pPr lvl="0"/>
            <a:r>
              <a:rPr lang="en-US"/>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6990581" y="1337314"/>
            <a:ext cx="7182619" cy="5642107"/>
          </a:xfrm>
          <a:prstGeom prst="rect">
            <a:avLst/>
          </a:prstGeom>
        </p:spPr>
        <p:txBody>
          <a:bodyPr>
            <a:normAutofit/>
          </a:bodyPr>
          <a:lstStyle>
            <a:lvl1pPr>
              <a:defRPr sz="2400">
                <a:solidFill>
                  <a:schemeClr val="bg1">
                    <a:lumMod val="65000"/>
                  </a:schemeClr>
                </a:solidFill>
                <a:latin typeface="Source Sans Pro" panose="020B0503030403020204" pitchFamily="34" charset="0"/>
              </a:defRPr>
            </a:lvl1pPr>
          </a:lstStyle>
          <a:p>
            <a:r>
              <a:rPr lang="en-US"/>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464172" y="603640"/>
            <a:ext cx="12618720" cy="683896"/>
          </a:xfrm>
        </p:spPr>
        <p:txBody>
          <a:bodyPr/>
          <a:lstStyle>
            <a:lvl1pPr>
              <a:defRPr>
                <a:latin typeface="Source Sans Pro SemiBold" panose="020B0603030403020204" pitchFamily="34" charset="0"/>
              </a:defRPr>
            </a:lvl1pPr>
          </a:lstStyle>
          <a:p>
            <a:r>
              <a:rPr lang="en-US"/>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47082" y="7627621"/>
            <a:ext cx="9522118" cy="438150"/>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754031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528214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resenter Title">
  <p:cSld name="Presenter Title">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g296cb6e8523_0_7"/>
          <p:cNvSpPr txBox="1">
            <a:spLocks noGrp="1"/>
          </p:cNvSpPr>
          <p:nvPr>
            <p:ph type="body" idx="1"/>
          </p:nvPr>
        </p:nvSpPr>
        <p:spPr>
          <a:xfrm>
            <a:off x="464172" y="1337314"/>
            <a:ext cx="6263100" cy="996600"/>
          </a:xfrm>
          <a:prstGeom prst="rect">
            <a:avLst/>
          </a:prstGeom>
          <a:noFill/>
          <a:ln>
            <a:noFill/>
          </a:ln>
        </p:spPr>
        <p:txBody>
          <a:bodyPr spcFirstLastPara="1" wrap="square" lIns="109725" tIns="54850" rIns="109725" bIns="54850" anchor="t" anchorCtr="0">
            <a:normAutofit/>
          </a:bodyPr>
          <a:lstStyle>
            <a:lvl1pPr marL="457200" lvl="0" indent="-228600" algn="l">
              <a:lnSpc>
                <a:spcPct val="120000"/>
              </a:lnSpc>
              <a:spcBef>
                <a:spcPts val="0"/>
              </a:spcBef>
              <a:spcAft>
                <a:spcPts val="0"/>
              </a:spcAft>
              <a:buSzPts val="3200"/>
              <a:buNone/>
              <a:defRPr sz="2900">
                <a:solidFill>
                  <a:schemeClr val="dk1"/>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39" name="Google Shape;39;g296cb6e8523_0_7"/>
          <p:cNvSpPr txBox="1">
            <a:spLocks noGrp="1"/>
          </p:cNvSpPr>
          <p:nvPr>
            <p:ph type="body" idx="2"/>
          </p:nvPr>
        </p:nvSpPr>
        <p:spPr>
          <a:xfrm>
            <a:off x="457201" y="5413411"/>
            <a:ext cx="6282600" cy="1603800"/>
          </a:xfrm>
          <a:prstGeom prst="rect">
            <a:avLst/>
          </a:prstGeom>
          <a:noFill/>
          <a:ln>
            <a:noFill/>
          </a:ln>
        </p:spPr>
        <p:txBody>
          <a:bodyPr spcFirstLastPara="1" wrap="square" lIns="109725" tIns="54850" rIns="109725" bIns="54850" anchor="t" anchorCtr="0">
            <a:normAutofit/>
          </a:bodyPr>
          <a:lstStyle>
            <a:lvl1pPr marL="457200" lvl="0" indent="-228600" algn="l">
              <a:lnSpc>
                <a:spcPct val="120000"/>
              </a:lnSpc>
              <a:spcBef>
                <a:spcPts val="0"/>
              </a:spcBef>
              <a:spcAft>
                <a:spcPts val="0"/>
              </a:spcAft>
              <a:buSzPts val="2700"/>
              <a:buNone/>
              <a:defRPr sz="2400" b="0">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0" name="Google Shape;40;g296cb6e8523_0_7"/>
          <p:cNvSpPr txBox="1">
            <a:spLocks noGrp="1"/>
          </p:cNvSpPr>
          <p:nvPr>
            <p:ph type="body" idx="3"/>
          </p:nvPr>
        </p:nvSpPr>
        <p:spPr>
          <a:xfrm>
            <a:off x="457201" y="4208598"/>
            <a:ext cx="6288600" cy="749700"/>
          </a:xfrm>
          <a:prstGeom prst="rect">
            <a:avLst/>
          </a:prstGeom>
          <a:noFill/>
          <a:ln>
            <a:noFill/>
          </a:ln>
        </p:spPr>
        <p:txBody>
          <a:bodyPr spcFirstLastPara="1" wrap="square" lIns="109725" tIns="54850" rIns="109725" bIns="54850" anchor="t" anchorCtr="0">
            <a:normAutofit/>
          </a:bodyPr>
          <a:lstStyle>
            <a:lvl1pPr marL="457200" lvl="0" indent="-228600" algn="l">
              <a:lnSpc>
                <a:spcPct val="120000"/>
              </a:lnSpc>
              <a:spcBef>
                <a:spcPts val="0"/>
              </a:spcBef>
              <a:spcAft>
                <a:spcPts val="0"/>
              </a:spcAft>
              <a:buSzPts val="2700"/>
              <a:buNone/>
              <a:defRPr sz="2400">
                <a:solidFill>
                  <a:srgbClr val="A5A5A5"/>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1" name="Google Shape;41;g296cb6e8523_0_7"/>
          <p:cNvSpPr txBox="1">
            <a:spLocks noGrp="1"/>
          </p:cNvSpPr>
          <p:nvPr>
            <p:ph type="body" idx="4"/>
          </p:nvPr>
        </p:nvSpPr>
        <p:spPr>
          <a:xfrm>
            <a:off x="451488" y="3067303"/>
            <a:ext cx="6288600" cy="575100"/>
          </a:xfrm>
          <a:prstGeom prst="rect">
            <a:avLst/>
          </a:prstGeom>
          <a:noFill/>
          <a:ln>
            <a:noFill/>
          </a:ln>
        </p:spPr>
        <p:txBody>
          <a:bodyPr spcFirstLastPara="1" wrap="square" lIns="109725" tIns="54850" rIns="109725" bIns="54850" anchor="t" anchorCtr="0">
            <a:noAutofit/>
          </a:bodyPr>
          <a:lstStyle>
            <a:lvl1pPr marL="457200" lvl="0" indent="-228600" algn="l">
              <a:lnSpc>
                <a:spcPct val="120000"/>
              </a:lnSpc>
              <a:spcBef>
                <a:spcPts val="0"/>
              </a:spcBef>
              <a:spcAft>
                <a:spcPts val="0"/>
              </a:spcAft>
              <a:buSzPts val="3700"/>
              <a:buFont typeface="Arial"/>
              <a:buNone/>
              <a:defRPr sz="3400" b="1" cap="none">
                <a:solidFill>
                  <a:srgbClr val="002060"/>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2" name="Google Shape;42;g296cb6e8523_0_7"/>
          <p:cNvSpPr txBox="1">
            <a:spLocks noGrp="1"/>
          </p:cNvSpPr>
          <p:nvPr>
            <p:ph type="body" idx="5"/>
          </p:nvPr>
        </p:nvSpPr>
        <p:spPr>
          <a:xfrm>
            <a:off x="451488" y="3633227"/>
            <a:ext cx="6288600" cy="575100"/>
          </a:xfrm>
          <a:prstGeom prst="rect">
            <a:avLst/>
          </a:prstGeom>
          <a:noFill/>
          <a:ln>
            <a:noFill/>
          </a:ln>
        </p:spPr>
        <p:txBody>
          <a:bodyPr spcFirstLastPara="1" wrap="square" lIns="109725" tIns="54850" rIns="109725" bIns="54850" anchor="t" anchorCtr="0">
            <a:noAutofit/>
          </a:bodyPr>
          <a:lstStyle>
            <a:lvl1pPr marL="457200" lvl="0" indent="-228600" algn="l">
              <a:lnSpc>
                <a:spcPct val="120000"/>
              </a:lnSpc>
              <a:spcBef>
                <a:spcPts val="0"/>
              </a:spcBef>
              <a:spcAft>
                <a:spcPts val="0"/>
              </a:spcAft>
              <a:buSzPts val="3700"/>
              <a:buFont typeface="Arial"/>
              <a:buNone/>
              <a:defRPr sz="3400" b="1" cap="none">
                <a:solidFill>
                  <a:srgbClr val="002060"/>
                </a:solidFill>
                <a:latin typeface="Arial"/>
                <a:ea typeface="Arial"/>
                <a:cs typeface="Arial"/>
                <a:sym typeface="Arial"/>
              </a:defRPr>
            </a:lvl1pPr>
            <a:lvl2pPr marL="914400" lvl="1" indent="-381000" algn="l">
              <a:lnSpc>
                <a:spcPct val="100000"/>
              </a:lnSpc>
              <a:spcBef>
                <a:spcPts val="600"/>
              </a:spcBef>
              <a:spcAft>
                <a:spcPts val="0"/>
              </a:spcAft>
              <a:buSzPts val="2400"/>
              <a:buChar char="•"/>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43" name="Google Shape;43;g296cb6e8523_0_7"/>
          <p:cNvSpPr>
            <a:spLocks noGrp="1"/>
          </p:cNvSpPr>
          <p:nvPr>
            <p:ph type="pic" idx="6"/>
          </p:nvPr>
        </p:nvSpPr>
        <p:spPr>
          <a:xfrm>
            <a:off x="6990581" y="1337314"/>
            <a:ext cx="7182600" cy="5641800"/>
          </a:xfrm>
          <a:prstGeom prst="rect">
            <a:avLst/>
          </a:prstGeom>
          <a:noFill/>
          <a:ln>
            <a:noFill/>
          </a:ln>
        </p:spPr>
      </p:sp>
      <p:sp>
        <p:nvSpPr>
          <p:cNvPr id="44" name="Google Shape;44;g296cb6e8523_0_7"/>
          <p:cNvSpPr txBox="1">
            <a:spLocks noGrp="1"/>
          </p:cNvSpPr>
          <p:nvPr>
            <p:ph type="title"/>
          </p:nvPr>
        </p:nvSpPr>
        <p:spPr>
          <a:xfrm>
            <a:off x="464172" y="603640"/>
            <a:ext cx="12618600" cy="6840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45" name="Google Shape;45;g296cb6e8523_0_7"/>
          <p:cNvSpPr txBox="1">
            <a:spLocks noGrp="1"/>
          </p:cNvSpPr>
          <p:nvPr>
            <p:ph type="ftr" idx="11"/>
          </p:nvPr>
        </p:nvSpPr>
        <p:spPr>
          <a:xfrm>
            <a:off x="247082" y="7627620"/>
            <a:ext cx="9522300" cy="438300"/>
          </a:xfrm>
          <a:prstGeom prst="rect">
            <a:avLst/>
          </a:prstGeom>
          <a:noFill/>
          <a:ln>
            <a:noFill/>
          </a:ln>
        </p:spPr>
        <p:txBody>
          <a:bodyPr spcFirstLastPara="1" wrap="square" lIns="109725" tIns="54850" rIns="109725" bIns="54850" anchor="t" anchorCtr="0">
            <a:noAutofit/>
          </a:bodyPr>
          <a:lstStyle>
            <a:lvl1pPr marR="0" lvl="0"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2200" b="0" i="0" u="none" strike="noStrike" cap="none">
                <a:solidFill>
                  <a:schemeClr val="dk1"/>
                </a:solidFill>
                <a:latin typeface="Arial"/>
                <a:ea typeface="Arial"/>
                <a:cs typeface="Arial"/>
                <a:sym typeface="Arial"/>
              </a:defRPr>
            </a:lvl9pPr>
          </a:lstStyle>
          <a:p>
            <a:endParaRPr/>
          </a:p>
        </p:txBody>
      </p:sp>
      <p:sp>
        <p:nvSpPr>
          <p:cNvPr id="46" name="Google Shape;46;g296cb6e8523_0_7"/>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457199" y="1325110"/>
            <a:ext cx="13303770" cy="1067312"/>
          </a:xfrm>
          <a:prstGeom prst="rect">
            <a:avLst/>
          </a:prstGeom>
        </p:spPr>
        <p:txBody>
          <a:bodyPr anchor="t"/>
          <a:lstStyle>
            <a:lvl1pPr algn="l">
              <a:lnSpc>
                <a:spcPts val="7440"/>
              </a:lnSpc>
              <a:defRPr sz="7200">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457200" y="2676159"/>
            <a:ext cx="10929329" cy="4228331"/>
          </a:xfrm>
          <a:prstGeom prst="rect">
            <a:avLst/>
          </a:prstGeom>
        </p:spPr>
        <p:txBody>
          <a:bodyPr/>
          <a:lstStyle>
            <a:lvl1pPr marL="0" indent="0">
              <a:buNone/>
              <a:defRPr sz="2880">
                <a:solidFill>
                  <a:schemeClr val="tx1"/>
                </a:solidFill>
                <a:latin typeface="Source Sans Pro" panose="020B0503030403020204" pitchFamily="34" charset="0"/>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457199" y="2413124"/>
            <a:ext cx="901764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5539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663315" y="3160747"/>
            <a:ext cx="13303770" cy="1067312"/>
          </a:xfrm>
          <a:prstGeom prst="rect">
            <a:avLst/>
          </a:prstGeom>
        </p:spPr>
        <p:txBody>
          <a:bodyPr anchor="t"/>
          <a:lstStyle>
            <a:lvl1pPr algn="l">
              <a:lnSpc>
                <a:spcPts val="7440"/>
              </a:lnSpc>
              <a:defRPr sz="7200">
                <a:latin typeface="Source Sans Pro SemiBold" panose="020B0603030403020204" pitchFamily="34" charset="0"/>
              </a:defRPr>
            </a:lvl1pPr>
          </a:lstStyle>
          <a:p>
            <a:r>
              <a:rPr lang="en-US"/>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6497430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457200" y="438150"/>
            <a:ext cx="13716000" cy="1590676"/>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457200" y="2190750"/>
            <a:ext cx="12618720" cy="4950564"/>
          </a:xfrm>
          <a:prstGeom prst="rect">
            <a:avLst/>
          </a:prstGeom>
        </p:spPr>
        <p:txBody>
          <a:bodyPr/>
          <a:lstStyle>
            <a:lvl1pPr marL="274320" indent="-274320">
              <a:lnSpc>
                <a:spcPct val="120000"/>
              </a:lnSpc>
              <a:spcAft>
                <a:spcPts val="1200"/>
              </a:spcAft>
              <a:buFont typeface="Arial" panose="020B0604020202020204" pitchFamily="34" charset="0"/>
              <a:buChar char="•"/>
              <a:defRPr>
                <a:latin typeface="Source Sans Pro" panose="020B0503030403020204" pitchFamily="34" charset="0"/>
              </a:defRPr>
            </a:lvl1pPr>
            <a:lvl2pPr>
              <a:spcBef>
                <a:spcPts val="1200"/>
              </a:spcBef>
              <a:spcAft>
                <a:spcPts val="960"/>
              </a:spcAft>
              <a:defRPr>
                <a:latin typeface="Source Sans Pro" panose="020B0503030403020204" pitchFamily="34" charset="0"/>
              </a:defRPr>
            </a:lvl2pPr>
            <a:lvl3pPr>
              <a:spcBef>
                <a:spcPts val="1200"/>
              </a:spcBef>
              <a:defRPr>
                <a:latin typeface="Source Sans Pro" panose="020B0503030403020204" pitchFamily="34" charset="0"/>
              </a:defRPr>
            </a:lvl3pPr>
            <a:lvl4pPr>
              <a:spcBef>
                <a:spcPts val="1200"/>
              </a:spcBef>
              <a:defRPr>
                <a:latin typeface="Source Sans Pro" panose="020B0503030403020204" pitchFamily="34" charset="0"/>
              </a:defRPr>
            </a:lvl4pPr>
            <a:lvl5pPr>
              <a:spcBef>
                <a:spcPts val="1200"/>
              </a:spcBef>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0"/>
            <a:endParaRPr lang="en-US"/>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673853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457200" y="438150"/>
            <a:ext cx="13716000" cy="1590676"/>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457200" y="2190751"/>
            <a:ext cx="6526838" cy="4911913"/>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7315200" y="2190751"/>
            <a:ext cx="6858000" cy="4911913"/>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519084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457200" y="438150"/>
            <a:ext cx="13716000" cy="1590676"/>
          </a:xfrm>
          <a:prstGeom prst="rect">
            <a:avLst/>
          </a:prstGeom>
        </p:spPr>
        <p:txBody>
          <a:bodyPr anchor="t"/>
          <a:lstStyle>
            <a:lvl1pPr algn="l">
              <a:defRPr>
                <a:latin typeface="Source Sans Pro SemiBold" panose="020B0603030403020204" pitchFamily="34" charset="0"/>
              </a:defRPr>
            </a:lvl1pPr>
          </a:lstStyle>
          <a:p>
            <a:r>
              <a:rPr lang="en-US"/>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457200" y="2017396"/>
            <a:ext cx="6660292" cy="788764"/>
          </a:xfrm>
          <a:prstGeom prst="rect">
            <a:avLst/>
          </a:prstGeom>
        </p:spPr>
        <p:txBody>
          <a:bodyPr anchor="b">
            <a:normAutofit/>
          </a:bodyPr>
          <a:lstStyle>
            <a:lvl1pPr marL="0" indent="0">
              <a:buNone/>
              <a:defRPr sz="2880" b="1" cap="all" baseline="0">
                <a:latin typeface="Source Sans Pro SemiBold" panose="020B0603030403020204" pitchFamily="34" charset="0"/>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457200" y="3006090"/>
            <a:ext cx="6660292" cy="4111402"/>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7406640" y="2017396"/>
            <a:ext cx="6766560" cy="788764"/>
          </a:xfrm>
          <a:prstGeom prst="rect">
            <a:avLst/>
          </a:prstGeom>
        </p:spPr>
        <p:txBody>
          <a:bodyPr anchor="b">
            <a:normAutofit/>
          </a:bodyPr>
          <a:lstStyle>
            <a:lvl1pPr marL="0" indent="0">
              <a:buNone/>
              <a:defRPr sz="2880" b="1" cap="all" baseline="0">
                <a:latin typeface="Source Sans Pro SemiBold" panose="020B0603030403020204" pitchFamily="34" charset="0"/>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7406640" y="3006090"/>
            <a:ext cx="6766560" cy="4111402"/>
          </a:xfrm>
          <a:prstGeom prst="rect">
            <a:avLst/>
          </a:prstGeom>
        </p:spPr>
        <p:txBody>
          <a:bodyPr/>
          <a:lstStyle>
            <a:lvl1pPr>
              <a:defRPr>
                <a:latin typeface="Source Sans Pro" panose="020B0503030403020204" pitchFamily="34" charset="0"/>
              </a:defRPr>
            </a:lvl1pPr>
            <a:lvl2pPr>
              <a:defRPr>
                <a:latin typeface="Source Sans Pro" panose="020B0503030403020204" pitchFamily="34" charset="0"/>
              </a:defRPr>
            </a:lvl2pPr>
            <a:lvl3pPr>
              <a:defRPr>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4096770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457200" y="670906"/>
            <a:ext cx="13716000" cy="1179433"/>
          </a:xfrm>
        </p:spPr>
        <p:txBody>
          <a:bodyPr/>
          <a:lstStyle>
            <a:lvl1pPr>
              <a:defRPr cap="all" baseline="0"/>
            </a:lvl1pPr>
          </a:lstStyle>
          <a:p>
            <a:r>
              <a:rPr lang="en-US"/>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277163" y="2410419"/>
            <a:ext cx="11854003" cy="4424722"/>
          </a:xfrm>
          <a:prstGeom prst="rect">
            <a:avLst/>
          </a:prstGeom>
        </p:spPr>
        <p:txBody>
          <a:bodyPr/>
          <a:lstStyle>
            <a:lvl1pPr>
              <a:defRPr>
                <a:latin typeface="Source Sans Pro" panose="020B0503030403020204" pitchFamily="34" charset="0"/>
                <a:ea typeface="Open Sans" panose="020B0606030504020204" pitchFamily="34" charset="0"/>
                <a:cs typeface="Open Sans" panose="020B0606030504020204" pitchFamily="34" charset="0"/>
              </a:defRPr>
            </a:lvl1pPr>
            <a:lvl2pPr marL="658368" indent="0">
              <a:buNone/>
              <a:defRPr/>
            </a:lvl2pPr>
          </a:lstStyle>
          <a:p>
            <a:pPr lvl="0"/>
            <a:r>
              <a:rPr lang="en-US"/>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1005840" y="2410420"/>
            <a:ext cx="0" cy="440939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3835820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457200" y="438150"/>
            <a:ext cx="13716000" cy="1590676"/>
          </a:xfrm>
          <a:prstGeom prst="rect">
            <a:avLst/>
          </a:prstGeom>
        </p:spPr>
        <p:txBody>
          <a:bodyPr anchor="t"/>
          <a:lstStyle>
            <a:lvl1pPr>
              <a:defRPr cap="all" baseline="0">
                <a:latin typeface="Source Sans Pro SemiBold" panose="020B0603030403020204" pitchFamily="34" charset="0"/>
              </a:defRPr>
            </a:lvl1pPr>
          </a:lstStyle>
          <a:p>
            <a:r>
              <a:rPr lang="en-US"/>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9617107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88762" y="548640"/>
            <a:ext cx="5264545" cy="1920240"/>
          </a:xfrm>
          <a:prstGeom prst="rect">
            <a:avLst/>
          </a:prstGeom>
        </p:spPr>
        <p:txBody>
          <a:bodyPr anchor="t"/>
          <a:lstStyle>
            <a:lvl1pPr>
              <a:lnSpc>
                <a:spcPts val="3840"/>
              </a:lnSpc>
              <a:defRPr sz="3840">
                <a:latin typeface="Source Sans Pro SemiBold" panose="020B0603030403020204" pitchFamily="34" charset="0"/>
              </a:defRPr>
            </a:lvl1pPr>
          </a:lstStyle>
          <a:p>
            <a:r>
              <a:rPr lang="en-US"/>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6219825" y="548640"/>
            <a:ext cx="7921813" cy="6484620"/>
          </a:xfrm>
          <a:prstGeom prst="rect">
            <a:avLst/>
          </a:prstGeom>
        </p:spPr>
        <p:txBody>
          <a:bodyPr/>
          <a:lstStyle>
            <a:lvl1pPr>
              <a:defRPr sz="3840">
                <a:latin typeface="Source Sans Pro" panose="020B0503030403020204" pitchFamily="34" charset="0"/>
              </a:defRPr>
            </a:lvl1pPr>
            <a:lvl2pPr>
              <a:defRPr sz="3360">
                <a:latin typeface="Source Sans Pro" panose="020B0503030403020204" pitchFamily="34" charset="0"/>
              </a:defRPr>
            </a:lvl2pPr>
            <a:lvl3pPr>
              <a:defRPr sz="2880">
                <a:latin typeface="Source Sans Pro" panose="020B0503030403020204" pitchFamily="34" charset="0"/>
              </a:defRPr>
            </a:lvl3pPr>
            <a:lvl4pPr>
              <a:defRPr sz="2400">
                <a:latin typeface="Source Sans Pro" panose="020B0503030403020204" pitchFamily="34" charset="0"/>
              </a:defRPr>
            </a:lvl4pPr>
            <a:lvl5pPr>
              <a:defRPr sz="2400">
                <a:latin typeface="Source Sans Pro" panose="020B0503030403020204" pitchFamily="34" charset="0"/>
              </a:defRPr>
            </a:lvl5pPr>
            <a:lvl6pPr>
              <a:defRPr sz="2400"/>
            </a:lvl6pPr>
            <a:lvl7pPr>
              <a:defRPr sz="2400"/>
            </a:lvl7pPr>
            <a:lvl8pPr>
              <a:defRPr sz="2400"/>
            </a:lvl8pPr>
            <a:lvl9pPr>
              <a:defRPr sz="2400"/>
            </a:lvl9pPr>
          </a:lstStyle>
          <a:p>
            <a:pPr lvl="0"/>
            <a:r>
              <a:rPr lang="en-US"/>
              <a:t>First Level</a:t>
            </a:r>
          </a:p>
          <a:p>
            <a:pPr lvl="1"/>
            <a:r>
              <a:rPr lang="en-US"/>
              <a:t>Second level</a:t>
            </a:r>
          </a:p>
          <a:p>
            <a:pPr lvl="2"/>
            <a:r>
              <a:rPr lang="en-US"/>
              <a:t>Third level</a:t>
            </a:r>
          </a:p>
          <a:p>
            <a:pPr lvl="3"/>
            <a:r>
              <a:rPr lang="en-US"/>
              <a:t>Fourth level</a:t>
            </a:r>
          </a:p>
          <a:p>
            <a:pPr lvl="4"/>
            <a:r>
              <a:rPr lang="en-US"/>
              <a:t>Fifth level</a:t>
            </a:r>
          </a:p>
          <a:p>
            <a:pPr lvl="4"/>
            <a:endParaRPr lang="en-US"/>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88762" y="2468880"/>
            <a:ext cx="5264545" cy="4573906"/>
          </a:xfrm>
          <a:prstGeom prst="rect">
            <a:avLst/>
          </a:prstGeom>
        </p:spPr>
        <p:txBody>
          <a:bodyPr>
            <a:normAutofit/>
          </a:bodyPr>
          <a:lstStyle>
            <a:lvl1pPr marL="0" indent="0">
              <a:buNone/>
              <a:defRPr sz="2160">
                <a:latin typeface="Source Sans Pro" panose="020B0503030403020204" pitchFamily="34" charset="0"/>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855811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88762" y="548640"/>
            <a:ext cx="5264544" cy="1920240"/>
          </a:xfrm>
          <a:prstGeom prst="rect">
            <a:avLst/>
          </a:prstGeom>
        </p:spPr>
        <p:txBody>
          <a:bodyPr anchor="t"/>
          <a:lstStyle>
            <a:lvl1pPr>
              <a:lnSpc>
                <a:spcPts val="3840"/>
              </a:lnSpc>
              <a:defRPr sz="3840">
                <a:latin typeface="Source Sans Pro SemiBold" panose="020B0603030403020204" pitchFamily="34" charset="0"/>
              </a:defRPr>
            </a:lvl1pPr>
          </a:lstStyle>
          <a:p>
            <a:r>
              <a:rPr lang="en-US"/>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6219826" y="548641"/>
            <a:ext cx="7953374" cy="6484620"/>
          </a:xfrm>
          <a:prstGeom prst="rect">
            <a:avLst/>
          </a:prstGeom>
        </p:spPr>
        <p:txBody>
          <a:bodyPr/>
          <a:lstStyle>
            <a:lvl1pPr marL="411480" marR="0" indent="-41148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sz="2880">
                <a:solidFill>
                  <a:schemeClr val="bg1">
                    <a:lumMod val="65000"/>
                  </a:schemeClr>
                </a:solidFill>
                <a:latin typeface="Source Sans Pro" panose="020B0503030403020204" pitchFamily="34" charset="0"/>
              </a:defRPr>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marL="41148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88762" y="2468880"/>
            <a:ext cx="5264544" cy="4573906"/>
          </a:xfrm>
          <a:prstGeom prst="rect">
            <a:avLst/>
          </a:prstGeom>
        </p:spPr>
        <p:txBody>
          <a:bodyPr>
            <a:normAutofit/>
          </a:bodyPr>
          <a:lstStyle>
            <a:lvl1pPr marL="0" indent="0">
              <a:buNone/>
              <a:defRPr sz="2160">
                <a:latin typeface="Source Sans Pro" panose="020B0503030403020204" pitchFamily="34" charset="0"/>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711352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63870" y="2359152"/>
            <a:ext cx="6589368" cy="4656245"/>
          </a:xfrm>
          <a:prstGeom prst="rect">
            <a:avLst/>
          </a:prstGeom>
        </p:spPr>
        <p:txBody>
          <a:bodyPr/>
          <a:lstStyle>
            <a:lvl1pPr marL="274320" marR="0" indent="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a:solidFill>
                  <a:schemeClr val="bg1">
                    <a:lumMod val="65000"/>
                  </a:schemeClr>
                </a:solidFill>
                <a:latin typeface="Source Sans Pro" panose="020B0503030403020204" pitchFamily="34" charset="0"/>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7577164" y="2359152"/>
            <a:ext cx="6589369" cy="4656245"/>
          </a:xfrm>
          <a:prstGeom prst="rect">
            <a:avLst/>
          </a:prstGeom>
        </p:spPr>
        <p:txBody>
          <a:bodyPr/>
          <a:lstStyle>
            <a:lvl1pPr marL="274320" marR="0" indent="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a:solidFill>
                  <a:schemeClr val="bg1">
                    <a:lumMod val="65000"/>
                  </a:schemeClr>
                </a:solidFill>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457200" y="438150"/>
            <a:ext cx="13709333" cy="1590676"/>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979665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resentation Intro Slide HEART">
  <p:cSld name="Presentation Intro Slide HEART">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g296cb6e8523_0_17"/>
          <p:cNvSpPr/>
          <p:nvPr/>
        </p:nvSpPr>
        <p:spPr>
          <a:xfrm>
            <a:off x="0" y="6048432"/>
            <a:ext cx="14630400" cy="2181000"/>
          </a:xfrm>
          <a:prstGeom prst="rect">
            <a:avLst/>
          </a:prstGeom>
          <a:solidFill>
            <a:schemeClr val="lt1"/>
          </a:solid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pic>
        <p:nvPicPr>
          <p:cNvPr id="49" name="Google Shape;49;g296cb6e8523_0_17"/>
          <p:cNvPicPr preferRelativeResize="0"/>
          <p:nvPr/>
        </p:nvPicPr>
        <p:blipFill rotWithShape="1">
          <a:blip r:embed="rId3">
            <a:alphaModFix/>
          </a:blip>
          <a:srcRect/>
          <a:stretch/>
        </p:blipFill>
        <p:spPr>
          <a:xfrm>
            <a:off x="5843118" y="6455275"/>
            <a:ext cx="2525040" cy="1202341"/>
          </a:xfrm>
          <a:prstGeom prst="rect">
            <a:avLst/>
          </a:prstGeom>
          <a:noFill/>
          <a:ln>
            <a:noFill/>
          </a:ln>
        </p:spPr>
      </p:pic>
      <p:sp>
        <p:nvSpPr>
          <p:cNvPr id="50" name="Google Shape;50;g296cb6e8523_0_17"/>
          <p:cNvSpPr txBox="1"/>
          <p:nvPr/>
        </p:nvSpPr>
        <p:spPr>
          <a:xfrm>
            <a:off x="460763" y="851573"/>
            <a:ext cx="13708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endParaRPr sz="8000" b="1" i="0" u="none" strike="noStrike" cap="none">
              <a:solidFill>
                <a:srgbClr val="002060"/>
              </a:solidFill>
              <a:latin typeface="Arial"/>
              <a:ea typeface="Arial"/>
              <a:cs typeface="Arial"/>
              <a:sym typeface="Arial"/>
            </a:endParaRPr>
          </a:p>
        </p:txBody>
      </p:sp>
      <p:cxnSp>
        <p:nvCxnSpPr>
          <p:cNvPr id="51" name="Google Shape;51;g296cb6e8523_0_17"/>
          <p:cNvCxnSpPr/>
          <p:nvPr/>
        </p:nvCxnSpPr>
        <p:spPr>
          <a:xfrm>
            <a:off x="2806378" y="2237862"/>
            <a:ext cx="9017700" cy="0"/>
          </a:xfrm>
          <a:prstGeom prst="straightConnector1">
            <a:avLst/>
          </a:prstGeom>
          <a:noFill/>
          <a:ln w="25400" cap="flat" cmpd="sng">
            <a:solidFill>
              <a:schemeClr val="accent1"/>
            </a:solidFill>
            <a:prstDash val="solid"/>
            <a:miter lim="800000"/>
            <a:headEnd type="none" w="sm" len="sm"/>
            <a:tailEnd type="none" w="sm" len="sm"/>
          </a:ln>
        </p:spPr>
      </p:cxnSp>
      <p:sp>
        <p:nvSpPr>
          <p:cNvPr id="52" name="Google Shape;52;g296cb6e8523_0_17"/>
          <p:cNvSpPr txBox="1">
            <a:spLocks noGrp="1"/>
          </p:cNvSpPr>
          <p:nvPr>
            <p:ph type="body" idx="1"/>
          </p:nvPr>
        </p:nvSpPr>
        <p:spPr>
          <a:xfrm>
            <a:off x="2806379" y="2567052"/>
            <a:ext cx="9017700" cy="3000900"/>
          </a:xfrm>
          <a:prstGeom prst="rect">
            <a:avLst/>
          </a:prstGeom>
          <a:noFill/>
          <a:ln>
            <a:noFill/>
          </a:ln>
        </p:spPr>
        <p:txBody>
          <a:bodyPr spcFirstLastPara="1" wrap="square" lIns="109725" tIns="54850" rIns="109725" bIns="54850" anchor="t" anchorCtr="0">
            <a:normAutofit/>
          </a:bodyPr>
          <a:lstStyle>
            <a:lvl1pPr marL="457200" lvl="0" indent="-228600" algn="ctr">
              <a:lnSpc>
                <a:spcPct val="120000"/>
              </a:lnSpc>
              <a:spcBef>
                <a:spcPts val="0"/>
              </a:spcBef>
              <a:spcAft>
                <a:spcPts val="0"/>
              </a:spcAft>
              <a:buSzPts val="3200"/>
              <a:buNone/>
              <a:defRPr>
                <a:latin typeface="Arial"/>
                <a:ea typeface="Arial"/>
                <a:cs typeface="Arial"/>
                <a:sym typeface="Arial"/>
              </a:defRPr>
            </a:lvl1pPr>
            <a:lvl2pPr marL="914400" lvl="1" indent="-228600" algn="l">
              <a:lnSpc>
                <a:spcPct val="100000"/>
              </a:lnSpc>
              <a:spcBef>
                <a:spcPts val="600"/>
              </a:spcBef>
              <a:spcAft>
                <a:spcPts val="0"/>
              </a:spcAft>
              <a:buSzPts val="2900"/>
              <a:buNone/>
              <a:defRPr/>
            </a:lvl2pPr>
            <a:lvl3pPr marL="1371600" lvl="2" indent="-381000" algn="l">
              <a:lnSpc>
                <a:spcPct val="90000"/>
              </a:lnSpc>
              <a:spcBef>
                <a:spcPts val="600"/>
              </a:spcBef>
              <a:spcAft>
                <a:spcPts val="0"/>
              </a:spcAft>
              <a:buSzPts val="2400"/>
              <a:buChar char="•"/>
              <a:defRPr/>
            </a:lvl3pPr>
            <a:lvl4pPr marL="1828800" lvl="3" indent="-381000" algn="l">
              <a:lnSpc>
                <a:spcPct val="90000"/>
              </a:lnSpc>
              <a:spcBef>
                <a:spcPts val="600"/>
              </a:spcBef>
              <a:spcAft>
                <a:spcPts val="0"/>
              </a:spcAft>
              <a:buSzPts val="2400"/>
              <a:buChar char="•"/>
              <a:defRPr/>
            </a:lvl4pPr>
            <a:lvl5pPr marL="2286000" lvl="4" indent="-381000" algn="l">
              <a:lnSpc>
                <a:spcPct val="90000"/>
              </a:lnSpc>
              <a:spcBef>
                <a:spcPts val="600"/>
              </a:spcBef>
              <a:spcAft>
                <a:spcPts val="0"/>
              </a:spcAft>
              <a:buSzPts val="2400"/>
              <a:buChar char="•"/>
              <a:defRPr/>
            </a:lvl5pPr>
            <a:lvl6pPr marL="2743200" lvl="5" indent="-368300" algn="l">
              <a:lnSpc>
                <a:spcPct val="90000"/>
              </a:lnSpc>
              <a:spcBef>
                <a:spcPts val="600"/>
              </a:spcBef>
              <a:spcAft>
                <a:spcPts val="0"/>
              </a:spcAft>
              <a:buClr>
                <a:schemeClr val="dk1"/>
              </a:buClr>
              <a:buSzPts val="2200"/>
              <a:buChar char="•"/>
              <a:defRPr/>
            </a:lvl6pPr>
            <a:lvl7pPr marL="3200400" lvl="6" indent="-368300" algn="l">
              <a:lnSpc>
                <a:spcPct val="90000"/>
              </a:lnSpc>
              <a:spcBef>
                <a:spcPts val="600"/>
              </a:spcBef>
              <a:spcAft>
                <a:spcPts val="0"/>
              </a:spcAft>
              <a:buClr>
                <a:schemeClr val="dk1"/>
              </a:buClr>
              <a:buSzPts val="2200"/>
              <a:buChar char="•"/>
              <a:defRPr/>
            </a:lvl7pPr>
            <a:lvl8pPr marL="3657600" lvl="7" indent="-368300" algn="l">
              <a:lnSpc>
                <a:spcPct val="90000"/>
              </a:lnSpc>
              <a:spcBef>
                <a:spcPts val="600"/>
              </a:spcBef>
              <a:spcAft>
                <a:spcPts val="0"/>
              </a:spcAft>
              <a:buClr>
                <a:schemeClr val="dk1"/>
              </a:buClr>
              <a:buSzPts val="2200"/>
              <a:buChar char="•"/>
              <a:defRPr/>
            </a:lvl8pPr>
            <a:lvl9pPr marL="4114800" lvl="8" indent="-368300" algn="l">
              <a:lnSpc>
                <a:spcPct val="90000"/>
              </a:lnSpc>
              <a:spcBef>
                <a:spcPts val="600"/>
              </a:spcBef>
              <a:spcAft>
                <a:spcPts val="0"/>
              </a:spcAft>
              <a:buClr>
                <a:schemeClr val="dk1"/>
              </a:buClr>
              <a:buSzPts val="2200"/>
              <a:buChar char="•"/>
              <a:defRPr/>
            </a:lvl9pPr>
          </a:lstStyle>
          <a:p>
            <a:endParaRPr/>
          </a:p>
        </p:txBody>
      </p:sp>
      <p:sp>
        <p:nvSpPr>
          <p:cNvPr id="53" name="Google Shape;53;g296cb6e8523_0_17"/>
          <p:cNvSpPr txBox="1">
            <a:spLocks noGrp="1"/>
          </p:cNvSpPr>
          <p:nvPr>
            <p:ph type="title"/>
          </p:nvPr>
        </p:nvSpPr>
        <p:spPr>
          <a:xfrm>
            <a:off x="457200" y="577891"/>
            <a:ext cx="13716000" cy="1179300"/>
          </a:xfrm>
          <a:prstGeom prst="rect">
            <a:avLst/>
          </a:prstGeom>
          <a:noFill/>
          <a:ln>
            <a:noFill/>
          </a:ln>
        </p:spPr>
        <p:txBody>
          <a:bodyPr spcFirstLastPara="1" wrap="square" lIns="109725" tIns="54850" rIns="109725" bIns="54850" anchor="t" anchorCtr="0">
            <a:noAutofit/>
          </a:bodyPr>
          <a:lstStyle>
            <a:lvl1pPr lvl="0" algn="ctr">
              <a:lnSpc>
                <a:spcPct val="90000"/>
              </a:lnSpc>
              <a:spcBef>
                <a:spcPts val="0"/>
              </a:spcBef>
              <a:spcAft>
                <a:spcPts val="0"/>
              </a:spcAft>
              <a:buClr>
                <a:srgbClr val="002060"/>
              </a:buClr>
              <a:buSzPts val="8000"/>
              <a:buFont typeface="Arial"/>
              <a:buNone/>
              <a:defRPr sz="8000"/>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463870" y="2359153"/>
            <a:ext cx="6589368" cy="4368433"/>
          </a:xfrm>
          <a:prstGeom prst="rect">
            <a:avLst/>
          </a:prstGeom>
        </p:spPr>
        <p:txBody>
          <a:bodyPr/>
          <a:lstStyle>
            <a:lvl1pPr marL="685800" marR="0" indent="-411480" algn="l" defTabSz="1097280" rtl="0" eaLnBrk="1" fontAlgn="auto" latinLnBrk="0" hangingPunct="1">
              <a:lnSpc>
                <a:spcPct val="90000"/>
              </a:lnSpc>
              <a:spcBef>
                <a:spcPts val="0"/>
              </a:spcBef>
              <a:spcAft>
                <a:spcPts val="120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10" name="Picture Placeholder 7"/>
          <p:cNvSpPr>
            <a:spLocks noGrp="1"/>
          </p:cNvSpPr>
          <p:nvPr>
            <p:ph type="pic" sz="quarter" idx="13"/>
          </p:nvPr>
        </p:nvSpPr>
        <p:spPr>
          <a:xfrm>
            <a:off x="7577164" y="2359153"/>
            <a:ext cx="6589369" cy="4368433"/>
          </a:xfrm>
          <a:prstGeom prst="rect">
            <a:avLst/>
          </a:prstGeom>
        </p:spPr>
        <p:txBody>
          <a:bodyPr/>
          <a:lstStyle>
            <a:lvl1pPr marL="685800" marR="0" indent="-411480" algn="l" defTabSz="1097280" rtl="0" eaLnBrk="1" fontAlgn="auto" latinLnBrk="0" hangingPunct="1">
              <a:lnSpc>
                <a:spcPct val="90000"/>
              </a:lnSpc>
              <a:spcBef>
                <a:spcPts val="0"/>
              </a:spcBef>
              <a:spcAft>
                <a:spcPts val="2880"/>
              </a:spcAft>
              <a:buClr>
                <a:schemeClr val="accent1"/>
              </a:buClr>
              <a:buSzPct val="110000"/>
              <a:buFont typeface="Arial" panose="020B0604020202020204" pitchFamily="34" charset="0"/>
              <a:buChar char="•"/>
              <a:tabLst/>
              <a:defRPr>
                <a:solidFill>
                  <a:schemeClr val="bg1">
                    <a:lumMod val="65000"/>
                  </a:schemeClr>
                </a:solidFill>
                <a:latin typeface="+mn-lt"/>
              </a:defRPr>
            </a:lvl1pPr>
          </a:lstStyle>
          <a:p>
            <a:pPr marL="685800" marR="0" lvl="0" indent="-411480" algn="l" defTabSz="1097280" rtl="0" eaLnBrk="1" fontAlgn="auto" latinLnBrk="0" hangingPunct="1">
              <a:lnSpc>
                <a:spcPct val="90000"/>
              </a:lnSpc>
              <a:spcBef>
                <a:spcPts val="0"/>
              </a:spcBef>
              <a:spcAft>
                <a:spcPts val="2880"/>
              </a:spcAft>
              <a:buClr>
                <a:schemeClr val="accent1"/>
              </a:buClr>
              <a:buSzPct val="110000"/>
              <a:tabLst/>
              <a:defRPr/>
            </a:pPr>
            <a:r>
              <a:rPr lang="en-US"/>
              <a:t>Click icon to add picture</a:t>
            </a:r>
          </a:p>
        </p:txBody>
      </p:sp>
      <p:sp>
        <p:nvSpPr>
          <p:cNvPr id="2" name="Title 1"/>
          <p:cNvSpPr>
            <a:spLocks noGrp="1"/>
          </p:cNvSpPr>
          <p:nvPr>
            <p:ph type="title" hasCustomPrompt="1"/>
          </p:nvPr>
        </p:nvSpPr>
        <p:spPr>
          <a:xfrm>
            <a:off x="457200" y="438150"/>
            <a:ext cx="13709333" cy="1590676"/>
          </a:xfrm>
        </p:spPr>
        <p:txBody>
          <a:bodyPr/>
          <a:lstStyle>
            <a:lvl1pPr>
              <a:defRPr>
                <a:latin typeface="Source Sans Pro SemiBold" panose="020B0603030403020204" pitchFamily="34" charset="0"/>
              </a:defRPr>
            </a:lvl1pPr>
          </a:lstStyle>
          <a:p>
            <a:r>
              <a:rPr lang="en-US"/>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457200" y="6728460"/>
            <a:ext cx="6589368" cy="467755"/>
          </a:xfrm>
          <a:prstGeom prst="rect">
            <a:avLst/>
          </a:prstGeom>
        </p:spPr>
        <p:txBody>
          <a:bodyPr>
            <a:normAutofit/>
          </a:bodyPr>
          <a:lstStyle>
            <a:lvl1pPr marL="0" indent="0" algn="l">
              <a:buNone/>
              <a:defRPr sz="1920" i="1">
                <a:solidFill>
                  <a:schemeClr val="bg1">
                    <a:lumMod val="65000"/>
                  </a:schemeClr>
                </a:solidFill>
                <a:latin typeface="Source Sans Pro" panose="020B0503030403020204" pitchFamily="34" charset="0"/>
              </a:defRPr>
            </a:lvl1pPr>
          </a:lstStyle>
          <a:p>
            <a:pPr lvl="0"/>
            <a:r>
              <a:rPr lang="en-US"/>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7577164" y="6728460"/>
            <a:ext cx="6589368" cy="467755"/>
          </a:xfrm>
          <a:prstGeom prst="rect">
            <a:avLst/>
          </a:prstGeom>
        </p:spPr>
        <p:txBody>
          <a:bodyPr>
            <a:normAutofit/>
          </a:bodyPr>
          <a:lstStyle>
            <a:lvl1pPr marL="0" indent="0" algn="l">
              <a:buNone/>
              <a:defRPr sz="1920" i="1">
                <a:solidFill>
                  <a:schemeClr val="bg1">
                    <a:lumMod val="65000"/>
                  </a:schemeClr>
                </a:solidFill>
                <a:latin typeface="+mn-lt"/>
              </a:defRPr>
            </a:lvl1pPr>
          </a:lstStyle>
          <a:p>
            <a:pPr lvl="0"/>
            <a:r>
              <a:rPr lang="en-US"/>
              <a:t>Click to Edit Photo Caption</a:t>
            </a:r>
          </a:p>
        </p:txBody>
      </p:sp>
    </p:spTree>
    <p:extLst>
      <p:ext uri="{BB962C8B-B14F-4D97-AF65-F5344CB8AC3E}">
        <p14:creationId xmlns:p14="http://schemas.microsoft.com/office/powerpoint/2010/main" val="31701874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4709325" y="1870773"/>
            <a:ext cx="5150791" cy="5162612"/>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latin typeface="+mn-lt"/>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10296667" y="1870773"/>
            <a:ext cx="3869866" cy="5162612"/>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latin typeface="+mn-lt"/>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lvl1pPr>
              <a:defRPr>
                <a:latin typeface="+mj-lt"/>
              </a:defRPr>
            </a:lvl1p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457200" y="1870711"/>
            <a:ext cx="3869866" cy="5162550"/>
          </a:xfrm>
        </p:spPr>
        <p:txBody>
          <a:bodyPr>
            <a:normAutofit/>
          </a:bodyPr>
          <a:lstStyle>
            <a:lvl1pPr marL="342900" indent="-342900">
              <a:buFont typeface="Arial" panose="020B0604020202020204" pitchFamily="34" charset="0"/>
              <a:buChar char="•"/>
              <a:defRPr sz="2400">
                <a:solidFill>
                  <a:schemeClr val="bg1">
                    <a:lumMod val="65000"/>
                  </a:schemeClr>
                </a:solidFill>
                <a:latin typeface="+mn-lt"/>
              </a:defRPr>
            </a:lvl1pPr>
          </a:lstStyle>
          <a:p>
            <a:r>
              <a:rPr lang="en-US"/>
              <a:t>Click Icon to add picture</a:t>
            </a:r>
          </a:p>
        </p:txBody>
      </p:sp>
    </p:spTree>
    <p:extLst>
      <p:ext uri="{BB962C8B-B14F-4D97-AF65-F5344CB8AC3E}">
        <p14:creationId xmlns:p14="http://schemas.microsoft.com/office/powerpoint/2010/main" val="10002578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02907" y="1870774"/>
            <a:ext cx="3869866" cy="485681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4709325" y="1870774"/>
            <a:ext cx="5150791" cy="485681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10296667" y="1870774"/>
            <a:ext cx="3869866" cy="485681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402907" y="6728460"/>
            <a:ext cx="3869866" cy="467755"/>
          </a:xfrm>
          <a:prstGeom prst="rect">
            <a:avLst/>
          </a:prstGeom>
        </p:spPr>
        <p:txBody>
          <a:bodyPr>
            <a:normAutofit/>
          </a:bodyPr>
          <a:lstStyle>
            <a:lvl1pPr marL="0" indent="0" algn="l">
              <a:buNone/>
              <a:defRPr sz="192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4709325" y="6728460"/>
            <a:ext cx="5150791" cy="467755"/>
          </a:xfrm>
          <a:prstGeom prst="rect">
            <a:avLst/>
          </a:prstGeom>
        </p:spPr>
        <p:txBody>
          <a:bodyPr>
            <a:normAutofit/>
          </a:bodyPr>
          <a:lstStyle>
            <a:lvl1pPr marL="0" indent="0" algn="l">
              <a:buNone/>
              <a:defRPr sz="192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10296667" y="6728460"/>
            <a:ext cx="3869866" cy="467755"/>
          </a:xfrm>
          <a:prstGeom prst="rect">
            <a:avLst/>
          </a:prstGeom>
        </p:spPr>
        <p:txBody>
          <a:bodyPr>
            <a:normAutofit/>
          </a:bodyPr>
          <a:lstStyle>
            <a:lvl1pPr marL="0" indent="0" algn="l">
              <a:buNone/>
              <a:defRPr sz="1920" i="1">
                <a:solidFill>
                  <a:schemeClr val="bg1">
                    <a:lumMod val="65000"/>
                  </a:schemeClr>
                </a:solidFill>
              </a:defRPr>
            </a:lvl1pPr>
          </a:lstStyle>
          <a:p>
            <a:pPr lvl="0"/>
            <a:r>
              <a:rPr lang="en-US"/>
              <a:t>Click to Edit Photo Caption</a:t>
            </a:r>
          </a:p>
        </p:txBody>
      </p:sp>
    </p:spTree>
    <p:extLst>
      <p:ext uri="{BB962C8B-B14F-4D97-AF65-F5344CB8AC3E}">
        <p14:creationId xmlns:p14="http://schemas.microsoft.com/office/powerpoint/2010/main" val="143080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402908"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8"/>
          <p:cNvSpPr>
            <a:spLocks noGrp="1"/>
          </p:cNvSpPr>
          <p:nvPr>
            <p:ph type="pic" sz="quarter" idx="12" hasCustomPrompt="1"/>
          </p:nvPr>
        </p:nvSpPr>
        <p:spPr>
          <a:xfrm>
            <a:off x="3967164"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1" name="Picture Placeholder 8"/>
          <p:cNvSpPr>
            <a:spLocks noGrp="1"/>
          </p:cNvSpPr>
          <p:nvPr>
            <p:ph type="pic" sz="quarter" idx="13" hasCustomPrompt="1"/>
          </p:nvPr>
        </p:nvSpPr>
        <p:spPr>
          <a:xfrm>
            <a:off x="7531419"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11095675" y="1960716"/>
            <a:ext cx="3131821" cy="4995857"/>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474280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402907" y="2028826"/>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9" name="Picture Placeholder 7"/>
          <p:cNvSpPr>
            <a:spLocks noGrp="1"/>
          </p:cNvSpPr>
          <p:nvPr>
            <p:ph type="pic" sz="quarter" idx="12" hasCustomPrompt="1"/>
          </p:nvPr>
        </p:nvSpPr>
        <p:spPr>
          <a:xfrm>
            <a:off x="4709325" y="2028826"/>
            <a:ext cx="5150791"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10296667" y="2028826"/>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402909" y="4715339"/>
            <a:ext cx="5150791"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5990250" y="4715339"/>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10296666" y="4715339"/>
            <a:ext cx="3869866" cy="2342843"/>
          </a:xfrm>
          <a:prstGeom prst="rect">
            <a:avLst/>
          </a:prstGeom>
        </p:spPr>
        <p:txBody>
          <a:bodyPr>
            <a:normAutofit/>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sz="2400">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9286791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4630400" cy="8229600"/>
          </a:xfrm>
          <a:prstGeom prst="rect">
            <a:avLst/>
          </a:prstGeom>
        </p:spPr>
        <p:txBody>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3447158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4630400" cy="8229600"/>
          </a:xfrm>
          <a:prstGeom prst="rect">
            <a:avLst/>
          </a:prstGeom>
        </p:spPr>
        <p:txBody>
          <a:bodyPr/>
          <a:lstStyle>
            <a:lvl1pPr marL="274320" marR="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solidFill>
                  <a:schemeClr val="bg1">
                    <a:lumMod val="65000"/>
                  </a:schemeClr>
                </a:solidFill>
              </a:defRPr>
            </a:lvl1pPr>
          </a:lstStyle>
          <a:p>
            <a:pPr marL="274320" marR="0" lvl="0" indent="-274320" algn="l" defTabSz="1097280" rtl="0" eaLnBrk="1" fontAlgn="auto" latinLnBrk="0" hangingPunct="1">
              <a:lnSpc>
                <a:spcPct val="120000"/>
              </a:lnSpc>
              <a:spcBef>
                <a:spcPts val="0"/>
              </a:spcBef>
              <a:spcAft>
                <a:spcPts val="600"/>
              </a:spcAft>
              <a:buClr>
                <a:schemeClr val="accent1"/>
              </a:buClr>
              <a:buSzPct val="110000"/>
              <a:buFont typeface="Arial" panose="020B0604020202020204" pitchFamily="34" charset="0"/>
              <a:buChar char="•"/>
              <a:tabLst/>
              <a:defRPr/>
            </a:pPr>
            <a:r>
              <a:rPr lang="en-US"/>
              <a:t>Click Icon to add picture</a:t>
            </a:r>
          </a:p>
          <a:p>
            <a:endParaRPr lang="en-US"/>
          </a:p>
        </p:txBody>
      </p:sp>
    </p:spTree>
    <p:extLst>
      <p:ext uri="{BB962C8B-B14F-4D97-AF65-F5344CB8AC3E}">
        <p14:creationId xmlns:p14="http://schemas.microsoft.com/office/powerpoint/2010/main" val="2624655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900648"/>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Tree>
    <p:extLst>
      <p:ext uri="{BB962C8B-B14F-4D97-AF65-F5344CB8AC3E}">
        <p14:creationId xmlns:p14="http://schemas.microsoft.com/office/powerpoint/2010/main" val="35301238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estions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900648"/>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7" y="6710633"/>
            <a:ext cx="3287634" cy="901751"/>
          </a:xfrm>
          <a:prstGeom prst="rect">
            <a:avLst/>
          </a:prstGeom>
        </p:spPr>
      </p:pic>
    </p:spTree>
    <p:extLst>
      <p:ext uri="{BB962C8B-B14F-4D97-AF65-F5344CB8AC3E}">
        <p14:creationId xmlns:p14="http://schemas.microsoft.com/office/powerpoint/2010/main" val="1784174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55385" y="3893201"/>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OHIO.ORG</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455276"/>
            <a:ext cx="2525045" cy="1202339"/>
          </a:xfrm>
          <a:prstGeom prst="rect">
            <a:avLst/>
          </a:prstGeom>
        </p:spPr>
      </p:pic>
    </p:spTree>
    <p:extLst>
      <p:ext uri="{BB962C8B-B14F-4D97-AF65-F5344CB8AC3E}">
        <p14:creationId xmlns:p14="http://schemas.microsoft.com/office/powerpoint/2010/main" val="3412456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Questions HEART">
  <p:cSld name="Questions HEART">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g296cb6e8523_0_24"/>
          <p:cNvSpPr/>
          <p:nvPr/>
        </p:nvSpPr>
        <p:spPr>
          <a:xfrm>
            <a:off x="0" y="6048432"/>
            <a:ext cx="14630400" cy="2181000"/>
          </a:xfrm>
          <a:prstGeom prst="rect">
            <a:avLst/>
          </a:prstGeom>
          <a:no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56" name="Google Shape;56;g296cb6e8523_0_24"/>
          <p:cNvSpPr txBox="1"/>
          <p:nvPr/>
        </p:nvSpPr>
        <p:spPr>
          <a:xfrm>
            <a:off x="4655384" y="3900648"/>
            <a:ext cx="5319900" cy="4494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2060"/>
                </a:solidFill>
                <a:latin typeface="Arial"/>
                <a:ea typeface="Arial"/>
                <a:cs typeface="Arial"/>
                <a:sym typeface="Arial"/>
              </a:rPr>
              <a:t>OHIO.ORG</a:t>
            </a:r>
            <a:endParaRPr sz="1800" b="0" i="0" u="none" strike="noStrike" cap="none">
              <a:solidFill>
                <a:srgbClr val="000000"/>
              </a:solidFill>
              <a:latin typeface="Arial"/>
              <a:ea typeface="Arial"/>
              <a:cs typeface="Arial"/>
              <a:sym typeface="Arial"/>
            </a:endParaRPr>
          </a:p>
        </p:txBody>
      </p:sp>
      <p:sp>
        <p:nvSpPr>
          <p:cNvPr id="57" name="Google Shape;57;g296cb6e8523_0_24"/>
          <p:cNvSpPr txBox="1"/>
          <p:nvPr/>
        </p:nvSpPr>
        <p:spPr>
          <a:xfrm>
            <a:off x="3039292" y="2181168"/>
            <a:ext cx="8551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002060"/>
                </a:solidFill>
                <a:latin typeface="Arial"/>
                <a:ea typeface="Arial"/>
                <a:cs typeface="Arial"/>
                <a:sym typeface="Arial"/>
              </a:rPr>
              <a:t>QUESTIONS?</a:t>
            </a:r>
            <a:endParaRPr sz="1800" b="0" i="0" u="none" strike="noStrike" cap="none">
              <a:solidFill>
                <a:srgbClr val="000000"/>
              </a:solidFill>
              <a:latin typeface="Arial"/>
              <a:ea typeface="Arial"/>
              <a:cs typeface="Arial"/>
              <a:sym typeface="Arial"/>
            </a:endParaRPr>
          </a:p>
        </p:txBody>
      </p:sp>
      <p:cxnSp>
        <p:nvCxnSpPr>
          <p:cNvPr id="58" name="Google Shape;58;g296cb6e8523_0_24"/>
          <p:cNvCxnSpPr/>
          <p:nvPr/>
        </p:nvCxnSpPr>
        <p:spPr>
          <a:xfrm>
            <a:off x="5373188" y="3632683"/>
            <a:ext cx="3884100" cy="0"/>
          </a:xfrm>
          <a:prstGeom prst="straightConnector1">
            <a:avLst/>
          </a:prstGeom>
          <a:noFill/>
          <a:ln w="25400" cap="flat" cmpd="sng">
            <a:solidFill>
              <a:schemeClr val="accent1"/>
            </a:solidFill>
            <a:prstDash val="solid"/>
            <a:miter lim="800000"/>
            <a:headEnd type="none" w="sm" len="sm"/>
            <a:tailEnd type="none" w="sm" len="sm"/>
          </a:ln>
        </p:spPr>
      </p:cxnSp>
      <p:pic>
        <p:nvPicPr>
          <p:cNvPr id="59" name="Google Shape;59;g296cb6e8523_0_24"/>
          <p:cNvPicPr preferRelativeResize="0"/>
          <p:nvPr/>
        </p:nvPicPr>
        <p:blipFill rotWithShape="1">
          <a:blip r:embed="rId3">
            <a:alphaModFix/>
          </a:blip>
          <a:srcRect/>
          <a:stretch/>
        </p:blipFill>
        <p:spPr>
          <a:xfrm>
            <a:off x="5843118" y="6455275"/>
            <a:ext cx="2525040" cy="1202341"/>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DE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6048432"/>
            <a:ext cx="14630400" cy="21811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4644301" y="3893201"/>
            <a:ext cx="5319631" cy="424732"/>
          </a:xfrm>
          <a:prstGeom prst="rect">
            <a:avLst/>
          </a:prstGeom>
          <a:noFill/>
        </p:spPr>
        <p:txBody>
          <a:bodyPr wrap="square" rtlCol="0">
            <a:spAutoFit/>
          </a:bodyPr>
          <a:lstStyle/>
          <a:p>
            <a:pPr algn="ctr"/>
            <a:r>
              <a:rPr lang="en-US" sz="2160" b="0">
                <a:solidFill>
                  <a:srgbClr val="002060"/>
                </a:solidFill>
                <a:latin typeface="+mn-lt"/>
                <a:ea typeface="Open Sans" panose="020B0606030504020204" pitchFamily="34" charset="0"/>
                <a:cs typeface="Open Sans" panose="020B0606030504020204" pitchFamily="34" charset="0"/>
              </a:rPr>
              <a:t>EDUCATION.OHIO.GOV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3039292" y="2181168"/>
            <a:ext cx="8551817" cy="1311128"/>
          </a:xfrm>
          <a:prstGeom prst="rect">
            <a:avLst/>
          </a:prstGeom>
          <a:noFill/>
        </p:spPr>
        <p:txBody>
          <a:bodyPr wrap="square" rtlCol="0">
            <a:spAutoFit/>
          </a:bodyPr>
          <a:lstStyle/>
          <a:p>
            <a:pPr algn="ctr"/>
            <a:r>
              <a:rPr lang="en-US" sz="7920" b="1">
                <a:solidFill>
                  <a:srgbClr val="002060"/>
                </a:solidFill>
                <a:latin typeface="+mj-lt"/>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5373189" y="3632683"/>
            <a:ext cx="3884023"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F28F073-E9E1-7EEC-F3B0-17308C484D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843118" y="6710737"/>
            <a:ext cx="3145711" cy="862823"/>
          </a:xfrm>
          <a:prstGeom prst="rect">
            <a:avLst/>
          </a:prstGeom>
        </p:spPr>
      </p:pic>
    </p:spTree>
    <p:extLst>
      <p:ext uri="{BB962C8B-B14F-4D97-AF65-F5344CB8AC3E}">
        <p14:creationId xmlns:p14="http://schemas.microsoft.com/office/powerpoint/2010/main" val="35600393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 Footer">
  <p:cSld name="Title + Footer">
    <p:spTree>
      <p:nvGrpSpPr>
        <p:cNvPr id="1" name="Shape 23"/>
        <p:cNvGrpSpPr/>
        <p:nvPr/>
      </p:nvGrpSpPr>
      <p:grpSpPr>
        <a:xfrm>
          <a:off x="0" y="0"/>
          <a:ext cx="0" cy="0"/>
          <a:chOff x="0" y="0"/>
          <a:chExt cx="0" cy="0"/>
        </a:xfrm>
      </p:grpSpPr>
      <p:sp>
        <p:nvSpPr>
          <p:cNvPr id="24" name="Google Shape;24;p85"/>
          <p:cNvSpPr txBox="1">
            <a:spLocks noGrp="1"/>
          </p:cNvSpPr>
          <p:nvPr>
            <p:ph type="title"/>
          </p:nvPr>
        </p:nvSpPr>
        <p:spPr>
          <a:xfrm>
            <a:off x="415964" y="242182"/>
            <a:ext cx="13798477" cy="640081"/>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85"/>
          <p:cNvSpPr txBox="1">
            <a:spLocks noGrp="1"/>
          </p:cNvSpPr>
          <p:nvPr>
            <p:ph type="sldNum" idx="12"/>
          </p:nvPr>
        </p:nvSpPr>
        <p:spPr>
          <a:xfrm>
            <a:off x="13650163" y="7743980"/>
            <a:ext cx="980237" cy="32918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440" b="0" i="0" u="none" strike="noStrike" cap="none">
                <a:solidFill>
                  <a:schemeClr val="l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440" b="0" i="0" u="none" strike="noStrike" cap="none">
                <a:solidFill>
                  <a:schemeClr val="l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440" b="0" i="0" u="none" strike="noStrike" cap="none">
                <a:solidFill>
                  <a:schemeClr val="l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440" b="0" i="0" u="none" strike="noStrike" cap="none">
                <a:solidFill>
                  <a:schemeClr val="l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440" b="0" i="0" u="none" strike="noStrike" cap="none">
                <a:solidFill>
                  <a:schemeClr val="l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440" b="0" i="0" u="none" strike="noStrike" cap="none">
                <a:solidFill>
                  <a:schemeClr val="l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440" b="0" i="0" u="none" strike="noStrike" cap="none">
                <a:solidFill>
                  <a:schemeClr val="l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440" b="0" i="0" u="none" strike="noStrike" cap="none">
                <a:solidFill>
                  <a:schemeClr val="l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440" b="0" i="0" u="none" strike="noStrike" cap="none">
                <a:solidFill>
                  <a:schemeClr val="lt2"/>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087438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98720" y="712040"/>
            <a:ext cx="13632960" cy="916320"/>
          </a:xfrm>
          <a:prstGeom prst="rect">
            <a:avLst/>
          </a:prstGeom>
        </p:spPr>
        <p:txBody>
          <a:bodyPr spcFirstLastPara="1" wrap="square" lIns="91425" tIns="91425" rIns="91425" bIns="91425" anchor="ctr" anchorCtr="0">
            <a:noAutofit/>
          </a:bodyPr>
          <a:lstStyle>
            <a:lvl1pPr lvl="0">
              <a:spcBef>
                <a:spcPts val="0"/>
              </a:spcBef>
              <a:spcAft>
                <a:spcPts val="0"/>
              </a:spcAft>
              <a:buClr>
                <a:srgbClr val="245388"/>
              </a:buClr>
              <a:buSzPts val="4400"/>
              <a:buFont typeface="Rockwell"/>
              <a:buNone/>
              <a:defRPr sz="7039">
                <a:solidFill>
                  <a:srgbClr val="245388"/>
                </a:solidFill>
                <a:latin typeface="Rockwell"/>
                <a:ea typeface="Rockwell"/>
                <a:cs typeface="Rockwell"/>
                <a:sym typeface="Rockwe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98720" y="1843960"/>
            <a:ext cx="13632960" cy="5466240"/>
          </a:xfrm>
          <a:prstGeom prst="rect">
            <a:avLst/>
          </a:prstGeom>
        </p:spPr>
        <p:txBody>
          <a:bodyPr spcFirstLastPara="1" wrap="square" lIns="91425" tIns="91425" rIns="91425" bIns="91425" anchor="t" anchorCtr="0">
            <a:noAutofit/>
          </a:bodyPr>
          <a:lstStyle>
            <a:lvl1pPr marL="731491" lvl="0" indent="-548618">
              <a:spcBef>
                <a:spcPts val="0"/>
              </a:spcBef>
              <a:spcAft>
                <a:spcPts val="0"/>
              </a:spcAft>
              <a:buSzPts val="1800"/>
              <a:buFont typeface="Tahoma"/>
              <a:buChar char="●"/>
              <a:defRPr>
                <a:latin typeface="Tahoma"/>
                <a:ea typeface="Tahoma"/>
                <a:cs typeface="Tahoma"/>
                <a:sym typeface="Tahoma"/>
              </a:defRPr>
            </a:lvl1pPr>
            <a:lvl2pPr marL="1462981" lvl="1" indent="-507979">
              <a:spcBef>
                <a:spcPts val="2560"/>
              </a:spcBef>
              <a:spcAft>
                <a:spcPts val="0"/>
              </a:spcAft>
              <a:buSzPts val="1400"/>
              <a:buFont typeface="Tahoma"/>
              <a:buChar char="○"/>
              <a:defRPr>
                <a:latin typeface="Tahoma"/>
                <a:ea typeface="Tahoma"/>
                <a:cs typeface="Tahoma"/>
                <a:sym typeface="Tahoma"/>
              </a:defRPr>
            </a:lvl2pPr>
            <a:lvl3pPr marL="2194472" lvl="2" indent="-507979">
              <a:spcBef>
                <a:spcPts val="2560"/>
              </a:spcBef>
              <a:spcAft>
                <a:spcPts val="0"/>
              </a:spcAft>
              <a:buSzPts val="1400"/>
              <a:buFont typeface="Tahoma"/>
              <a:buChar char="■"/>
              <a:defRPr>
                <a:latin typeface="Tahoma"/>
                <a:ea typeface="Tahoma"/>
                <a:cs typeface="Tahoma"/>
                <a:sym typeface="Tahoma"/>
              </a:defRPr>
            </a:lvl3pPr>
            <a:lvl4pPr marL="2925962" lvl="3" indent="-507979">
              <a:spcBef>
                <a:spcPts val="2560"/>
              </a:spcBef>
              <a:spcAft>
                <a:spcPts val="0"/>
              </a:spcAft>
              <a:buSzPts val="1400"/>
              <a:buFont typeface="Tahoma"/>
              <a:buChar char="●"/>
              <a:defRPr>
                <a:latin typeface="Tahoma"/>
                <a:ea typeface="Tahoma"/>
                <a:cs typeface="Tahoma"/>
                <a:sym typeface="Tahoma"/>
              </a:defRPr>
            </a:lvl4pPr>
            <a:lvl5pPr marL="3657454" lvl="4" indent="-507979">
              <a:spcBef>
                <a:spcPts val="2560"/>
              </a:spcBef>
              <a:spcAft>
                <a:spcPts val="0"/>
              </a:spcAft>
              <a:buSzPts val="1400"/>
              <a:buFont typeface="Tahoma"/>
              <a:buChar char="○"/>
              <a:defRPr>
                <a:latin typeface="Tahoma"/>
                <a:ea typeface="Tahoma"/>
                <a:cs typeface="Tahoma"/>
                <a:sym typeface="Tahoma"/>
              </a:defRPr>
            </a:lvl5pPr>
            <a:lvl6pPr marL="4388945" lvl="5" indent="-507979">
              <a:spcBef>
                <a:spcPts val="2560"/>
              </a:spcBef>
              <a:spcAft>
                <a:spcPts val="0"/>
              </a:spcAft>
              <a:buSzPts val="1400"/>
              <a:buFont typeface="Tahoma"/>
              <a:buChar char="■"/>
              <a:defRPr>
                <a:latin typeface="Tahoma"/>
                <a:ea typeface="Tahoma"/>
                <a:cs typeface="Tahoma"/>
                <a:sym typeface="Tahoma"/>
              </a:defRPr>
            </a:lvl6pPr>
            <a:lvl7pPr marL="5120435" lvl="6" indent="-507979">
              <a:spcBef>
                <a:spcPts val="2560"/>
              </a:spcBef>
              <a:spcAft>
                <a:spcPts val="0"/>
              </a:spcAft>
              <a:buSzPts val="1400"/>
              <a:buFont typeface="Tahoma"/>
              <a:buChar char="●"/>
              <a:defRPr>
                <a:latin typeface="Tahoma"/>
                <a:ea typeface="Tahoma"/>
                <a:cs typeface="Tahoma"/>
                <a:sym typeface="Tahoma"/>
              </a:defRPr>
            </a:lvl7pPr>
            <a:lvl8pPr marL="5851926" lvl="7" indent="-507979">
              <a:spcBef>
                <a:spcPts val="2560"/>
              </a:spcBef>
              <a:spcAft>
                <a:spcPts val="0"/>
              </a:spcAft>
              <a:buSzPts val="1400"/>
              <a:buFont typeface="Tahoma"/>
              <a:buChar char="○"/>
              <a:defRPr>
                <a:latin typeface="Tahoma"/>
                <a:ea typeface="Tahoma"/>
                <a:cs typeface="Tahoma"/>
                <a:sym typeface="Tahoma"/>
              </a:defRPr>
            </a:lvl8pPr>
            <a:lvl9pPr marL="6583417" lvl="8" indent="-507979">
              <a:spcBef>
                <a:spcPts val="2560"/>
              </a:spcBef>
              <a:spcAft>
                <a:spcPts val="2560"/>
              </a:spcAft>
              <a:buSzPts val="1400"/>
              <a:buFont typeface="Tahoma"/>
              <a:buChar char="■"/>
              <a:defRPr>
                <a:latin typeface="Tahoma"/>
                <a:ea typeface="Tahoma"/>
                <a:cs typeface="Tahoma"/>
                <a:sym typeface="Tahoma"/>
              </a:defRPr>
            </a:lvl9pPr>
          </a:lstStyle>
          <a:p>
            <a:endParaRPr/>
          </a:p>
        </p:txBody>
      </p:sp>
      <p:sp>
        <p:nvSpPr>
          <p:cNvPr id="19" name="Google Shape;19;p4"/>
          <p:cNvSpPr txBox="1">
            <a:spLocks noGrp="1"/>
          </p:cNvSpPr>
          <p:nvPr>
            <p:ph type="sldNum" idx="12"/>
          </p:nvPr>
        </p:nvSpPr>
        <p:spPr>
          <a:xfrm>
            <a:off x="13555933" y="7461148"/>
            <a:ext cx="877920" cy="629760"/>
          </a:xfrm>
          <a:prstGeom prst="rect">
            <a:avLst/>
          </a:prstGeom>
        </p:spPr>
        <p:txBody>
          <a:bodyPr spcFirstLastPara="1" wrap="square" lIns="91425" tIns="91425" rIns="91425" bIns="91425" anchor="ctr" anchorCtr="0">
            <a:noAutofit/>
          </a:bodyPr>
          <a:lstStyle>
            <a:lvl1pPr lvl="0">
              <a:buNone/>
              <a:defRPr>
                <a:latin typeface="Tahoma"/>
                <a:ea typeface="Tahoma"/>
                <a:cs typeface="Tahoma"/>
                <a:sym typeface="Tahoma"/>
              </a:defRPr>
            </a:lvl1pPr>
            <a:lvl2pPr lvl="1">
              <a:buNone/>
              <a:defRPr>
                <a:latin typeface="Tahoma"/>
                <a:ea typeface="Tahoma"/>
                <a:cs typeface="Tahoma"/>
                <a:sym typeface="Tahoma"/>
              </a:defRPr>
            </a:lvl2pPr>
            <a:lvl3pPr lvl="2">
              <a:buNone/>
              <a:defRPr>
                <a:latin typeface="Tahoma"/>
                <a:ea typeface="Tahoma"/>
                <a:cs typeface="Tahoma"/>
                <a:sym typeface="Tahoma"/>
              </a:defRPr>
            </a:lvl3pPr>
            <a:lvl4pPr lvl="3">
              <a:buNone/>
              <a:defRPr>
                <a:latin typeface="Tahoma"/>
                <a:ea typeface="Tahoma"/>
                <a:cs typeface="Tahoma"/>
                <a:sym typeface="Tahoma"/>
              </a:defRPr>
            </a:lvl4pPr>
            <a:lvl5pPr lvl="4">
              <a:buNone/>
              <a:defRPr>
                <a:latin typeface="Tahoma"/>
                <a:ea typeface="Tahoma"/>
                <a:cs typeface="Tahoma"/>
                <a:sym typeface="Tahoma"/>
              </a:defRPr>
            </a:lvl5pPr>
            <a:lvl6pPr lvl="5">
              <a:buNone/>
              <a:defRPr>
                <a:latin typeface="Tahoma"/>
                <a:ea typeface="Tahoma"/>
                <a:cs typeface="Tahoma"/>
                <a:sym typeface="Tahoma"/>
              </a:defRPr>
            </a:lvl6pPr>
            <a:lvl7pPr lvl="6">
              <a:buNone/>
              <a:defRPr>
                <a:latin typeface="Tahoma"/>
                <a:ea typeface="Tahoma"/>
                <a:cs typeface="Tahoma"/>
                <a:sym typeface="Tahoma"/>
              </a:defRPr>
            </a:lvl7pPr>
            <a:lvl8pPr lvl="7">
              <a:buNone/>
              <a:defRPr>
                <a:latin typeface="Tahoma"/>
                <a:ea typeface="Tahoma"/>
                <a:cs typeface="Tahoma"/>
                <a:sym typeface="Tahoma"/>
              </a:defRPr>
            </a:lvl8pPr>
            <a:lvl9pPr lvl="8">
              <a:buNone/>
              <a:defRPr>
                <a:latin typeface="Tahoma"/>
                <a:ea typeface="Tahoma"/>
                <a:cs typeface="Tahoma"/>
                <a:sym typeface="Tahoma"/>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92382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Four Pictures With Title">
  <p:cSld name="1_Four Pictures With Title">
    <p:spTree>
      <p:nvGrpSpPr>
        <p:cNvPr id="1" name="Shape 122"/>
        <p:cNvGrpSpPr/>
        <p:nvPr/>
      </p:nvGrpSpPr>
      <p:grpSpPr>
        <a:xfrm>
          <a:off x="0" y="0"/>
          <a:ext cx="0" cy="0"/>
          <a:chOff x="0" y="0"/>
          <a:chExt cx="0" cy="0"/>
        </a:xfrm>
      </p:grpSpPr>
      <p:sp>
        <p:nvSpPr>
          <p:cNvPr id="123" name="Google Shape;123;g296cb6e8523_0_113"/>
          <p:cNvSpPr>
            <a:spLocks noGrp="1"/>
          </p:cNvSpPr>
          <p:nvPr>
            <p:ph type="pic" idx="2"/>
          </p:nvPr>
        </p:nvSpPr>
        <p:spPr>
          <a:xfrm>
            <a:off x="402907" y="1960716"/>
            <a:ext cx="3132000" cy="4995900"/>
          </a:xfrm>
          <a:prstGeom prst="rect">
            <a:avLst/>
          </a:prstGeom>
          <a:noFill/>
          <a:ln>
            <a:noFill/>
          </a:ln>
        </p:spPr>
        <p:txBody>
          <a:bodyPr/>
          <a:lstStyle/>
          <a:p>
            <a:endParaRPr lang="en-US"/>
          </a:p>
        </p:txBody>
      </p:sp>
      <p:sp>
        <p:nvSpPr>
          <p:cNvPr id="124" name="Google Shape;124;g296cb6e8523_0_113"/>
          <p:cNvSpPr>
            <a:spLocks noGrp="1"/>
          </p:cNvSpPr>
          <p:nvPr>
            <p:ph type="pic" idx="3"/>
          </p:nvPr>
        </p:nvSpPr>
        <p:spPr>
          <a:xfrm>
            <a:off x="3967163" y="1960716"/>
            <a:ext cx="3132000" cy="4995900"/>
          </a:xfrm>
          <a:prstGeom prst="rect">
            <a:avLst/>
          </a:prstGeom>
          <a:noFill/>
          <a:ln>
            <a:noFill/>
          </a:ln>
        </p:spPr>
        <p:txBody>
          <a:bodyPr/>
          <a:lstStyle/>
          <a:p>
            <a:endParaRPr lang="en-US"/>
          </a:p>
        </p:txBody>
      </p:sp>
      <p:sp>
        <p:nvSpPr>
          <p:cNvPr id="125" name="Google Shape;125;g296cb6e8523_0_113"/>
          <p:cNvSpPr>
            <a:spLocks noGrp="1"/>
          </p:cNvSpPr>
          <p:nvPr>
            <p:ph type="pic" idx="4"/>
          </p:nvPr>
        </p:nvSpPr>
        <p:spPr>
          <a:xfrm>
            <a:off x="7531418" y="1960716"/>
            <a:ext cx="3132000" cy="4995900"/>
          </a:xfrm>
          <a:prstGeom prst="rect">
            <a:avLst/>
          </a:prstGeom>
          <a:noFill/>
          <a:ln>
            <a:noFill/>
          </a:ln>
        </p:spPr>
        <p:txBody>
          <a:bodyPr/>
          <a:lstStyle/>
          <a:p>
            <a:endParaRPr lang="en-US"/>
          </a:p>
        </p:txBody>
      </p:sp>
      <p:sp>
        <p:nvSpPr>
          <p:cNvPr id="126" name="Google Shape;126;g296cb6e8523_0_113"/>
          <p:cNvSpPr>
            <a:spLocks noGrp="1"/>
          </p:cNvSpPr>
          <p:nvPr>
            <p:ph type="pic" idx="5"/>
          </p:nvPr>
        </p:nvSpPr>
        <p:spPr>
          <a:xfrm>
            <a:off x="11095674" y="1960716"/>
            <a:ext cx="3132000" cy="4995900"/>
          </a:xfrm>
          <a:prstGeom prst="rect">
            <a:avLst/>
          </a:prstGeom>
          <a:noFill/>
          <a:ln>
            <a:noFill/>
          </a:ln>
        </p:spPr>
        <p:txBody>
          <a:bodyPr/>
          <a:lstStyle/>
          <a:p>
            <a:endParaRPr lang="en-US"/>
          </a:p>
        </p:txBody>
      </p:sp>
      <p:sp>
        <p:nvSpPr>
          <p:cNvPr id="127" name="Google Shape;127;g296cb6e8523_0_113"/>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22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28" name="Google Shape;128;g296cb6e8523_0_113"/>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86457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ree Pictures With Title" userDrawn="1">
  <p:cSld name="1_Three Pictures With Title">
    <p:spTree>
      <p:nvGrpSpPr>
        <p:cNvPr id="1" name="Shape 107"/>
        <p:cNvGrpSpPr/>
        <p:nvPr/>
      </p:nvGrpSpPr>
      <p:grpSpPr>
        <a:xfrm>
          <a:off x="0" y="0"/>
          <a:ext cx="0" cy="0"/>
          <a:chOff x="0" y="0"/>
          <a:chExt cx="0" cy="0"/>
        </a:xfrm>
      </p:grpSpPr>
      <p:sp>
        <p:nvSpPr>
          <p:cNvPr id="110" name="Google Shape;110;g296cb6e8523_0_98"/>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11" name="Google Shape;111;g296cb6e8523_0_98"/>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5" name="Content Placeholder 4">
            <a:extLst>
              <a:ext uri="{FF2B5EF4-FFF2-40B4-BE49-F238E27FC236}">
                <a16:creationId xmlns:a16="http://schemas.microsoft.com/office/drawing/2014/main" id="{EA57C3ED-A9A6-8490-83D7-EEAA28D35F49}"/>
              </a:ext>
            </a:extLst>
          </p:cNvPr>
          <p:cNvSpPr>
            <a:spLocks noGrp="1"/>
          </p:cNvSpPr>
          <p:nvPr>
            <p:ph sz="quarter" idx="13"/>
          </p:nvPr>
        </p:nvSpPr>
        <p:spPr>
          <a:xfrm>
            <a:off x="457200"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958FDED2-3E9D-4D9C-D0DF-6D4D24892263}"/>
              </a:ext>
            </a:extLst>
          </p:cNvPr>
          <p:cNvSpPr>
            <a:spLocks noGrp="1"/>
          </p:cNvSpPr>
          <p:nvPr>
            <p:ph sz="quarter" idx="14"/>
          </p:nvPr>
        </p:nvSpPr>
        <p:spPr>
          <a:xfrm>
            <a:off x="5080794" y="1880209"/>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50ECB031-1651-46AF-DD48-9AA0E6D527DB}"/>
              </a:ext>
            </a:extLst>
          </p:cNvPr>
          <p:cNvSpPr>
            <a:spLocks noGrp="1"/>
          </p:cNvSpPr>
          <p:nvPr>
            <p:ph sz="quarter" idx="15"/>
          </p:nvPr>
        </p:nvSpPr>
        <p:spPr>
          <a:xfrm>
            <a:off x="9704388"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869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ree Pictures With Title" preserve="1" userDrawn="1">
  <p:cSld name="Three Columns with TItle">
    <p:spTree>
      <p:nvGrpSpPr>
        <p:cNvPr id="1" name="Shape 107"/>
        <p:cNvGrpSpPr/>
        <p:nvPr/>
      </p:nvGrpSpPr>
      <p:grpSpPr>
        <a:xfrm>
          <a:off x="0" y="0"/>
          <a:ext cx="0" cy="0"/>
          <a:chOff x="0" y="0"/>
          <a:chExt cx="0" cy="0"/>
        </a:xfrm>
      </p:grpSpPr>
      <p:sp>
        <p:nvSpPr>
          <p:cNvPr id="110" name="Google Shape;110;g296cb6e8523_0_98"/>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lvl="0" algn="l">
              <a:lnSpc>
                <a:spcPct val="90000"/>
              </a:lnSpc>
              <a:spcBef>
                <a:spcPts val="0"/>
              </a:spcBef>
              <a:spcAft>
                <a:spcPts val="0"/>
              </a:spcAft>
              <a:buClr>
                <a:srgbClr val="002060"/>
              </a:buClr>
              <a:buSzPts val="4300"/>
              <a:buFont typeface="Arial"/>
              <a:buNone/>
              <a:defRPr>
                <a:latin typeface="Arial"/>
                <a:ea typeface="Arial"/>
                <a:cs typeface="Arial"/>
                <a:sym typeface="Aria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
        <p:nvSpPr>
          <p:cNvPr id="111" name="Google Shape;111;g296cb6e8523_0_98"/>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
        <p:nvSpPr>
          <p:cNvPr id="5" name="Content Placeholder 4">
            <a:extLst>
              <a:ext uri="{FF2B5EF4-FFF2-40B4-BE49-F238E27FC236}">
                <a16:creationId xmlns:a16="http://schemas.microsoft.com/office/drawing/2014/main" id="{EA57C3ED-A9A6-8490-83D7-EEAA28D35F49}"/>
              </a:ext>
            </a:extLst>
          </p:cNvPr>
          <p:cNvSpPr>
            <a:spLocks noGrp="1"/>
          </p:cNvSpPr>
          <p:nvPr>
            <p:ph sz="quarter" idx="13"/>
          </p:nvPr>
        </p:nvSpPr>
        <p:spPr>
          <a:xfrm>
            <a:off x="457200"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4">
            <a:extLst>
              <a:ext uri="{FF2B5EF4-FFF2-40B4-BE49-F238E27FC236}">
                <a16:creationId xmlns:a16="http://schemas.microsoft.com/office/drawing/2014/main" id="{958FDED2-3E9D-4D9C-D0DF-6D4D24892263}"/>
              </a:ext>
            </a:extLst>
          </p:cNvPr>
          <p:cNvSpPr>
            <a:spLocks noGrp="1"/>
          </p:cNvSpPr>
          <p:nvPr>
            <p:ph sz="quarter" idx="14"/>
          </p:nvPr>
        </p:nvSpPr>
        <p:spPr>
          <a:xfrm>
            <a:off x="5080794" y="1880209"/>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4">
            <a:extLst>
              <a:ext uri="{FF2B5EF4-FFF2-40B4-BE49-F238E27FC236}">
                <a16:creationId xmlns:a16="http://schemas.microsoft.com/office/drawing/2014/main" id="{50ECB031-1651-46AF-DD48-9AA0E6D527DB}"/>
              </a:ext>
            </a:extLst>
          </p:cNvPr>
          <p:cNvSpPr>
            <a:spLocks noGrp="1"/>
          </p:cNvSpPr>
          <p:nvPr>
            <p:ph sz="quarter" idx="15"/>
          </p:nvPr>
        </p:nvSpPr>
        <p:spPr>
          <a:xfrm>
            <a:off x="9704388" y="1870772"/>
            <a:ext cx="4468812" cy="5189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4387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ull Slide Image With Footer">
  <p:cSld name="Full Slide Image With Footer">
    <p:spTree>
      <p:nvGrpSpPr>
        <p:cNvPr id="1" name="Shape 138"/>
        <p:cNvGrpSpPr/>
        <p:nvPr/>
      </p:nvGrpSpPr>
      <p:grpSpPr>
        <a:xfrm>
          <a:off x="0" y="0"/>
          <a:ext cx="0" cy="0"/>
          <a:chOff x="0" y="0"/>
          <a:chExt cx="0" cy="0"/>
        </a:xfrm>
      </p:grpSpPr>
      <p:sp>
        <p:nvSpPr>
          <p:cNvPr id="139" name="Google Shape;139;g296cb6e8523_0_129"/>
          <p:cNvSpPr>
            <a:spLocks noGrp="1"/>
          </p:cNvSpPr>
          <p:nvPr>
            <p:ph type="pic" idx="2"/>
          </p:nvPr>
        </p:nvSpPr>
        <p:spPr>
          <a:xfrm>
            <a:off x="0" y="0"/>
            <a:ext cx="14630400" cy="8229600"/>
          </a:xfrm>
          <a:prstGeom prst="rect">
            <a:avLst/>
          </a:prstGeom>
          <a:noFill/>
          <a:ln>
            <a:noFill/>
          </a:ln>
        </p:spPr>
      </p:sp>
      <p:sp>
        <p:nvSpPr>
          <p:cNvPr id="140" name="Google Shape;140;g296cb6e8523_0_129"/>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 You HEART">
  <p:cSld name="Thank You HEART">
    <p:bg>
      <p:bgPr>
        <a:blipFill>
          <a:blip r:embed="rId2">
            <a:alphaModFix/>
          </a:blip>
          <a:stretch>
            <a:fillRect/>
          </a:stretch>
        </a:blipFill>
        <a:effectLst/>
      </p:bgPr>
    </p:bg>
    <p:spTree>
      <p:nvGrpSpPr>
        <p:cNvPr id="1" name="Shape 143"/>
        <p:cNvGrpSpPr/>
        <p:nvPr/>
      </p:nvGrpSpPr>
      <p:grpSpPr>
        <a:xfrm>
          <a:off x="0" y="0"/>
          <a:ext cx="0" cy="0"/>
          <a:chOff x="0" y="0"/>
          <a:chExt cx="0" cy="0"/>
        </a:xfrm>
      </p:grpSpPr>
      <p:sp>
        <p:nvSpPr>
          <p:cNvPr id="144" name="Google Shape;144;g296cb6e8523_0_134"/>
          <p:cNvSpPr/>
          <p:nvPr/>
        </p:nvSpPr>
        <p:spPr>
          <a:xfrm>
            <a:off x="0" y="6048432"/>
            <a:ext cx="14630400" cy="2181000"/>
          </a:xfrm>
          <a:prstGeom prst="rect">
            <a:avLst/>
          </a:prstGeom>
          <a:no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145" name="Google Shape;145;g296cb6e8523_0_134"/>
          <p:cNvSpPr txBox="1"/>
          <p:nvPr/>
        </p:nvSpPr>
        <p:spPr>
          <a:xfrm>
            <a:off x="4655384" y="3893201"/>
            <a:ext cx="5319900" cy="4494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2060"/>
                </a:solidFill>
                <a:latin typeface="Arial"/>
                <a:ea typeface="Arial"/>
                <a:cs typeface="Arial"/>
                <a:sym typeface="Arial"/>
              </a:rPr>
              <a:t>OHIO.ORG</a:t>
            </a:r>
            <a:endParaRPr sz="1800" b="0" i="0" u="none" strike="noStrike" cap="none">
              <a:solidFill>
                <a:srgbClr val="000000"/>
              </a:solidFill>
              <a:latin typeface="Arial"/>
              <a:ea typeface="Arial"/>
              <a:cs typeface="Arial"/>
              <a:sym typeface="Arial"/>
            </a:endParaRPr>
          </a:p>
        </p:txBody>
      </p:sp>
      <p:sp>
        <p:nvSpPr>
          <p:cNvPr id="146" name="Google Shape;146;g296cb6e8523_0_134"/>
          <p:cNvSpPr txBox="1"/>
          <p:nvPr/>
        </p:nvSpPr>
        <p:spPr>
          <a:xfrm>
            <a:off x="3039292" y="2181168"/>
            <a:ext cx="8551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002060"/>
                </a:solidFill>
                <a:latin typeface="Arial"/>
                <a:ea typeface="Arial"/>
                <a:cs typeface="Arial"/>
                <a:sym typeface="Arial"/>
              </a:rPr>
              <a:t>THANK YOU</a:t>
            </a:r>
            <a:endParaRPr sz="1800" b="0" i="0" u="none" strike="noStrike" cap="none">
              <a:solidFill>
                <a:srgbClr val="000000"/>
              </a:solidFill>
              <a:latin typeface="Arial"/>
              <a:ea typeface="Arial"/>
              <a:cs typeface="Arial"/>
              <a:sym typeface="Arial"/>
            </a:endParaRPr>
          </a:p>
        </p:txBody>
      </p:sp>
      <p:cxnSp>
        <p:nvCxnSpPr>
          <p:cNvPr id="147" name="Google Shape;147;g296cb6e8523_0_134"/>
          <p:cNvCxnSpPr/>
          <p:nvPr/>
        </p:nvCxnSpPr>
        <p:spPr>
          <a:xfrm>
            <a:off x="5373188" y="3632683"/>
            <a:ext cx="3884100" cy="0"/>
          </a:xfrm>
          <a:prstGeom prst="straightConnector1">
            <a:avLst/>
          </a:prstGeom>
          <a:noFill/>
          <a:ln w="25400" cap="flat" cmpd="sng">
            <a:solidFill>
              <a:schemeClr val="accent1"/>
            </a:solidFill>
            <a:prstDash val="solid"/>
            <a:miter lim="800000"/>
            <a:headEnd type="none" w="sm" len="sm"/>
            <a:tailEnd type="none" w="sm" len="sm"/>
          </a:ln>
        </p:spPr>
      </p:cxnSp>
      <p:pic>
        <p:nvPicPr>
          <p:cNvPr id="148" name="Google Shape;148;g296cb6e8523_0_134"/>
          <p:cNvPicPr preferRelativeResize="0"/>
          <p:nvPr/>
        </p:nvPicPr>
        <p:blipFill rotWithShape="1">
          <a:blip r:embed="rId3">
            <a:alphaModFix/>
          </a:blip>
          <a:srcRect/>
          <a:stretch/>
        </p:blipFill>
        <p:spPr>
          <a:xfrm>
            <a:off x="5843118" y="6455275"/>
            <a:ext cx="2525040" cy="120234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 You DEW">
  <p:cSld name="Thank You DEW">
    <p:bg>
      <p:bgPr>
        <a:blipFill>
          <a:blip r:embed="rId2">
            <a:alphaModFix/>
          </a:blip>
          <a:stretch>
            <a:fillRect/>
          </a:stretch>
        </a:blipFill>
        <a:effectLst/>
      </p:bgPr>
    </p:bg>
    <p:spTree>
      <p:nvGrpSpPr>
        <p:cNvPr id="1" name="Shape 149"/>
        <p:cNvGrpSpPr/>
        <p:nvPr/>
      </p:nvGrpSpPr>
      <p:grpSpPr>
        <a:xfrm>
          <a:off x="0" y="0"/>
          <a:ext cx="0" cy="0"/>
          <a:chOff x="0" y="0"/>
          <a:chExt cx="0" cy="0"/>
        </a:xfrm>
      </p:grpSpPr>
      <p:sp>
        <p:nvSpPr>
          <p:cNvPr id="150" name="Google Shape;150;g296cb6e8523_0_140"/>
          <p:cNvSpPr/>
          <p:nvPr/>
        </p:nvSpPr>
        <p:spPr>
          <a:xfrm>
            <a:off x="0" y="6048432"/>
            <a:ext cx="14630400" cy="2181000"/>
          </a:xfrm>
          <a:prstGeom prst="rect">
            <a:avLst/>
          </a:prstGeom>
          <a:no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151" name="Google Shape;151;g296cb6e8523_0_140"/>
          <p:cNvSpPr txBox="1"/>
          <p:nvPr/>
        </p:nvSpPr>
        <p:spPr>
          <a:xfrm>
            <a:off x="4644301" y="3893201"/>
            <a:ext cx="5319900" cy="4494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US" sz="2200" b="0" i="0" u="none" strike="noStrike" cap="none">
                <a:solidFill>
                  <a:srgbClr val="002060"/>
                </a:solidFill>
                <a:latin typeface="Arial"/>
                <a:ea typeface="Arial"/>
                <a:cs typeface="Arial"/>
                <a:sym typeface="Arial"/>
              </a:rPr>
              <a:t>EDUCATION.OHIO.GOV</a:t>
            </a:r>
            <a:endParaRPr sz="1800" b="0" i="0" u="none" strike="noStrike" cap="none">
              <a:solidFill>
                <a:srgbClr val="000000"/>
              </a:solidFill>
              <a:latin typeface="Arial"/>
              <a:ea typeface="Arial"/>
              <a:cs typeface="Arial"/>
              <a:sym typeface="Arial"/>
            </a:endParaRPr>
          </a:p>
        </p:txBody>
      </p:sp>
      <p:sp>
        <p:nvSpPr>
          <p:cNvPr id="152" name="Google Shape;152;g296cb6e8523_0_140"/>
          <p:cNvSpPr txBox="1"/>
          <p:nvPr/>
        </p:nvSpPr>
        <p:spPr>
          <a:xfrm>
            <a:off x="3039292" y="2181168"/>
            <a:ext cx="8551800" cy="1342200"/>
          </a:xfrm>
          <a:prstGeom prst="rect">
            <a:avLst/>
          </a:prstGeom>
          <a:noFill/>
          <a:ln>
            <a:noFill/>
          </a:ln>
        </p:spPr>
        <p:txBody>
          <a:bodyPr spcFirstLastPara="1" wrap="square" lIns="109725" tIns="54850" rIns="109725" bIns="54850" anchor="t" anchorCtr="0">
            <a:spAutoFit/>
          </a:bodyPr>
          <a:lstStyle/>
          <a:p>
            <a:pPr marL="0" marR="0" lvl="0" indent="0" algn="ctr" rtl="0">
              <a:lnSpc>
                <a:spcPct val="100000"/>
              </a:lnSpc>
              <a:spcBef>
                <a:spcPts val="0"/>
              </a:spcBef>
              <a:spcAft>
                <a:spcPts val="0"/>
              </a:spcAft>
              <a:buClr>
                <a:srgbClr val="000000"/>
              </a:buClr>
              <a:buSzPts val="8000"/>
              <a:buFont typeface="Arial"/>
              <a:buNone/>
            </a:pPr>
            <a:r>
              <a:rPr lang="en-US" sz="8000" b="1" i="0" u="none" strike="noStrike" cap="none">
                <a:solidFill>
                  <a:srgbClr val="002060"/>
                </a:solidFill>
                <a:latin typeface="Arial"/>
                <a:ea typeface="Arial"/>
                <a:cs typeface="Arial"/>
                <a:sym typeface="Arial"/>
              </a:rPr>
              <a:t>THANK YOU</a:t>
            </a:r>
            <a:endParaRPr sz="1800" b="0" i="0" u="none" strike="noStrike" cap="none">
              <a:solidFill>
                <a:srgbClr val="000000"/>
              </a:solidFill>
              <a:latin typeface="Arial"/>
              <a:ea typeface="Arial"/>
              <a:cs typeface="Arial"/>
              <a:sym typeface="Arial"/>
            </a:endParaRPr>
          </a:p>
        </p:txBody>
      </p:sp>
      <p:cxnSp>
        <p:nvCxnSpPr>
          <p:cNvPr id="153" name="Google Shape;153;g296cb6e8523_0_140"/>
          <p:cNvCxnSpPr/>
          <p:nvPr/>
        </p:nvCxnSpPr>
        <p:spPr>
          <a:xfrm>
            <a:off x="5373188" y="3632683"/>
            <a:ext cx="3884100" cy="0"/>
          </a:xfrm>
          <a:prstGeom prst="straightConnector1">
            <a:avLst/>
          </a:prstGeom>
          <a:noFill/>
          <a:ln w="25400" cap="flat" cmpd="sng">
            <a:solidFill>
              <a:schemeClr val="accent1"/>
            </a:solidFill>
            <a:prstDash val="solid"/>
            <a:miter lim="800000"/>
            <a:headEnd type="none" w="sm" len="sm"/>
            <a:tailEnd type="none" w="sm" len="sm"/>
          </a:ln>
        </p:spPr>
      </p:cxnSp>
      <p:pic>
        <p:nvPicPr>
          <p:cNvPr id="154" name="Google Shape;154;g296cb6e8523_0_140"/>
          <p:cNvPicPr preferRelativeResize="0"/>
          <p:nvPr/>
        </p:nvPicPr>
        <p:blipFill rotWithShape="1">
          <a:blip r:embed="rId3">
            <a:alphaModFix/>
          </a:blip>
          <a:srcRect/>
          <a:stretch/>
        </p:blipFill>
        <p:spPr>
          <a:xfrm>
            <a:off x="5843118" y="6710736"/>
            <a:ext cx="3145708" cy="86282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5"/>
        <p:cNvGrpSpPr/>
        <p:nvPr/>
      </p:nvGrpSpPr>
      <p:grpSpPr>
        <a:xfrm>
          <a:off x="0" y="0"/>
          <a:ext cx="0" cy="0"/>
          <a:chOff x="0" y="0"/>
          <a:chExt cx="0" cy="0"/>
        </a:xfrm>
      </p:grpSpPr>
      <p:pic>
        <p:nvPicPr>
          <p:cNvPr id="156" name="Google Shape;156;g296cb6e8523_0_146"/>
          <p:cNvPicPr preferRelativeResize="0"/>
          <p:nvPr/>
        </p:nvPicPr>
        <p:blipFill rotWithShape="1">
          <a:blip r:embed="rId2">
            <a:alphaModFix/>
          </a:blip>
          <a:srcRect/>
          <a:stretch/>
        </p:blipFill>
        <p:spPr>
          <a:xfrm>
            <a:off x="3" y="0"/>
            <a:ext cx="14630389" cy="8229597"/>
          </a:xfrm>
          <a:prstGeom prst="rect">
            <a:avLst/>
          </a:prstGeom>
          <a:noFill/>
          <a:ln>
            <a:noFill/>
          </a:ln>
        </p:spPr>
      </p:pic>
      <p:sp>
        <p:nvSpPr>
          <p:cNvPr id="157" name="Google Shape;157;g296cb6e8523_0_146"/>
          <p:cNvSpPr txBox="1">
            <a:spLocks noGrp="1"/>
          </p:cNvSpPr>
          <p:nvPr>
            <p:ph type="ctrTitle"/>
          </p:nvPr>
        </p:nvSpPr>
        <p:spPr>
          <a:xfrm>
            <a:off x="247675" y="536195"/>
            <a:ext cx="12435900" cy="769500"/>
          </a:xfrm>
          <a:prstGeom prst="rect">
            <a:avLst/>
          </a:prstGeom>
          <a:noFill/>
          <a:ln>
            <a:noFill/>
          </a:ln>
        </p:spPr>
        <p:txBody>
          <a:bodyPr spcFirstLastPara="1" wrap="square" lIns="0" tIns="0" rIns="0" bIns="0" anchor="b" anchorCtr="0">
            <a:spAutoFit/>
          </a:bodyPr>
          <a:lstStyle>
            <a:lvl1pPr lvl="0" algn="l">
              <a:lnSpc>
                <a:spcPct val="90000"/>
              </a:lnSpc>
              <a:spcBef>
                <a:spcPts val="0"/>
              </a:spcBef>
              <a:spcAft>
                <a:spcPts val="0"/>
              </a:spcAft>
              <a:buClr>
                <a:schemeClr val="lt1"/>
              </a:buClr>
              <a:buSzPts val="5000"/>
              <a:buFont typeface="Arial"/>
              <a:buNone/>
              <a:defRPr sz="5000" b="1">
                <a:solidFill>
                  <a:schemeClr val="lt1"/>
                </a:solidFill>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a:endParaRPr/>
          </a:p>
        </p:txBody>
      </p:sp>
    </p:spTree>
  </p:cSld>
  <p:clrMapOvr>
    <a:masterClrMapping/>
  </p:clrMapOvr>
  <p:extLst>
    <p:ext uri="{DCECCB84-F9BA-43D5-87BE-67443E8EF086}">
      <p15:sldGuideLst xmlns:p15="http://schemas.microsoft.com/office/powerpoint/2012/main">
        <p15:guide id="1" orient="horz" pos="2592">
          <p15:clr>
            <a:srgbClr val="FBAE40"/>
          </p15:clr>
        </p15:guide>
        <p15:guide id="2" pos="460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image" Target="../media/image7.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2.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image" Target="../media/image10.png"/><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g296cb6e8523_0_0"/>
          <p:cNvSpPr txBox="1">
            <a:spLocks noGrp="1"/>
          </p:cNvSpPr>
          <p:nvPr>
            <p:ph type="body" idx="1"/>
          </p:nvPr>
        </p:nvSpPr>
        <p:spPr>
          <a:xfrm>
            <a:off x="457199" y="1989896"/>
            <a:ext cx="13716000" cy="5083200"/>
          </a:xfrm>
          <a:prstGeom prst="rect">
            <a:avLst/>
          </a:prstGeom>
          <a:noFill/>
          <a:ln>
            <a:noFill/>
          </a:ln>
        </p:spPr>
        <p:txBody>
          <a:bodyPr spcFirstLastPara="1" wrap="square" lIns="109725" tIns="54850" rIns="109725" bIns="54850" anchor="t" anchorCtr="0">
            <a:normAutofit/>
          </a:bodyPr>
          <a:lstStyle>
            <a:lvl1pPr marL="457200" marR="0" lvl="0" indent="-431800" algn="l" rtl="0">
              <a:lnSpc>
                <a:spcPct val="120000"/>
              </a:lnSpc>
              <a:spcBef>
                <a:spcPts val="0"/>
              </a:spcBef>
              <a:spcAft>
                <a:spcPts val="0"/>
              </a:spcAft>
              <a:buClr>
                <a:schemeClr val="accent1"/>
              </a:buClr>
              <a:buSzPts val="3200"/>
              <a:buFont typeface="Arial"/>
              <a:buChar char="•"/>
              <a:defRPr sz="2900" b="0" i="0" u="none" strike="noStrike" cap="none">
                <a:solidFill>
                  <a:schemeClr val="dk1"/>
                </a:solidFill>
                <a:latin typeface="Arial"/>
                <a:ea typeface="Arial"/>
                <a:cs typeface="Arial"/>
                <a:sym typeface="Arial"/>
              </a:defRPr>
            </a:lvl1pPr>
            <a:lvl2pPr marL="914400" marR="0" lvl="1" indent="-412750" algn="l" rtl="0">
              <a:lnSpc>
                <a:spcPct val="100000"/>
              </a:lnSpc>
              <a:spcBef>
                <a:spcPts val="600"/>
              </a:spcBef>
              <a:spcAft>
                <a:spcPts val="0"/>
              </a:spcAft>
              <a:buClr>
                <a:schemeClr val="accent1"/>
              </a:buClr>
              <a:buSzPts val="2900"/>
              <a:buFont typeface="Arial"/>
              <a:buChar char="•"/>
              <a:defRPr sz="2700" b="0" i="0" u="none" strike="noStrike" cap="none">
                <a:solidFill>
                  <a:schemeClr val="dk1"/>
                </a:solidFill>
                <a:latin typeface="Arial"/>
                <a:ea typeface="Arial"/>
                <a:cs typeface="Arial"/>
                <a:sym typeface="Arial"/>
              </a:defRPr>
            </a:lvl2pPr>
            <a:lvl3pPr marL="1371600" marR="0" lvl="2" indent="-400050" algn="l" rtl="0">
              <a:lnSpc>
                <a:spcPct val="90000"/>
              </a:lnSpc>
              <a:spcBef>
                <a:spcPts val="600"/>
              </a:spcBef>
              <a:spcAft>
                <a:spcPts val="0"/>
              </a:spcAft>
              <a:buClr>
                <a:schemeClr val="accent1"/>
              </a:buClr>
              <a:buSzPts val="2700"/>
              <a:buFont typeface="Arial"/>
              <a:buChar char="•"/>
              <a:defRPr sz="2400" b="0" i="0" u="none" strike="noStrike" cap="none">
                <a:solidFill>
                  <a:schemeClr val="dk1"/>
                </a:solidFill>
                <a:latin typeface="Arial"/>
                <a:ea typeface="Arial"/>
                <a:cs typeface="Arial"/>
                <a:sym typeface="Arial"/>
              </a:defRPr>
            </a:lvl3pPr>
            <a:lvl4pPr marL="1828800" marR="0" lvl="3" indent="-381000" algn="l" rtl="0">
              <a:lnSpc>
                <a:spcPct val="90000"/>
              </a:lnSpc>
              <a:spcBef>
                <a:spcPts val="600"/>
              </a:spcBef>
              <a:spcAft>
                <a:spcPts val="0"/>
              </a:spcAft>
              <a:buClr>
                <a:schemeClr val="accent1"/>
              </a:buClr>
              <a:buSzPts val="2400"/>
              <a:buFont typeface="Arial"/>
              <a:buChar char="•"/>
              <a:defRPr sz="2200" b="0" i="0" u="none" strike="noStrike" cap="none">
                <a:solidFill>
                  <a:schemeClr val="dk1"/>
                </a:solidFill>
                <a:latin typeface="Arial"/>
                <a:ea typeface="Arial"/>
                <a:cs typeface="Arial"/>
                <a:sym typeface="Arial"/>
              </a:defRPr>
            </a:lvl4pPr>
            <a:lvl5pPr marL="2286000" marR="0" lvl="4" indent="-381000" algn="l" rtl="0">
              <a:lnSpc>
                <a:spcPct val="90000"/>
              </a:lnSpc>
              <a:spcBef>
                <a:spcPts val="600"/>
              </a:spcBef>
              <a:spcAft>
                <a:spcPts val="0"/>
              </a:spcAft>
              <a:buClr>
                <a:schemeClr val="accent1"/>
              </a:buClr>
              <a:buSzPts val="2400"/>
              <a:buFont typeface="Arial"/>
              <a:buChar char="•"/>
              <a:defRPr sz="2200" b="0" i="0" u="none" strike="noStrike" cap="none">
                <a:solidFill>
                  <a:schemeClr val="dk1"/>
                </a:solidFill>
                <a:latin typeface="Arial"/>
                <a:ea typeface="Arial"/>
                <a:cs typeface="Arial"/>
                <a:sym typeface="Arial"/>
              </a:defRPr>
            </a:lvl5pPr>
            <a:lvl6pPr marL="2743200" marR="0" lvl="5"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6pPr>
            <a:lvl7pPr marL="3200400" marR="0" lvl="6"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7pPr>
            <a:lvl8pPr marL="3657600" marR="0" lvl="7"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8pPr>
            <a:lvl9pPr marL="4114800" marR="0" lvl="8" indent="-368300" algn="l" rtl="0">
              <a:lnSpc>
                <a:spcPct val="90000"/>
              </a:lnSpc>
              <a:spcBef>
                <a:spcPts val="6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9pPr>
          </a:lstStyle>
          <a:p>
            <a:endParaRPr/>
          </a:p>
        </p:txBody>
      </p:sp>
      <p:sp>
        <p:nvSpPr>
          <p:cNvPr id="11" name="Google Shape;11;g296cb6e8523_0_0"/>
          <p:cNvSpPr txBox="1">
            <a:spLocks noGrp="1"/>
          </p:cNvSpPr>
          <p:nvPr>
            <p:ph type="title"/>
          </p:nvPr>
        </p:nvSpPr>
        <p:spPr>
          <a:xfrm>
            <a:off x="457200" y="438150"/>
            <a:ext cx="13716000" cy="1179300"/>
          </a:xfrm>
          <a:prstGeom prst="rect">
            <a:avLst/>
          </a:prstGeom>
          <a:noFill/>
          <a:ln>
            <a:noFill/>
          </a:ln>
        </p:spPr>
        <p:txBody>
          <a:bodyPr spcFirstLastPara="1" wrap="square" lIns="109725" tIns="54850" rIns="109725" bIns="54850" anchor="t" anchorCtr="0">
            <a:normAutofit/>
          </a:bodyPr>
          <a:lstStyle>
            <a:lvl1pPr marR="0" lvl="0" algn="l" rtl="0">
              <a:lnSpc>
                <a:spcPct val="90000"/>
              </a:lnSpc>
              <a:spcBef>
                <a:spcPts val="0"/>
              </a:spcBef>
              <a:spcAft>
                <a:spcPts val="0"/>
              </a:spcAft>
              <a:buClr>
                <a:srgbClr val="002060"/>
              </a:buClr>
              <a:buSzPts val="4300"/>
              <a:buFont typeface="Arial"/>
              <a:buNone/>
              <a:defRPr sz="4300" b="1" i="0" u="none" strike="noStrike" cap="none">
                <a:solidFill>
                  <a:srgbClr val="00206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2200" b="0" i="0" u="none" strike="noStrike" cap="none">
                <a:solidFill>
                  <a:srgbClr val="000000"/>
                </a:solidFill>
                <a:latin typeface="Arial"/>
                <a:ea typeface="Arial"/>
                <a:cs typeface="Arial"/>
                <a:sym typeface="Arial"/>
              </a:defRPr>
            </a:lvl9pPr>
          </a:lstStyle>
          <a:p>
            <a:endParaRPr/>
          </a:p>
        </p:txBody>
      </p:sp>
      <p:sp>
        <p:nvSpPr>
          <p:cNvPr id="12" name="Google Shape;12;g296cb6e8523_0_0"/>
          <p:cNvSpPr/>
          <p:nvPr/>
        </p:nvSpPr>
        <p:spPr>
          <a:xfrm>
            <a:off x="457200" y="-43447"/>
            <a:ext cx="1185000" cy="109500"/>
          </a:xfrm>
          <a:prstGeom prst="rect">
            <a:avLst/>
          </a:prstGeom>
          <a:solidFill>
            <a:schemeClr val="accent2"/>
          </a:solid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Arial"/>
              <a:ea typeface="Arial"/>
              <a:cs typeface="Arial"/>
              <a:sym typeface="Arial"/>
            </a:endParaRPr>
          </a:p>
        </p:txBody>
      </p:sp>
      <p:sp>
        <p:nvSpPr>
          <p:cNvPr id="13" name="Google Shape;13;g296cb6e8523_0_0"/>
          <p:cNvSpPr/>
          <p:nvPr/>
        </p:nvSpPr>
        <p:spPr>
          <a:xfrm>
            <a:off x="0" y="7406640"/>
            <a:ext cx="14630400" cy="823200"/>
          </a:xfrm>
          <a:prstGeom prst="rect">
            <a:avLst/>
          </a:prstGeom>
          <a:solidFill>
            <a:schemeClr val="lt1"/>
          </a:solidFill>
          <a:ln>
            <a:noFill/>
          </a:ln>
        </p:spPr>
        <p:txBody>
          <a:bodyPr spcFirstLastPara="1" wrap="square" lIns="109725" tIns="54850" rIns="109725" bIns="54850" anchor="ctr" anchorCtr="0">
            <a:noAutofit/>
          </a:bodyPr>
          <a:lstStyle/>
          <a:p>
            <a:pPr marL="0" marR="0" lvl="0" indent="0" algn="ctr"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Arial"/>
              <a:ea typeface="Arial"/>
              <a:cs typeface="Arial"/>
              <a:sym typeface="Arial"/>
            </a:endParaRPr>
          </a:p>
        </p:txBody>
      </p:sp>
      <p:sp>
        <p:nvSpPr>
          <p:cNvPr id="14" name="Google Shape;14;g296cb6e8523_0_0"/>
          <p:cNvSpPr txBox="1">
            <a:spLocks noGrp="1"/>
          </p:cNvSpPr>
          <p:nvPr>
            <p:ph type="sldNum" idx="12"/>
          </p:nvPr>
        </p:nvSpPr>
        <p:spPr>
          <a:xfrm>
            <a:off x="10881360" y="7627620"/>
            <a:ext cx="3291900" cy="438300"/>
          </a:xfrm>
          <a:prstGeom prst="rect">
            <a:avLst/>
          </a:prstGeom>
          <a:noFill/>
          <a:ln>
            <a:noFill/>
          </a:ln>
        </p:spPr>
        <p:txBody>
          <a:bodyPr spcFirstLastPara="1" wrap="square" lIns="109725" tIns="54850" rIns="109725" bIns="5485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400"/>
              <a:buFont typeface="Arial"/>
              <a:buNone/>
              <a:defRPr sz="1400" b="1" i="0" u="none" strike="noStrike" cap="none">
                <a:solidFill>
                  <a:srgbClr val="F2F2F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g296cb6e8523_0_0" descr="Logo&#10;&#10;Description automatically generated"/>
          <p:cNvPicPr preferRelativeResize="0"/>
          <p:nvPr/>
        </p:nvPicPr>
        <p:blipFill rotWithShape="1">
          <a:blip r:embed="rId12">
            <a:alphaModFix/>
          </a:blip>
          <a:srcRect/>
          <a:stretch/>
        </p:blipFill>
        <p:spPr>
          <a:xfrm>
            <a:off x="118624" y="7633319"/>
            <a:ext cx="569817" cy="45213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4" r:id="rId2"/>
    <p:sldLayoutId id="2147483655" r:id="rId3"/>
    <p:sldLayoutId id="2147483656" r:id="rId4"/>
    <p:sldLayoutId id="2147483701" r:id="rId5"/>
    <p:sldLayoutId id="2147483670" r:id="rId6"/>
    <p:sldLayoutId id="2147483672" r:id="rId7"/>
    <p:sldLayoutId id="2147483673" r:id="rId8"/>
    <p:sldLayoutId id="2147483674" r:id="rId9"/>
    <p:sldLayoutId id="2147483713" r:id="rId10"/>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2C0FF6-0872-B98B-BC37-6F17E855EC42}"/>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4625484" y="1038634"/>
            <a:ext cx="4725250" cy="5864156"/>
          </a:xfrm>
          <a:prstGeom prst="rect">
            <a:avLst/>
          </a:prstGeom>
        </p:spPr>
      </p:pic>
    </p:spTree>
    <p:extLst>
      <p:ext uri="{BB962C8B-B14F-4D97-AF65-F5344CB8AC3E}">
        <p14:creationId xmlns:p14="http://schemas.microsoft.com/office/powerpoint/2010/main" val="349407784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44" r:id="rId5"/>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457200" y="1989897"/>
            <a:ext cx="13716001" cy="5083111"/>
          </a:xfrm>
          <a:prstGeom prst="rect">
            <a:avLst/>
          </a:prstGeom>
        </p:spPr>
        <p:txBody>
          <a:bodyPr vert="horz" lIns="91440" tIns="45720" rIns="91440" bIns="45720" rtlCol="0">
            <a:normAutofit/>
          </a:bodyPr>
          <a:lstStyle/>
          <a:p>
            <a:r>
              <a:rPr lang="en-US"/>
              <a:t>First Level</a:t>
            </a:r>
          </a:p>
          <a:p>
            <a:pPr lvl="1"/>
            <a:r>
              <a:rPr lang="en-US"/>
              <a:t>Second Level</a:t>
            </a:r>
          </a:p>
          <a:p>
            <a:pPr lvl="2"/>
            <a:r>
              <a:rPr lang="en-US"/>
              <a:t>Third Level</a:t>
            </a:r>
          </a:p>
          <a:p>
            <a:pPr lvl="3"/>
            <a:r>
              <a:rPr lang="en-US"/>
              <a:t>Fourth Level</a:t>
            </a:r>
          </a:p>
          <a:p>
            <a:pPr lvl="4"/>
            <a:r>
              <a:rPr lang="en-US"/>
              <a:t>Fifth Level</a:t>
            </a:r>
          </a:p>
          <a:p>
            <a:pPr lvl="0"/>
            <a:r>
              <a:rPr lang="en-US"/>
              <a:t>Maecenas </a:t>
            </a:r>
            <a:r>
              <a:rPr lang="en-US" err="1"/>
              <a:t>nec</a:t>
            </a:r>
            <a:r>
              <a:rPr lang="en-US"/>
              <a:t> </a:t>
            </a:r>
            <a:r>
              <a:rPr lang="en-US" err="1"/>
              <a:t>odio</a:t>
            </a:r>
            <a:r>
              <a:rPr lang="en-US"/>
              <a:t> et ante </a:t>
            </a:r>
            <a:r>
              <a:rPr lang="en-US" err="1"/>
              <a:t>tincidunt</a:t>
            </a:r>
            <a:r>
              <a:rPr lang="en-US"/>
              <a:t> tempus. </a:t>
            </a:r>
            <a:r>
              <a:rPr lang="en-US" err="1"/>
              <a:t>Nullam</a:t>
            </a:r>
            <a:r>
              <a:rPr lang="en-US"/>
              <a:t> dictum </a:t>
            </a:r>
            <a:r>
              <a:rPr lang="en-US" err="1"/>
              <a:t>felis</a:t>
            </a:r>
            <a:r>
              <a:rPr lang="en-US"/>
              <a:t> </a:t>
            </a:r>
            <a:r>
              <a:rPr lang="en-US" err="1"/>
              <a:t>eu</a:t>
            </a:r>
            <a:r>
              <a:rPr lang="en-US"/>
              <a:t> </a:t>
            </a:r>
            <a:r>
              <a:rPr lang="en-US" err="1"/>
              <a:t>pede</a:t>
            </a:r>
            <a:r>
              <a:rPr lang="en-US"/>
              <a:t> </a:t>
            </a:r>
            <a:r>
              <a:rPr lang="en-US" err="1"/>
              <a:t>mollis</a:t>
            </a:r>
            <a:r>
              <a:rPr lang="en-US"/>
              <a:t> </a:t>
            </a:r>
            <a:r>
              <a:rPr lang="en-US" err="1"/>
              <a:t>pretium</a:t>
            </a:r>
            <a:r>
              <a:rPr lang="en-US"/>
              <a:t>.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hymenaeos</a:t>
            </a:r>
            <a:r>
              <a:rPr lang="en-US"/>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457200" y="438151"/>
            <a:ext cx="13716000" cy="1179433"/>
          </a:xfrm>
          <a:prstGeom prst="rect">
            <a:avLst/>
          </a:prstGeom>
        </p:spPr>
        <p:txBody>
          <a:bodyPr vert="horz" lIns="91440" tIns="45720" rIns="91440" bIns="45720" rtlCol="0" anchor="t">
            <a:normAutofit/>
          </a:bodyPr>
          <a:lstStyle/>
          <a:p>
            <a:r>
              <a:rPr lang="en-US"/>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457200" y="-43447"/>
            <a:ext cx="1185062" cy="10928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7406640"/>
            <a:ext cx="14630400" cy="822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10881360" y="7627621"/>
            <a:ext cx="3291840" cy="438150"/>
          </a:xfrm>
          <a:prstGeom prst="rect">
            <a:avLst/>
          </a:prstGeom>
        </p:spPr>
        <p:txBody>
          <a:bodyPr vert="horz" lIns="91440" tIns="45720" rIns="91440" bIns="45720" rtlCol="0" anchor="ctr"/>
          <a:lstStyle>
            <a:lvl1pPr algn="r">
              <a:defRPr sz="144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118624" y="7633319"/>
            <a:ext cx="569816" cy="452131"/>
          </a:xfrm>
          <a:prstGeom prst="rect">
            <a:avLst/>
          </a:prstGeom>
        </p:spPr>
      </p:pic>
    </p:spTree>
    <p:extLst>
      <p:ext uri="{BB962C8B-B14F-4D97-AF65-F5344CB8AC3E}">
        <p14:creationId xmlns:p14="http://schemas.microsoft.com/office/powerpoint/2010/main" val="1308446225"/>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5" r:id="rId29"/>
  </p:sldLayoutIdLst>
  <p:hf hdr="0" dt="0"/>
  <p:txStyles>
    <p:titleStyle>
      <a:lvl1pPr algn="l" defTabSz="1097280" rtl="0" eaLnBrk="1" latinLnBrk="0" hangingPunct="1">
        <a:lnSpc>
          <a:spcPct val="90000"/>
        </a:lnSpc>
        <a:spcBef>
          <a:spcPct val="0"/>
        </a:spcBef>
        <a:buNone/>
        <a:defRPr sz="4320" b="1" kern="1200" cap="all" baseline="0">
          <a:solidFill>
            <a:srgbClr val="002060"/>
          </a:solidFill>
          <a:latin typeface="+mj-lt"/>
          <a:ea typeface="+mj-ea"/>
          <a:cs typeface="+mj-cs"/>
        </a:defRPr>
      </a:lvl1pPr>
    </p:titleStyle>
    <p:bodyStyle>
      <a:lvl1pPr marL="274320" indent="-274320" algn="l" defTabSz="1097280" rtl="0" eaLnBrk="1" latinLnBrk="0" hangingPunct="1">
        <a:lnSpc>
          <a:spcPct val="120000"/>
        </a:lnSpc>
        <a:spcBef>
          <a:spcPts val="0"/>
        </a:spcBef>
        <a:spcAft>
          <a:spcPts val="600"/>
        </a:spcAft>
        <a:buClr>
          <a:schemeClr val="accent1"/>
        </a:buClr>
        <a:buSzPct val="110000"/>
        <a:buFont typeface="Arial" panose="020B0604020202020204" pitchFamily="34" charset="0"/>
        <a:buChar char="•"/>
        <a:defRPr sz="2880" kern="1200" baseline="0">
          <a:solidFill>
            <a:schemeClr val="tx1"/>
          </a:solidFill>
          <a:latin typeface="+mn-lt"/>
          <a:ea typeface="Open Sans" panose="020B0606030504020204" pitchFamily="34" charset="0"/>
          <a:cs typeface="Open Sans" panose="020B0606030504020204" pitchFamily="34" charset="0"/>
        </a:defRPr>
      </a:lvl1pPr>
      <a:lvl2pPr marL="932688" indent="-274320" algn="l" defTabSz="1097280" rtl="0" eaLnBrk="1" latinLnBrk="0" hangingPunct="1">
        <a:lnSpc>
          <a:spcPct val="100000"/>
        </a:lnSpc>
        <a:spcBef>
          <a:spcPts val="600"/>
        </a:spcBef>
        <a:spcAft>
          <a:spcPts val="600"/>
        </a:spcAft>
        <a:buClr>
          <a:schemeClr val="accent1"/>
        </a:buClr>
        <a:buSzPct val="110000"/>
        <a:buFont typeface="Arial" panose="020B0604020202020204" pitchFamily="34" charset="0"/>
        <a:buChar char="•"/>
        <a:defRPr sz="2640" kern="1200">
          <a:solidFill>
            <a:schemeClr val="tx1"/>
          </a:solidFill>
          <a:latin typeface="+mn-lt"/>
          <a:ea typeface="Open Sans" panose="020B0606030504020204" pitchFamily="34" charset="0"/>
          <a:cs typeface="Open Sans" panose="020B0606030504020204" pitchFamily="34" charset="0"/>
        </a:defRPr>
      </a:lvl2pPr>
      <a:lvl3pPr marL="1481328" indent="-274320" algn="l" defTabSz="1097280" rtl="0" eaLnBrk="1" latinLnBrk="0" hangingPunct="1">
        <a:lnSpc>
          <a:spcPct val="90000"/>
        </a:lnSpc>
        <a:spcBef>
          <a:spcPts val="600"/>
        </a:spcBef>
        <a:spcAft>
          <a:spcPts val="600"/>
        </a:spcAft>
        <a:buClr>
          <a:schemeClr val="accent1"/>
        </a:buClr>
        <a:buSzPct val="110000"/>
        <a:buFont typeface="Arial" panose="020B0604020202020204" pitchFamily="34" charset="0"/>
        <a:buChar char="•"/>
        <a:defRPr sz="2400" kern="1200">
          <a:solidFill>
            <a:schemeClr val="tx1"/>
          </a:solidFill>
          <a:latin typeface="+mn-lt"/>
          <a:ea typeface="Open Sans" panose="020B0606030504020204" pitchFamily="34" charset="0"/>
          <a:cs typeface="Open Sans" panose="020B0606030504020204" pitchFamily="34" charset="0"/>
        </a:defRPr>
      </a:lvl3pPr>
      <a:lvl4pPr marL="1920240" indent="-274320" algn="l" defTabSz="1097280" rtl="0" eaLnBrk="1" latinLnBrk="0" hangingPunct="1">
        <a:lnSpc>
          <a:spcPct val="90000"/>
        </a:lnSpc>
        <a:spcBef>
          <a:spcPts val="600"/>
        </a:spcBef>
        <a:spcAft>
          <a:spcPts val="600"/>
        </a:spcAft>
        <a:buClr>
          <a:schemeClr val="accent1"/>
        </a:buClr>
        <a:buSzPct val="110000"/>
        <a:buFont typeface="Arial" panose="020B0604020202020204" pitchFamily="34" charset="0"/>
        <a:buChar char="•"/>
        <a:defRPr sz="2160" kern="1200">
          <a:solidFill>
            <a:schemeClr val="tx1"/>
          </a:solidFill>
          <a:latin typeface="+mn-lt"/>
          <a:ea typeface="Open Sans" panose="020B0606030504020204" pitchFamily="34" charset="0"/>
          <a:cs typeface="Open Sans" panose="020B0606030504020204" pitchFamily="34" charset="0"/>
        </a:defRPr>
      </a:lvl4pPr>
      <a:lvl5pPr marL="2468880" indent="-274320" algn="l" defTabSz="1097280" rtl="0" eaLnBrk="1" latinLnBrk="0" hangingPunct="1">
        <a:lnSpc>
          <a:spcPct val="90000"/>
        </a:lnSpc>
        <a:spcBef>
          <a:spcPts val="600"/>
        </a:spcBef>
        <a:spcAft>
          <a:spcPts val="600"/>
        </a:spcAft>
        <a:buClr>
          <a:schemeClr val="accent1"/>
        </a:buClr>
        <a:buSzPct val="110000"/>
        <a:buFont typeface="Arial" panose="020B0604020202020204" pitchFamily="34" charset="0"/>
        <a:buChar char="•"/>
        <a:defRPr sz="2160" kern="1200">
          <a:solidFill>
            <a:schemeClr val="tx1"/>
          </a:solidFill>
          <a:latin typeface="+mn-lt"/>
          <a:ea typeface="Open Sans" panose="020B0606030504020204" pitchFamily="34" charset="0"/>
          <a:cs typeface="Open Sans" panose="020B0606030504020204" pitchFamily="34" charset="0"/>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8.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s://mathpractices.edc.org/index.html" TargetMode="External"/><Relationship Id="rId5" Type="http://schemas.openxmlformats.org/officeDocument/2006/relationships/image" Target="../media/image17.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https://mathpractices.edc.org/pdf/Adding_Fractions_with_Unlike_Denominators.pdf" TargetMode="External"/><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hyperlink" Target="https://mathpractices.edc.org/pdf/Finding_Triangle_Vertices.pdf" TargetMode="External"/><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hyperlink" Target="https://mathpractices.edc.org/pdf/Interpreting_Statistical_Measures-Class_Scores.pdf" TargetMode="External"/><Relationship Id="rId2" Type="http://schemas.openxmlformats.org/officeDocument/2006/relationships/notesSlide" Target="../notesSlides/notesSlide23.xml"/><Relationship Id="rId1" Type="http://schemas.openxmlformats.org/officeDocument/2006/relationships/slideLayout" Target="../slideLayouts/slideLayout22.xml"/><Relationship Id="rId5" Type="http://schemas.openxmlformats.org/officeDocument/2006/relationships/image" Target="../media/image22.png"/><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7.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hyperlink" Target="https://mathpractices.edc.org/pdf/Adding_Fractions_with_Unlike_Denominators.pdf" TargetMode="External"/><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hyperlink" Target="https://mathpractices.edc.org/pdf/Finding_Triangle_Vertices.pdf" TargetMode="External"/><Relationship Id="rId2" Type="http://schemas.openxmlformats.org/officeDocument/2006/relationships/notesSlide" Target="../notesSlides/notesSlide27.xml"/><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hyperlink" Target="https://mathpractices.edc.org/pdf/Interpreting_Statistical_Measures-Class_Scores.pdf" TargetMode="External"/><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7.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26.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7.png"/><Relationship Id="rId5" Type="http://schemas.openxmlformats.org/officeDocument/2006/relationships/image" Target="../media/image2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2.xml"/><Relationship Id="rId7" Type="http://schemas.openxmlformats.org/officeDocument/2006/relationships/image" Target="../media/image28.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image" Target="../media/image2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education.ohio.gov/getattachment/Topics/Learning-in-Ohio/Mathematics/Model-Curricula-in-Mathematics/Standards-for-Mathematical-Practice/Standards-for-Mathematical-Practice.pdf.aspx" TargetMode="External"/><Relationship Id="rId7" Type="http://schemas.openxmlformats.org/officeDocument/2006/relationships/hyperlink" Target="https://education.ohio.gov/getattachment/Topics/Learning-in-Ohio/Mathematics/Model-Curricula-in-Mathematics/Standards-for-Mathematical-Practice/standards_for_mathematical_practice_in_grades_6-8.pdf.aspx" TargetMode="External"/><Relationship Id="rId2" Type="http://schemas.openxmlformats.org/officeDocument/2006/relationships/notesSlide" Target="../notesSlides/notesSlide35.xml"/><Relationship Id="rId1" Type="http://schemas.openxmlformats.org/officeDocument/2006/relationships/slideLayout" Target="../slideLayouts/slideLayout43.xml"/><Relationship Id="rId6" Type="http://schemas.openxmlformats.org/officeDocument/2006/relationships/image" Target="../media/image30.png"/><Relationship Id="rId5" Type="http://schemas.openxmlformats.org/officeDocument/2006/relationships/hyperlink" Target="https://education.ohio.gov/getattachment/Topics/Learning-in-Ohio/Mathematics/Model-Curricula-in-Mathematics/Standards-for-Mathematical-Practice/ohio_standards_for_math_practice_-in_kindergarten-grade_5.pdf.aspx" TargetMode="External"/><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hyperlink" Target="https://education.ohio.gov/getattachment/Topics/Learning-in-Ohio/Mathematics/Model-Curricula-in-Mathematics/Standards-for-Mathematical-Practice/ohio_standards_for_mathematical_practices_in_high_school.pdf.asp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hyperlink" Target="mailto:Mathematics@education.ohio.gov" TargetMode="External"/><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4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14.png"/><Relationship Id="rId4" Type="http://schemas.openxmlformats.org/officeDocument/2006/relationships/hyperlink" Target="https://education.ohio.gov/getattachment/Topics/Learning-in-Ohio/Mathematics/Ohios-Plan-for-K-12-Mathematics.pdf.aspx?lang=en-US" TargetMode="Externa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787D6-217B-ED09-752D-FAD44ABEEF32}"/>
              </a:ext>
            </a:extLst>
          </p:cNvPr>
          <p:cNvSpPr>
            <a:spLocks noGrp="1"/>
          </p:cNvSpPr>
          <p:nvPr>
            <p:ph type="title" idx="4294967295"/>
          </p:nvPr>
        </p:nvSpPr>
        <p:spPr>
          <a:xfrm>
            <a:off x="1006475" y="-1590675"/>
            <a:ext cx="12617450" cy="1590675"/>
          </a:xfrm>
          <a:prstGeom prst="rect">
            <a:avLst/>
          </a:prstGeom>
        </p:spPr>
        <p:txBody>
          <a:bodyPr anchor="b"/>
          <a:lstStyle/>
          <a:p>
            <a:r>
              <a:rPr lang="en-US" dirty="0"/>
              <a:t>Ohio Department of Education and Workforce</a:t>
            </a:r>
          </a:p>
        </p:txBody>
      </p:sp>
    </p:spTree>
    <p:extLst>
      <p:ext uri="{BB962C8B-B14F-4D97-AF65-F5344CB8AC3E}">
        <p14:creationId xmlns:p14="http://schemas.microsoft.com/office/powerpoint/2010/main" val="352481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2451D-7E86-63B6-1EE4-D79ED79138BC}"/>
              </a:ext>
            </a:extLst>
          </p:cNvPr>
          <p:cNvSpPr>
            <a:spLocks noGrp="1"/>
          </p:cNvSpPr>
          <p:nvPr>
            <p:ph type="title"/>
          </p:nvPr>
        </p:nvSpPr>
        <p:spPr/>
        <p:txBody>
          <a:bodyPr>
            <a:normAutofit/>
          </a:bodyPr>
          <a:lstStyle/>
          <a:p>
            <a:r>
              <a:rPr lang="en-US" sz="5000" cap="none" dirty="0">
                <a:solidFill>
                  <a:srgbClr val="114E91"/>
                </a:solidFill>
              </a:rPr>
              <a:t>SECTION 2: OHIO’S MATHEMATICS VISION</a:t>
            </a:r>
          </a:p>
        </p:txBody>
      </p:sp>
      <p:sp>
        <p:nvSpPr>
          <p:cNvPr id="4" name="Slide Number Placeholder 3">
            <a:extLst>
              <a:ext uri="{FF2B5EF4-FFF2-40B4-BE49-F238E27FC236}">
                <a16:creationId xmlns:a16="http://schemas.microsoft.com/office/drawing/2014/main" id="{E0D03DFE-57F2-E75D-9BD4-24A3D949D484}"/>
              </a:ext>
            </a:extLst>
          </p:cNvPr>
          <p:cNvSpPr>
            <a:spLocks noGrp="1"/>
          </p:cNvSpPr>
          <p:nvPr>
            <p:ph type="sldNum" sz="quarter" idx="11"/>
          </p:nvPr>
        </p:nvSpPr>
        <p:spPr/>
        <p:txBody>
          <a:bodyPr/>
          <a:lstStyle/>
          <a:p>
            <a:pPr defTabSz="1097280">
              <a:buClrTx/>
            </a:pPr>
            <a:fld id="{383B7B7A-CDDA-7C44-B1B0-1F1E45567B3B}" type="slidenum">
              <a:rPr lang="en-US" kern="1200">
                <a:solidFill>
                  <a:srgbClr val="FFFFFF">
                    <a:lumMod val="95000"/>
                  </a:srgbClr>
                </a:solidFill>
              </a:rPr>
              <a:pPr defTabSz="1097280">
                <a:buClrTx/>
              </a:pPr>
              <a:t>10</a:t>
            </a:fld>
            <a:endParaRPr lang="en-US" kern="1200">
              <a:solidFill>
                <a:srgbClr val="FFFFFF">
                  <a:lumMod val="95000"/>
                </a:srgbClr>
              </a:solidFill>
            </a:endParaRPr>
          </a:p>
        </p:txBody>
      </p:sp>
      <p:graphicFrame>
        <p:nvGraphicFramePr>
          <p:cNvPr id="5" name="Content Placeholder 4" descr="Commitments for Ohio's Plan to Raise Literacy Achievement.">
            <a:extLst>
              <a:ext uri="{FF2B5EF4-FFF2-40B4-BE49-F238E27FC236}">
                <a16:creationId xmlns:a16="http://schemas.microsoft.com/office/drawing/2014/main" id="{30CBC7BD-5C0B-4EEE-1A03-1C4AEA69731F}"/>
              </a:ext>
            </a:extLst>
          </p:cNvPr>
          <p:cNvGraphicFramePr>
            <a:graphicFrameLocks noGrp="1"/>
          </p:cNvGraphicFramePr>
          <p:nvPr>
            <p:ph idx="1"/>
          </p:nvPr>
        </p:nvGraphicFramePr>
        <p:xfrm>
          <a:off x="457199" y="1817370"/>
          <a:ext cx="13715999" cy="53244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8179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5166-1312-2789-D8CF-C81D707EB6B6}"/>
              </a:ext>
            </a:extLst>
          </p:cNvPr>
          <p:cNvSpPr>
            <a:spLocks noGrp="1"/>
          </p:cNvSpPr>
          <p:nvPr>
            <p:ph type="title"/>
          </p:nvPr>
        </p:nvSpPr>
        <p:spPr/>
        <p:txBody>
          <a:bodyPr>
            <a:normAutofit/>
          </a:bodyPr>
          <a:lstStyle/>
          <a:p>
            <a:r>
              <a:rPr lang="en-US" sz="5000" cap="none" dirty="0">
                <a:solidFill>
                  <a:srgbClr val="114E91"/>
                </a:solidFill>
                <a:latin typeface="Source Sans Pro SemiBold"/>
                <a:ea typeface="Source Sans Pro SemiBold"/>
              </a:rPr>
              <a:t>OHIO’S MATHEMATICS VISION</a:t>
            </a:r>
          </a:p>
        </p:txBody>
      </p:sp>
      <p:sp>
        <p:nvSpPr>
          <p:cNvPr id="3" name="Text Placeholder 2">
            <a:extLst>
              <a:ext uri="{FF2B5EF4-FFF2-40B4-BE49-F238E27FC236}">
                <a16:creationId xmlns:a16="http://schemas.microsoft.com/office/drawing/2014/main" id="{7A0A7FD3-20D7-EA8E-60FE-8856E4D229FE}"/>
              </a:ext>
            </a:extLst>
          </p:cNvPr>
          <p:cNvSpPr>
            <a:spLocks noGrp="1"/>
          </p:cNvSpPr>
          <p:nvPr>
            <p:ph type="body" idx="1"/>
          </p:nvPr>
        </p:nvSpPr>
        <p:spPr>
          <a:xfrm>
            <a:off x="457200" y="2676159"/>
            <a:ext cx="13716000" cy="4780057"/>
          </a:xfrm>
        </p:spPr>
        <p:txBody>
          <a:bodyPr>
            <a:normAutofit/>
          </a:bodyPr>
          <a:lstStyle/>
          <a:p>
            <a:r>
              <a:rPr lang="en-US" sz="3600" dirty="0"/>
              <a:t>Ohio’s vision is to empower students with the confidence and ability to apply mathematical concepts, procedures, and reasoning, enabling students to thrive in a variety of contexts, life experiences, and career pathways.</a:t>
            </a:r>
          </a:p>
        </p:txBody>
      </p:sp>
      <p:sp>
        <p:nvSpPr>
          <p:cNvPr id="4" name="Slide Number Placeholder 3">
            <a:extLst>
              <a:ext uri="{FF2B5EF4-FFF2-40B4-BE49-F238E27FC236}">
                <a16:creationId xmlns:a16="http://schemas.microsoft.com/office/drawing/2014/main" id="{0BBA2244-266E-FC98-2CD5-0DBE0EA31561}"/>
              </a:ext>
            </a:extLst>
          </p:cNvPr>
          <p:cNvSpPr>
            <a:spLocks noGrp="1"/>
          </p:cNvSpPr>
          <p:nvPr>
            <p:ph type="sldNum" sz="quarter" idx="11"/>
          </p:nvPr>
        </p:nvSpPr>
        <p:spPr/>
        <p:txBody>
          <a:bodyPr/>
          <a:lstStyle/>
          <a:p>
            <a:pPr defTabSz="1097280">
              <a:buClrTx/>
            </a:pPr>
            <a:fld id="{383B7B7A-CDDA-7C44-B1B0-1F1E45567B3B}" type="slidenum">
              <a:rPr lang="en-US" kern="1200">
                <a:solidFill>
                  <a:srgbClr val="FFFFFF">
                    <a:lumMod val="95000"/>
                  </a:srgbClr>
                </a:solidFill>
              </a:rPr>
              <a:pPr defTabSz="1097280">
                <a:buClrTx/>
              </a:pPr>
              <a:t>11</a:t>
            </a:fld>
            <a:endParaRPr lang="en-US" kern="1200">
              <a:solidFill>
                <a:srgbClr val="FFFFFF">
                  <a:lumMod val="95000"/>
                </a:srgbClr>
              </a:solidFill>
            </a:endParaRPr>
          </a:p>
        </p:txBody>
      </p:sp>
    </p:spTree>
    <p:extLst>
      <p:ext uri="{BB962C8B-B14F-4D97-AF65-F5344CB8AC3E}">
        <p14:creationId xmlns:p14="http://schemas.microsoft.com/office/powerpoint/2010/main" val="1219069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87C6F-59B4-D27C-5A09-0B409E2E3626}"/>
              </a:ext>
            </a:extLst>
          </p:cNvPr>
          <p:cNvSpPr>
            <a:spLocks noGrp="1"/>
          </p:cNvSpPr>
          <p:nvPr>
            <p:ph type="title"/>
          </p:nvPr>
        </p:nvSpPr>
        <p:spPr>
          <a:xfrm>
            <a:off x="0" y="438152"/>
            <a:ext cx="14630398" cy="725920"/>
          </a:xfrm>
          <a:solidFill>
            <a:schemeClr val="bg1"/>
          </a:solidFill>
        </p:spPr>
        <p:txBody>
          <a:bodyPr anchor="t">
            <a:noAutofit/>
          </a:bodyPr>
          <a:lstStyle/>
          <a:p>
            <a:pPr algn="ctr"/>
            <a:r>
              <a:rPr lang="en-US" sz="5000" cap="none" dirty="0">
                <a:solidFill>
                  <a:srgbClr val="114E91"/>
                </a:solidFill>
              </a:rPr>
              <a:t>A SHIFT TOWARD RIGOR</a:t>
            </a:r>
          </a:p>
        </p:txBody>
      </p:sp>
      <p:sp>
        <p:nvSpPr>
          <p:cNvPr id="12" name="Rectangle: Rounded Corners 11">
            <a:extLst>
              <a:ext uri="{FF2B5EF4-FFF2-40B4-BE49-F238E27FC236}">
                <a16:creationId xmlns:a16="http://schemas.microsoft.com/office/drawing/2014/main" id="{4CBDF108-DC8A-0DA8-9E32-FA94E466C31E}"/>
              </a:ext>
            </a:extLst>
          </p:cNvPr>
          <p:cNvSpPr/>
          <p:nvPr/>
        </p:nvSpPr>
        <p:spPr>
          <a:xfrm>
            <a:off x="4733808" y="1777497"/>
            <a:ext cx="5162782" cy="1090379"/>
          </a:xfrm>
          <a:prstGeom prst="roundRect">
            <a:avLst/>
          </a:prstGeom>
          <a:solidFill>
            <a:schemeClr val="bg1"/>
          </a:solidFill>
          <a:ln w="38100">
            <a:solidFill>
              <a:srgbClr val="0098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buClrTx/>
            </a:pPr>
            <a:r>
              <a:rPr lang="en-US" sz="3200" b="1" kern="1200" dirty="0">
                <a:solidFill>
                  <a:srgbClr val="C12637"/>
                </a:solidFill>
                <a:latin typeface="Source Sans Pro"/>
              </a:rPr>
              <a:t>Learning acceleration</a:t>
            </a:r>
          </a:p>
        </p:txBody>
      </p:sp>
      <p:sp>
        <p:nvSpPr>
          <p:cNvPr id="15" name="Rectangle: Rounded Corners 14">
            <a:extLst>
              <a:ext uri="{FF2B5EF4-FFF2-40B4-BE49-F238E27FC236}">
                <a16:creationId xmlns:a16="http://schemas.microsoft.com/office/drawing/2014/main" id="{730615D9-CE8E-8733-7596-9F31221BDB96}"/>
              </a:ext>
            </a:extLst>
          </p:cNvPr>
          <p:cNvSpPr/>
          <p:nvPr/>
        </p:nvSpPr>
        <p:spPr>
          <a:xfrm>
            <a:off x="4733808" y="3567225"/>
            <a:ext cx="5162782" cy="1146900"/>
          </a:xfrm>
          <a:prstGeom prst="roundRect">
            <a:avLst/>
          </a:prstGeom>
          <a:solidFill>
            <a:schemeClr val="bg1"/>
          </a:solidFill>
          <a:ln w="38100">
            <a:solidFill>
              <a:srgbClr val="0098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buClrTx/>
            </a:pPr>
            <a:r>
              <a:rPr lang="en-US" sz="3200" b="1" kern="1200" dirty="0">
                <a:solidFill>
                  <a:srgbClr val="C12637"/>
                </a:solidFill>
                <a:latin typeface="Source Sans Pro"/>
              </a:rPr>
              <a:t>Just-in-time interventions</a:t>
            </a:r>
          </a:p>
        </p:txBody>
      </p:sp>
      <p:sp>
        <p:nvSpPr>
          <p:cNvPr id="16" name="Rectangle: Rounded Corners 15">
            <a:extLst>
              <a:ext uri="{FF2B5EF4-FFF2-40B4-BE49-F238E27FC236}">
                <a16:creationId xmlns:a16="http://schemas.microsoft.com/office/drawing/2014/main" id="{74BCD81F-249F-92CB-AA2C-5A33414C68E4}"/>
              </a:ext>
            </a:extLst>
          </p:cNvPr>
          <p:cNvSpPr/>
          <p:nvPr/>
        </p:nvSpPr>
        <p:spPr>
          <a:xfrm>
            <a:off x="4733808" y="5356953"/>
            <a:ext cx="5162782" cy="1146900"/>
          </a:xfrm>
          <a:prstGeom prst="roundRect">
            <a:avLst/>
          </a:prstGeom>
          <a:solidFill>
            <a:schemeClr val="bg1"/>
          </a:solidFill>
          <a:ln w="38100">
            <a:solidFill>
              <a:srgbClr val="0098D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097280">
              <a:buClrTx/>
            </a:pPr>
            <a:r>
              <a:rPr lang="en-US" sz="3200" b="1" kern="1200" dirty="0">
                <a:solidFill>
                  <a:srgbClr val="C12637"/>
                </a:solidFill>
                <a:latin typeface="Source Sans Pro"/>
              </a:rPr>
              <a:t>Access</a:t>
            </a:r>
          </a:p>
        </p:txBody>
      </p:sp>
      <p:sp>
        <p:nvSpPr>
          <p:cNvPr id="4" name="Slide Number Placeholder 3">
            <a:extLst>
              <a:ext uri="{FF2B5EF4-FFF2-40B4-BE49-F238E27FC236}">
                <a16:creationId xmlns:a16="http://schemas.microsoft.com/office/drawing/2014/main" id="{38D986DE-E13B-55A3-AB82-22B713DE037C}"/>
              </a:ext>
              <a:ext uri="{C183D7F6-B498-43B3-948B-1728B52AA6E4}">
                <adec:decorative xmlns:adec="http://schemas.microsoft.com/office/drawing/2017/decorative" val="1"/>
              </a:ext>
            </a:extLst>
          </p:cNvPr>
          <p:cNvSpPr>
            <a:spLocks noGrp="1"/>
          </p:cNvSpPr>
          <p:nvPr>
            <p:ph type="sldNum" sz="quarter" idx="11"/>
          </p:nvPr>
        </p:nvSpPr>
        <p:spPr>
          <a:xfrm>
            <a:off x="10881360" y="7627621"/>
            <a:ext cx="3291840" cy="438150"/>
          </a:xfrm>
        </p:spPr>
        <p:txBody>
          <a:bodyPr anchor="ctr">
            <a:normAutofit/>
          </a:bodyPr>
          <a:lstStyle/>
          <a:p>
            <a:pPr defTabSz="1097280">
              <a:spcAft>
                <a:spcPts val="720"/>
              </a:spcAft>
              <a:buClrTx/>
            </a:pPr>
            <a:fld id="{383B7B7A-CDDA-7C44-B1B0-1F1E45567B3B}" type="slidenum">
              <a:rPr lang="en-US" kern="1200">
                <a:solidFill>
                  <a:srgbClr val="FFFFFF">
                    <a:lumMod val="95000"/>
                  </a:srgbClr>
                </a:solidFill>
              </a:rPr>
              <a:pPr defTabSz="1097280">
                <a:spcAft>
                  <a:spcPts val="720"/>
                </a:spcAft>
                <a:buClrTx/>
              </a:pPr>
              <a:t>12</a:t>
            </a:fld>
            <a:endParaRPr lang="en-US" kern="1200">
              <a:solidFill>
                <a:srgbClr val="FFFFFF">
                  <a:lumMod val="95000"/>
                </a:srgbClr>
              </a:solidFill>
            </a:endParaRPr>
          </a:p>
        </p:txBody>
      </p:sp>
    </p:spTree>
    <p:extLst>
      <p:ext uri="{BB962C8B-B14F-4D97-AF65-F5344CB8AC3E}">
        <p14:creationId xmlns:p14="http://schemas.microsoft.com/office/powerpoint/2010/main" val="1116624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86735-4D0D-E51F-F991-959E4760E0F4}"/>
              </a:ext>
            </a:extLst>
          </p:cNvPr>
          <p:cNvSpPr>
            <a:spLocks noGrp="1"/>
          </p:cNvSpPr>
          <p:nvPr>
            <p:ph type="title"/>
          </p:nvPr>
        </p:nvSpPr>
        <p:spPr>
          <a:solidFill>
            <a:schemeClr val="bg1"/>
          </a:solidFill>
          <a:ln w="76200">
            <a:solidFill>
              <a:schemeClr val="bg1"/>
            </a:solidFill>
          </a:ln>
        </p:spPr>
        <p:txBody>
          <a:bodyPr>
            <a:normAutofit/>
          </a:bodyPr>
          <a:lstStyle/>
          <a:p>
            <a:pPr algn="ctr">
              <a:lnSpc>
                <a:spcPct val="100000"/>
              </a:lnSpc>
            </a:pPr>
            <a:r>
              <a:rPr lang="en-US" sz="5000" cap="none" dirty="0">
                <a:solidFill>
                  <a:srgbClr val="114E91"/>
                </a:solidFill>
                <a:latin typeface="+mj-lt"/>
                <a:ea typeface="Source Sans Pro" panose="020B0503030403020204" pitchFamily="34" charset="0"/>
                <a:cs typeface="Arial" panose="020B0604020202020204" pitchFamily="34" charset="0"/>
              </a:rPr>
              <a:t>OHIO’S VISION FOR MATHEMATICS INSTRUCTION </a:t>
            </a:r>
            <a:endParaRPr lang="en-US" sz="5000" cap="none" dirty="0">
              <a:solidFill>
                <a:srgbClr val="114E91"/>
              </a:solidFill>
              <a:latin typeface="+mj-lt"/>
            </a:endParaRPr>
          </a:p>
        </p:txBody>
      </p:sp>
      <p:sp>
        <p:nvSpPr>
          <p:cNvPr id="3" name="Content Placeholder 2">
            <a:extLst>
              <a:ext uri="{FF2B5EF4-FFF2-40B4-BE49-F238E27FC236}">
                <a16:creationId xmlns:a16="http://schemas.microsoft.com/office/drawing/2014/main" id="{D2E3D5C7-D984-56AF-80C0-D4D3D87A04F9}"/>
              </a:ext>
            </a:extLst>
          </p:cNvPr>
          <p:cNvSpPr>
            <a:spLocks noGrp="1"/>
          </p:cNvSpPr>
          <p:nvPr>
            <p:ph sz="quarter" idx="13"/>
          </p:nvPr>
        </p:nvSpPr>
        <p:spPr>
          <a:xfrm>
            <a:off x="5080794" y="1617450"/>
            <a:ext cx="4904454" cy="1603948"/>
          </a:xfrm>
          <a:ln w="76200">
            <a:solidFill>
              <a:srgbClr val="0098D3"/>
            </a:solidFill>
          </a:ln>
        </p:spPr>
        <p:txBody>
          <a:bodyPr anchor="ctr">
            <a:normAutofit/>
          </a:bodyPr>
          <a:lstStyle/>
          <a:p>
            <a:pPr marL="25400" indent="0" algn="ctr">
              <a:lnSpc>
                <a:spcPct val="100000"/>
              </a:lnSpc>
              <a:spcAft>
                <a:spcPts val="0"/>
              </a:spcAft>
              <a:buNone/>
            </a:pPr>
            <a:r>
              <a:rPr lang="en-US" sz="3600" dirty="0">
                <a:cs typeface="Source Sans 3" panose="020B0604020202020204" charset="0"/>
              </a:rPr>
              <a:t>Recommended Instructional Focus</a:t>
            </a:r>
          </a:p>
        </p:txBody>
      </p:sp>
      <p:sp>
        <p:nvSpPr>
          <p:cNvPr id="5" name="Content Placeholder 4">
            <a:extLst>
              <a:ext uri="{FF2B5EF4-FFF2-40B4-BE49-F238E27FC236}">
                <a16:creationId xmlns:a16="http://schemas.microsoft.com/office/drawing/2014/main" id="{4036DAFE-80AC-DACC-EF72-C60B0A0FC22B}"/>
              </a:ext>
            </a:extLst>
          </p:cNvPr>
          <p:cNvSpPr>
            <a:spLocks noGrp="1"/>
          </p:cNvSpPr>
          <p:nvPr>
            <p:ph sz="quarter" idx="14"/>
          </p:nvPr>
        </p:nvSpPr>
        <p:spPr>
          <a:xfrm>
            <a:off x="5080794" y="3828254"/>
            <a:ext cx="4904454" cy="1603948"/>
          </a:xfrm>
          <a:ln w="76200">
            <a:solidFill>
              <a:srgbClr val="0098D3"/>
            </a:solidFill>
          </a:ln>
        </p:spPr>
        <p:txBody>
          <a:bodyPr anchor="ctr">
            <a:normAutofit/>
          </a:bodyPr>
          <a:lstStyle/>
          <a:p>
            <a:pPr marL="25400" indent="0" algn="ctr">
              <a:lnSpc>
                <a:spcPct val="100000"/>
              </a:lnSpc>
              <a:spcAft>
                <a:spcPts val="0"/>
              </a:spcAft>
              <a:buNone/>
            </a:pPr>
            <a:r>
              <a:rPr lang="en-US" sz="3600" dirty="0">
                <a:cs typeface="Source Sans 3" panose="020B0604020202020204" charset="0"/>
              </a:rPr>
              <a:t>Standards for Mathematical Practice</a:t>
            </a:r>
          </a:p>
        </p:txBody>
      </p:sp>
      <p:sp>
        <p:nvSpPr>
          <p:cNvPr id="6" name="Content Placeholder 5">
            <a:extLst>
              <a:ext uri="{FF2B5EF4-FFF2-40B4-BE49-F238E27FC236}">
                <a16:creationId xmlns:a16="http://schemas.microsoft.com/office/drawing/2014/main" id="{FC015DDA-8818-B2FF-7E5E-C5DC105BBBC4}"/>
              </a:ext>
            </a:extLst>
          </p:cNvPr>
          <p:cNvSpPr>
            <a:spLocks noGrp="1"/>
          </p:cNvSpPr>
          <p:nvPr>
            <p:ph sz="quarter" idx="15"/>
          </p:nvPr>
        </p:nvSpPr>
        <p:spPr>
          <a:xfrm>
            <a:off x="5080794" y="6045216"/>
            <a:ext cx="4904454" cy="1603948"/>
          </a:xfrm>
          <a:ln w="76200">
            <a:solidFill>
              <a:srgbClr val="0098D3"/>
            </a:solidFill>
          </a:ln>
        </p:spPr>
        <p:txBody>
          <a:bodyPr anchor="ctr"/>
          <a:lstStyle/>
          <a:p>
            <a:pPr marL="25400" indent="0" algn="ctr">
              <a:lnSpc>
                <a:spcPct val="100000"/>
              </a:lnSpc>
              <a:spcAft>
                <a:spcPts val="0"/>
              </a:spcAft>
              <a:buNone/>
            </a:pPr>
            <a:r>
              <a:rPr lang="en-US" sz="3600" dirty="0">
                <a:cs typeface="Source Sans 3" panose="020B0604020202020204" charset="0"/>
              </a:rPr>
              <a:t>Effective Mathematics Teaching Practices </a:t>
            </a:r>
          </a:p>
        </p:txBody>
      </p:sp>
      <p:sp>
        <p:nvSpPr>
          <p:cNvPr id="4" name="Slide Number Placeholder 3">
            <a:extLst>
              <a:ext uri="{FF2B5EF4-FFF2-40B4-BE49-F238E27FC236}">
                <a16:creationId xmlns:a16="http://schemas.microsoft.com/office/drawing/2014/main" id="{182D5FEF-406D-B5B7-13CA-4161C803C500}"/>
              </a:ext>
            </a:extLst>
          </p:cNvPr>
          <p:cNvSpPr>
            <a:spLocks noGrp="1"/>
          </p:cNvSpPr>
          <p:nvPr>
            <p:ph type="sldNum" idx="12"/>
          </p:nvPr>
        </p:nvSpPr>
        <p:spPr/>
        <p:txBody>
          <a:bodyPr/>
          <a:lstStyle/>
          <a:p>
            <a:pPr defTabSz="1097280">
              <a:buClrTx/>
            </a:pPr>
            <a:fld id="{383B7B7A-CDDA-7C44-B1B0-1F1E45567B3B}" type="slidenum">
              <a:rPr lang="en-US" kern="1200">
                <a:solidFill>
                  <a:srgbClr val="FFFFFF">
                    <a:lumMod val="95000"/>
                  </a:srgbClr>
                </a:solidFill>
              </a:rPr>
              <a:pPr defTabSz="1097280">
                <a:buClrTx/>
              </a:pPr>
              <a:t>13</a:t>
            </a:fld>
            <a:endParaRPr lang="en-US" kern="1200">
              <a:solidFill>
                <a:srgbClr val="FFFFFF">
                  <a:lumMod val="95000"/>
                </a:srgbClr>
              </a:solidFill>
            </a:endParaRPr>
          </a:p>
        </p:txBody>
      </p:sp>
    </p:spTree>
    <p:extLst>
      <p:ext uri="{BB962C8B-B14F-4D97-AF65-F5344CB8AC3E}">
        <p14:creationId xmlns:p14="http://schemas.microsoft.com/office/powerpoint/2010/main" val="3528154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71B70-92AE-459C-AA99-BF17F1603E63}"/>
              </a:ext>
            </a:extLst>
          </p:cNvPr>
          <p:cNvSpPr>
            <a:spLocks noGrp="1"/>
          </p:cNvSpPr>
          <p:nvPr>
            <p:ph type="title"/>
          </p:nvPr>
        </p:nvSpPr>
        <p:spPr>
          <a:xfrm>
            <a:off x="457200" y="551793"/>
            <a:ext cx="13857890" cy="1734207"/>
          </a:xfrm>
        </p:spPr>
        <p:txBody>
          <a:bodyPr>
            <a:normAutofit/>
          </a:bodyPr>
          <a:lstStyle/>
          <a:p>
            <a:pPr algn="ctr"/>
            <a:r>
              <a:rPr lang="en-US" sz="5000" cap="none" dirty="0">
                <a:solidFill>
                  <a:srgbClr val="114E91"/>
                </a:solidFill>
              </a:rPr>
              <a:t>STANDARDS FOR MATHEMATICAL PRACTICE</a:t>
            </a:r>
            <a:br>
              <a:rPr lang="en-US" dirty="0"/>
            </a:br>
            <a:r>
              <a:rPr lang="en-US" sz="3600" i="1" dirty="0">
                <a:solidFill>
                  <a:srgbClr val="C12637"/>
                </a:solidFill>
                <a:latin typeface="Source Sans Pro" panose="020B0503030403020204" pitchFamily="34" charset="0"/>
                <a:ea typeface="Source Sans Pro" panose="020B0503030403020204" pitchFamily="34" charset="0"/>
                <a:cs typeface="Source Sans Pro" panose="020B0503030403020204" pitchFamily="34" charset="0"/>
              </a:rPr>
              <a:t>(What Students Must Do)</a:t>
            </a:r>
            <a:endParaRPr lang="en-US" sz="3600" dirty="0">
              <a:solidFill>
                <a:srgbClr val="C12637"/>
              </a:solidFill>
            </a:endParaRPr>
          </a:p>
        </p:txBody>
      </p:sp>
      <p:sp>
        <p:nvSpPr>
          <p:cNvPr id="3" name="Content Placeholder 2">
            <a:extLst>
              <a:ext uri="{FF2B5EF4-FFF2-40B4-BE49-F238E27FC236}">
                <a16:creationId xmlns:a16="http://schemas.microsoft.com/office/drawing/2014/main" id="{90B82425-6B06-48CC-A9F9-B6489DC4F5DC}"/>
              </a:ext>
            </a:extLst>
          </p:cNvPr>
          <p:cNvSpPr>
            <a:spLocks noGrp="1"/>
          </p:cNvSpPr>
          <p:nvPr>
            <p:ph type="body" sz="quarter" idx="12"/>
          </p:nvPr>
        </p:nvSpPr>
        <p:spPr>
          <a:xfrm>
            <a:off x="1277162" y="2072431"/>
            <a:ext cx="12896038" cy="5352427"/>
          </a:xfrm>
        </p:spPr>
        <p:txBody>
          <a:bodyPr>
            <a:normAutofit/>
          </a:bodyPr>
          <a:lstStyle/>
          <a:p>
            <a:pPr marL="617195" indent="-617195">
              <a:buFont typeface="+mj-lt"/>
              <a:buAutoNum type="arabicPeriod"/>
            </a:pPr>
            <a:r>
              <a:rPr lang="en-US" sz="3200" dirty="0"/>
              <a:t>Make sense of problems and persevere in solving them. </a:t>
            </a:r>
          </a:p>
          <a:p>
            <a:pPr marL="617195" indent="-617195">
              <a:buFont typeface="+mj-lt"/>
              <a:buAutoNum type="arabicPeriod"/>
            </a:pPr>
            <a:r>
              <a:rPr lang="en-US" sz="3200" dirty="0"/>
              <a:t>Reason abstractly and quantitatively. </a:t>
            </a:r>
          </a:p>
          <a:p>
            <a:pPr marL="617195" indent="-617195">
              <a:buFont typeface="+mj-lt"/>
              <a:buAutoNum type="arabicPeriod"/>
            </a:pPr>
            <a:r>
              <a:rPr lang="en-US" sz="3200" dirty="0"/>
              <a:t>Construct viable arguments and critique the reasoning of others. </a:t>
            </a:r>
          </a:p>
          <a:p>
            <a:pPr marL="617195" indent="-617195">
              <a:buFont typeface="+mj-lt"/>
              <a:buAutoNum type="arabicPeriod"/>
            </a:pPr>
            <a:r>
              <a:rPr lang="en-US" sz="3200" dirty="0"/>
              <a:t>Model with mathematics. </a:t>
            </a:r>
          </a:p>
          <a:p>
            <a:pPr marL="617195" indent="-617195">
              <a:buFont typeface="+mj-lt"/>
              <a:buAutoNum type="arabicPeriod"/>
            </a:pPr>
            <a:r>
              <a:rPr lang="en-US" sz="3200" dirty="0"/>
              <a:t>Use appropriate tools strategically. </a:t>
            </a:r>
          </a:p>
          <a:p>
            <a:pPr marL="617195" indent="-617195">
              <a:buFont typeface="+mj-lt"/>
              <a:buAutoNum type="arabicPeriod"/>
            </a:pPr>
            <a:r>
              <a:rPr lang="en-US" sz="3200" dirty="0"/>
              <a:t>Attend to precision. </a:t>
            </a:r>
          </a:p>
          <a:p>
            <a:pPr marL="617195" indent="-617195">
              <a:buFont typeface="+mj-lt"/>
              <a:buAutoNum type="arabicPeriod"/>
            </a:pPr>
            <a:r>
              <a:rPr lang="en-US" sz="3200" dirty="0"/>
              <a:t>Look for and make use of structure. </a:t>
            </a:r>
          </a:p>
          <a:p>
            <a:pPr marL="617195" indent="-617195">
              <a:buFont typeface="+mj-lt"/>
              <a:buAutoNum type="arabicPeriod"/>
            </a:pPr>
            <a:r>
              <a:rPr lang="en-US" sz="3200" dirty="0"/>
              <a:t>Look for and express regularity in repeated reasoning.</a:t>
            </a:r>
          </a:p>
        </p:txBody>
      </p:sp>
      <p:pic>
        <p:nvPicPr>
          <p:cNvPr id="5" name="Picture 4" descr="QR code for standards for mathematical practices">
            <a:extLst>
              <a:ext uri="{FF2B5EF4-FFF2-40B4-BE49-F238E27FC236}">
                <a16:creationId xmlns:a16="http://schemas.microsoft.com/office/drawing/2014/main" id="{D876067F-7B10-0E0E-2EE4-B905B7F5CCF9}"/>
              </a:ext>
            </a:extLst>
          </p:cNvPr>
          <p:cNvPicPr>
            <a:picLocks noChangeAspect="1"/>
          </p:cNvPicPr>
          <p:nvPr/>
        </p:nvPicPr>
        <p:blipFill>
          <a:blip r:embed="rId3"/>
          <a:stretch>
            <a:fillRect/>
          </a:stretch>
        </p:blipFill>
        <p:spPr>
          <a:xfrm>
            <a:off x="12306185" y="4440263"/>
            <a:ext cx="1867015" cy="1867015"/>
          </a:xfrm>
          <a:prstGeom prst="rect">
            <a:avLst/>
          </a:prstGeom>
          <a:ln w="57150">
            <a:solidFill>
              <a:srgbClr val="0098D3"/>
            </a:solidFill>
          </a:ln>
        </p:spPr>
      </p:pic>
    </p:spTree>
    <p:extLst>
      <p:ext uri="{BB962C8B-B14F-4D97-AF65-F5344CB8AC3E}">
        <p14:creationId xmlns:p14="http://schemas.microsoft.com/office/powerpoint/2010/main" val="407663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ouping the practice standards">
            <a:extLst>
              <a:ext uri="{FF2B5EF4-FFF2-40B4-BE49-F238E27FC236}">
                <a16:creationId xmlns:a16="http://schemas.microsoft.com/office/drawing/2014/main" id="{75B371B2-57F3-40B5-8024-F3DC8A961436}"/>
              </a:ext>
            </a:extLst>
          </p:cNvPr>
          <p:cNvPicPr>
            <a:picLocks noGrp="1" noChangeAspect="1"/>
          </p:cNvPicPr>
          <p:nvPr>
            <p:ph type="pic" sz="quarter" idx="12"/>
          </p:nvPr>
        </p:nvPicPr>
        <p:blipFill>
          <a:blip r:embed="rId5"/>
          <a:srcRect l="5557" t="4479" r="6604" b="10183"/>
          <a:stretch>
            <a:fillRect/>
          </a:stretch>
        </p:blipFill>
        <p:spPr>
          <a:xfrm>
            <a:off x="3970953" y="1681267"/>
            <a:ext cx="6110003" cy="4405747"/>
          </a:xfrm>
          <a:prstGeom prst="rect">
            <a:avLst/>
          </a:prstGeom>
          <a:ln w="38100" cap="sq">
            <a:solidFill>
              <a:srgbClr val="FF9900"/>
            </a:solidFill>
            <a:prstDash val="solid"/>
            <a:miter lim="800000"/>
          </a:ln>
          <a:effectLst>
            <a:outerShdw blurRad="50800" dist="38100" dir="2700000" algn="tl" rotWithShape="0">
              <a:srgbClr val="000000">
                <a:alpha val="43000"/>
              </a:srgbClr>
            </a:outerShdw>
          </a:effectLst>
        </p:spPr>
      </p:pic>
      <p:sp>
        <p:nvSpPr>
          <p:cNvPr id="2" name="Title 1">
            <a:extLst>
              <a:ext uri="{FF2B5EF4-FFF2-40B4-BE49-F238E27FC236}">
                <a16:creationId xmlns:a16="http://schemas.microsoft.com/office/drawing/2014/main" id="{7EFA9478-E0AB-4F36-B855-A516CF180970}"/>
              </a:ext>
            </a:extLst>
          </p:cNvPr>
          <p:cNvSpPr>
            <a:spLocks noGrp="1"/>
          </p:cNvSpPr>
          <p:nvPr>
            <p:ph type="title"/>
          </p:nvPr>
        </p:nvSpPr>
        <p:spPr>
          <a:xfrm>
            <a:off x="321766" y="191725"/>
            <a:ext cx="13993323" cy="1414430"/>
          </a:xfrm>
        </p:spPr>
        <p:txBody>
          <a:bodyPr>
            <a:noAutofit/>
          </a:bodyPr>
          <a:lstStyle/>
          <a:p>
            <a:r>
              <a:rPr lang="en-US" sz="5000" cap="none" dirty="0">
                <a:solidFill>
                  <a:srgbClr val="114E91"/>
                </a:solidFill>
              </a:rPr>
              <a:t>STANDARDS FOR MATHEMATICAL PRACTICE GROUPINGS</a:t>
            </a:r>
          </a:p>
        </p:txBody>
      </p:sp>
      <p:sp>
        <p:nvSpPr>
          <p:cNvPr id="4" name="Slide Number Placeholder 3">
            <a:extLst>
              <a:ext uri="{FF2B5EF4-FFF2-40B4-BE49-F238E27FC236}">
                <a16:creationId xmlns:a16="http://schemas.microsoft.com/office/drawing/2014/main" id="{B9FD1293-1360-4A61-A18F-0A089FC20B7B}"/>
              </a:ext>
            </a:extLst>
          </p:cNvPr>
          <p:cNvSpPr>
            <a:spLocks noGrp="1"/>
          </p:cNvSpPr>
          <p:nvPr>
            <p:ph type="sldNum" sz="quarter" idx="15"/>
          </p:nvPr>
        </p:nvSpPr>
        <p:spPr>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79463015-ABDD-44E9-850F-7B4794200E02}" type="slidenum">
              <a:rPr lang="en-US" smtClean="0"/>
              <a:pPr/>
              <a:t>15</a:t>
            </a:fld>
            <a:endParaRPr lang="en-US"/>
          </a:p>
        </p:txBody>
      </p:sp>
      <p:pic>
        <p:nvPicPr>
          <p:cNvPr id="3" name="Audio 2" descr="speaker">
            <a:hlinkClick r:id="" action="ppaction://media"/>
            <a:extLst>
              <a:ext uri="{FF2B5EF4-FFF2-40B4-BE49-F238E27FC236}">
                <a16:creationId xmlns:a16="http://schemas.microsoft.com/office/drawing/2014/main" id="{2E0E2AC1-F9D8-6092-334F-AABBD9649D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90638" y="7589838"/>
            <a:ext cx="487362" cy="487362"/>
          </a:xfrm>
          <a:prstGeom prst="rect">
            <a:avLst/>
          </a:prstGeom>
        </p:spPr>
      </p:pic>
      <p:pic>
        <p:nvPicPr>
          <p:cNvPr id="1028" name="Picture 4" descr="The Standards for Mathematical Practice (SMPs) | SFUSD">
            <a:extLst>
              <a:ext uri="{FF2B5EF4-FFF2-40B4-BE49-F238E27FC236}">
                <a16:creationId xmlns:a16="http://schemas.microsoft.com/office/drawing/2014/main" id="{A1FC09EA-6369-01EF-FDCB-D923399D1246}"/>
              </a:ext>
            </a:extLst>
          </p:cNvPr>
          <p:cNvPicPr>
            <a:picLocks noGrp="1" noChangeAspect="1" noChangeArrowheads="1"/>
          </p:cNvPicPr>
          <p:nvPr>
            <p:ph type="pic" sz="quarter" idx="13"/>
          </p:nvPr>
        </p:nvPicPr>
        <p:blipFill rotWithShape="1">
          <a:blip r:embed="rId7">
            <a:extLst>
              <a:ext uri="{28A0092B-C50C-407E-A947-70E740481C1C}">
                <a14:useLocalDpi xmlns:a14="http://schemas.microsoft.com/office/drawing/2010/main" val="0"/>
              </a:ext>
            </a:extLst>
          </a:blip>
          <a:srcRect l="10875" r="14548"/>
          <a:stretch>
            <a:fillRect/>
          </a:stretch>
        </p:blipFill>
        <p:spPr bwMode="auto">
          <a:xfrm>
            <a:off x="10284669" y="1681267"/>
            <a:ext cx="4193331" cy="3722505"/>
          </a:xfrm>
          <a:prstGeom prst="rect">
            <a:avLst/>
          </a:prstGeom>
          <a:noFill/>
          <a:ln w="38100">
            <a:solidFill>
              <a:srgbClr val="006600"/>
            </a:solidFill>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81582AB-5B55-452B-D5E9-B4E7C3B6AD32}"/>
              </a:ext>
            </a:extLst>
          </p:cNvPr>
          <p:cNvSpPr txBox="1"/>
          <p:nvPr/>
        </p:nvSpPr>
        <p:spPr>
          <a:xfrm>
            <a:off x="321767" y="1649116"/>
            <a:ext cx="3513753" cy="5324535"/>
          </a:xfrm>
          <a:prstGeom prst="rect">
            <a:avLst/>
          </a:prstGeom>
          <a:noFill/>
          <a:ln w="38100">
            <a:solidFill>
              <a:srgbClr val="0098D3"/>
            </a:solidFill>
          </a:ln>
        </p:spPr>
        <p:txBody>
          <a:bodyPr wrap="square">
            <a:spAutoFit/>
          </a:bodyPr>
          <a:lstStyle/>
          <a:p>
            <a:pPr marL="617195" indent="-617195">
              <a:buFont typeface="+mj-lt"/>
              <a:buAutoNum type="arabicPeriod"/>
            </a:pPr>
            <a:r>
              <a:rPr lang="en-US" sz="2000" dirty="0">
                <a:latin typeface="+mn-lt"/>
              </a:rPr>
              <a:t>Make sense of problems and persevere in solving them. </a:t>
            </a:r>
          </a:p>
          <a:p>
            <a:pPr marL="617195" indent="-617195">
              <a:buFont typeface="+mj-lt"/>
              <a:buAutoNum type="arabicPeriod"/>
            </a:pPr>
            <a:r>
              <a:rPr lang="en-US" sz="2000" dirty="0">
                <a:latin typeface="+mn-lt"/>
              </a:rPr>
              <a:t>Reason abstractly and quantitatively. </a:t>
            </a:r>
          </a:p>
          <a:p>
            <a:pPr marL="617195" indent="-617195">
              <a:buFont typeface="+mj-lt"/>
              <a:buAutoNum type="arabicPeriod"/>
            </a:pPr>
            <a:r>
              <a:rPr lang="en-US" sz="2000" dirty="0">
                <a:latin typeface="+mn-lt"/>
              </a:rPr>
              <a:t>Construct viable arguments and critique the reasoning of others. </a:t>
            </a:r>
          </a:p>
          <a:p>
            <a:pPr marL="617195" indent="-617195">
              <a:buFont typeface="+mj-lt"/>
              <a:buAutoNum type="arabicPeriod"/>
            </a:pPr>
            <a:r>
              <a:rPr lang="en-US" sz="2000" dirty="0">
                <a:latin typeface="+mn-lt"/>
              </a:rPr>
              <a:t>Model with mathematics. </a:t>
            </a:r>
          </a:p>
          <a:p>
            <a:pPr marL="617195" indent="-617195">
              <a:buFont typeface="+mj-lt"/>
              <a:buAutoNum type="arabicPeriod"/>
            </a:pPr>
            <a:r>
              <a:rPr lang="en-US" sz="2000" dirty="0">
                <a:latin typeface="+mn-lt"/>
              </a:rPr>
              <a:t>Use appropriate tools strategically. </a:t>
            </a:r>
          </a:p>
          <a:p>
            <a:pPr marL="617195" indent="-617195">
              <a:buFont typeface="+mj-lt"/>
              <a:buAutoNum type="arabicPeriod"/>
            </a:pPr>
            <a:r>
              <a:rPr lang="en-US" sz="2000" dirty="0">
                <a:latin typeface="+mn-lt"/>
              </a:rPr>
              <a:t>Attend to precision. </a:t>
            </a:r>
          </a:p>
          <a:p>
            <a:pPr marL="617195" indent="-617195">
              <a:buFont typeface="+mj-lt"/>
              <a:buAutoNum type="arabicPeriod"/>
            </a:pPr>
            <a:r>
              <a:rPr lang="en-US" sz="2000" dirty="0">
                <a:latin typeface="+mn-lt"/>
              </a:rPr>
              <a:t>Look for and make use of structure. </a:t>
            </a:r>
          </a:p>
          <a:p>
            <a:pPr marL="617195" indent="-617195">
              <a:buFont typeface="+mj-lt"/>
              <a:buAutoNum type="arabicPeriod"/>
            </a:pPr>
            <a:r>
              <a:rPr lang="en-US" sz="2000" dirty="0">
                <a:latin typeface="+mn-lt"/>
              </a:rPr>
              <a:t>Look for and express regularity in repeated reasoning.</a:t>
            </a:r>
          </a:p>
        </p:txBody>
      </p:sp>
      <p:sp>
        <p:nvSpPr>
          <p:cNvPr id="10" name="TextBox 9">
            <a:extLst>
              <a:ext uri="{FF2B5EF4-FFF2-40B4-BE49-F238E27FC236}">
                <a16:creationId xmlns:a16="http://schemas.microsoft.com/office/drawing/2014/main" id="{C5BF4011-F259-227E-055B-E6C170F37205}"/>
              </a:ext>
            </a:extLst>
          </p:cNvPr>
          <p:cNvSpPr txBox="1"/>
          <p:nvPr/>
        </p:nvSpPr>
        <p:spPr>
          <a:xfrm>
            <a:off x="8301170" y="6564099"/>
            <a:ext cx="4374305" cy="584775"/>
          </a:xfrm>
          <a:prstGeom prst="rect">
            <a:avLst/>
          </a:prstGeom>
          <a:noFill/>
          <a:ln w="38100">
            <a:solidFill>
              <a:srgbClr val="C12637"/>
            </a:solidFill>
          </a:ln>
        </p:spPr>
        <p:txBody>
          <a:bodyPr wrap="square" rtlCol="0">
            <a:spAutoFit/>
          </a:bodyPr>
          <a:lstStyle/>
          <a:p>
            <a:r>
              <a:rPr lang="en-US" sz="3200">
                <a:latin typeface="+mn-lt"/>
              </a:rPr>
              <a:t>There’s no wrong way! </a:t>
            </a:r>
          </a:p>
        </p:txBody>
      </p:sp>
    </p:spTree>
    <p:extLst>
      <p:ext uri="{BB962C8B-B14F-4D97-AF65-F5344CB8AC3E}">
        <p14:creationId xmlns:p14="http://schemas.microsoft.com/office/powerpoint/2010/main" val="2454849917"/>
      </p:ext>
    </p:extLst>
  </p:cSld>
  <p:clrMapOvr>
    <a:masterClrMapping/>
  </p:clrMapOvr>
  <mc:AlternateContent xmlns:mc="http://schemas.openxmlformats.org/markup-compatibility/2006" xmlns:p14="http://schemas.microsoft.com/office/powerpoint/2010/main">
    <mc:Choice Requires="p14">
      <p:transition spd="slow" p14:dur="2000" advTm="40993"/>
    </mc:Choice>
    <mc:Fallback xmlns="">
      <p:transition spd="slow" advTm="40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D8B15-AB46-56F3-4B8C-9132D8BF3699}"/>
              </a:ext>
            </a:extLst>
          </p:cNvPr>
          <p:cNvSpPr>
            <a:spLocks noGrp="1"/>
          </p:cNvSpPr>
          <p:nvPr>
            <p:ph type="title"/>
          </p:nvPr>
        </p:nvSpPr>
        <p:spPr>
          <a:xfrm>
            <a:off x="457200" y="791453"/>
            <a:ext cx="13303770" cy="1447249"/>
          </a:xfrm>
        </p:spPr>
        <p:txBody>
          <a:bodyPr>
            <a:noAutofit/>
          </a:bodyPr>
          <a:lstStyle/>
          <a:p>
            <a:pPr>
              <a:lnSpc>
                <a:spcPct val="100000"/>
              </a:lnSpc>
            </a:pPr>
            <a:r>
              <a:rPr lang="en-US" sz="5000" cap="none" dirty="0">
                <a:solidFill>
                  <a:srgbClr val="114E91"/>
                </a:solidFill>
              </a:rPr>
              <a:t>MP 1: Make Sense Of Problems And Persevere </a:t>
            </a:r>
            <a:br>
              <a:rPr lang="en-US" sz="5000" cap="none" dirty="0">
                <a:solidFill>
                  <a:srgbClr val="114E91"/>
                </a:solidFill>
              </a:rPr>
            </a:br>
            <a:r>
              <a:rPr lang="en-US" sz="5000" cap="none" dirty="0">
                <a:solidFill>
                  <a:srgbClr val="114E91"/>
                </a:solidFill>
              </a:rPr>
              <a:t>In Solving Them.</a:t>
            </a:r>
          </a:p>
        </p:txBody>
      </p:sp>
      <p:sp>
        <p:nvSpPr>
          <p:cNvPr id="7" name="Text Placeholder 6">
            <a:extLst>
              <a:ext uri="{FF2B5EF4-FFF2-40B4-BE49-F238E27FC236}">
                <a16:creationId xmlns:a16="http://schemas.microsoft.com/office/drawing/2014/main" id="{FB5CF385-2D97-1808-BCC0-75597105B26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3922B0-4577-4218-0FE4-15CB2F8E28F5}"/>
              </a:ext>
            </a:extLst>
          </p:cNvPr>
          <p:cNvSpPr>
            <a:spLocks noGrp="1"/>
          </p:cNvSpPr>
          <p:nvPr>
            <p:ph type="sldNum" sz="quarter" idx="11"/>
          </p:nvPr>
        </p:nvSpPr>
        <p:spPr/>
        <p:txBody>
          <a:bodyPr/>
          <a:lstStyle/>
          <a:p>
            <a:fld id="{383B7B7A-CDDA-7C44-B1B0-1F1E45567B3B}" type="slidenum">
              <a:rPr lang="en-US" smtClean="0"/>
              <a:pPr/>
              <a:t>16</a:t>
            </a:fld>
            <a:endParaRPr lang="en-US"/>
          </a:p>
        </p:txBody>
      </p:sp>
    </p:spTree>
    <p:extLst>
      <p:ext uri="{BB962C8B-B14F-4D97-AF65-F5344CB8AC3E}">
        <p14:creationId xmlns:p14="http://schemas.microsoft.com/office/powerpoint/2010/main" val="2364460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1C788228-78D1-445F-AAFD-DE2B46D14ED2}"/>
              </a:ext>
            </a:extLst>
          </p:cNvPr>
          <p:cNvSpPr/>
          <p:nvPr/>
        </p:nvSpPr>
        <p:spPr>
          <a:xfrm>
            <a:off x="2152154" y="1526535"/>
            <a:ext cx="3037398" cy="1272208"/>
          </a:xfrm>
          <a:prstGeom prst="ellipse">
            <a:avLst/>
          </a:prstGeom>
          <a:solidFill>
            <a:srgbClr val="FBE7BB"/>
          </a:solidFill>
          <a:ln>
            <a:solidFill>
              <a:srgbClr val="EBA70E"/>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cs typeface="Arial" panose="020B0604020202020204" pitchFamily="34" charset="0"/>
              </a:rPr>
              <a:t>Choose an Operation</a:t>
            </a:r>
          </a:p>
        </p:txBody>
      </p:sp>
      <p:sp>
        <p:nvSpPr>
          <p:cNvPr id="6" name="Oval 5">
            <a:extLst>
              <a:ext uri="{FF2B5EF4-FFF2-40B4-BE49-F238E27FC236}">
                <a16:creationId xmlns:a16="http://schemas.microsoft.com/office/drawing/2014/main" id="{55317F1B-3BF1-4B08-851B-9183053AD484}"/>
              </a:ext>
            </a:extLst>
          </p:cNvPr>
          <p:cNvSpPr/>
          <p:nvPr/>
        </p:nvSpPr>
        <p:spPr>
          <a:xfrm>
            <a:off x="5796501" y="2353644"/>
            <a:ext cx="3037398" cy="1272208"/>
          </a:xfrm>
          <a:prstGeom prst="ellipse">
            <a:avLst/>
          </a:prstGeom>
          <a:solidFill>
            <a:srgbClr val="B4D3F6"/>
          </a:solidFill>
          <a:ln>
            <a:solidFill>
              <a:srgbClr val="114E91"/>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a:solidFill>
                  <a:schemeClr val="tx1"/>
                </a:solidFill>
                <a:cs typeface="Arial" panose="020B0604020202020204" pitchFamily="34" charset="0"/>
              </a:rPr>
              <a:t>Draw a picture</a:t>
            </a:r>
          </a:p>
        </p:txBody>
      </p:sp>
      <p:sp>
        <p:nvSpPr>
          <p:cNvPr id="7" name="Oval 6">
            <a:extLst>
              <a:ext uri="{FF2B5EF4-FFF2-40B4-BE49-F238E27FC236}">
                <a16:creationId xmlns:a16="http://schemas.microsoft.com/office/drawing/2014/main" id="{7D1D3C54-B9E7-441A-AFEB-B049F783F996}"/>
              </a:ext>
            </a:extLst>
          </p:cNvPr>
          <p:cNvSpPr/>
          <p:nvPr/>
        </p:nvSpPr>
        <p:spPr>
          <a:xfrm>
            <a:off x="2152154" y="3328279"/>
            <a:ext cx="3037398" cy="1272208"/>
          </a:xfrm>
          <a:prstGeom prst="ellipse">
            <a:avLst/>
          </a:prstGeom>
          <a:solidFill>
            <a:srgbClr val="F3C3C8"/>
          </a:solidFill>
          <a:ln>
            <a:solidFill>
              <a:srgbClr val="C12736"/>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cs typeface="Arial" panose="020B0604020202020204" pitchFamily="34" charset="0"/>
              </a:rPr>
              <a:t>Make a table</a:t>
            </a:r>
          </a:p>
        </p:txBody>
      </p:sp>
      <p:sp>
        <p:nvSpPr>
          <p:cNvPr id="8" name="Oval 7">
            <a:extLst>
              <a:ext uri="{FF2B5EF4-FFF2-40B4-BE49-F238E27FC236}">
                <a16:creationId xmlns:a16="http://schemas.microsoft.com/office/drawing/2014/main" id="{A097B087-4797-4D84-A549-351A4E1FF784}"/>
              </a:ext>
            </a:extLst>
          </p:cNvPr>
          <p:cNvSpPr/>
          <p:nvPr/>
        </p:nvSpPr>
        <p:spPr>
          <a:xfrm>
            <a:off x="9570725" y="5399743"/>
            <a:ext cx="3037398" cy="1272208"/>
          </a:xfrm>
          <a:prstGeom prst="ellipse">
            <a:avLst/>
          </a:prstGeom>
          <a:solidFill>
            <a:srgbClr val="E2ECC2"/>
          </a:solidFill>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0">
                <a:solidFill>
                  <a:schemeClr val="tx1"/>
                </a:solidFill>
                <a:cs typeface="Arial" panose="020B0604020202020204" pitchFamily="34" charset="0"/>
              </a:rPr>
              <a:t>Guess and check</a:t>
            </a:r>
          </a:p>
        </p:txBody>
      </p:sp>
      <p:sp>
        <p:nvSpPr>
          <p:cNvPr id="9" name="Oval 8">
            <a:extLst>
              <a:ext uri="{FF2B5EF4-FFF2-40B4-BE49-F238E27FC236}">
                <a16:creationId xmlns:a16="http://schemas.microsoft.com/office/drawing/2014/main" id="{D8333D2C-6FF8-48DC-B183-E3DC971DD6B4}"/>
              </a:ext>
            </a:extLst>
          </p:cNvPr>
          <p:cNvSpPr/>
          <p:nvPr/>
        </p:nvSpPr>
        <p:spPr>
          <a:xfrm>
            <a:off x="9570725" y="1378283"/>
            <a:ext cx="3037398" cy="1272208"/>
          </a:xfrm>
          <a:prstGeom prst="ellipse">
            <a:avLst/>
          </a:prstGeom>
          <a:solidFill>
            <a:srgbClr val="F3C3C8"/>
          </a:solidFill>
          <a:ln>
            <a:solidFill>
              <a:srgbClr val="C12736"/>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solidFill>
                  <a:schemeClr val="tx1"/>
                </a:solidFill>
                <a:cs typeface="Arial" panose="020B0604020202020204" pitchFamily="34" charset="0"/>
              </a:rPr>
              <a:t>Find a pattern</a:t>
            </a:r>
          </a:p>
        </p:txBody>
      </p:sp>
      <p:sp>
        <p:nvSpPr>
          <p:cNvPr id="10" name="Oval 9">
            <a:extLst>
              <a:ext uri="{FF2B5EF4-FFF2-40B4-BE49-F238E27FC236}">
                <a16:creationId xmlns:a16="http://schemas.microsoft.com/office/drawing/2014/main" id="{18C3A6D3-D6D8-4C91-85BB-0416324C87E9}"/>
              </a:ext>
            </a:extLst>
          </p:cNvPr>
          <p:cNvSpPr/>
          <p:nvPr/>
        </p:nvSpPr>
        <p:spPr>
          <a:xfrm>
            <a:off x="5796501" y="4390553"/>
            <a:ext cx="3037398" cy="1272208"/>
          </a:xfrm>
          <a:prstGeom prst="ellipse">
            <a:avLst/>
          </a:prstGeom>
          <a:solidFill>
            <a:srgbClr val="E2ECC2"/>
          </a:solidFill>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a:solidFill>
                  <a:schemeClr val="tx1"/>
                </a:solidFill>
                <a:cs typeface="Arial" panose="020B0604020202020204" pitchFamily="34" charset="0"/>
              </a:rPr>
              <a:t>Make an organized list</a:t>
            </a:r>
          </a:p>
        </p:txBody>
      </p:sp>
      <p:sp>
        <p:nvSpPr>
          <p:cNvPr id="11" name="Oval 10">
            <a:extLst>
              <a:ext uri="{FF2B5EF4-FFF2-40B4-BE49-F238E27FC236}">
                <a16:creationId xmlns:a16="http://schemas.microsoft.com/office/drawing/2014/main" id="{339E5DB0-D17C-4D23-8491-20D1107E0633}"/>
              </a:ext>
            </a:extLst>
          </p:cNvPr>
          <p:cNvSpPr/>
          <p:nvPr/>
        </p:nvSpPr>
        <p:spPr>
          <a:xfrm>
            <a:off x="2152154" y="5408903"/>
            <a:ext cx="3037398" cy="1272208"/>
          </a:xfrm>
          <a:prstGeom prst="ellipse">
            <a:avLst/>
          </a:prstGeom>
          <a:solidFill>
            <a:srgbClr val="B4D3F6"/>
          </a:solidFill>
          <a:ln>
            <a:solidFill>
              <a:srgbClr val="114E91"/>
            </a:solid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solidFill>
                  <a:schemeClr val="tx1"/>
                </a:solidFill>
                <a:cs typeface="Arial" panose="020B0604020202020204" pitchFamily="34" charset="0"/>
              </a:rPr>
              <a:t>Work backward</a:t>
            </a:r>
          </a:p>
        </p:txBody>
      </p:sp>
      <p:sp>
        <p:nvSpPr>
          <p:cNvPr id="13" name="Title 1">
            <a:extLst>
              <a:ext uri="{FF2B5EF4-FFF2-40B4-BE49-F238E27FC236}">
                <a16:creationId xmlns:a16="http://schemas.microsoft.com/office/drawing/2014/main" id="{BC630880-D913-4201-B3FE-A080B7A0CBDD}"/>
              </a:ext>
            </a:extLst>
          </p:cNvPr>
          <p:cNvSpPr>
            <a:spLocks noGrp="1"/>
          </p:cNvSpPr>
          <p:nvPr>
            <p:ph type="title"/>
          </p:nvPr>
        </p:nvSpPr>
        <p:spPr>
          <a:xfrm>
            <a:off x="1304768" y="7689339"/>
            <a:ext cx="11573690" cy="281926"/>
          </a:xfrm>
        </p:spPr>
        <p:txBody>
          <a:bodyPr>
            <a:noAutofit/>
          </a:bodyPr>
          <a:lstStyle/>
          <a:p>
            <a:r>
              <a:rPr lang="en-US" sz="1200" b="0">
                <a:solidFill>
                  <a:schemeClr val="tx1"/>
                </a:solidFill>
                <a:latin typeface="+mn-lt"/>
                <a:cs typeface="Arial" panose="020B0604020202020204" pitchFamily="34" charset="0"/>
              </a:rPr>
              <a:t>Resource: </a:t>
            </a:r>
            <a:r>
              <a:rPr lang="en" sz="1200" b="0" i="1">
                <a:solidFill>
                  <a:srgbClr val="000000"/>
                </a:solidFill>
                <a:latin typeface="+mn-lt"/>
                <a:ea typeface="Arial"/>
                <a:cs typeface="Arial"/>
                <a:sym typeface="Arial"/>
              </a:rPr>
              <a:t>Putting the practices into action: Implementing the common core standards for mathematical practice, K-8 by </a:t>
            </a:r>
            <a:r>
              <a:rPr lang="en" sz="1200" b="0">
                <a:solidFill>
                  <a:srgbClr val="000000"/>
                </a:solidFill>
                <a:latin typeface="+mn-lt"/>
                <a:ea typeface="Arial"/>
                <a:cs typeface="Arial"/>
                <a:sym typeface="Arial"/>
              </a:rPr>
              <a:t>O'Connell, S., &amp; SanGiovanni, J. (2013). </a:t>
            </a:r>
            <a:endParaRPr lang="en-US" sz="1200" b="0">
              <a:solidFill>
                <a:schemeClr val="tx1"/>
              </a:solidFill>
              <a:latin typeface="+mn-lt"/>
              <a:cs typeface="Arial" panose="020B0604020202020204" pitchFamily="34" charset="0"/>
            </a:endParaRPr>
          </a:p>
        </p:txBody>
      </p:sp>
      <p:sp>
        <p:nvSpPr>
          <p:cNvPr id="14" name="Oval 13">
            <a:extLst>
              <a:ext uri="{FF2B5EF4-FFF2-40B4-BE49-F238E27FC236}">
                <a16:creationId xmlns:a16="http://schemas.microsoft.com/office/drawing/2014/main" id="{BEAFD99A-CD01-4DD8-9039-6B1ADF7A29C9}"/>
              </a:ext>
            </a:extLst>
          </p:cNvPr>
          <p:cNvSpPr/>
          <p:nvPr/>
        </p:nvSpPr>
        <p:spPr>
          <a:xfrm>
            <a:off x="9570725" y="3404861"/>
            <a:ext cx="3037398" cy="1272208"/>
          </a:xfrm>
          <a:prstGeom prst="ellipse">
            <a:avLst/>
          </a:prstGeom>
          <a:solidFill>
            <a:srgbClr val="FBE7BB"/>
          </a:solidFill>
          <a:ln>
            <a:solidFill>
              <a:srgbClr val="EBA70E"/>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solidFill>
                  <a:schemeClr val="tx1"/>
                </a:solidFill>
                <a:cs typeface="Arial" panose="020B0604020202020204" pitchFamily="34" charset="0"/>
              </a:rPr>
              <a:t>Use logical reasoning</a:t>
            </a:r>
          </a:p>
        </p:txBody>
      </p:sp>
      <p:sp>
        <p:nvSpPr>
          <p:cNvPr id="15" name="Title 1">
            <a:extLst>
              <a:ext uri="{FF2B5EF4-FFF2-40B4-BE49-F238E27FC236}">
                <a16:creationId xmlns:a16="http://schemas.microsoft.com/office/drawing/2014/main" id="{9F8C0103-00D7-4769-8EA9-0B1D0B3B7526}"/>
              </a:ext>
            </a:extLst>
          </p:cNvPr>
          <p:cNvSpPr txBox="1">
            <a:spLocks/>
          </p:cNvSpPr>
          <p:nvPr/>
        </p:nvSpPr>
        <p:spPr>
          <a:xfrm>
            <a:off x="731520" y="258335"/>
            <a:ext cx="13167360" cy="769441"/>
          </a:xfrm>
          <a:prstGeom prst="rect">
            <a:avLst/>
          </a:prstGeom>
        </p:spPr>
        <p:txBody>
          <a:bodyPr vert="horz" lIns="0" tIns="0" rIns="0" bIns="0" rtlCol="0" anchor="t" anchorCtr="0">
            <a:spAutoFit/>
          </a:bodyPr>
          <a:lstStyle>
            <a:lvl1pPr algn="ctr" defTabSz="548613" rtl="0" eaLnBrk="1" latinLnBrk="0" hangingPunct="1">
              <a:spcBef>
                <a:spcPct val="0"/>
              </a:spcBef>
              <a:buNone/>
              <a:defRPr sz="5000" b="1" kern="1200">
                <a:solidFill>
                  <a:srgbClr val="C00000"/>
                </a:solidFill>
                <a:latin typeface="Arial"/>
                <a:ea typeface="+mj-ea"/>
                <a:cs typeface="Arial"/>
              </a:defRPr>
            </a:lvl1pPr>
          </a:lstStyle>
          <a:p>
            <a:r>
              <a:rPr lang="en-US" dirty="0">
                <a:solidFill>
                  <a:srgbClr val="114E91"/>
                </a:solidFill>
                <a:latin typeface="+mj-lt"/>
              </a:rPr>
              <a:t>UNDERLYING THINKING SKILLS </a:t>
            </a:r>
          </a:p>
        </p:txBody>
      </p:sp>
    </p:spTree>
    <p:extLst>
      <p:ext uri="{BB962C8B-B14F-4D97-AF65-F5344CB8AC3E}">
        <p14:creationId xmlns:p14="http://schemas.microsoft.com/office/powerpoint/2010/main" val="304071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CC48E-67AD-8F23-EA13-C32DAAD6E47B}"/>
              </a:ext>
            </a:extLst>
          </p:cNvPr>
          <p:cNvSpPr>
            <a:spLocks noGrp="1"/>
          </p:cNvSpPr>
          <p:nvPr>
            <p:ph type="title"/>
          </p:nvPr>
        </p:nvSpPr>
        <p:spPr/>
        <p:txBody>
          <a:bodyPr>
            <a:normAutofit/>
          </a:bodyPr>
          <a:lstStyle/>
          <a:p>
            <a:r>
              <a:rPr lang="en-US" sz="5000" cap="none" dirty="0">
                <a:solidFill>
                  <a:srgbClr val="114E91"/>
                </a:solidFill>
                <a:latin typeface="Source Sans Pro SemiBold" panose="020B0603030403020204" pitchFamily="34" charset="0"/>
                <a:ea typeface="Source Sans Pro SemiBold" panose="020B0603030403020204" pitchFamily="34" charset="0"/>
              </a:rPr>
              <a:t>QUESTIONS TO GUIDE STUDENT THINKING</a:t>
            </a:r>
          </a:p>
        </p:txBody>
      </p:sp>
      <p:sp>
        <p:nvSpPr>
          <p:cNvPr id="4" name="Slide Number Placeholder 3">
            <a:extLst>
              <a:ext uri="{FF2B5EF4-FFF2-40B4-BE49-F238E27FC236}">
                <a16:creationId xmlns:a16="http://schemas.microsoft.com/office/drawing/2014/main" id="{49CAD354-B9D4-E116-F958-7C06EE377B2E}"/>
              </a:ext>
            </a:extLst>
          </p:cNvPr>
          <p:cNvSpPr>
            <a:spLocks noGrp="1"/>
          </p:cNvSpPr>
          <p:nvPr>
            <p:ph type="sldNum" idx="12"/>
          </p:nvPr>
        </p:nvSpPr>
        <p:spPr/>
        <p:txBody>
          <a:bodyPr/>
          <a:lstStyle/>
          <a:p>
            <a:fld id="{383B7B7A-CDDA-7C44-B1B0-1F1E45567B3B}" type="slidenum">
              <a:rPr lang="en-US" smtClean="0"/>
              <a:pPr/>
              <a:t>18</a:t>
            </a:fld>
            <a:endParaRPr lang="en-US"/>
          </a:p>
        </p:txBody>
      </p:sp>
      <p:sp>
        <p:nvSpPr>
          <p:cNvPr id="3" name="Content Placeholder 2">
            <a:extLst>
              <a:ext uri="{FF2B5EF4-FFF2-40B4-BE49-F238E27FC236}">
                <a16:creationId xmlns:a16="http://schemas.microsoft.com/office/drawing/2014/main" id="{AF25DC27-3F71-F47E-5163-6C460676222B}"/>
              </a:ext>
            </a:extLst>
          </p:cNvPr>
          <p:cNvSpPr>
            <a:spLocks noGrp="1"/>
          </p:cNvSpPr>
          <p:nvPr>
            <p:ph sz="quarter" idx="14"/>
          </p:nvPr>
        </p:nvSpPr>
        <p:spPr>
          <a:xfrm>
            <a:off x="5080794" y="1277008"/>
            <a:ext cx="4468812" cy="6651676"/>
          </a:xfrm>
        </p:spPr>
        <p:txBody>
          <a:bodyPr>
            <a:noAutofit/>
          </a:bodyPr>
          <a:lstStyle/>
          <a:p>
            <a:r>
              <a:rPr lang="en-US" sz="2400" dirty="0">
                <a:latin typeface="Source Sans Pro" panose="020B0503030403020204" pitchFamily="34" charset="0"/>
                <a:ea typeface="Source Sans Pro" panose="020B0503030403020204" pitchFamily="34" charset="0"/>
              </a:rPr>
              <a:t>How can you state it in your own words?</a:t>
            </a:r>
          </a:p>
          <a:p>
            <a:r>
              <a:rPr lang="en-US" sz="2400" dirty="0">
                <a:latin typeface="Source Sans Pro" panose="020B0503030403020204" pitchFamily="34" charset="0"/>
                <a:ea typeface="Source Sans Pro" panose="020B0503030403020204" pitchFamily="34" charset="0"/>
              </a:rPr>
              <a:t>Where might you find the information, you need to solve the problem? </a:t>
            </a:r>
          </a:p>
          <a:p>
            <a:r>
              <a:rPr lang="en-US" sz="2400" dirty="0">
                <a:latin typeface="Source Sans Pro" panose="020B0503030403020204" pitchFamily="34" charset="0"/>
                <a:ea typeface="Source Sans Pro" panose="020B0503030403020204" pitchFamily="34" charset="0"/>
              </a:rPr>
              <a:t> What could you do with the information in the problem?</a:t>
            </a:r>
          </a:p>
          <a:p>
            <a:r>
              <a:rPr lang="en-US" sz="2400" dirty="0">
                <a:latin typeface="Source Sans Pro" panose="020B0503030403020204" pitchFamily="34" charset="0"/>
                <a:ea typeface="Source Sans Pro" panose="020B0503030403020204" pitchFamily="34" charset="0"/>
              </a:rPr>
              <a:t>What is the expression or the equation that matches the problem you were asked to solve? </a:t>
            </a:r>
          </a:p>
          <a:p>
            <a:r>
              <a:rPr lang="en-US" sz="2400" dirty="0">
                <a:latin typeface="Source Sans Pro" panose="020B0503030403020204" pitchFamily="34" charset="0"/>
                <a:ea typeface="Source Sans Pro" panose="020B0503030403020204" pitchFamily="34" charset="0"/>
              </a:rPr>
              <a:t>How might a diagram or manipulatives be helpful in solving this problem? Explain.</a:t>
            </a:r>
          </a:p>
          <a:p>
            <a:endParaRPr lang="en-US" sz="2400" dirty="0">
              <a:latin typeface="Source Sans Pro" panose="020B0503030403020204" pitchFamily="34" charset="0"/>
              <a:ea typeface="Source Sans Pro" panose="020B0503030403020204" pitchFamily="34" charset="0"/>
            </a:endParaRPr>
          </a:p>
          <a:p>
            <a:endParaRPr lang="en-US" sz="2400" dirty="0">
              <a:latin typeface="Source Sans Pro" panose="020B0503030403020204" pitchFamily="34" charset="0"/>
              <a:ea typeface="Source Sans Pro" panose="020B0503030403020204" pitchFamily="34" charset="0"/>
            </a:endParaRPr>
          </a:p>
        </p:txBody>
      </p:sp>
      <p:sp>
        <p:nvSpPr>
          <p:cNvPr id="5" name="Content Placeholder 4">
            <a:extLst>
              <a:ext uri="{FF2B5EF4-FFF2-40B4-BE49-F238E27FC236}">
                <a16:creationId xmlns:a16="http://schemas.microsoft.com/office/drawing/2014/main" id="{F48AD6C9-CE74-36DD-8318-BCEEAA9D5C43}"/>
              </a:ext>
            </a:extLst>
          </p:cNvPr>
          <p:cNvSpPr>
            <a:spLocks noGrp="1"/>
          </p:cNvSpPr>
          <p:nvPr>
            <p:ph sz="quarter" idx="15"/>
          </p:nvPr>
        </p:nvSpPr>
        <p:spPr>
          <a:xfrm>
            <a:off x="9704388" y="1139772"/>
            <a:ext cx="4468812" cy="6788912"/>
          </a:xfrm>
        </p:spPr>
        <p:txBody>
          <a:bodyPr>
            <a:noAutofit/>
          </a:bodyPr>
          <a:lstStyle/>
          <a:p>
            <a:pPr fontAlgn="t"/>
            <a:r>
              <a:rPr lang="en-US" sz="2400" dirty="0">
                <a:latin typeface="Source Sans Pro" panose="020B0503030403020204" pitchFamily="34" charset="0"/>
                <a:ea typeface="Source Sans Pro" panose="020B0503030403020204" pitchFamily="34" charset="0"/>
              </a:rPr>
              <a:t>Who can anyone say it differently?</a:t>
            </a:r>
          </a:p>
          <a:p>
            <a:pPr fontAlgn="t"/>
            <a:r>
              <a:rPr lang="en-US" sz="2400" dirty="0">
                <a:latin typeface="Source Sans Pro" panose="020B0503030403020204" pitchFamily="34" charset="0"/>
                <a:ea typeface="Source Sans Pro" panose="020B0503030403020204" pitchFamily="34" charset="0"/>
              </a:rPr>
              <a:t>Do you need all the information on the list, table, graph, etc.? Why or why not?</a:t>
            </a:r>
          </a:p>
          <a:p>
            <a:pPr fontAlgn="t"/>
            <a:r>
              <a:rPr lang="en-US" sz="2400" dirty="0">
                <a:latin typeface="Source Sans Pro" panose="020B0503030403020204" pitchFamily="34" charset="0"/>
                <a:ea typeface="Source Sans Pro" panose="020B0503030403020204" pitchFamily="34" charset="0"/>
              </a:rPr>
              <a:t>Which mathematical operation should you use? Why? </a:t>
            </a:r>
          </a:p>
          <a:p>
            <a:pPr fontAlgn="t"/>
            <a:r>
              <a:rPr lang="en-US" sz="2400" dirty="0">
                <a:latin typeface="Source Sans Pro" panose="020B0503030403020204" pitchFamily="34" charset="0"/>
                <a:ea typeface="Source Sans Pro" panose="020B0503030403020204" pitchFamily="34" charset="0"/>
              </a:rPr>
              <a:t>Is there another way to solve the problem? How do you know? </a:t>
            </a:r>
          </a:p>
          <a:p>
            <a:pPr fontAlgn="t"/>
            <a:r>
              <a:rPr lang="en-US" sz="2400" dirty="0">
                <a:latin typeface="Source Sans Pro" panose="020B0503030403020204" pitchFamily="34" charset="0"/>
                <a:ea typeface="Source Sans Pro" panose="020B0503030403020204" pitchFamily="34" charset="0"/>
              </a:rPr>
              <a:t>How are these different problem-solving strategies connected?</a:t>
            </a:r>
          </a:p>
          <a:p>
            <a:pPr fontAlgn="t"/>
            <a:endParaRPr lang="en-US" sz="2400" dirty="0">
              <a:latin typeface="Source Sans Pro" panose="020B0503030403020204" pitchFamily="34" charset="0"/>
              <a:ea typeface="Source Sans Pro" panose="020B0503030403020204" pitchFamily="34" charset="0"/>
            </a:endParaRPr>
          </a:p>
          <a:p>
            <a:pPr fontAlgn="t"/>
            <a:endParaRPr lang="en-US" sz="2400" dirty="0">
              <a:latin typeface="Source Sans Pro" panose="020B0503030403020204" pitchFamily="34" charset="0"/>
              <a:ea typeface="Source Sans Pro" panose="020B0503030403020204" pitchFamily="34" charset="0"/>
            </a:endParaRPr>
          </a:p>
          <a:p>
            <a:endParaRPr lang="en-US" sz="2400" dirty="0">
              <a:latin typeface="Source Sans Pro" panose="020B0503030403020204" pitchFamily="34" charset="0"/>
              <a:ea typeface="Source Sans Pro" panose="020B0503030403020204" pitchFamily="34" charset="0"/>
            </a:endParaRPr>
          </a:p>
        </p:txBody>
      </p:sp>
      <p:sp>
        <p:nvSpPr>
          <p:cNvPr id="8" name="Content Placeholder 7">
            <a:extLst>
              <a:ext uri="{FF2B5EF4-FFF2-40B4-BE49-F238E27FC236}">
                <a16:creationId xmlns:a16="http://schemas.microsoft.com/office/drawing/2014/main" id="{2662EC7A-5E84-63A5-789E-7FF4FA4FA62A}"/>
              </a:ext>
            </a:extLst>
          </p:cNvPr>
          <p:cNvSpPr>
            <a:spLocks noGrp="1"/>
          </p:cNvSpPr>
          <p:nvPr>
            <p:ph sz="quarter" idx="13"/>
          </p:nvPr>
        </p:nvSpPr>
        <p:spPr>
          <a:xfrm>
            <a:off x="457140" y="1254957"/>
            <a:ext cx="4468812" cy="6514441"/>
          </a:xfrm>
        </p:spPr>
        <p:txBody>
          <a:bodyPr>
            <a:noAutofit/>
          </a:bodyPr>
          <a:lstStyle/>
          <a:p>
            <a:pPr fontAlgn="t"/>
            <a:r>
              <a:rPr lang="en-US" sz="2400" dirty="0">
                <a:latin typeface="Source Sans Pro" panose="020B0503030403020204" pitchFamily="34" charset="0"/>
                <a:ea typeface="Source Sans Pro" panose="020B0503030403020204" pitchFamily="34" charset="0"/>
              </a:rPr>
              <a:t>What is the question being asked in the problem? </a:t>
            </a:r>
          </a:p>
          <a:p>
            <a:pPr fontAlgn="t"/>
            <a:r>
              <a:rPr lang="en-US" sz="2400" dirty="0">
                <a:latin typeface="Source Sans Pro" panose="020B0503030403020204" pitchFamily="34" charset="0"/>
                <a:ea typeface="Source Sans Pro" panose="020B0503030403020204" pitchFamily="34" charset="0"/>
              </a:rPr>
              <a:t>What information do you need to know to be able to solve the problem?</a:t>
            </a:r>
          </a:p>
          <a:p>
            <a:pPr fontAlgn="t"/>
            <a:r>
              <a:rPr lang="en-US" sz="2400" dirty="0">
                <a:latin typeface="Source Sans Pro" panose="020B0503030403020204" pitchFamily="34" charset="0"/>
                <a:ea typeface="Source Sans Pro" panose="020B0503030403020204" pitchFamily="34" charset="0"/>
              </a:rPr>
              <a:t>How do you know which information is needed to solve the problem? </a:t>
            </a:r>
          </a:p>
          <a:p>
            <a:pPr fontAlgn="t"/>
            <a:r>
              <a:rPr lang="en-US" sz="2400" dirty="0">
                <a:latin typeface="Source Sans Pro" panose="020B0503030403020204" pitchFamily="34" charset="0"/>
                <a:ea typeface="Source Sans Pro" panose="020B0503030403020204" pitchFamily="34" charset="0"/>
              </a:rPr>
              <a:t>What in the problem tells you to use the mathematical operation that you chose? </a:t>
            </a:r>
          </a:p>
          <a:p>
            <a:pPr fontAlgn="t"/>
            <a:r>
              <a:rPr lang="en-US" sz="2400" dirty="0">
                <a:latin typeface="Source Sans Pro" panose="020B0503030403020204" pitchFamily="34" charset="0"/>
                <a:ea typeface="Source Sans Pro" panose="020B0503030403020204" pitchFamily="34" charset="0"/>
              </a:rPr>
              <a:t>Could you have solved the problem using a different mathematical operation? Explain why or why not. </a:t>
            </a:r>
          </a:p>
          <a:p>
            <a:endParaRPr lang="en-US" sz="24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230056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805497-BC35-E11B-593F-A99427E8D052}"/>
              </a:ext>
            </a:extLst>
          </p:cNvPr>
          <p:cNvSpPr>
            <a:spLocks noGrp="1"/>
          </p:cNvSpPr>
          <p:nvPr>
            <p:ph type="title"/>
          </p:nvPr>
        </p:nvSpPr>
        <p:spPr/>
        <p:txBody>
          <a:bodyPr>
            <a:noAutofit/>
          </a:bodyPr>
          <a:lstStyle/>
          <a:p>
            <a:r>
              <a:rPr lang="en-US" sz="5000" cap="none" dirty="0">
                <a:solidFill>
                  <a:srgbClr val="114E91"/>
                </a:solidFill>
                <a:latin typeface="+mj-lt"/>
              </a:rPr>
              <a:t>IF YOU HAVE ALREADY WORKED THE PROBLEM</a:t>
            </a:r>
            <a:br>
              <a:rPr lang="en-US" sz="5000" cap="none" dirty="0">
                <a:solidFill>
                  <a:srgbClr val="114E91"/>
                </a:solidFill>
                <a:latin typeface="+mj-lt"/>
                <a:cs typeface="Arial" panose="020B0604020202020204" pitchFamily="34" charset="0"/>
              </a:rPr>
            </a:br>
            <a:endParaRPr lang="en-US" sz="5000" cap="none" dirty="0">
              <a:solidFill>
                <a:srgbClr val="114E91"/>
              </a:solidFill>
              <a:latin typeface="+mj-lt"/>
            </a:endParaRPr>
          </a:p>
        </p:txBody>
      </p:sp>
      <p:sp>
        <p:nvSpPr>
          <p:cNvPr id="4" name="Content Placeholder 3">
            <a:extLst>
              <a:ext uri="{FF2B5EF4-FFF2-40B4-BE49-F238E27FC236}">
                <a16:creationId xmlns:a16="http://schemas.microsoft.com/office/drawing/2014/main" id="{CD9276C0-DC5E-1EF2-E0B3-8D468362F8DD}"/>
              </a:ext>
            </a:extLst>
          </p:cNvPr>
          <p:cNvSpPr>
            <a:spLocks noGrp="1"/>
          </p:cNvSpPr>
          <p:nvPr>
            <p:ph type="body" idx="1"/>
          </p:nvPr>
        </p:nvSpPr>
        <p:spPr/>
        <p:txBody>
          <a:bodyPr/>
          <a:lstStyle/>
          <a:p>
            <a:r>
              <a:rPr lang="en-US" sz="3200" b="1" dirty="0">
                <a:solidFill>
                  <a:srgbClr val="000000"/>
                </a:solidFill>
                <a:latin typeface="+mn-lt"/>
                <a:cs typeface="Arial" panose="020B0604020202020204" pitchFamily="34" charset="0"/>
              </a:rPr>
              <a:t>DO NOT TELL THE ANSWER</a:t>
            </a:r>
            <a:endParaRPr lang="en-US" sz="3200" dirty="0">
              <a:solidFill>
                <a:srgbClr val="000000"/>
              </a:solidFill>
              <a:latin typeface="+mn-lt"/>
              <a:cs typeface="Arial" panose="020B0604020202020204" pitchFamily="34" charset="0"/>
            </a:endParaRPr>
          </a:p>
          <a:p>
            <a:pPr marL="571500" indent="-571500">
              <a:buFont typeface="Arial" panose="020B0604020202020204" pitchFamily="34" charset="0"/>
              <a:buChar char="•"/>
            </a:pPr>
            <a:r>
              <a:rPr lang="en-US" sz="3200" dirty="0">
                <a:solidFill>
                  <a:srgbClr val="000000"/>
                </a:solidFill>
                <a:latin typeface="+mn-lt"/>
                <a:cs typeface="Arial" panose="020B0604020202020204" pitchFamily="34" charset="0"/>
              </a:rPr>
              <a:t>Allow for discovery</a:t>
            </a:r>
          </a:p>
          <a:p>
            <a:pPr marL="571500" indent="-571500">
              <a:buFont typeface="Arial" panose="020B0604020202020204" pitchFamily="34" charset="0"/>
              <a:buChar char="•"/>
            </a:pPr>
            <a:r>
              <a:rPr lang="en-US" sz="3200" dirty="0">
                <a:solidFill>
                  <a:srgbClr val="000000"/>
                </a:solidFill>
                <a:latin typeface="+mn-lt"/>
                <a:cs typeface="Arial" panose="020B0604020202020204" pitchFamily="34" charset="0"/>
              </a:rPr>
              <a:t>Allow for the A-ha</a:t>
            </a:r>
          </a:p>
          <a:p>
            <a:pPr marL="571500" indent="-571500">
              <a:buFont typeface="Arial" panose="020B0604020202020204" pitchFamily="34" charset="0"/>
              <a:buChar char="•"/>
            </a:pPr>
            <a:r>
              <a:rPr lang="en-US" sz="3200" dirty="0">
                <a:solidFill>
                  <a:srgbClr val="000000"/>
                </a:solidFill>
                <a:latin typeface="+mn-lt"/>
                <a:cs typeface="Arial" panose="020B0604020202020204" pitchFamily="34" charset="0"/>
              </a:rPr>
              <a:t>Ask good questions</a:t>
            </a:r>
          </a:p>
          <a:p>
            <a:endParaRPr lang="en-US" dirty="0"/>
          </a:p>
        </p:txBody>
      </p:sp>
    </p:spTree>
    <p:extLst>
      <p:ext uri="{BB962C8B-B14F-4D97-AF65-F5344CB8AC3E}">
        <p14:creationId xmlns:p14="http://schemas.microsoft.com/office/powerpoint/2010/main" val="4108790280"/>
      </p:ext>
    </p:extLst>
  </p:cSld>
  <p:clrMapOvr>
    <a:masterClrMapping/>
  </p:clrMapOvr>
  <mc:AlternateContent xmlns:mc="http://schemas.openxmlformats.org/markup-compatibility/2006" xmlns:p14="http://schemas.microsoft.com/office/powerpoint/2010/main">
    <mc:Choice Requires="p14">
      <p:transition spd="slow" p14:dur="2000" advTm="26736"/>
    </mc:Choice>
    <mc:Fallback xmlns="">
      <p:transition spd="slow" advTm="2673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2FB5A0-422F-1B9C-4D49-D4648A3C1741}"/>
              </a:ext>
            </a:extLst>
          </p:cNvPr>
          <p:cNvSpPr>
            <a:spLocks noGrp="1"/>
          </p:cNvSpPr>
          <p:nvPr>
            <p:ph type="title"/>
          </p:nvPr>
        </p:nvSpPr>
        <p:spPr>
          <a:xfrm>
            <a:off x="663315" y="735908"/>
            <a:ext cx="13303770" cy="1541461"/>
          </a:xfrm>
          <a:noFill/>
        </p:spPr>
        <p:txBody>
          <a:bodyPr>
            <a:noAutofit/>
          </a:bodyPr>
          <a:lstStyle/>
          <a:p>
            <a:pPr algn="ctr">
              <a:lnSpc>
                <a:spcPct val="100000"/>
              </a:lnSpc>
            </a:pPr>
            <a:r>
              <a:rPr lang="en-US" sz="5000" cap="none" dirty="0">
                <a:solidFill>
                  <a:srgbClr val="114E91"/>
                </a:solidFill>
                <a:latin typeface="+mj-lt"/>
              </a:rPr>
              <a:t>MATH PRACTICE 1: MAKE SENSE OF PROBLEMS AND PERSEVERE IN SOLVING THEM. </a:t>
            </a:r>
            <a:br>
              <a:rPr lang="en-US" sz="5000" cap="none" dirty="0">
                <a:solidFill>
                  <a:srgbClr val="114E91"/>
                </a:solidFill>
                <a:latin typeface="+mj-lt"/>
              </a:rPr>
            </a:br>
            <a:endParaRPr lang="en-US" sz="5000" cap="none" dirty="0">
              <a:solidFill>
                <a:srgbClr val="114E91"/>
              </a:solidFill>
              <a:latin typeface="+mj-lt"/>
            </a:endParaRPr>
          </a:p>
        </p:txBody>
      </p:sp>
      <p:sp>
        <p:nvSpPr>
          <p:cNvPr id="10" name="Slide Number Placeholder 9">
            <a:extLst>
              <a:ext uri="{FF2B5EF4-FFF2-40B4-BE49-F238E27FC236}">
                <a16:creationId xmlns:a16="http://schemas.microsoft.com/office/drawing/2014/main" id="{37463AFC-F395-854C-3F66-D45F892C6AD0}"/>
              </a:ext>
            </a:extLst>
          </p:cNvPr>
          <p:cNvSpPr>
            <a:spLocks noGrp="1"/>
          </p:cNvSpPr>
          <p:nvPr>
            <p:ph type="sldNum" sz="quarter" idx="11"/>
          </p:nvPr>
        </p:nvSpPr>
        <p:spPr/>
        <p:txBody>
          <a:bodyPr/>
          <a:lstStyle/>
          <a:p>
            <a:fld id="{383B7B7A-CDDA-7C44-B1B0-1F1E45567B3B}" type="slidenum">
              <a:rPr lang="en-US" smtClean="0"/>
              <a:pPr/>
              <a:t>2</a:t>
            </a:fld>
            <a:endParaRPr lang="en-US"/>
          </a:p>
        </p:txBody>
      </p:sp>
      <p:pic>
        <p:nvPicPr>
          <p:cNvPr id="4" name="Picture 6">
            <a:extLst>
              <a:ext uri="{FF2B5EF4-FFF2-40B4-BE49-F238E27FC236}">
                <a16:creationId xmlns:a16="http://schemas.microsoft.com/office/drawing/2014/main" id="{234937A5-B7F9-50B2-496C-2964A8965925}"/>
              </a:ext>
              <a:ext uri="{C183D7F6-B498-43B3-948B-1728B52AA6E4}">
                <adec:decorative xmlns:adec="http://schemas.microsoft.com/office/drawing/2017/decorative" val="1"/>
              </a:ext>
            </a:extLst>
          </p:cNvPr>
          <p:cNvPicPr/>
          <p:nvPr/>
        </p:nvPicPr>
        <p:blipFill rotWithShape="1">
          <a:blip r:embed="rId3"/>
          <a:srcRect l="36949" r="-339" b="730"/>
          <a:stretch/>
        </p:blipFill>
        <p:spPr>
          <a:xfrm>
            <a:off x="4537897" y="2419137"/>
            <a:ext cx="5554605" cy="5208484"/>
          </a:xfrm>
          <a:prstGeom prst="rect">
            <a:avLst/>
          </a:prstGeom>
          <a:ln>
            <a:noFill/>
          </a:ln>
          <a:effectLst>
            <a:softEdge rad="112500"/>
          </a:effectLst>
        </p:spPr>
      </p:pic>
    </p:spTree>
    <p:extLst>
      <p:ext uri="{BB962C8B-B14F-4D97-AF65-F5344CB8AC3E}">
        <p14:creationId xmlns:p14="http://schemas.microsoft.com/office/powerpoint/2010/main" val="3319983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1BC7-8F65-4435-9F43-632614F02E63}"/>
              </a:ext>
            </a:extLst>
          </p:cNvPr>
          <p:cNvSpPr>
            <a:spLocks noGrp="1"/>
          </p:cNvSpPr>
          <p:nvPr>
            <p:ph type="title"/>
          </p:nvPr>
        </p:nvSpPr>
        <p:spPr/>
        <p:txBody>
          <a:bodyPr vert="horz" lIns="91440" tIns="45720" rIns="91440" bIns="45720" rtlCol="0" anchor="b">
            <a:noAutofit/>
          </a:bodyPr>
          <a:lstStyle/>
          <a:p>
            <a:pPr algn="l" defTabSz="914400">
              <a:lnSpc>
                <a:spcPct val="90000"/>
              </a:lnSpc>
            </a:pPr>
            <a:r>
              <a:rPr lang="en-US" sz="5000" cap="none" dirty="0">
                <a:solidFill>
                  <a:srgbClr val="114E91"/>
                </a:solidFill>
                <a:latin typeface="+mj-lt"/>
                <a:cs typeface="+mj-cs"/>
              </a:rPr>
              <a:t>DISCUSSION</a:t>
            </a:r>
            <a:endParaRPr lang="en-US" sz="5000" b="0" cap="none" dirty="0">
              <a:solidFill>
                <a:srgbClr val="114E91"/>
              </a:solidFill>
              <a:latin typeface="+mj-lt"/>
              <a:cs typeface="+mj-cs"/>
            </a:endParaRPr>
          </a:p>
        </p:txBody>
      </p:sp>
      <p:sp>
        <p:nvSpPr>
          <p:cNvPr id="4" name="Text Placeholder 3">
            <a:extLst>
              <a:ext uri="{FF2B5EF4-FFF2-40B4-BE49-F238E27FC236}">
                <a16:creationId xmlns:a16="http://schemas.microsoft.com/office/drawing/2014/main" id="{5878A43C-FED3-D39B-E23D-48F1DE00E1C1}"/>
              </a:ext>
            </a:extLst>
          </p:cNvPr>
          <p:cNvSpPr>
            <a:spLocks noGrp="1"/>
          </p:cNvSpPr>
          <p:nvPr>
            <p:ph type="body" idx="1"/>
          </p:nvPr>
        </p:nvSpPr>
        <p:spPr/>
        <p:txBody>
          <a:bodyPr>
            <a:normAutofit/>
          </a:bodyPr>
          <a:lstStyle/>
          <a:p>
            <a:pPr marL="514350" indent="-514350">
              <a:buAutoNum type="arabicPeriod"/>
            </a:pPr>
            <a:r>
              <a:rPr lang="en-US" sz="3200" dirty="0">
                <a:latin typeface="+mn-lt"/>
              </a:rPr>
              <a:t>Advance through the Discussion Slides</a:t>
            </a:r>
            <a:r>
              <a:rPr lang="en-US" sz="3200" dirty="0">
                <a:latin typeface="+mn-lt"/>
                <a:cs typeface="+mj-cs"/>
              </a:rPr>
              <a:t>. </a:t>
            </a:r>
          </a:p>
          <a:p>
            <a:pPr marL="514350" indent="-514350">
              <a:buAutoNum type="arabicPeriod"/>
            </a:pPr>
            <a:r>
              <a:rPr lang="en-US" sz="3200" dirty="0">
                <a:latin typeface="+mn-lt"/>
                <a:cs typeface="+mj-cs"/>
              </a:rPr>
              <a:t>Complete the task for the grade band(s) you work with the most. </a:t>
            </a:r>
          </a:p>
        </p:txBody>
      </p:sp>
      <p:pic>
        <p:nvPicPr>
          <p:cNvPr id="3" name="Audio 2" descr="speaker">
            <a:hlinkClick r:id="" action="ppaction://media"/>
            <a:extLst>
              <a:ext uri="{FF2B5EF4-FFF2-40B4-BE49-F238E27FC236}">
                <a16:creationId xmlns:a16="http://schemas.microsoft.com/office/drawing/2014/main" id="{505AF03B-8720-24B5-3D45-31AC9C6B98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90638" y="7589838"/>
            <a:ext cx="487362" cy="487362"/>
          </a:xfrm>
          <a:prstGeom prst="rect">
            <a:avLst/>
          </a:prstGeom>
        </p:spPr>
      </p:pic>
      <p:sp>
        <p:nvSpPr>
          <p:cNvPr id="6" name="TextBox 5">
            <a:extLst>
              <a:ext uri="{FF2B5EF4-FFF2-40B4-BE49-F238E27FC236}">
                <a16:creationId xmlns:a16="http://schemas.microsoft.com/office/drawing/2014/main" id="{D3D203E9-0EAE-112B-B862-6EE4C0315BC1}"/>
              </a:ext>
            </a:extLst>
          </p:cNvPr>
          <p:cNvSpPr txBox="1"/>
          <p:nvPr/>
        </p:nvSpPr>
        <p:spPr>
          <a:xfrm>
            <a:off x="3609474" y="7680959"/>
            <a:ext cx="7194082" cy="338554"/>
          </a:xfrm>
          <a:prstGeom prst="rect">
            <a:avLst/>
          </a:prstGeom>
          <a:noFill/>
        </p:spPr>
        <p:txBody>
          <a:bodyPr wrap="square" rtlCol="0">
            <a:spAutoFit/>
          </a:bodyPr>
          <a:lstStyle/>
          <a:p>
            <a:pPr algn="ctr"/>
            <a:r>
              <a:rPr lang="en-US" sz="1600">
                <a:latin typeface="+mn-lt"/>
              </a:rPr>
              <a:t> All tasks selected from </a:t>
            </a:r>
            <a:r>
              <a:rPr lang="en-US" sz="1600">
                <a:latin typeface="+mn-lt"/>
                <a:hlinkClick r:id="rId6"/>
              </a:rPr>
              <a:t>Implementing the Mathematical Practice Standards</a:t>
            </a:r>
            <a:endParaRPr lang="en-US" sz="1600">
              <a:latin typeface="+mn-lt"/>
            </a:endParaRPr>
          </a:p>
        </p:txBody>
      </p:sp>
    </p:spTree>
    <p:extLst>
      <p:ext uri="{BB962C8B-B14F-4D97-AF65-F5344CB8AC3E}">
        <p14:creationId xmlns:p14="http://schemas.microsoft.com/office/powerpoint/2010/main" val="438734787"/>
      </p:ext>
    </p:extLst>
  </p:cSld>
  <p:clrMapOvr>
    <a:masterClrMapping/>
  </p:clrMapOvr>
  <mc:AlternateContent xmlns:mc="http://schemas.openxmlformats.org/markup-compatibility/2006" xmlns:p14="http://schemas.microsoft.com/office/powerpoint/2010/main">
    <mc:Choice Requires="p14">
      <p:transition spd="slow" p14:dur="2000" advTm="34166"/>
    </mc:Choice>
    <mc:Fallback xmlns="">
      <p:transition spd="slow" advTm="34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96113-3C62-F31A-D61F-6BF07ABC4F25}"/>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94E2157-3DC9-6B6E-813F-1D9D21A2C1E9}"/>
              </a:ext>
            </a:extLst>
          </p:cNvPr>
          <p:cNvSpPr>
            <a:spLocks noGrp="1"/>
          </p:cNvSpPr>
          <p:nvPr>
            <p:ph type="title"/>
          </p:nvPr>
        </p:nvSpPr>
        <p:spPr>
          <a:xfrm>
            <a:off x="457199" y="1070941"/>
            <a:ext cx="13303770" cy="1067312"/>
          </a:xfrm>
        </p:spPr>
        <p:txBody>
          <a:bodyPr>
            <a:normAutofit/>
          </a:bodyPr>
          <a:lstStyle/>
          <a:p>
            <a:r>
              <a:rPr lang="en-US" sz="5000" cap="none" dirty="0">
                <a:solidFill>
                  <a:srgbClr val="114E91"/>
                </a:solidFill>
              </a:rPr>
              <a:t>ELEMENTARY SCHOOL TASK</a:t>
            </a:r>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D7E9B4EF-FBC0-927D-0FE9-C095405498D2}"/>
                  </a:ext>
                </a:extLst>
              </p:cNvPr>
              <p:cNvSpPr>
                <a:spLocks noGrp="1"/>
              </p:cNvSpPr>
              <p:nvPr>
                <p:ph type="body" idx="1"/>
              </p:nvPr>
            </p:nvSpPr>
            <p:spPr>
              <a:xfrm>
                <a:off x="457200" y="2676159"/>
                <a:ext cx="13303769" cy="4228331"/>
              </a:xfrm>
            </p:spPr>
            <p:txBody>
              <a:bodyPr>
                <a:normAutofit/>
              </a:bodyPr>
              <a:lstStyle/>
              <a:p>
                <a:pPr marL="457200" indent="-457200">
                  <a:lnSpc>
                    <a:spcPct val="100000"/>
                  </a:lnSpc>
                  <a:buFont typeface="Arial" panose="020B0604020202020204" pitchFamily="34" charset="0"/>
                  <a:buChar char="•"/>
                </a:pPr>
                <a:r>
                  <a:rPr lang="en-US" sz="3200" b="1" dirty="0">
                    <a:latin typeface="+mn-lt"/>
                  </a:rPr>
                  <a:t>Step 1: </a:t>
                </a:r>
                <a:r>
                  <a:rPr lang="en-US" sz="3200" dirty="0">
                    <a:latin typeface="+mn-lt"/>
                  </a:rPr>
                  <a:t>What does </a:t>
                </a:r>
                <a14:m>
                  <m:oMath xmlns:m="http://schemas.openxmlformats.org/officeDocument/2006/math">
                    <m:f>
                      <m:fPr>
                        <m:ctrlPr>
                          <a:rPr lang="en-US" sz="3200" i="1" dirty="0">
                            <a:latin typeface="Cambria Math" panose="02040503050406030204" pitchFamily="18" charset="0"/>
                          </a:rPr>
                        </m:ctrlPr>
                      </m:fPr>
                      <m:num>
                        <m:r>
                          <a:rPr lang="en-US" sz="3200" i="1" dirty="0">
                            <a:latin typeface="Cambria Math" panose="02040503050406030204" pitchFamily="18" charset="0"/>
                          </a:rPr>
                          <m:t>2</m:t>
                        </m:r>
                      </m:num>
                      <m:den>
                        <m:r>
                          <a:rPr lang="en-US" sz="3200" i="1" dirty="0">
                            <a:latin typeface="Cambria Math" panose="02040503050406030204" pitchFamily="18" charset="0"/>
                          </a:rPr>
                          <m:t>5</m:t>
                        </m:r>
                      </m:den>
                    </m:f>
                    <m:r>
                      <a:rPr lang="en-US" sz="3200" i="1" dirty="0">
                        <a:latin typeface="Cambria Math" panose="02040503050406030204" pitchFamily="18" charset="0"/>
                      </a:rPr>
                      <m:t> </m:t>
                    </m:r>
                  </m:oMath>
                </a14:m>
                <a:r>
                  <a:rPr lang="en-US" sz="3200" dirty="0">
                    <a:latin typeface="+mn-lt"/>
                  </a:rPr>
                  <a:t>+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1</m:t>
                        </m:r>
                      </m:num>
                      <m:den>
                        <m:r>
                          <a:rPr lang="en-US" sz="3200" i="1">
                            <a:latin typeface="Cambria Math" panose="02040503050406030204" pitchFamily="18" charset="0"/>
                          </a:rPr>
                          <m:t>2</m:t>
                        </m:r>
                      </m:den>
                    </m:f>
                  </m:oMath>
                </a14:m>
                <a:r>
                  <a:rPr lang="en-US" sz="3200" dirty="0">
                    <a:latin typeface="+mn-lt"/>
                  </a:rPr>
                  <a:t> equal?</a:t>
                </a:r>
              </a:p>
              <a:p>
                <a:pPr marL="457200" indent="-457200">
                  <a:lnSpc>
                    <a:spcPct val="100000"/>
                  </a:lnSpc>
                  <a:buFont typeface="Arial" panose="020B0604020202020204" pitchFamily="34" charset="0"/>
                  <a:buChar char="•"/>
                </a:pPr>
                <a:r>
                  <a:rPr lang="en-US" sz="3200" b="1" dirty="0">
                    <a:latin typeface="+mn-lt"/>
                  </a:rPr>
                  <a:t>Step 2: </a:t>
                </a:r>
                <a:r>
                  <a:rPr lang="en-US" sz="3200" dirty="0">
                    <a:latin typeface="+mn-lt"/>
                  </a:rPr>
                  <a:t>Read the “</a:t>
                </a:r>
                <a:r>
                  <a:rPr lang="en-US" sz="3200" dirty="0">
                    <a:latin typeface="+mn-lt"/>
                    <a:hlinkClick r:id="rId3"/>
                  </a:rPr>
                  <a:t>Adding Fractions with Unlike Denominators</a:t>
                </a:r>
                <a:r>
                  <a:rPr lang="en-US" sz="3200" dirty="0">
                    <a:latin typeface="+mn-lt"/>
                  </a:rPr>
                  <a:t>” vignette from the task 	on page 3</a:t>
                </a:r>
              </a:p>
              <a:p>
                <a:pPr marL="457200" indent="-457200">
                  <a:lnSpc>
                    <a:spcPct val="100000"/>
                  </a:lnSpc>
                  <a:buFont typeface="Arial" panose="020B0604020202020204" pitchFamily="34" charset="0"/>
                  <a:buChar char="•"/>
                </a:pPr>
                <a:r>
                  <a:rPr lang="en-US" sz="3200" b="1" dirty="0">
                    <a:latin typeface="+mn-lt"/>
                  </a:rPr>
                  <a:t>Step 3: </a:t>
                </a:r>
                <a:r>
                  <a:rPr lang="en-US" sz="3200" dirty="0">
                    <a:latin typeface="+mn-lt"/>
                  </a:rPr>
                  <a:t>Answer the discussion questions from the </a:t>
                </a:r>
              </a:p>
              <a:p>
                <a:pPr>
                  <a:lnSpc>
                    <a:spcPct val="100000"/>
                  </a:lnSpc>
                </a:pPr>
                <a:r>
                  <a:rPr lang="en-US" sz="3200" dirty="0">
                    <a:latin typeface="+mn-lt"/>
                  </a:rPr>
                  <a:t>	“</a:t>
                </a:r>
                <a:r>
                  <a:rPr lang="en-US" sz="3200" dirty="0">
                    <a:latin typeface="+mn-lt"/>
                    <a:hlinkClick r:id="rId3"/>
                  </a:rPr>
                  <a:t>Adding Fractions with Unlike Denominators</a:t>
                </a:r>
                <a:r>
                  <a:rPr lang="en-US" sz="3200" dirty="0">
                    <a:latin typeface="+mn-lt"/>
                  </a:rPr>
                  <a:t>” vignette on page 4</a:t>
                </a:r>
              </a:p>
            </p:txBody>
          </p:sp>
        </mc:Choice>
        <mc:Fallback xmlns="">
          <p:sp>
            <p:nvSpPr>
              <p:cNvPr id="7" name="Text Placeholder 6">
                <a:extLst>
                  <a:ext uri="{FF2B5EF4-FFF2-40B4-BE49-F238E27FC236}">
                    <a16:creationId xmlns:a16="http://schemas.microsoft.com/office/drawing/2014/main" id="{D7E9B4EF-FBC0-927D-0FE9-C095405498D2}"/>
                  </a:ext>
                </a:extLst>
              </p:cNvPr>
              <p:cNvSpPr>
                <a:spLocks noGrp="1" noRot="1" noChangeAspect="1" noMove="1" noResize="1" noEditPoints="1" noAdjustHandles="1" noChangeArrowheads="1" noChangeShapeType="1" noTextEdit="1"/>
              </p:cNvSpPr>
              <p:nvPr>
                <p:ph type="body" idx="1"/>
              </p:nvPr>
            </p:nvSpPr>
            <p:spPr>
              <a:xfrm>
                <a:off x="457200" y="2676159"/>
                <a:ext cx="13303769" cy="4228331"/>
              </a:xfrm>
              <a:blipFill>
                <a:blip r:embed="rId4"/>
                <a:stretch>
                  <a:fillRect l="-1192"/>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72D29523-6E6A-F4B7-DB6C-D2F414C16AF5}"/>
              </a:ext>
            </a:extLst>
          </p:cNvPr>
          <p:cNvSpPr>
            <a:spLocks noGrp="1"/>
          </p:cNvSpPr>
          <p:nvPr>
            <p:ph type="sldNum" sz="quarter" idx="11"/>
          </p:nvPr>
        </p:nvSpPr>
        <p:spPr/>
        <p:txBody>
          <a:bodyPr/>
          <a:lstStyle/>
          <a:p>
            <a:fld id="{383B7B7A-CDDA-7C44-B1B0-1F1E45567B3B}" type="slidenum">
              <a:rPr lang="en-US" smtClean="0"/>
              <a:pPr/>
              <a:t>21</a:t>
            </a:fld>
            <a:endParaRPr lang="en-US"/>
          </a:p>
        </p:txBody>
      </p:sp>
      <p:pic>
        <p:nvPicPr>
          <p:cNvPr id="3" name="Picture 2" descr="QR code for elementary school task">
            <a:extLst>
              <a:ext uri="{FF2B5EF4-FFF2-40B4-BE49-F238E27FC236}">
                <a16:creationId xmlns:a16="http://schemas.microsoft.com/office/drawing/2014/main" id="{DA056420-F03D-187E-1E33-3A258BDA038F}"/>
              </a:ext>
            </a:extLst>
          </p:cNvPr>
          <p:cNvPicPr>
            <a:picLocks noChangeAspect="1"/>
          </p:cNvPicPr>
          <p:nvPr/>
        </p:nvPicPr>
        <p:blipFill>
          <a:blip r:embed="rId5"/>
          <a:stretch>
            <a:fillRect/>
          </a:stretch>
        </p:blipFill>
        <p:spPr>
          <a:xfrm>
            <a:off x="12030075" y="5832927"/>
            <a:ext cx="2143125" cy="2143125"/>
          </a:xfrm>
          <a:prstGeom prst="rect">
            <a:avLst/>
          </a:prstGeom>
          <a:ln w="38100">
            <a:solidFill>
              <a:srgbClr val="114E91"/>
            </a:solidFill>
          </a:ln>
        </p:spPr>
      </p:pic>
    </p:spTree>
    <p:extLst>
      <p:ext uri="{BB962C8B-B14F-4D97-AF65-F5344CB8AC3E}">
        <p14:creationId xmlns:p14="http://schemas.microsoft.com/office/powerpoint/2010/main" val="3874789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F9F48-68E4-F999-E09D-E2A386EED9D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847442E-8B27-D756-12F9-C1252418D32B}"/>
              </a:ext>
            </a:extLst>
          </p:cNvPr>
          <p:cNvSpPr>
            <a:spLocks noGrp="1"/>
          </p:cNvSpPr>
          <p:nvPr>
            <p:ph type="title"/>
          </p:nvPr>
        </p:nvSpPr>
        <p:spPr>
          <a:xfrm>
            <a:off x="457199" y="1170697"/>
            <a:ext cx="13303770" cy="1067312"/>
          </a:xfrm>
        </p:spPr>
        <p:txBody>
          <a:bodyPr>
            <a:normAutofit/>
          </a:bodyPr>
          <a:lstStyle/>
          <a:p>
            <a:r>
              <a:rPr lang="en-US" sz="5000" cap="none" dirty="0">
                <a:solidFill>
                  <a:srgbClr val="114E91"/>
                </a:solidFill>
              </a:rPr>
              <a:t>MIDDLE SCHOOL TASK</a:t>
            </a:r>
          </a:p>
        </p:txBody>
      </p:sp>
      <p:sp>
        <p:nvSpPr>
          <p:cNvPr id="7" name="Text Placeholder 6">
            <a:extLst>
              <a:ext uri="{FF2B5EF4-FFF2-40B4-BE49-F238E27FC236}">
                <a16:creationId xmlns:a16="http://schemas.microsoft.com/office/drawing/2014/main" id="{349AB905-5A55-F66A-49F1-9204B36A841E}"/>
              </a:ext>
            </a:extLst>
          </p:cNvPr>
          <p:cNvSpPr>
            <a:spLocks noGrp="1"/>
          </p:cNvSpPr>
          <p:nvPr>
            <p:ph type="body" idx="1"/>
          </p:nvPr>
        </p:nvSpPr>
        <p:spPr>
          <a:xfrm>
            <a:off x="457200" y="2676159"/>
            <a:ext cx="13716000" cy="4228331"/>
          </a:xfrm>
        </p:spPr>
        <p:txBody>
          <a:bodyPr>
            <a:normAutofit/>
          </a:bodyPr>
          <a:lstStyle/>
          <a:p>
            <a:pPr marL="457200" indent="-457200">
              <a:lnSpc>
                <a:spcPct val="100000"/>
              </a:lnSpc>
              <a:spcAft>
                <a:spcPts val="1800"/>
              </a:spcAft>
              <a:buFont typeface="Arial" panose="020B0604020202020204" pitchFamily="34" charset="0"/>
              <a:buChar char="•"/>
            </a:pPr>
            <a:r>
              <a:rPr lang="en-US" sz="3200" b="1" dirty="0"/>
              <a:t>Step 1: </a:t>
            </a:r>
            <a:r>
              <a:rPr lang="en-US" sz="3200" dirty="0"/>
              <a:t>Two vertices of a triangle are located at (0,4) and (0,10). The area of the triangle is 12 square units. Where can the third vertex be located? </a:t>
            </a:r>
          </a:p>
          <a:p>
            <a:pPr marL="457200" indent="-457200">
              <a:lnSpc>
                <a:spcPct val="100000"/>
              </a:lnSpc>
              <a:spcAft>
                <a:spcPts val="1800"/>
              </a:spcAft>
              <a:buFont typeface="Arial" panose="020B0604020202020204" pitchFamily="34" charset="0"/>
              <a:buChar char="•"/>
            </a:pPr>
            <a:r>
              <a:rPr lang="en-US" sz="3200" b="1" dirty="0"/>
              <a:t>Step 2: </a:t>
            </a:r>
            <a:r>
              <a:rPr lang="en-US" sz="3200" dirty="0"/>
              <a:t>Read the “</a:t>
            </a:r>
            <a:r>
              <a:rPr lang="en-US" sz="3200" dirty="0">
                <a:hlinkClick r:id="rId3"/>
              </a:rPr>
              <a:t>Finding Triangle Vertices</a:t>
            </a:r>
            <a:r>
              <a:rPr lang="en-US" sz="3200" dirty="0"/>
              <a:t>” vignette from the task starting on page 3</a:t>
            </a:r>
          </a:p>
          <a:p>
            <a:pPr marL="457200" indent="-457200">
              <a:lnSpc>
                <a:spcPct val="100000"/>
              </a:lnSpc>
              <a:spcAft>
                <a:spcPts val="1800"/>
              </a:spcAft>
              <a:buFont typeface="Arial" panose="020B0604020202020204" pitchFamily="34" charset="0"/>
              <a:buChar char="•"/>
            </a:pPr>
            <a:r>
              <a:rPr lang="en-US" sz="3200" b="1" dirty="0"/>
              <a:t>Step 3: </a:t>
            </a:r>
            <a:r>
              <a:rPr lang="en-US" sz="3200" dirty="0"/>
              <a:t>Answer the discussion questions from the </a:t>
            </a:r>
          </a:p>
          <a:p>
            <a:pPr>
              <a:lnSpc>
                <a:spcPct val="100000"/>
              </a:lnSpc>
              <a:spcAft>
                <a:spcPts val="1800"/>
              </a:spcAft>
            </a:pPr>
            <a:r>
              <a:rPr lang="en-US" sz="3200" dirty="0"/>
              <a:t>	 “</a:t>
            </a:r>
            <a:r>
              <a:rPr lang="en-US" sz="3200" dirty="0">
                <a:hlinkClick r:id="rId3"/>
              </a:rPr>
              <a:t>Finding Triangle Vertices</a:t>
            </a:r>
            <a:r>
              <a:rPr lang="en-US" sz="3200" dirty="0"/>
              <a:t>” vignette starting on page 7</a:t>
            </a:r>
          </a:p>
        </p:txBody>
      </p:sp>
      <p:sp>
        <p:nvSpPr>
          <p:cNvPr id="5" name="Slide Number Placeholder 4">
            <a:extLst>
              <a:ext uri="{FF2B5EF4-FFF2-40B4-BE49-F238E27FC236}">
                <a16:creationId xmlns:a16="http://schemas.microsoft.com/office/drawing/2014/main" id="{00A2F85E-F3CD-C685-3D2D-E6BF25EEDEAA}"/>
              </a:ext>
            </a:extLst>
          </p:cNvPr>
          <p:cNvSpPr>
            <a:spLocks noGrp="1"/>
          </p:cNvSpPr>
          <p:nvPr>
            <p:ph type="sldNum" sz="quarter" idx="11"/>
          </p:nvPr>
        </p:nvSpPr>
        <p:spPr/>
        <p:txBody>
          <a:bodyPr/>
          <a:lstStyle/>
          <a:p>
            <a:fld id="{383B7B7A-CDDA-7C44-B1B0-1F1E45567B3B}" type="slidenum">
              <a:rPr lang="en-US" smtClean="0"/>
              <a:pPr/>
              <a:t>22</a:t>
            </a:fld>
            <a:endParaRPr lang="en-US"/>
          </a:p>
        </p:txBody>
      </p:sp>
      <p:pic>
        <p:nvPicPr>
          <p:cNvPr id="4" name="Picture 3" descr="QR code for middle school task">
            <a:extLst>
              <a:ext uri="{FF2B5EF4-FFF2-40B4-BE49-F238E27FC236}">
                <a16:creationId xmlns:a16="http://schemas.microsoft.com/office/drawing/2014/main" id="{CDEAA431-024E-525C-A36C-68C8DDB63B55}"/>
              </a:ext>
            </a:extLst>
          </p:cNvPr>
          <p:cNvPicPr>
            <a:picLocks noChangeAspect="1"/>
          </p:cNvPicPr>
          <p:nvPr/>
        </p:nvPicPr>
        <p:blipFill>
          <a:blip r:embed="rId4"/>
          <a:stretch>
            <a:fillRect/>
          </a:stretch>
        </p:blipFill>
        <p:spPr>
          <a:xfrm>
            <a:off x="11617844" y="5484496"/>
            <a:ext cx="2143125" cy="2143125"/>
          </a:xfrm>
          <a:prstGeom prst="rect">
            <a:avLst/>
          </a:prstGeom>
          <a:ln w="38100">
            <a:solidFill>
              <a:srgbClr val="114E91"/>
            </a:solidFill>
          </a:ln>
        </p:spPr>
      </p:pic>
    </p:spTree>
    <p:extLst>
      <p:ext uri="{BB962C8B-B14F-4D97-AF65-F5344CB8AC3E}">
        <p14:creationId xmlns:p14="http://schemas.microsoft.com/office/powerpoint/2010/main" val="1568557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75683-1B21-9978-93A9-D7FE6813E78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64457D1B-9F18-2DB6-A62B-1DF0171A23AE}"/>
              </a:ext>
            </a:extLst>
          </p:cNvPr>
          <p:cNvSpPr>
            <a:spLocks noGrp="1"/>
          </p:cNvSpPr>
          <p:nvPr>
            <p:ph type="title"/>
          </p:nvPr>
        </p:nvSpPr>
        <p:spPr/>
        <p:txBody>
          <a:bodyPr>
            <a:normAutofit/>
          </a:bodyPr>
          <a:lstStyle/>
          <a:p>
            <a:r>
              <a:rPr lang="en-US" sz="5000" cap="none" dirty="0">
                <a:solidFill>
                  <a:srgbClr val="114E91"/>
                </a:solidFill>
              </a:rPr>
              <a:t>HIGH SCHOOL TASK</a:t>
            </a:r>
          </a:p>
        </p:txBody>
      </p:sp>
      <p:sp>
        <p:nvSpPr>
          <p:cNvPr id="7" name="Text Placeholder 6">
            <a:extLst>
              <a:ext uri="{FF2B5EF4-FFF2-40B4-BE49-F238E27FC236}">
                <a16:creationId xmlns:a16="http://schemas.microsoft.com/office/drawing/2014/main" id="{7B19A777-7B80-1A96-3565-5F7A43736820}"/>
              </a:ext>
            </a:extLst>
          </p:cNvPr>
          <p:cNvSpPr>
            <a:spLocks noGrp="1"/>
          </p:cNvSpPr>
          <p:nvPr>
            <p:ph idx="1"/>
          </p:nvPr>
        </p:nvSpPr>
        <p:spPr>
          <a:xfrm>
            <a:off x="457200" y="1281379"/>
            <a:ext cx="13716000" cy="6346242"/>
          </a:xfrm>
        </p:spPr>
        <p:txBody>
          <a:bodyPr>
            <a:noAutofit/>
          </a:bodyPr>
          <a:lstStyle/>
          <a:p>
            <a:pPr marL="457200" indent="-457200">
              <a:lnSpc>
                <a:spcPct val="100000"/>
              </a:lnSpc>
              <a:spcAft>
                <a:spcPts val="13800"/>
              </a:spcAft>
            </a:pPr>
            <a:r>
              <a:rPr lang="en-US" sz="3200" b="1" dirty="0"/>
              <a:t>Step 1: </a:t>
            </a:r>
            <a:r>
              <a:rPr lang="en-US" sz="3200" dirty="0"/>
              <a:t>The following results describe the scores from a pre-test (a test given before a chapter is taught) in two math classes. </a:t>
            </a:r>
          </a:p>
          <a:p>
            <a:pPr marL="658368" lvl="1" indent="0">
              <a:spcBef>
                <a:spcPts val="0"/>
              </a:spcBef>
              <a:spcAft>
                <a:spcPts val="600"/>
              </a:spcAft>
              <a:buNone/>
            </a:pPr>
            <a:r>
              <a:rPr lang="en-US" sz="3200" dirty="0"/>
              <a:t>What do the pre-test scores seem to say about how much the students in each class already know about the topic of this test?</a:t>
            </a:r>
          </a:p>
          <a:p>
            <a:pPr marL="457200" indent="-457200">
              <a:lnSpc>
                <a:spcPct val="100000"/>
              </a:lnSpc>
              <a:spcAft>
                <a:spcPts val="600"/>
              </a:spcAft>
            </a:pPr>
            <a:r>
              <a:rPr lang="en-US" sz="3200" b="1" dirty="0"/>
              <a:t>Step 2: </a:t>
            </a:r>
            <a:r>
              <a:rPr lang="en-US" sz="3200" dirty="0"/>
              <a:t>Read the “</a:t>
            </a:r>
            <a:r>
              <a:rPr lang="en-US" sz="3200" dirty="0">
                <a:hlinkClick r:id="rId3"/>
              </a:rPr>
              <a:t>Interpreting Statistical Measures</a:t>
            </a:r>
            <a:r>
              <a:rPr lang="en-US" sz="3200" dirty="0"/>
              <a:t>” vignette from the task starting on page 3</a:t>
            </a:r>
          </a:p>
          <a:p>
            <a:pPr marL="457200" indent="-457200">
              <a:lnSpc>
                <a:spcPct val="100000"/>
              </a:lnSpc>
              <a:buFont typeface="Arial" panose="020B0604020202020204" pitchFamily="34" charset="0"/>
              <a:buChar char="•"/>
            </a:pPr>
            <a:r>
              <a:rPr lang="en-US" sz="3200" b="1" dirty="0"/>
              <a:t>Step 3: </a:t>
            </a:r>
            <a:r>
              <a:rPr lang="en-US" sz="3200" dirty="0"/>
              <a:t>Answer the discussion questions from the  </a:t>
            </a:r>
          </a:p>
          <a:p>
            <a:pPr marL="0" indent="0">
              <a:lnSpc>
                <a:spcPct val="100000"/>
              </a:lnSpc>
              <a:buNone/>
            </a:pPr>
            <a:r>
              <a:rPr lang="en-US" sz="3200" dirty="0"/>
              <a:t>	“</a:t>
            </a:r>
            <a:r>
              <a:rPr lang="en-US" sz="3200" dirty="0">
                <a:hlinkClick r:id="rId3"/>
              </a:rPr>
              <a:t>Interpreting Statistical Measures</a:t>
            </a:r>
            <a:r>
              <a:rPr lang="en-US" sz="3200" dirty="0"/>
              <a:t>” vignette starting on page 6</a:t>
            </a:r>
          </a:p>
        </p:txBody>
      </p:sp>
      <p:sp>
        <p:nvSpPr>
          <p:cNvPr id="5" name="Slide Number Placeholder 4">
            <a:extLst>
              <a:ext uri="{FF2B5EF4-FFF2-40B4-BE49-F238E27FC236}">
                <a16:creationId xmlns:a16="http://schemas.microsoft.com/office/drawing/2014/main" id="{E8027BC1-D3EE-4452-6BC6-8942B741135A}"/>
              </a:ext>
            </a:extLst>
          </p:cNvPr>
          <p:cNvSpPr>
            <a:spLocks noGrp="1"/>
          </p:cNvSpPr>
          <p:nvPr>
            <p:ph type="sldNum" sz="quarter" idx="11"/>
          </p:nvPr>
        </p:nvSpPr>
        <p:spPr/>
        <p:txBody>
          <a:bodyPr/>
          <a:lstStyle/>
          <a:p>
            <a:fld id="{383B7B7A-CDDA-7C44-B1B0-1F1E45567B3B}" type="slidenum">
              <a:rPr lang="en-US" smtClean="0"/>
              <a:pPr/>
              <a:t>23</a:t>
            </a:fld>
            <a:endParaRPr lang="en-US"/>
          </a:p>
        </p:txBody>
      </p:sp>
      <p:pic>
        <p:nvPicPr>
          <p:cNvPr id="4" name="Picture 3" descr="QR code for high school task">
            <a:extLst>
              <a:ext uri="{FF2B5EF4-FFF2-40B4-BE49-F238E27FC236}">
                <a16:creationId xmlns:a16="http://schemas.microsoft.com/office/drawing/2014/main" id="{A9232631-F032-7C1B-3795-E792FB6B21CC}"/>
              </a:ext>
            </a:extLst>
          </p:cNvPr>
          <p:cNvPicPr>
            <a:picLocks noChangeAspect="1"/>
          </p:cNvPicPr>
          <p:nvPr/>
        </p:nvPicPr>
        <p:blipFill>
          <a:blip r:embed="rId4"/>
          <a:stretch>
            <a:fillRect/>
          </a:stretch>
        </p:blipFill>
        <p:spPr>
          <a:xfrm>
            <a:off x="12362222" y="6111661"/>
            <a:ext cx="1515960" cy="1515960"/>
          </a:xfrm>
          <a:prstGeom prst="rect">
            <a:avLst/>
          </a:prstGeom>
          <a:ln w="38100">
            <a:solidFill>
              <a:srgbClr val="114E91"/>
            </a:solidFill>
          </a:ln>
        </p:spPr>
      </p:pic>
      <p:pic>
        <p:nvPicPr>
          <p:cNvPr id="3" name="Picture 2" descr="table that shows the means, medians, and standards deviations for two classes">
            <a:extLst>
              <a:ext uri="{FF2B5EF4-FFF2-40B4-BE49-F238E27FC236}">
                <a16:creationId xmlns:a16="http://schemas.microsoft.com/office/drawing/2014/main" id="{9D798E59-FD8E-0518-8A85-F0A519D70B23}"/>
              </a:ext>
            </a:extLst>
          </p:cNvPr>
          <p:cNvPicPr>
            <a:picLocks noChangeAspect="1"/>
          </p:cNvPicPr>
          <p:nvPr/>
        </p:nvPicPr>
        <p:blipFill>
          <a:blip r:embed="rId5"/>
          <a:stretch>
            <a:fillRect/>
          </a:stretch>
        </p:blipFill>
        <p:spPr>
          <a:xfrm>
            <a:off x="4758706" y="2249507"/>
            <a:ext cx="6404560" cy="1590675"/>
          </a:xfrm>
          <a:prstGeom prst="rect">
            <a:avLst/>
          </a:prstGeom>
        </p:spPr>
      </p:pic>
    </p:spTree>
    <p:extLst>
      <p:ext uri="{BB962C8B-B14F-4D97-AF65-F5344CB8AC3E}">
        <p14:creationId xmlns:p14="http://schemas.microsoft.com/office/powerpoint/2010/main" val="33533906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16927-B6B0-D31B-3293-52E97DDC840E}"/>
              </a:ext>
            </a:extLst>
          </p:cNvPr>
          <p:cNvSpPr>
            <a:spLocks noGrp="1"/>
          </p:cNvSpPr>
          <p:nvPr>
            <p:ph type="title"/>
          </p:nvPr>
        </p:nvSpPr>
        <p:spPr>
          <a:xfrm>
            <a:off x="457200" y="2525530"/>
            <a:ext cx="13716000" cy="617187"/>
          </a:xfrm>
        </p:spPr>
        <p:txBody>
          <a:bodyPr>
            <a:noAutofit/>
          </a:bodyPr>
          <a:lstStyle/>
          <a:p>
            <a:pPr algn="ctr"/>
            <a:r>
              <a:rPr lang="en-US" sz="5000" cap="none" dirty="0">
                <a:solidFill>
                  <a:srgbClr val="114E91"/>
                </a:solidFill>
              </a:rPr>
              <a:t>DISCUSSION DEBRIEF</a:t>
            </a:r>
          </a:p>
        </p:txBody>
      </p:sp>
      <p:sp>
        <p:nvSpPr>
          <p:cNvPr id="4" name="Slide Number Placeholder 3">
            <a:extLst>
              <a:ext uri="{FF2B5EF4-FFF2-40B4-BE49-F238E27FC236}">
                <a16:creationId xmlns:a16="http://schemas.microsoft.com/office/drawing/2014/main" id="{1C52CD7A-02D6-F9C7-6F0A-FF3B55AC3E2B}"/>
              </a:ext>
            </a:extLst>
          </p:cNvPr>
          <p:cNvSpPr>
            <a:spLocks noGrp="1"/>
          </p:cNvSpPr>
          <p:nvPr>
            <p:ph type="sldNum" sz="quarter" idx="11"/>
          </p:nvPr>
        </p:nvSpPr>
        <p:spPr/>
        <p:txBody>
          <a:bodyPr/>
          <a:lstStyle/>
          <a:p>
            <a:fld id="{383B7B7A-CDDA-7C44-B1B0-1F1E45567B3B}" type="slidenum">
              <a:rPr lang="en-US" smtClean="0"/>
              <a:pPr/>
              <a:t>24</a:t>
            </a:fld>
            <a:endParaRPr lang="en-US"/>
          </a:p>
        </p:txBody>
      </p:sp>
      <p:sp>
        <p:nvSpPr>
          <p:cNvPr id="6" name="TextBox 5">
            <a:extLst>
              <a:ext uri="{FF2B5EF4-FFF2-40B4-BE49-F238E27FC236}">
                <a16:creationId xmlns:a16="http://schemas.microsoft.com/office/drawing/2014/main" id="{E43D2786-5CB2-734C-3CF1-345662890326}"/>
              </a:ext>
            </a:extLst>
          </p:cNvPr>
          <p:cNvSpPr txBox="1"/>
          <p:nvPr/>
        </p:nvSpPr>
        <p:spPr>
          <a:xfrm>
            <a:off x="981509" y="3838755"/>
            <a:ext cx="13061092" cy="1754326"/>
          </a:xfrm>
          <a:prstGeom prst="rect">
            <a:avLst/>
          </a:prstGeom>
          <a:noFill/>
        </p:spPr>
        <p:txBody>
          <a:bodyPr wrap="square" rtlCol="0" anchor="ctr">
            <a:spAutoFit/>
          </a:bodyPr>
          <a:lstStyle/>
          <a:p>
            <a:r>
              <a:rPr lang="en-US" sz="3600" i="1" dirty="0">
                <a:solidFill>
                  <a:srgbClr val="114E91"/>
                </a:solidFill>
                <a:latin typeface="+mn-lt"/>
              </a:rPr>
              <a:t>How did the teacher in your  vignette support their students in making sense of the problem(s) they were given and/or build their students’ perseverance? </a:t>
            </a:r>
            <a:endParaRPr lang="en-US" sz="1600" i="1" dirty="0">
              <a:solidFill>
                <a:srgbClr val="114E91"/>
              </a:solidFill>
              <a:latin typeface="+mn-lt"/>
            </a:endParaRPr>
          </a:p>
        </p:txBody>
      </p:sp>
    </p:spTree>
    <p:extLst>
      <p:ext uri="{BB962C8B-B14F-4D97-AF65-F5344CB8AC3E}">
        <p14:creationId xmlns:p14="http://schemas.microsoft.com/office/powerpoint/2010/main" val="1849931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1BC7-8F65-4435-9F43-632614F02E63}"/>
              </a:ext>
            </a:extLst>
          </p:cNvPr>
          <p:cNvSpPr>
            <a:spLocks noGrp="1"/>
          </p:cNvSpPr>
          <p:nvPr>
            <p:ph type="title"/>
          </p:nvPr>
        </p:nvSpPr>
        <p:spPr>
          <a:xfrm>
            <a:off x="0" y="3621857"/>
            <a:ext cx="14630400" cy="985885"/>
          </a:xfrm>
          <a:solidFill>
            <a:schemeClr val="bg1"/>
          </a:solidFill>
        </p:spPr>
        <p:txBody>
          <a:bodyPr vert="horz" lIns="91440" tIns="45720" rIns="91440" bIns="45720" rtlCol="0" anchor="b">
            <a:noAutofit/>
          </a:bodyPr>
          <a:lstStyle/>
          <a:p>
            <a:pPr algn="ctr" defTabSz="914400">
              <a:lnSpc>
                <a:spcPct val="90000"/>
              </a:lnSpc>
            </a:pPr>
            <a:r>
              <a:rPr lang="en-US" sz="6600" cap="none" dirty="0">
                <a:solidFill>
                  <a:srgbClr val="114E91"/>
                </a:solidFill>
                <a:latin typeface="+mj-lt"/>
                <a:cs typeface="+mj-cs"/>
              </a:rPr>
              <a:t>DISCUSSION</a:t>
            </a:r>
          </a:p>
        </p:txBody>
      </p:sp>
      <p:pic>
        <p:nvPicPr>
          <p:cNvPr id="3" name="Audio 2" descr="speaker">
            <a:hlinkClick r:id="" action="ppaction://media"/>
            <a:extLst>
              <a:ext uri="{FF2B5EF4-FFF2-40B4-BE49-F238E27FC236}">
                <a16:creationId xmlns:a16="http://schemas.microsoft.com/office/drawing/2014/main" id="{DCEEA5CE-C80C-AC2C-5FD6-2861CE0163D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90638" y="7589838"/>
            <a:ext cx="487362" cy="487362"/>
          </a:xfrm>
          <a:prstGeom prst="rect">
            <a:avLst/>
          </a:prstGeom>
        </p:spPr>
      </p:pic>
    </p:spTree>
    <p:extLst>
      <p:ext uri="{BB962C8B-B14F-4D97-AF65-F5344CB8AC3E}">
        <p14:creationId xmlns:p14="http://schemas.microsoft.com/office/powerpoint/2010/main" val="697618306"/>
      </p:ext>
    </p:extLst>
  </p:cSld>
  <p:clrMapOvr>
    <a:masterClrMapping/>
  </p:clrMapOvr>
  <mc:AlternateContent xmlns:mc="http://schemas.openxmlformats.org/markup-compatibility/2006" xmlns:p14="http://schemas.microsoft.com/office/powerpoint/2010/main">
    <mc:Choice Requires="p14">
      <p:transition spd="slow" p14:dur="2000" advTm="35257"/>
    </mc:Choice>
    <mc:Fallback xmlns="">
      <p:transition spd="slow" advTm="35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A8200-7B12-3AE2-3E1A-CA7470E4229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7B190BD-292A-88B6-109A-DA032C4808C1}"/>
              </a:ext>
            </a:extLst>
          </p:cNvPr>
          <p:cNvSpPr>
            <a:spLocks noGrp="1"/>
          </p:cNvSpPr>
          <p:nvPr>
            <p:ph type="title"/>
          </p:nvPr>
        </p:nvSpPr>
        <p:spPr>
          <a:xfrm>
            <a:off x="457199" y="1101014"/>
            <a:ext cx="13303770" cy="1067312"/>
          </a:xfrm>
        </p:spPr>
        <p:txBody>
          <a:bodyPr>
            <a:normAutofit/>
          </a:bodyPr>
          <a:lstStyle/>
          <a:p>
            <a:r>
              <a:rPr lang="en-US" sz="5000" cap="none" dirty="0">
                <a:solidFill>
                  <a:srgbClr val="114E91"/>
                </a:solidFill>
              </a:rPr>
              <a:t>ELEMENTARY SCHOOL TASK</a:t>
            </a:r>
          </a:p>
        </p:txBody>
      </p:sp>
      <mc:AlternateContent xmlns:mc="http://schemas.openxmlformats.org/markup-compatibility/2006" xmlns:a14="http://schemas.microsoft.com/office/drawing/2010/main">
        <mc:Choice Requires="a14">
          <p:sp>
            <p:nvSpPr>
              <p:cNvPr id="7" name="Text Placeholder 6">
                <a:extLst>
                  <a:ext uri="{FF2B5EF4-FFF2-40B4-BE49-F238E27FC236}">
                    <a16:creationId xmlns:a16="http://schemas.microsoft.com/office/drawing/2014/main" id="{1F0299BA-E93E-834C-7EDC-0D289316193A}"/>
                  </a:ext>
                </a:extLst>
              </p:cNvPr>
              <p:cNvSpPr>
                <a:spLocks noGrp="1"/>
              </p:cNvSpPr>
              <p:nvPr>
                <p:ph type="body" idx="1"/>
              </p:nvPr>
            </p:nvSpPr>
            <p:spPr>
              <a:xfrm>
                <a:off x="457200" y="2168326"/>
                <a:ext cx="13716000" cy="5240220"/>
              </a:xfrm>
            </p:spPr>
            <p:txBody>
              <a:bodyPr>
                <a:normAutofit/>
              </a:bodyPr>
              <a:lstStyle/>
              <a:p>
                <a:pPr marL="457200" indent="-457200">
                  <a:lnSpc>
                    <a:spcPct val="100000"/>
                  </a:lnSpc>
                  <a:buFont typeface="Arial" panose="020B0604020202020204" pitchFamily="34" charset="0"/>
                  <a:buChar char="•"/>
                </a:pPr>
                <a:endParaRPr lang="en-US" sz="3200" b="1" dirty="0">
                  <a:latin typeface="+mn-lt"/>
                </a:endParaRPr>
              </a:p>
              <a:p>
                <a:pPr marL="514350" indent="-514350">
                  <a:lnSpc>
                    <a:spcPct val="100000"/>
                  </a:lnSpc>
                  <a:buAutoNum type="arabicPeriod"/>
                </a:pPr>
                <a:r>
                  <a:rPr lang="en-US" sz="3200" dirty="0">
                    <a:latin typeface="+mn-lt"/>
                  </a:rPr>
                  <a:t>In the student dialogue starting on page 4 of the “</a:t>
                </a:r>
                <a:r>
                  <a:rPr lang="en-US" sz="3200" dirty="0">
                    <a:latin typeface="+mn-lt"/>
                    <a:hlinkClick r:id="rId3"/>
                  </a:rPr>
                  <a:t>Adding Fractions with Unlike Denominators</a:t>
                </a:r>
                <a:r>
                  <a:rPr lang="en-US" sz="3200" dirty="0">
                    <a:latin typeface="+mn-lt"/>
                  </a:rPr>
                  <a:t>” vignette, how does Dana get </a:t>
                </a:r>
                <a14:m>
                  <m:oMath xmlns:m="http://schemas.openxmlformats.org/officeDocument/2006/math">
                    <m:f>
                      <m:fPr>
                        <m:ctrlPr>
                          <a:rPr lang="en-US" sz="3200" i="1" smtClean="0">
                            <a:latin typeface="Cambria Math" panose="02040503050406030204" pitchFamily="18" charset="0"/>
                          </a:rPr>
                        </m:ctrlPr>
                      </m:fPr>
                      <m:num>
                        <m:r>
                          <a:rPr lang="en-US" sz="3200" b="0" i="1" smtClean="0">
                            <a:latin typeface="Cambria Math" panose="02040503050406030204" pitchFamily="18" charset="0"/>
                          </a:rPr>
                          <m:t>3</m:t>
                        </m:r>
                      </m:num>
                      <m:den>
                        <m:r>
                          <a:rPr lang="en-US" sz="3200" b="0" i="1" smtClean="0">
                            <a:latin typeface="Cambria Math" panose="02040503050406030204" pitchFamily="18" charset="0"/>
                          </a:rPr>
                          <m:t>7</m:t>
                        </m:r>
                      </m:den>
                    </m:f>
                  </m:oMath>
                </a14:m>
                <a:r>
                  <a:rPr lang="en-US" sz="3200" dirty="0">
                    <a:latin typeface="+mn-lt"/>
                  </a:rPr>
                  <a:t> from </a:t>
                </a:r>
                <a14:m>
                  <m:oMath xmlns:m="http://schemas.openxmlformats.org/officeDocument/2006/math">
                    <m:f>
                      <m:fPr>
                        <m:ctrlPr>
                          <a:rPr lang="en-US" sz="3200" i="1">
                            <a:latin typeface="Cambria Math" panose="02040503050406030204" pitchFamily="18" charset="0"/>
                          </a:rPr>
                        </m:ctrlPr>
                      </m:fPr>
                      <m:num>
                        <m:r>
                          <a:rPr lang="en-US" sz="3200" b="0" i="1" smtClean="0">
                            <a:latin typeface="Cambria Math" panose="02040503050406030204" pitchFamily="18" charset="0"/>
                          </a:rPr>
                          <m:t>2</m:t>
                        </m:r>
                      </m:num>
                      <m:den>
                        <m:r>
                          <a:rPr lang="en-US" sz="3200" b="0" i="1" smtClean="0">
                            <a:latin typeface="Cambria Math" panose="02040503050406030204" pitchFamily="18" charset="0"/>
                          </a:rPr>
                          <m:t>5</m:t>
                        </m:r>
                      </m:den>
                    </m:f>
                  </m:oMath>
                </a14:m>
                <a:r>
                  <a:rPr lang="en-US" sz="3200" dirty="0">
                    <a:latin typeface="+mn-lt"/>
                  </a:rPr>
                  <a:t>  + </a:t>
                </a:r>
                <a14:m>
                  <m:oMath xmlns:m="http://schemas.openxmlformats.org/officeDocument/2006/math">
                    <m:f>
                      <m:fPr>
                        <m:ctrlPr>
                          <a:rPr lang="en-US" sz="3200" i="1">
                            <a:latin typeface="Cambria Math" panose="02040503050406030204" pitchFamily="18" charset="0"/>
                          </a:rPr>
                        </m:ctrlPr>
                      </m:fPr>
                      <m:num>
                        <m:r>
                          <a:rPr lang="en-US" sz="3200" b="0" i="1" smtClean="0">
                            <a:latin typeface="Cambria Math" panose="02040503050406030204" pitchFamily="18" charset="0"/>
                          </a:rPr>
                          <m:t>1</m:t>
                        </m:r>
                      </m:num>
                      <m:den>
                        <m:r>
                          <a:rPr lang="en-US" sz="3200" b="0" i="1" smtClean="0">
                            <a:latin typeface="Cambria Math" panose="02040503050406030204" pitchFamily="18" charset="0"/>
                          </a:rPr>
                          <m:t>2</m:t>
                        </m:r>
                      </m:den>
                    </m:f>
                  </m:oMath>
                </a14:m>
                <a:r>
                  <a:rPr lang="en-US" sz="3200" dirty="0">
                    <a:latin typeface="+mn-lt"/>
                  </a:rPr>
                  <a:t>? What is the common mistake the student is making?  </a:t>
                </a:r>
              </a:p>
              <a:p>
                <a:pPr marL="514350" indent="-514350">
                  <a:lnSpc>
                    <a:spcPct val="100000"/>
                  </a:lnSpc>
                  <a:buAutoNum type="arabicPeriod"/>
                </a:pPr>
                <a:r>
                  <a:rPr lang="en-US" sz="3200" dirty="0">
                    <a:latin typeface="+mn-lt"/>
                  </a:rPr>
                  <a:t>In line 3, how does Anita realize that </a:t>
                </a:r>
                <a14:m>
                  <m:oMath xmlns:m="http://schemas.openxmlformats.org/officeDocument/2006/math">
                    <m:f>
                      <m:fPr>
                        <m:ctrlPr>
                          <a:rPr lang="en-US" sz="3200" i="1">
                            <a:latin typeface="Cambria Math" panose="02040503050406030204" pitchFamily="18" charset="0"/>
                          </a:rPr>
                        </m:ctrlPr>
                      </m:fPr>
                      <m:num>
                        <m:r>
                          <a:rPr lang="en-US" sz="3200" i="1">
                            <a:latin typeface="Cambria Math" panose="02040503050406030204" pitchFamily="18" charset="0"/>
                          </a:rPr>
                          <m:t>3</m:t>
                        </m:r>
                      </m:num>
                      <m:den>
                        <m:r>
                          <a:rPr lang="en-US" sz="3200" i="1">
                            <a:latin typeface="Cambria Math" panose="02040503050406030204" pitchFamily="18" charset="0"/>
                          </a:rPr>
                          <m:t>7</m:t>
                        </m:r>
                      </m:den>
                    </m:f>
                  </m:oMath>
                </a14:m>
                <a:r>
                  <a:rPr lang="en-US" sz="3200" dirty="0">
                    <a:latin typeface="+mn-lt"/>
                  </a:rPr>
                  <a:t> is incorrect? How does Anita know this?  </a:t>
                </a:r>
              </a:p>
              <a:p>
                <a:pPr marL="514350" indent="-514350">
                  <a:lnSpc>
                    <a:spcPct val="100000"/>
                  </a:lnSpc>
                  <a:buAutoNum type="arabicPeriod"/>
                </a:pPr>
                <a:r>
                  <a:rPr lang="en-US" sz="3200" dirty="0">
                    <a:latin typeface="+mn-lt"/>
                  </a:rPr>
                  <a:t>In line 8, Dana is giving several examples of addition. What do you notice about all the examples? What does this tell you about two numbers if you want to add them together to get one number?  </a:t>
                </a:r>
              </a:p>
            </p:txBody>
          </p:sp>
        </mc:Choice>
        <mc:Fallback xmlns="">
          <p:sp>
            <p:nvSpPr>
              <p:cNvPr id="7" name="Text Placeholder 6">
                <a:extLst>
                  <a:ext uri="{FF2B5EF4-FFF2-40B4-BE49-F238E27FC236}">
                    <a16:creationId xmlns:a16="http://schemas.microsoft.com/office/drawing/2014/main" id="{1F0299BA-E93E-834C-7EDC-0D289316193A}"/>
                  </a:ext>
                </a:extLst>
              </p:cNvPr>
              <p:cNvSpPr>
                <a:spLocks noGrp="1" noRot="1" noChangeAspect="1" noMove="1" noResize="1" noEditPoints="1" noAdjustHandles="1" noChangeArrowheads="1" noChangeShapeType="1" noTextEdit="1"/>
              </p:cNvSpPr>
              <p:nvPr>
                <p:ph type="body" idx="1"/>
              </p:nvPr>
            </p:nvSpPr>
            <p:spPr>
              <a:xfrm>
                <a:off x="457200" y="2168326"/>
                <a:ext cx="13716000" cy="5240220"/>
              </a:xfrm>
              <a:blipFill>
                <a:blip r:embed="rId4"/>
                <a:stretch>
                  <a:fillRect l="-1378" b="-1979"/>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5AA731C5-5936-AC15-C82B-CB7A9770A956}"/>
              </a:ext>
            </a:extLst>
          </p:cNvPr>
          <p:cNvSpPr>
            <a:spLocks noGrp="1"/>
          </p:cNvSpPr>
          <p:nvPr>
            <p:ph type="sldNum" sz="quarter" idx="11"/>
          </p:nvPr>
        </p:nvSpPr>
        <p:spPr/>
        <p:txBody>
          <a:bodyPr/>
          <a:lstStyle/>
          <a:p>
            <a:fld id="{383B7B7A-CDDA-7C44-B1B0-1F1E45567B3B}" type="slidenum">
              <a:rPr lang="en-US" smtClean="0"/>
              <a:pPr/>
              <a:t>26</a:t>
            </a:fld>
            <a:endParaRPr lang="en-US"/>
          </a:p>
        </p:txBody>
      </p:sp>
      <p:pic>
        <p:nvPicPr>
          <p:cNvPr id="3" name="Picture 2" descr="QR code for elementary school task 2">
            <a:extLst>
              <a:ext uri="{FF2B5EF4-FFF2-40B4-BE49-F238E27FC236}">
                <a16:creationId xmlns:a16="http://schemas.microsoft.com/office/drawing/2014/main" id="{A71F48F4-E742-D51F-9B34-F0492F9C45AB}"/>
              </a:ext>
            </a:extLst>
          </p:cNvPr>
          <p:cNvPicPr>
            <a:picLocks noChangeAspect="1"/>
          </p:cNvPicPr>
          <p:nvPr/>
        </p:nvPicPr>
        <p:blipFill>
          <a:blip r:embed="rId5"/>
          <a:stretch>
            <a:fillRect/>
          </a:stretch>
        </p:blipFill>
        <p:spPr>
          <a:xfrm>
            <a:off x="12005108" y="668684"/>
            <a:ext cx="1644316" cy="1644316"/>
          </a:xfrm>
          <a:prstGeom prst="rect">
            <a:avLst/>
          </a:prstGeom>
          <a:ln w="38100">
            <a:solidFill>
              <a:srgbClr val="114E91"/>
            </a:solidFill>
          </a:ln>
        </p:spPr>
      </p:pic>
    </p:spTree>
    <p:extLst>
      <p:ext uri="{BB962C8B-B14F-4D97-AF65-F5344CB8AC3E}">
        <p14:creationId xmlns:p14="http://schemas.microsoft.com/office/powerpoint/2010/main" val="3064350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E06EA-D91F-27C0-34B3-354EF808B1B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722008F9-40E1-3467-B77F-7C53A12CFE29}"/>
              </a:ext>
            </a:extLst>
          </p:cNvPr>
          <p:cNvSpPr>
            <a:spLocks noGrp="1"/>
          </p:cNvSpPr>
          <p:nvPr>
            <p:ph type="title"/>
          </p:nvPr>
        </p:nvSpPr>
        <p:spPr/>
        <p:txBody>
          <a:bodyPr>
            <a:normAutofit/>
          </a:bodyPr>
          <a:lstStyle/>
          <a:p>
            <a:r>
              <a:rPr lang="en-US" sz="5000" cap="none" dirty="0">
                <a:solidFill>
                  <a:srgbClr val="114E91"/>
                </a:solidFill>
              </a:rPr>
              <a:t>MIDDLE SCHOOL TASK</a:t>
            </a:r>
          </a:p>
        </p:txBody>
      </p:sp>
      <p:sp>
        <p:nvSpPr>
          <p:cNvPr id="7" name="Text Placeholder 6">
            <a:extLst>
              <a:ext uri="{FF2B5EF4-FFF2-40B4-BE49-F238E27FC236}">
                <a16:creationId xmlns:a16="http://schemas.microsoft.com/office/drawing/2014/main" id="{8DC708C4-C304-4720-6E31-D404CD503BC5}"/>
              </a:ext>
            </a:extLst>
          </p:cNvPr>
          <p:cNvSpPr>
            <a:spLocks noGrp="1"/>
          </p:cNvSpPr>
          <p:nvPr>
            <p:ph idx="1"/>
          </p:nvPr>
        </p:nvSpPr>
        <p:spPr>
          <a:xfrm>
            <a:off x="457200" y="1529254"/>
            <a:ext cx="13143347" cy="6262195"/>
          </a:xfrm>
        </p:spPr>
        <p:txBody>
          <a:bodyPr>
            <a:noAutofit/>
          </a:bodyPr>
          <a:lstStyle/>
          <a:p>
            <a:pPr marL="514350" indent="-514350">
              <a:lnSpc>
                <a:spcPct val="100000"/>
              </a:lnSpc>
              <a:spcAft>
                <a:spcPts val="2400"/>
              </a:spcAft>
              <a:buFont typeface="+mj-lt"/>
              <a:buAutoNum type="arabicPeriod"/>
            </a:pPr>
            <a:r>
              <a:rPr lang="en-US" sz="3200" dirty="0"/>
              <a:t>In the “</a:t>
            </a:r>
            <a:r>
              <a:rPr lang="en-US" sz="3200" dirty="0">
                <a:hlinkClick r:id="rId3"/>
              </a:rPr>
              <a:t>Finding Triangle Vertices</a:t>
            </a:r>
            <a:r>
              <a:rPr lang="en-US" sz="3200" dirty="0"/>
              <a:t>” vignette (page 7), have the students in the dialogue found all possible coordinates for the third vertex of the triangle? Why or why not? </a:t>
            </a:r>
          </a:p>
          <a:p>
            <a:pPr marL="514350" indent="-514350">
              <a:lnSpc>
                <a:spcPct val="100000"/>
              </a:lnSpc>
              <a:spcAft>
                <a:spcPts val="2400"/>
              </a:spcAft>
              <a:buFont typeface="+mj-lt"/>
              <a:buAutoNum type="arabicPeriod"/>
            </a:pPr>
            <a:r>
              <a:rPr lang="en-US" sz="3200" dirty="0"/>
              <a:t>What actions or questions would you use to get the students in the dialogue to extend their reasoning and find the second set of possible vertices? </a:t>
            </a:r>
          </a:p>
          <a:p>
            <a:pPr marL="514350" indent="-514350">
              <a:lnSpc>
                <a:spcPct val="100000"/>
              </a:lnSpc>
              <a:spcAft>
                <a:spcPts val="2400"/>
              </a:spcAft>
              <a:buFont typeface="+mj-lt"/>
              <a:buAutoNum type="arabicPeriod"/>
            </a:pPr>
            <a:r>
              <a:rPr lang="en-US" sz="3200" dirty="0"/>
              <a:t>Suppose that the students in the dialogue were working in three dimensions. Given that two vertices are at (0,4,0) and (0,10,0), where could the third vertex of the triangle be located? </a:t>
            </a:r>
          </a:p>
          <a:p>
            <a:pPr marL="0" indent="0">
              <a:lnSpc>
                <a:spcPct val="100000"/>
              </a:lnSpc>
              <a:buNone/>
            </a:pPr>
            <a:r>
              <a:rPr lang="en-US" sz="3200" dirty="0"/>
              <a:t>	</a:t>
            </a:r>
          </a:p>
        </p:txBody>
      </p:sp>
      <p:sp>
        <p:nvSpPr>
          <p:cNvPr id="5" name="Slide Number Placeholder 4">
            <a:extLst>
              <a:ext uri="{FF2B5EF4-FFF2-40B4-BE49-F238E27FC236}">
                <a16:creationId xmlns:a16="http://schemas.microsoft.com/office/drawing/2014/main" id="{C6B22494-43F9-0D2C-98AD-85E61F3FCA2A}"/>
              </a:ext>
            </a:extLst>
          </p:cNvPr>
          <p:cNvSpPr>
            <a:spLocks noGrp="1"/>
          </p:cNvSpPr>
          <p:nvPr>
            <p:ph type="sldNum" sz="quarter" idx="11"/>
          </p:nvPr>
        </p:nvSpPr>
        <p:spPr/>
        <p:txBody>
          <a:bodyPr/>
          <a:lstStyle/>
          <a:p>
            <a:fld id="{383B7B7A-CDDA-7C44-B1B0-1F1E45567B3B}" type="slidenum">
              <a:rPr lang="en-US" smtClean="0"/>
              <a:pPr/>
              <a:t>27</a:t>
            </a:fld>
            <a:endParaRPr lang="en-US"/>
          </a:p>
        </p:txBody>
      </p:sp>
      <p:pic>
        <p:nvPicPr>
          <p:cNvPr id="4" name="Picture 3" descr="QR code for middle school task 2">
            <a:extLst>
              <a:ext uri="{FF2B5EF4-FFF2-40B4-BE49-F238E27FC236}">
                <a16:creationId xmlns:a16="http://schemas.microsoft.com/office/drawing/2014/main" id="{1DC6A1C9-3525-AD85-76D3-9995D889AA78}"/>
              </a:ext>
            </a:extLst>
          </p:cNvPr>
          <p:cNvPicPr>
            <a:picLocks noChangeAspect="1"/>
          </p:cNvPicPr>
          <p:nvPr/>
        </p:nvPicPr>
        <p:blipFill>
          <a:blip r:embed="rId4"/>
          <a:stretch>
            <a:fillRect/>
          </a:stretch>
        </p:blipFill>
        <p:spPr>
          <a:xfrm>
            <a:off x="12805209" y="6256020"/>
            <a:ext cx="1590676" cy="1590676"/>
          </a:xfrm>
          <a:prstGeom prst="rect">
            <a:avLst/>
          </a:prstGeom>
          <a:ln w="38100">
            <a:solidFill>
              <a:srgbClr val="114E91"/>
            </a:solidFill>
          </a:ln>
        </p:spPr>
      </p:pic>
    </p:spTree>
    <p:extLst>
      <p:ext uri="{BB962C8B-B14F-4D97-AF65-F5344CB8AC3E}">
        <p14:creationId xmlns:p14="http://schemas.microsoft.com/office/powerpoint/2010/main" val="3649380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2A791-A3D6-0E8B-5F62-F84A4F03FB42}"/>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4D9BB4D-9CCE-ED04-2C72-C61B10DB7180}"/>
              </a:ext>
            </a:extLst>
          </p:cNvPr>
          <p:cNvSpPr>
            <a:spLocks noGrp="1"/>
          </p:cNvSpPr>
          <p:nvPr>
            <p:ph type="title"/>
          </p:nvPr>
        </p:nvSpPr>
        <p:spPr/>
        <p:txBody>
          <a:bodyPr>
            <a:normAutofit/>
          </a:bodyPr>
          <a:lstStyle/>
          <a:p>
            <a:r>
              <a:rPr lang="en-US" sz="5000" cap="none" dirty="0">
                <a:solidFill>
                  <a:srgbClr val="114E91"/>
                </a:solidFill>
              </a:rPr>
              <a:t>HIGH SCHOOL TASK</a:t>
            </a:r>
          </a:p>
        </p:txBody>
      </p:sp>
      <p:sp>
        <p:nvSpPr>
          <p:cNvPr id="7" name="Text Placeholder 6">
            <a:extLst>
              <a:ext uri="{FF2B5EF4-FFF2-40B4-BE49-F238E27FC236}">
                <a16:creationId xmlns:a16="http://schemas.microsoft.com/office/drawing/2014/main" id="{C643344F-946C-4206-957D-B3CD820486C7}"/>
              </a:ext>
            </a:extLst>
          </p:cNvPr>
          <p:cNvSpPr>
            <a:spLocks noGrp="1"/>
          </p:cNvSpPr>
          <p:nvPr>
            <p:ph idx="1"/>
          </p:nvPr>
        </p:nvSpPr>
        <p:spPr>
          <a:xfrm>
            <a:off x="457200" y="1545021"/>
            <a:ext cx="13716000" cy="6395820"/>
          </a:xfrm>
        </p:spPr>
        <p:txBody>
          <a:bodyPr>
            <a:normAutofit/>
          </a:bodyPr>
          <a:lstStyle/>
          <a:p>
            <a:pPr marL="514350" indent="-514350">
              <a:lnSpc>
                <a:spcPct val="100000"/>
              </a:lnSpc>
              <a:spcAft>
                <a:spcPts val="2400"/>
              </a:spcAft>
              <a:buFont typeface="+mj-lt"/>
              <a:buAutoNum type="arabicPeriod"/>
            </a:pPr>
            <a:r>
              <a:rPr lang="en-US" sz="3200" dirty="0"/>
              <a:t>In the “</a:t>
            </a:r>
            <a:r>
              <a:rPr lang="en-US" sz="3200" dirty="0">
                <a:hlinkClick r:id="rId3"/>
              </a:rPr>
              <a:t>Interpreting Statistical Measures</a:t>
            </a:r>
            <a:r>
              <a:rPr lang="en-US" sz="3200" dirty="0"/>
              <a:t>” vignette (page 6), what information does Lee use to generate the graphs in line 6? What does that graph tell you about the students in Classes 1 and 2? </a:t>
            </a:r>
          </a:p>
          <a:p>
            <a:pPr marL="514350" indent="-514350">
              <a:lnSpc>
                <a:spcPct val="100000"/>
              </a:lnSpc>
              <a:spcAft>
                <a:spcPts val="2400"/>
              </a:spcAft>
              <a:buAutoNum type="arabicPeriod"/>
            </a:pPr>
            <a:r>
              <a:rPr lang="en-US" sz="3200" dirty="0"/>
              <a:t>What information does Matei use to generate the graphs in line 7? What does it suggest about the students in Classes 1 and 2? </a:t>
            </a:r>
          </a:p>
          <a:p>
            <a:pPr marL="514350" indent="-514350">
              <a:lnSpc>
                <a:spcPct val="100000"/>
              </a:lnSpc>
              <a:buAutoNum type="arabicPeriod"/>
            </a:pPr>
            <a:r>
              <a:rPr lang="en-US" sz="3200" dirty="0"/>
              <a:t>In line 16, Lee points out that Chris has made an assumption about class size. How would class size affect Chris’ thinking? As you think about this question, try creating class sets for classes with 25 students, 30 students, and 50 students that have the given summary statistics. </a:t>
            </a:r>
          </a:p>
        </p:txBody>
      </p:sp>
      <p:sp>
        <p:nvSpPr>
          <p:cNvPr id="5" name="Slide Number Placeholder 4">
            <a:extLst>
              <a:ext uri="{FF2B5EF4-FFF2-40B4-BE49-F238E27FC236}">
                <a16:creationId xmlns:a16="http://schemas.microsoft.com/office/drawing/2014/main" id="{2073F0EC-6AD5-E6B8-4BD2-29DA412C24AE}"/>
              </a:ext>
            </a:extLst>
          </p:cNvPr>
          <p:cNvSpPr>
            <a:spLocks noGrp="1"/>
          </p:cNvSpPr>
          <p:nvPr>
            <p:ph type="sldNum" sz="quarter" idx="11"/>
          </p:nvPr>
        </p:nvSpPr>
        <p:spPr/>
        <p:txBody>
          <a:bodyPr/>
          <a:lstStyle/>
          <a:p>
            <a:fld id="{383B7B7A-CDDA-7C44-B1B0-1F1E45567B3B}" type="slidenum">
              <a:rPr lang="en-US" smtClean="0"/>
              <a:pPr/>
              <a:t>28</a:t>
            </a:fld>
            <a:endParaRPr lang="en-US"/>
          </a:p>
        </p:txBody>
      </p:sp>
      <p:pic>
        <p:nvPicPr>
          <p:cNvPr id="4" name="Picture 3" descr="QR code for high school task 2">
            <a:extLst>
              <a:ext uri="{FF2B5EF4-FFF2-40B4-BE49-F238E27FC236}">
                <a16:creationId xmlns:a16="http://schemas.microsoft.com/office/drawing/2014/main" id="{208D6A3B-779C-9F33-5ABF-CD9B96380DF1}"/>
              </a:ext>
            </a:extLst>
          </p:cNvPr>
          <p:cNvPicPr>
            <a:picLocks noChangeAspect="1"/>
          </p:cNvPicPr>
          <p:nvPr/>
        </p:nvPicPr>
        <p:blipFill>
          <a:blip r:embed="rId4"/>
          <a:stretch>
            <a:fillRect/>
          </a:stretch>
        </p:blipFill>
        <p:spPr>
          <a:xfrm>
            <a:off x="12891822" y="6784393"/>
            <a:ext cx="1281378" cy="1281378"/>
          </a:xfrm>
          <a:prstGeom prst="rect">
            <a:avLst/>
          </a:prstGeom>
          <a:ln w="38100">
            <a:solidFill>
              <a:srgbClr val="114E91"/>
            </a:solidFill>
          </a:ln>
        </p:spPr>
      </p:pic>
    </p:spTree>
    <p:extLst>
      <p:ext uri="{BB962C8B-B14F-4D97-AF65-F5344CB8AC3E}">
        <p14:creationId xmlns:p14="http://schemas.microsoft.com/office/powerpoint/2010/main" val="2400340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51BC7-8F65-4435-9F43-632614F02E63}"/>
              </a:ext>
            </a:extLst>
          </p:cNvPr>
          <p:cNvSpPr>
            <a:spLocks noGrp="1"/>
          </p:cNvSpPr>
          <p:nvPr>
            <p:ph type="title"/>
          </p:nvPr>
        </p:nvSpPr>
        <p:spPr>
          <a:xfrm>
            <a:off x="914401" y="4398877"/>
            <a:ext cx="13563599" cy="1156954"/>
          </a:xfrm>
          <a:solidFill>
            <a:schemeClr val="bg1"/>
          </a:solidFill>
          <a:ln w="57150">
            <a:noFill/>
          </a:ln>
        </p:spPr>
        <p:txBody>
          <a:bodyPr vert="horz" lIns="91440" tIns="45720" rIns="91440" bIns="45720" rtlCol="0" anchor="b">
            <a:normAutofit/>
          </a:bodyPr>
          <a:lstStyle/>
          <a:p>
            <a:pPr defTabSz="914400">
              <a:lnSpc>
                <a:spcPct val="90000"/>
              </a:lnSpc>
            </a:pPr>
            <a:r>
              <a:rPr lang="en-US" sz="3600" b="0" cap="none" dirty="0">
                <a:solidFill>
                  <a:srgbClr val="114E91"/>
                </a:solidFill>
                <a:latin typeface="+mn-lt"/>
                <a:cs typeface="+mj-cs"/>
              </a:rPr>
              <a:t>How would you support students to make sense of these problems and persevere in their problem-solving in your classroom(s)? </a:t>
            </a:r>
          </a:p>
        </p:txBody>
      </p:sp>
      <p:pic>
        <p:nvPicPr>
          <p:cNvPr id="3" name="Audio 2" descr="speaker">
            <a:hlinkClick r:id="" action="ppaction://media"/>
            <a:extLst>
              <a:ext uri="{FF2B5EF4-FFF2-40B4-BE49-F238E27FC236}">
                <a16:creationId xmlns:a16="http://schemas.microsoft.com/office/drawing/2014/main" id="{145C623C-DD67-6200-EB29-5669698219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90638" y="7589838"/>
            <a:ext cx="487362" cy="487362"/>
          </a:xfrm>
          <a:prstGeom prst="rect">
            <a:avLst/>
          </a:prstGeom>
        </p:spPr>
      </p:pic>
      <p:sp>
        <p:nvSpPr>
          <p:cNvPr id="6" name="TextBox 5">
            <a:extLst>
              <a:ext uri="{FF2B5EF4-FFF2-40B4-BE49-F238E27FC236}">
                <a16:creationId xmlns:a16="http://schemas.microsoft.com/office/drawing/2014/main" id="{6062910D-F92E-BDCB-A8C6-AD4FA9E65163}"/>
              </a:ext>
            </a:extLst>
          </p:cNvPr>
          <p:cNvSpPr txBox="1"/>
          <p:nvPr/>
        </p:nvSpPr>
        <p:spPr>
          <a:xfrm>
            <a:off x="0" y="2966375"/>
            <a:ext cx="14630400" cy="861774"/>
          </a:xfrm>
          <a:prstGeom prst="rect">
            <a:avLst/>
          </a:prstGeom>
          <a:solidFill>
            <a:schemeClr val="bg1"/>
          </a:solidFill>
        </p:spPr>
        <p:txBody>
          <a:bodyPr wrap="square">
            <a:spAutoFit/>
          </a:bodyPr>
          <a:lstStyle/>
          <a:p>
            <a:pPr algn="ctr"/>
            <a:r>
              <a:rPr lang="en-US" sz="5000" dirty="0">
                <a:solidFill>
                  <a:srgbClr val="114E91"/>
                </a:solidFill>
                <a:latin typeface="+mj-lt"/>
                <a:cs typeface="+mj-cs"/>
              </a:rPr>
              <a:t>DISCUSSION</a:t>
            </a:r>
            <a:endParaRPr lang="en-US" sz="5000" dirty="0">
              <a:solidFill>
                <a:srgbClr val="114E91"/>
              </a:solidFill>
            </a:endParaRPr>
          </a:p>
        </p:txBody>
      </p:sp>
    </p:spTree>
    <p:extLst>
      <p:ext uri="{BB962C8B-B14F-4D97-AF65-F5344CB8AC3E}">
        <p14:creationId xmlns:p14="http://schemas.microsoft.com/office/powerpoint/2010/main" val="2507165272"/>
      </p:ext>
    </p:extLst>
  </p:cSld>
  <p:clrMapOvr>
    <a:masterClrMapping/>
  </p:clrMapOvr>
  <mc:AlternateContent xmlns:mc="http://schemas.openxmlformats.org/markup-compatibility/2006" xmlns:p14="http://schemas.microsoft.com/office/powerpoint/2010/main">
    <mc:Choice Requires="p14">
      <p:transition spd="slow" p14:dur="2000" advTm="72990"/>
    </mc:Choice>
    <mc:Fallback xmlns="">
      <p:transition spd="slow" advTm="729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B0290-D335-4A9B-8877-E7224C568E59}"/>
              </a:ext>
            </a:extLst>
          </p:cNvPr>
          <p:cNvSpPr>
            <a:spLocks noGrp="1"/>
          </p:cNvSpPr>
          <p:nvPr>
            <p:ph type="title"/>
          </p:nvPr>
        </p:nvSpPr>
        <p:spPr>
          <a:xfrm>
            <a:off x="0" y="3730079"/>
            <a:ext cx="14630400" cy="769441"/>
          </a:xfrm>
          <a:solidFill>
            <a:schemeClr val="bg1"/>
          </a:solidFill>
        </p:spPr>
        <p:txBody>
          <a:bodyPr>
            <a:noAutofit/>
          </a:bodyPr>
          <a:lstStyle/>
          <a:p>
            <a:pPr algn="ctr"/>
            <a:r>
              <a:rPr lang="en-US" sz="9600" dirty="0">
                <a:solidFill>
                  <a:srgbClr val="114E91"/>
                </a:solidFill>
                <a:latin typeface="Source Sans Pro SemiBold" panose="020B0603030403020204" pitchFamily="34" charset="0"/>
                <a:ea typeface="Source Sans Pro SemiBold" panose="020B0603030403020204" pitchFamily="34" charset="0"/>
              </a:rPr>
              <a:t>Welcome</a:t>
            </a:r>
          </a:p>
        </p:txBody>
      </p:sp>
    </p:spTree>
    <p:extLst>
      <p:ext uri="{BB962C8B-B14F-4D97-AF65-F5344CB8AC3E}">
        <p14:creationId xmlns:p14="http://schemas.microsoft.com/office/powerpoint/2010/main" val="3174572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CA4D0-F3B1-DF2C-498B-FEB8DD84A478}"/>
              </a:ext>
            </a:extLst>
          </p:cNvPr>
          <p:cNvSpPr>
            <a:spLocks noGrp="1"/>
          </p:cNvSpPr>
          <p:nvPr>
            <p:ph type="title"/>
          </p:nvPr>
        </p:nvSpPr>
        <p:spPr>
          <a:xfrm>
            <a:off x="0" y="3121572"/>
            <a:ext cx="14630400" cy="1264526"/>
          </a:xfrm>
          <a:noFill/>
        </p:spPr>
        <p:txBody>
          <a:bodyPr>
            <a:noAutofit/>
          </a:bodyPr>
          <a:lstStyle/>
          <a:p>
            <a:pPr algn="ctr"/>
            <a:r>
              <a:rPr lang="en-US" sz="6600" cap="none" dirty="0">
                <a:solidFill>
                  <a:srgbClr val="114E91"/>
                </a:solidFill>
              </a:rPr>
              <a:t>RESOURCES</a:t>
            </a:r>
          </a:p>
        </p:txBody>
      </p:sp>
      <p:sp>
        <p:nvSpPr>
          <p:cNvPr id="4" name="Slide Number Placeholder 3">
            <a:extLst>
              <a:ext uri="{FF2B5EF4-FFF2-40B4-BE49-F238E27FC236}">
                <a16:creationId xmlns:a16="http://schemas.microsoft.com/office/drawing/2014/main" id="{EB4B5B7D-763B-A47B-C309-A1D7AEF98084}"/>
              </a:ext>
            </a:extLst>
          </p:cNvPr>
          <p:cNvSpPr>
            <a:spLocks noGrp="1"/>
          </p:cNvSpPr>
          <p:nvPr>
            <p:ph type="sldNum" sz="quarter" idx="11"/>
          </p:nvPr>
        </p:nvSpPr>
        <p:spPr/>
        <p:txBody>
          <a:bodyPr/>
          <a:lstStyle/>
          <a:p>
            <a:fld id="{383B7B7A-CDDA-7C44-B1B0-1F1E45567B3B}" type="slidenum">
              <a:rPr lang="en-US" smtClean="0"/>
              <a:pPr/>
              <a:t>30</a:t>
            </a:fld>
            <a:endParaRPr lang="en-US"/>
          </a:p>
        </p:txBody>
      </p:sp>
    </p:spTree>
    <p:extLst>
      <p:ext uri="{BB962C8B-B14F-4D97-AF65-F5344CB8AC3E}">
        <p14:creationId xmlns:p14="http://schemas.microsoft.com/office/powerpoint/2010/main" val="7251537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43DFD-0770-7779-5CD4-3ABB3E830076}"/>
              </a:ext>
            </a:extLst>
          </p:cNvPr>
          <p:cNvSpPr>
            <a:spLocks noGrp="1"/>
          </p:cNvSpPr>
          <p:nvPr>
            <p:ph type="title"/>
          </p:nvPr>
        </p:nvSpPr>
        <p:spPr>
          <a:xfrm>
            <a:off x="457200" y="708689"/>
            <a:ext cx="13716000" cy="1179433"/>
          </a:xfrm>
        </p:spPr>
        <p:txBody>
          <a:bodyPr>
            <a:noAutofit/>
          </a:bodyPr>
          <a:lstStyle/>
          <a:p>
            <a:r>
              <a:rPr lang="en-US" sz="5000" cap="none" dirty="0">
                <a:solidFill>
                  <a:srgbClr val="114E91"/>
                </a:solidFill>
              </a:rPr>
              <a:t>IMPLEMENTING THE MATHEMATICAL PRACTICE STANDARDS</a:t>
            </a:r>
          </a:p>
        </p:txBody>
      </p:sp>
      <p:sp>
        <p:nvSpPr>
          <p:cNvPr id="3" name="Content Placeholder 2">
            <a:extLst>
              <a:ext uri="{FF2B5EF4-FFF2-40B4-BE49-F238E27FC236}">
                <a16:creationId xmlns:a16="http://schemas.microsoft.com/office/drawing/2014/main" id="{6B9736D6-257C-1932-51A7-812CBCDEA123}"/>
              </a:ext>
            </a:extLst>
          </p:cNvPr>
          <p:cNvSpPr>
            <a:spLocks noGrp="1"/>
          </p:cNvSpPr>
          <p:nvPr>
            <p:ph type="body" sz="quarter" idx="12"/>
          </p:nvPr>
        </p:nvSpPr>
        <p:spPr>
          <a:xfrm>
            <a:off x="1277163" y="2380592"/>
            <a:ext cx="12713475" cy="5233851"/>
          </a:xfrm>
        </p:spPr>
        <p:txBody>
          <a:bodyPr>
            <a:normAutofit/>
          </a:bodyPr>
          <a:lstStyle/>
          <a:p>
            <a:pPr marL="0" indent="0">
              <a:buNone/>
            </a:pPr>
            <a:r>
              <a:rPr lang="en-US" sz="3600" dirty="0"/>
              <a:t>Resources include:</a:t>
            </a:r>
          </a:p>
          <a:p>
            <a:r>
              <a:rPr lang="en-US" sz="3600" dirty="0"/>
              <a:t>Standards-aligned mathematics tasks</a:t>
            </a:r>
          </a:p>
          <a:p>
            <a:r>
              <a:rPr lang="en-US" sz="3600" dirty="0"/>
              <a:t>student dialogue</a:t>
            </a:r>
          </a:p>
          <a:p>
            <a:r>
              <a:rPr lang="en-US" sz="3600" dirty="0"/>
              <a:t>mathematical overview</a:t>
            </a:r>
          </a:p>
          <a:p>
            <a:r>
              <a:rPr lang="en-US" sz="3600" dirty="0"/>
              <a:t>teacher reflection questions </a:t>
            </a:r>
          </a:p>
          <a:p>
            <a:r>
              <a:rPr lang="en-US" sz="3600" dirty="0"/>
              <a:t>student materials</a:t>
            </a:r>
          </a:p>
        </p:txBody>
      </p:sp>
      <p:sp>
        <p:nvSpPr>
          <p:cNvPr id="4" name="Slide Number Placeholder 3">
            <a:extLst>
              <a:ext uri="{FF2B5EF4-FFF2-40B4-BE49-F238E27FC236}">
                <a16:creationId xmlns:a16="http://schemas.microsoft.com/office/drawing/2014/main" id="{40A4F612-CAD6-7015-0127-ADB50296AA16}"/>
              </a:ext>
            </a:extLst>
          </p:cNvPr>
          <p:cNvSpPr>
            <a:spLocks noGrp="1"/>
          </p:cNvSpPr>
          <p:nvPr>
            <p:ph type="sldNum" sz="quarter" idx="14"/>
          </p:nvPr>
        </p:nvSpPr>
        <p:spPr>
          <a:xfrm>
            <a:off x="10307002" y="7614444"/>
            <a:ext cx="3291840" cy="438150"/>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pPr algn="r"/>
            <a:fld id="{79463015-ABDD-44E9-850F-7B4794200E02}" type="slidenum">
              <a:rPr lang="en-US" smtClean="0"/>
              <a:pPr algn="r"/>
              <a:t>31</a:t>
            </a:fld>
            <a:endParaRPr lang="en-US"/>
          </a:p>
        </p:txBody>
      </p:sp>
      <p:pic>
        <p:nvPicPr>
          <p:cNvPr id="7" name="Audio 6" descr="speaker">
            <a:hlinkClick r:id="" action="ppaction://media"/>
            <a:extLst>
              <a:ext uri="{FF2B5EF4-FFF2-40B4-BE49-F238E27FC236}">
                <a16:creationId xmlns:a16="http://schemas.microsoft.com/office/drawing/2014/main" id="{C774D924-EB7A-28DD-7CFD-49411BDB7F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90638" y="7589838"/>
            <a:ext cx="487362" cy="487362"/>
          </a:xfrm>
          <a:prstGeom prst="rect">
            <a:avLst/>
          </a:prstGeom>
        </p:spPr>
      </p:pic>
      <p:pic>
        <p:nvPicPr>
          <p:cNvPr id="8" name="Picture 7" descr="QR code for implementating the mathematical practice standards">
            <a:extLst>
              <a:ext uri="{FF2B5EF4-FFF2-40B4-BE49-F238E27FC236}">
                <a16:creationId xmlns:a16="http://schemas.microsoft.com/office/drawing/2014/main" id="{4F9A5956-1E5E-1140-7B36-0C3808D4B680}"/>
              </a:ext>
            </a:extLst>
          </p:cNvPr>
          <p:cNvPicPr>
            <a:picLocks noChangeAspect="1"/>
          </p:cNvPicPr>
          <p:nvPr/>
        </p:nvPicPr>
        <p:blipFill>
          <a:blip r:embed="rId6"/>
          <a:stretch>
            <a:fillRect/>
          </a:stretch>
        </p:blipFill>
        <p:spPr>
          <a:xfrm>
            <a:off x="11227708" y="5269915"/>
            <a:ext cx="2143125" cy="2143125"/>
          </a:xfrm>
          <a:prstGeom prst="rect">
            <a:avLst/>
          </a:prstGeom>
          <a:ln w="38100">
            <a:solidFill>
              <a:srgbClr val="0081B4"/>
            </a:solidFill>
          </a:ln>
        </p:spPr>
      </p:pic>
    </p:spTree>
    <p:extLst>
      <p:ext uri="{BB962C8B-B14F-4D97-AF65-F5344CB8AC3E}">
        <p14:creationId xmlns:p14="http://schemas.microsoft.com/office/powerpoint/2010/main" val="831735441"/>
      </p:ext>
    </p:extLst>
  </p:cSld>
  <p:clrMapOvr>
    <a:masterClrMapping/>
  </p:clrMapOvr>
  <mc:AlternateContent xmlns:mc="http://schemas.openxmlformats.org/markup-compatibility/2006" xmlns:p14="http://schemas.microsoft.com/office/powerpoint/2010/main">
    <mc:Choice Requires="p14">
      <p:transition spd="slow" p14:dur="2000" advTm="56132"/>
    </mc:Choice>
    <mc:Fallback xmlns="">
      <p:transition spd="slow" advTm="56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4545"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Rich Math task rubric explains how students can be advanced, proficient, developing, or emerging in mathematical understanding, problem solving, communication and reasoning, and representations and connections.">
            <a:extLst>
              <a:ext uri="{FF2B5EF4-FFF2-40B4-BE49-F238E27FC236}">
                <a16:creationId xmlns:a16="http://schemas.microsoft.com/office/drawing/2014/main" id="{7B7832D3-67E3-4497-B865-C79B046EA21A}"/>
              </a:ext>
            </a:extLst>
          </p:cNvPr>
          <p:cNvPicPr>
            <a:picLocks noGrp="1" noChangeAspect="1"/>
          </p:cNvPicPr>
          <p:nvPr>
            <p:ph idx="1"/>
          </p:nvPr>
        </p:nvPicPr>
        <p:blipFill>
          <a:blip r:embed="rId5"/>
          <a:stretch>
            <a:fillRect/>
          </a:stretch>
        </p:blipFill>
        <p:spPr>
          <a:xfrm>
            <a:off x="2850362" y="87384"/>
            <a:ext cx="11140276" cy="7824201"/>
          </a:xfrm>
        </p:spPr>
      </p:pic>
      <p:sp>
        <p:nvSpPr>
          <p:cNvPr id="2" name="Title 1">
            <a:extLst>
              <a:ext uri="{FF2B5EF4-FFF2-40B4-BE49-F238E27FC236}">
                <a16:creationId xmlns:a16="http://schemas.microsoft.com/office/drawing/2014/main" id="{D4CB24FC-33F9-469F-AE8C-84FF3EB7058D}"/>
              </a:ext>
            </a:extLst>
          </p:cNvPr>
          <p:cNvSpPr>
            <a:spLocks noGrp="1"/>
          </p:cNvSpPr>
          <p:nvPr>
            <p:ph type="title"/>
          </p:nvPr>
        </p:nvSpPr>
        <p:spPr>
          <a:xfrm>
            <a:off x="115696" y="602159"/>
            <a:ext cx="2734666" cy="2834724"/>
          </a:xfrm>
        </p:spPr>
        <p:txBody>
          <a:bodyPr>
            <a:noAutofit/>
          </a:bodyPr>
          <a:lstStyle/>
          <a:p>
            <a:pPr algn="ctr"/>
            <a:r>
              <a:rPr lang="en-US" sz="5000" cap="none" dirty="0">
                <a:solidFill>
                  <a:srgbClr val="114E91"/>
                </a:solidFill>
              </a:rPr>
              <a:t>RICH MATH TASK RUBRIC</a:t>
            </a:r>
          </a:p>
        </p:txBody>
      </p:sp>
      <p:sp>
        <p:nvSpPr>
          <p:cNvPr id="4" name="Slide Number Placeholder 3">
            <a:extLst>
              <a:ext uri="{FF2B5EF4-FFF2-40B4-BE49-F238E27FC236}">
                <a16:creationId xmlns:a16="http://schemas.microsoft.com/office/drawing/2014/main" id="{418A0F40-F642-4657-B3F9-E63F8E1D1C31}"/>
              </a:ext>
            </a:extLst>
          </p:cNvPr>
          <p:cNvSpPr>
            <a:spLocks noGrp="1"/>
          </p:cNvSpPr>
          <p:nvPr>
            <p:ph type="sldNum" sz="quarter" idx="12"/>
          </p:nvPr>
        </p:nvSpPr>
        <p:spPr>
          <a:xfrm>
            <a:off x="13810129" y="7680957"/>
            <a:ext cx="802342" cy="461258"/>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79463015-ABDD-44E9-850F-7B4794200E02}" type="slidenum">
              <a:rPr lang="en-US" smtClean="0"/>
              <a:pPr/>
              <a:t>32</a:t>
            </a:fld>
            <a:endParaRPr lang="en-US"/>
          </a:p>
        </p:txBody>
      </p:sp>
      <p:pic>
        <p:nvPicPr>
          <p:cNvPr id="3" name="Audio 2" descr="speaker">
            <a:hlinkClick r:id="" action="ppaction://media"/>
            <a:extLst>
              <a:ext uri="{FF2B5EF4-FFF2-40B4-BE49-F238E27FC236}">
                <a16:creationId xmlns:a16="http://schemas.microsoft.com/office/drawing/2014/main" id="{056F8D98-BB39-E233-164C-0BA6D8E0270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90638" y="7589838"/>
            <a:ext cx="487362" cy="487362"/>
          </a:xfrm>
          <a:prstGeom prst="rect">
            <a:avLst/>
          </a:prstGeom>
        </p:spPr>
      </p:pic>
      <p:pic>
        <p:nvPicPr>
          <p:cNvPr id="8" name="Picture 7" descr="QR code for Rich Math Task Rubric">
            <a:extLst>
              <a:ext uri="{FF2B5EF4-FFF2-40B4-BE49-F238E27FC236}">
                <a16:creationId xmlns:a16="http://schemas.microsoft.com/office/drawing/2014/main" id="{D499638B-522A-5D29-B697-5ACFE38074A8}"/>
              </a:ext>
            </a:extLst>
          </p:cNvPr>
          <p:cNvPicPr>
            <a:picLocks noChangeAspect="1"/>
          </p:cNvPicPr>
          <p:nvPr/>
        </p:nvPicPr>
        <p:blipFill>
          <a:blip r:embed="rId7"/>
          <a:stretch>
            <a:fillRect/>
          </a:stretch>
        </p:blipFill>
        <p:spPr>
          <a:xfrm>
            <a:off x="371666" y="5063980"/>
            <a:ext cx="2127194" cy="2127194"/>
          </a:xfrm>
          <a:prstGeom prst="rect">
            <a:avLst/>
          </a:prstGeom>
          <a:ln w="38100">
            <a:solidFill>
              <a:srgbClr val="0081B4"/>
            </a:solidFill>
          </a:ln>
        </p:spPr>
      </p:pic>
    </p:spTree>
    <p:extLst>
      <p:ext uri="{BB962C8B-B14F-4D97-AF65-F5344CB8AC3E}">
        <p14:creationId xmlns:p14="http://schemas.microsoft.com/office/powerpoint/2010/main" val="1320442522"/>
      </p:ext>
    </p:extLst>
  </p:cSld>
  <p:clrMapOvr>
    <a:masterClrMapping/>
  </p:clrMapOvr>
  <mc:AlternateContent xmlns:mc="http://schemas.openxmlformats.org/markup-compatibility/2006" xmlns:p14="http://schemas.microsoft.com/office/powerpoint/2010/main">
    <mc:Choice Requires="p14">
      <p:transition spd="slow" p14:dur="2000" advTm="180916"/>
    </mc:Choice>
    <mc:Fallback xmlns="">
      <p:transition spd="slow" advTm="1809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1581A-4F28-4F54-8243-C1DF085E1384}"/>
              </a:ext>
            </a:extLst>
          </p:cNvPr>
          <p:cNvSpPr>
            <a:spLocks noGrp="1"/>
          </p:cNvSpPr>
          <p:nvPr>
            <p:ph type="title"/>
          </p:nvPr>
        </p:nvSpPr>
        <p:spPr>
          <a:xfrm>
            <a:off x="75786" y="1468723"/>
            <a:ext cx="3338462" cy="2535718"/>
          </a:xfrm>
        </p:spPr>
        <p:txBody>
          <a:bodyPr>
            <a:normAutofit fontScale="90000"/>
          </a:bodyPr>
          <a:lstStyle/>
          <a:p>
            <a:pPr algn="ctr"/>
            <a:r>
              <a:rPr lang="en-US" sz="5000" cap="none" dirty="0">
                <a:solidFill>
                  <a:srgbClr val="114E91"/>
                </a:solidFill>
              </a:rPr>
              <a:t>LOOK-FORS &amp; </a:t>
            </a:r>
            <a:br>
              <a:rPr lang="en-US" sz="5000" cap="none" dirty="0">
                <a:solidFill>
                  <a:srgbClr val="114E91"/>
                </a:solidFill>
              </a:rPr>
            </a:br>
            <a:r>
              <a:rPr lang="en-US" sz="5000" cap="none" dirty="0">
                <a:solidFill>
                  <a:srgbClr val="114E91"/>
                </a:solidFill>
              </a:rPr>
              <a:t>QUESTION STEMS</a:t>
            </a:r>
          </a:p>
        </p:txBody>
      </p:sp>
      <p:pic>
        <p:nvPicPr>
          <p:cNvPr id="6" name="Content Placeholder 5" descr="Engaging the SMPs Look-fors and question stems">
            <a:extLst>
              <a:ext uri="{FF2B5EF4-FFF2-40B4-BE49-F238E27FC236}">
                <a16:creationId xmlns:a16="http://schemas.microsoft.com/office/drawing/2014/main" id="{D6D74257-44DD-4FC4-8E29-92B74ECAAA10}"/>
              </a:ext>
            </a:extLst>
          </p:cNvPr>
          <p:cNvPicPr>
            <a:picLocks noGrp="1" noChangeAspect="1"/>
          </p:cNvPicPr>
          <p:nvPr>
            <p:ph idx="1"/>
          </p:nvPr>
        </p:nvPicPr>
        <p:blipFill>
          <a:blip r:embed="rId5"/>
          <a:stretch>
            <a:fillRect/>
          </a:stretch>
        </p:blipFill>
        <p:spPr>
          <a:xfrm>
            <a:off x="3414248" y="87385"/>
            <a:ext cx="10486136" cy="7909663"/>
          </a:xfrm>
        </p:spPr>
      </p:pic>
      <p:sp>
        <p:nvSpPr>
          <p:cNvPr id="4" name="Slide Number Placeholder 3">
            <a:extLst>
              <a:ext uri="{FF2B5EF4-FFF2-40B4-BE49-F238E27FC236}">
                <a16:creationId xmlns:a16="http://schemas.microsoft.com/office/drawing/2014/main" id="{F7F3F6A2-327E-4919-B2D1-ABEF2A86FB6D}"/>
              </a:ext>
            </a:extLst>
          </p:cNvPr>
          <p:cNvSpPr>
            <a:spLocks noGrp="1"/>
          </p:cNvSpPr>
          <p:nvPr>
            <p:ph type="sldNum" sz="quarter" idx="12"/>
          </p:nvPr>
        </p:nvSpPr>
        <p:spPr>
          <a:xfrm>
            <a:off x="13810129" y="7680957"/>
            <a:ext cx="802342" cy="461258"/>
          </a:xfrm>
          <a:prstGeom prst="rect">
            <a:avLst/>
          </a:prstGeom>
        </p:spPr>
        <p:txBody>
          <a:bodyPr/>
          <a:lstStyle>
            <a:defPPr>
              <a:defRPr lang="en-US"/>
            </a:defPPr>
            <a:lvl1pPr marL="0" algn="l" defTabSz="548613" rtl="0" eaLnBrk="1" latinLnBrk="0" hangingPunct="1">
              <a:defRPr sz="2400" kern="1200">
                <a:solidFill>
                  <a:schemeClr val="bg1">
                    <a:lumMod val="95000"/>
                  </a:schemeClr>
                </a:solidFill>
                <a:latin typeface="Arial" panose="020B0604020202020204" pitchFamily="34" charset="0"/>
                <a:ea typeface="+mn-ea"/>
                <a:cs typeface="Arial" panose="020B0604020202020204" pitchFamily="34" charset="0"/>
              </a:defRPr>
            </a:lvl1pPr>
            <a:lvl2pPr marL="548613" algn="l" defTabSz="548613" rtl="0" eaLnBrk="1" latinLnBrk="0" hangingPunct="1">
              <a:defRPr sz="2100" kern="1200">
                <a:solidFill>
                  <a:schemeClr val="tx1"/>
                </a:solidFill>
                <a:latin typeface="+mn-lt"/>
                <a:ea typeface="+mn-ea"/>
                <a:cs typeface="+mn-cs"/>
              </a:defRPr>
            </a:lvl2pPr>
            <a:lvl3pPr marL="1097225" algn="l" defTabSz="548613" rtl="0" eaLnBrk="1" latinLnBrk="0" hangingPunct="1">
              <a:defRPr sz="2100" kern="1200">
                <a:solidFill>
                  <a:schemeClr val="tx1"/>
                </a:solidFill>
                <a:latin typeface="+mn-lt"/>
                <a:ea typeface="+mn-ea"/>
                <a:cs typeface="+mn-cs"/>
              </a:defRPr>
            </a:lvl3pPr>
            <a:lvl4pPr marL="1645838" algn="l" defTabSz="548613" rtl="0" eaLnBrk="1" latinLnBrk="0" hangingPunct="1">
              <a:defRPr sz="2100" kern="1200">
                <a:solidFill>
                  <a:schemeClr val="tx1"/>
                </a:solidFill>
                <a:latin typeface="+mn-lt"/>
                <a:ea typeface="+mn-ea"/>
                <a:cs typeface="+mn-cs"/>
              </a:defRPr>
            </a:lvl4pPr>
            <a:lvl5pPr marL="2194450" algn="l" defTabSz="548613" rtl="0" eaLnBrk="1" latinLnBrk="0" hangingPunct="1">
              <a:defRPr sz="2100" kern="1200">
                <a:solidFill>
                  <a:schemeClr val="tx1"/>
                </a:solidFill>
                <a:latin typeface="+mn-lt"/>
                <a:ea typeface="+mn-ea"/>
                <a:cs typeface="+mn-cs"/>
              </a:defRPr>
            </a:lvl5pPr>
            <a:lvl6pPr marL="2743063" algn="l" defTabSz="548613" rtl="0" eaLnBrk="1" latinLnBrk="0" hangingPunct="1">
              <a:defRPr sz="2100" kern="1200">
                <a:solidFill>
                  <a:schemeClr val="tx1"/>
                </a:solidFill>
                <a:latin typeface="+mn-lt"/>
                <a:ea typeface="+mn-ea"/>
                <a:cs typeface="+mn-cs"/>
              </a:defRPr>
            </a:lvl6pPr>
            <a:lvl7pPr marL="3291675" algn="l" defTabSz="548613" rtl="0" eaLnBrk="1" latinLnBrk="0" hangingPunct="1">
              <a:defRPr sz="2100" kern="1200">
                <a:solidFill>
                  <a:schemeClr val="tx1"/>
                </a:solidFill>
                <a:latin typeface="+mn-lt"/>
                <a:ea typeface="+mn-ea"/>
                <a:cs typeface="+mn-cs"/>
              </a:defRPr>
            </a:lvl7pPr>
            <a:lvl8pPr marL="3840288" algn="l" defTabSz="548613" rtl="0" eaLnBrk="1" latinLnBrk="0" hangingPunct="1">
              <a:defRPr sz="2100" kern="1200">
                <a:solidFill>
                  <a:schemeClr val="tx1"/>
                </a:solidFill>
                <a:latin typeface="+mn-lt"/>
                <a:ea typeface="+mn-ea"/>
                <a:cs typeface="+mn-cs"/>
              </a:defRPr>
            </a:lvl8pPr>
            <a:lvl9pPr marL="4388901" algn="l" defTabSz="548613" rtl="0" eaLnBrk="1" latinLnBrk="0" hangingPunct="1">
              <a:defRPr sz="2100" kern="1200">
                <a:solidFill>
                  <a:schemeClr val="tx1"/>
                </a:solidFill>
                <a:latin typeface="+mn-lt"/>
                <a:ea typeface="+mn-ea"/>
                <a:cs typeface="+mn-cs"/>
              </a:defRPr>
            </a:lvl9pPr>
          </a:lstStyle>
          <a:p>
            <a:fld id="{79463015-ABDD-44E9-850F-7B4794200E02}" type="slidenum">
              <a:rPr lang="en-US" smtClean="0"/>
              <a:pPr/>
              <a:t>33</a:t>
            </a:fld>
            <a:endParaRPr lang="en-US"/>
          </a:p>
        </p:txBody>
      </p:sp>
      <p:pic>
        <p:nvPicPr>
          <p:cNvPr id="3" name="Audio 2" descr="speaker">
            <a:hlinkClick r:id="" action="ppaction://media"/>
            <a:extLst>
              <a:ext uri="{FF2B5EF4-FFF2-40B4-BE49-F238E27FC236}">
                <a16:creationId xmlns:a16="http://schemas.microsoft.com/office/drawing/2014/main" id="{B492C5D0-FD62-5155-BD69-F7F9D9B6BF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90638" y="7589838"/>
            <a:ext cx="487362" cy="487362"/>
          </a:xfrm>
          <a:prstGeom prst="rect">
            <a:avLst/>
          </a:prstGeom>
        </p:spPr>
      </p:pic>
      <p:pic>
        <p:nvPicPr>
          <p:cNvPr id="8" name="Picture 7" descr="QR code for the Look-fors and question stems">
            <a:extLst>
              <a:ext uri="{FF2B5EF4-FFF2-40B4-BE49-F238E27FC236}">
                <a16:creationId xmlns:a16="http://schemas.microsoft.com/office/drawing/2014/main" id="{0585CF2E-7575-CDE8-9182-43A67EEB956C}"/>
              </a:ext>
            </a:extLst>
          </p:cNvPr>
          <p:cNvPicPr>
            <a:picLocks noChangeAspect="1"/>
          </p:cNvPicPr>
          <p:nvPr/>
        </p:nvPicPr>
        <p:blipFill>
          <a:blip r:embed="rId7"/>
          <a:stretch>
            <a:fillRect/>
          </a:stretch>
        </p:blipFill>
        <p:spPr>
          <a:xfrm>
            <a:off x="730016" y="4790308"/>
            <a:ext cx="2308323" cy="2308323"/>
          </a:xfrm>
          <a:prstGeom prst="rect">
            <a:avLst/>
          </a:prstGeom>
          <a:ln w="38100">
            <a:solidFill>
              <a:srgbClr val="0070C0"/>
            </a:solidFill>
          </a:ln>
        </p:spPr>
      </p:pic>
    </p:spTree>
    <p:extLst>
      <p:ext uri="{BB962C8B-B14F-4D97-AF65-F5344CB8AC3E}">
        <p14:creationId xmlns:p14="http://schemas.microsoft.com/office/powerpoint/2010/main" val="1397079838"/>
      </p:ext>
    </p:extLst>
  </p:cSld>
  <p:clrMapOvr>
    <a:masterClrMapping/>
  </p:clrMapOvr>
  <mc:AlternateContent xmlns:mc="http://schemas.openxmlformats.org/markup-compatibility/2006" xmlns:p14="http://schemas.microsoft.com/office/powerpoint/2010/main">
    <mc:Choice Requires="p14">
      <p:transition spd="slow" p14:dur="2000" advTm="155351"/>
    </mc:Choice>
    <mc:Fallback xmlns="">
      <p:transition spd="slow" advTm="155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438F77-C3B7-532F-156C-700982AAE2F6}"/>
              </a:ext>
            </a:extLst>
          </p:cNvPr>
          <p:cNvSpPr>
            <a:spLocks noGrp="1"/>
          </p:cNvSpPr>
          <p:nvPr>
            <p:ph type="sldNum" sz="quarter" idx="11"/>
          </p:nvPr>
        </p:nvSpPr>
        <p:spPr/>
        <p:txBody>
          <a:bodyPr/>
          <a:lstStyle/>
          <a:p>
            <a:fld id="{383B7B7A-CDDA-7C44-B1B0-1F1E45567B3B}" type="slidenum">
              <a:rPr lang="en-US" smtClean="0"/>
              <a:pPr/>
              <a:t>34</a:t>
            </a:fld>
            <a:endParaRPr lang="en-US"/>
          </a:p>
        </p:txBody>
      </p:sp>
      <p:graphicFrame>
        <p:nvGraphicFramePr>
          <p:cNvPr id="6" name="Table 5">
            <a:extLst>
              <a:ext uri="{FF2B5EF4-FFF2-40B4-BE49-F238E27FC236}">
                <a16:creationId xmlns:a16="http://schemas.microsoft.com/office/drawing/2014/main" id="{A7375103-49B0-4EF9-00EE-A647F5D2F71C}"/>
              </a:ext>
            </a:extLst>
          </p:cNvPr>
          <p:cNvGraphicFramePr>
            <a:graphicFrameLocks noGrp="1"/>
          </p:cNvGraphicFramePr>
          <p:nvPr>
            <p:extLst>
              <p:ext uri="{D42A27DB-BD31-4B8C-83A1-F6EECF244321}">
                <p14:modId xmlns:p14="http://schemas.microsoft.com/office/powerpoint/2010/main" val="2300476249"/>
              </p:ext>
            </p:extLst>
          </p:nvPr>
        </p:nvGraphicFramePr>
        <p:xfrm>
          <a:off x="926884" y="790334"/>
          <a:ext cx="13576516" cy="7371351"/>
        </p:xfrm>
        <a:graphic>
          <a:graphicData uri="http://schemas.openxmlformats.org/drawingml/2006/table">
            <a:tbl>
              <a:tblPr firstRow="1" firstCol="1" bandRow="1">
                <a:tableStyleId>{6E25E649-3F16-4E02-A733-19D2CDBF48F0}</a:tableStyleId>
              </a:tblPr>
              <a:tblGrid>
                <a:gridCol w="662916">
                  <a:extLst>
                    <a:ext uri="{9D8B030D-6E8A-4147-A177-3AD203B41FA5}">
                      <a16:colId xmlns:a16="http://schemas.microsoft.com/office/drawing/2014/main" val="1537170108"/>
                    </a:ext>
                  </a:extLst>
                </a:gridCol>
                <a:gridCol w="3228400">
                  <a:extLst>
                    <a:ext uri="{9D8B030D-6E8A-4147-A177-3AD203B41FA5}">
                      <a16:colId xmlns:a16="http://schemas.microsoft.com/office/drawing/2014/main" val="3060126100"/>
                    </a:ext>
                  </a:extLst>
                </a:gridCol>
                <a:gridCol w="3228400">
                  <a:extLst>
                    <a:ext uri="{9D8B030D-6E8A-4147-A177-3AD203B41FA5}">
                      <a16:colId xmlns:a16="http://schemas.microsoft.com/office/drawing/2014/main" val="29131810"/>
                    </a:ext>
                  </a:extLst>
                </a:gridCol>
                <a:gridCol w="3228400">
                  <a:extLst>
                    <a:ext uri="{9D8B030D-6E8A-4147-A177-3AD203B41FA5}">
                      <a16:colId xmlns:a16="http://schemas.microsoft.com/office/drawing/2014/main" val="2140053893"/>
                    </a:ext>
                  </a:extLst>
                </a:gridCol>
                <a:gridCol w="3228400">
                  <a:extLst>
                    <a:ext uri="{9D8B030D-6E8A-4147-A177-3AD203B41FA5}">
                      <a16:colId xmlns:a16="http://schemas.microsoft.com/office/drawing/2014/main" val="2231689652"/>
                    </a:ext>
                  </a:extLst>
                </a:gridCol>
              </a:tblGrid>
              <a:tr h="353904">
                <a:tc>
                  <a:txBody>
                    <a:bodyPr/>
                    <a:lstStyle/>
                    <a:p>
                      <a:pPr marL="0" marR="0" algn="ctr">
                        <a:buNone/>
                      </a:pPr>
                      <a:r>
                        <a:rPr lang="en-US" sz="1600" dirty="0">
                          <a:effectLst/>
                        </a:rPr>
                        <a:t>MP</a:t>
                      </a:r>
                      <a:endParaRPr lang="en-US" sz="1600" dirty="0">
                        <a:effectLst/>
                        <a:latin typeface="+mn-lt"/>
                        <a:ea typeface="Calibri" panose="020F0502020204030204" pitchFamily="34" charset="0"/>
                        <a:cs typeface="Times New Roman" panose="02020603050405020304" pitchFamily="18" charset="0"/>
                      </a:endParaRPr>
                    </a:p>
                  </a:txBody>
                  <a:tcPr marL="51923" marR="51923" marT="0" marB="0" anchor="b">
                    <a:solidFill>
                      <a:srgbClr val="C12736"/>
                    </a:solidFill>
                  </a:tcPr>
                </a:tc>
                <a:tc>
                  <a:txBody>
                    <a:bodyPr/>
                    <a:lstStyle/>
                    <a:p>
                      <a:pPr marL="0" marR="0" algn="ctr">
                        <a:spcBef>
                          <a:spcPts val="0"/>
                        </a:spcBef>
                        <a:spcAft>
                          <a:spcPts val="0"/>
                        </a:spcAft>
                      </a:pPr>
                      <a:r>
                        <a:rPr lang="en-US" sz="1600" dirty="0">
                          <a:solidFill>
                            <a:schemeClr val="bg1"/>
                          </a:solidFill>
                          <a:effectLst/>
                        </a:rPr>
                        <a:t>Needs Improvement</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nchor="b">
                    <a:solidFill>
                      <a:srgbClr val="C12736"/>
                    </a:solidFill>
                  </a:tcPr>
                </a:tc>
                <a:tc>
                  <a:txBody>
                    <a:bodyPr/>
                    <a:lstStyle/>
                    <a:p>
                      <a:pPr marL="0" marR="0" algn="ctr">
                        <a:spcBef>
                          <a:spcPts val="0"/>
                        </a:spcBef>
                        <a:spcAft>
                          <a:spcPts val="0"/>
                        </a:spcAft>
                      </a:pPr>
                      <a:r>
                        <a:rPr lang="en-US" sz="1600" dirty="0">
                          <a:solidFill>
                            <a:schemeClr val="bg1"/>
                          </a:solidFill>
                          <a:effectLst/>
                        </a:rPr>
                        <a:t>Emerging</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nchor="b">
                    <a:solidFill>
                      <a:srgbClr val="C12736"/>
                    </a:solidFill>
                  </a:tcPr>
                </a:tc>
                <a:tc>
                  <a:txBody>
                    <a:bodyPr/>
                    <a:lstStyle/>
                    <a:p>
                      <a:pPr marL="0" marR="0" algn="ctr">
                        <a:spcBef>
                          <a:spcPts val="0"/>
                        </a:spcBef>
                        <a:spcAft>
                          <a:spcPts val="0"/>
                        </a:spcAft>
                      </a:pPr>
                      <a:r>
                        <a:rPr lang="en-US" sz="1600" dirty="0">
                          <a:solidFill>
                            <a:schemeClr val="bg1"/>
                          </a:solidFill>
                          <a:effectLst/>
                        </a:rPr>
                        <a:t>Proficient</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nchor="b">
                    <a:solidFill>
                      <a:srgbClr val="C12736"/>
                    </a:solidFill>
                  </a:tcPr>
                </a:tc>
                <a:tc>
                  <a:txBody>
                    <a:bodyPr/>
                    <a:lstStyle/>
                    <a:p>
                      <a:pPr marL="0" marR="0" algn="ctr">
                        <a:spcBef>
                          <a:spcPts val="0"/>
                        </a:spcBef>
                        <a:spcAft>
                          <a:spcPts val="0"/>
                        </a:spcAft>
                      </a:pPr>
                      <a:r>
                        <a:rPr lang="en-US" sz="1600" dirty="0">
                          <a:solidFill>
                            <a:schemeClr val="bg1"/>
                          </a:solidFill>
                          <a:effectLst/>
                        </a:rPr>
                        <a:t>Exemplary</a:t>
                      </a:r>
                      <a:endParaRPr lang="en-US"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59966" marR="59966" marT="0" marB="0" anchor="b">
                    <a:solidFill>
                      <a:srgbClr val="C12736"/>
                    </a:solidFill>
                  </a:tcPr>
                </a:tc>
                <a:extLst>
                  <a:ext uri="{0D108BD9-81ED-4DB2-BD59-A6C34878D82A}">
                    <a16:rowId xmlns:a16="http://schemas.microsoft.com/office/drawing/2014/main" val="4105689961"/>
                  </a:ext>
                </a:extLst>
              </a:tr>
              <a:tr h="1036202">
                <a:tc rowSpan="6">
                  <a:txBody>
                    <a:bodyPr/>
                    <a:lstStyle/>
                    <a:p>
                      <a:pPr marL="71755" marR="71755" algn="ctr">
                        <a:buNone/>
                      </a:pPr>
                      <a:r>
                        <a:rPr lang="en-US" sz="1600" dirty="0">
                          <a:effectLst/>
                        </a:rPr>
                        <a:t>MP.1 Make Sense of Problems and Persevere </a:t>
                      </a:r>
                    </a:p>
                    <a:p>
                      <a:pPr marL="71755" marR="71755" algn="ctr">
                        <a:buNone/>
                      </a:pPr>
                      <a:r>
                        <a:rPr lang="en-US" sz="1600" dirty="0">
                          <a:effectLst/>
                        </a:rPr>
                        <a:t>in Solving Them</a:t>
                      </a:r>
                      <a:endParaRPr lang="en-US" sz="1600" dirty="0">
                        <a:effectLst/>
                        <a:latin typeface="+mn-lt"/>
                        <a:ea typeface="Calibri" panose="020F0502020204030204" pitchFamily="34" charset="0"/>
                        <a:cs typeface="Times New Roman" panose="02020603050405020304" pitchFamily="18" charset="0"/>
                      </a:endParaRPr>
                    </a:p>
                  </a:txBody>
                  <a:tcPr marL="51923" marR="51923" marT="0" marB="0" vert="vert270" anchor="ctr">
                    <a:solidFill>
                      <a:srgbClr val="C12736"/>
                    </a:solidFill>
                  </a:tcPr>
                </a:tc>
                <a:tc>
                  <a:txBody>
                    <a:bodyPr/>
                    <a:lstStyle/>
                    <a:p>
                      <a:pPr marL="0" marR="0">
                        <a:buNone/>
                      </a:pPr>
                      <a:r>
                        <a:rPr lang="en-US" sz="1600" dirty="0">
                          <a:effectLst/>
                        </a:rPr>
                        <a:t>Has difficulty working independently or collaboratively; requires continual assistance from teacher or other students.</a:t>
                      </a:r>
                      <a:endParaRPr lang="en-US" sz="1600" dirty="0">
                        <a:effectLst/>
                        <a:latin typeface="+mn-lt"/>
                        <a:ea typeface="Calibri" panose="020F0502020204030204" pitchFamily="34" charset="0"/>
                        <a:cs typeface="Times New Roman" panose="02020603050405020304" pitchFamily="18" charset="0"/>
                      </a:endParaRPr>
                    </a:p>
                  </a:txBody>
                  <a:tcPr marL="51923" marR="51923" marT="0" marB="0"/>
                </a:tc>
                <a:tc>
                  <a:txBody>
                    <a:bodyPr/>
                    <a:lstStyle/>
                    <a:p>
                      <a:pPr marL="0" marR="0">
                        <a:buNone/>
                      </a:pPr>
                      <a:r>
                        <a:rPr lang="en-US" sz="1600">
                          <a:effectLst/>
                        </a:rPr>
                        <a:t>Works independently and collaboratively with some reliance on the teacher or other students. </a:t>
                      </a:r>
                      <a:endParaRPr lang="en-US" sz="1600">
                        <a:effectLst/>
                        <a:latin typeface="+mn-lt"/>
                        <a:ea typeface="Calibri" panose="020F0502020204030204" pitchFamily="34" charset="0"/>
                        <a:cs typeface="Times New Roman" panose="02020603050405020304" pitchFamily="18" charset="0"/>
                      </a:endParaRPr>
                    </a:p>
                  </a:txBody>
                  <a:tcPr marL="51923" marR="51923" marT="0" marB="0"/>
                </a:tc>
                <a:tc>
                  <a:txBody>
                    <a:bodyPr/>
                    <a:lstStyle/>
                    <a:p>
                      <a:pPr marL="0" marR="0">
                        <a:buNone/>
                      </a:pPr>
                      <a:r>
                        <a:rPr lang="en-US" sz="1600">
                          <a:effectLst/>
                        </a:rPr>
                        <a:t>Works independently and collaboratively with little reliance on the teacher.</a:t>
                      </a:r>
                    </a:p>
                    <a:p>
                      <a:pPr marL="0" marR="0">
                        <a:buNone/>
                      </a:pPr>
                      <a:r>
                        <a:rPr lang="en-US" sz="1600">
                          <a:effectLst/>
                        </a:rPr>
                        <a:t> </a:t>
                      </a:r>
                      <a:endParaRPr lang="en-US" sz="1600">
                        <a:effectLst/>
                        <a:latin typeface="+mn-lt"/>
                        <a:ea typeface="Calibri" panose="020F0502020204030204" pitchFamily="34" charset="0"/>
                        <a:cs typeface="Times New Roman" panose="02020603050405020304" pitchFamily="18" charset="0"/>
                      </a:endParaRPr>
                    </a:p>
                  </a:txBody>
                  <a:tcPr marL="51923" marR="51923" marT="0" marB="0"/>
                </a:tc>
                <a:tc>
                  <a:txBody>
                    <a:bodyPr/>
                    <a:lstStyle/>
                    <a:p>
                      <a:pPr marL="0" marR="0">
                        <a:buNone/>
                      </a:pPr>
                      <a:r>
                        <a:rPr lang="en-US" sz="1600">
                          <a:effectLst/>
                        </a:rPr>
                        <a:t>Works independently and leads group in collaboration.</a:t>
                      </a:r>
                    </a:p>
                    <a:p>
                      <a:pPr marL="0" marR="0">
                        <a:buNone/>
                      </a:pPr>
                      <a:r>
                        <a:rPr lang="en-US" sz="1600">
                          <a:effectLst/>
                        </a:rPr>
                        <a:t> </a:t>
                      </a:r>
                      <a:endParaRPr lang="en-US" sz="1600">
                        <a:effectLst/>
                        <a:latin typeface="+mn-lt"/>
                        <a:ea typeface="Calibri" panose="020F0502020204030204" pitchFamily="34" charset="0"/>
                        <a:cs typeface="Times New Roman" panose="02020603050405020304" pitchFamily="18" charset="0"/>
                      </a:endParaRPr>
                    </a:p>
                  </a:txBody>
                  <a:tcPr marL="51923" marR="51923" marT="0" marB="0"/>
                </a:tc>
                <a:extLst>
                  <a:ext uri="{0D108BD9-81ED-4DB2-BD59-A6C34878D82A}">
                    <a16:rowId xmlns:a16="http://schemas.microsoft.com/office/drawing/2014/main" val="2279976829"/>
                  </a:ext>
                </a:extLst>
              </a:tr>
              <a:tr h="1478943">
                <a:tc vMerge="1">
                  <a:txBody>
                    <a:bodyPr/>
                    <a:lstStyle/>
                    <a:p>
                      <a:endParaRPr lang="en-US"/>
                    </a:p>
                  </a:txBody>
                  <a:tcPr/>
                </a:tc>
                <a:tc>
                  <a:txBody>
                    <a:bodyPr/>
                    <a:lstStyle/>
                    <a:p>
                      <a:pPr marL="0" marR="0">
                        <a:buNone/>
                      </a:pPr>
                      <a:r>
                        <a:rPr lang="en-US" sz="1600" dirty="0">
                          <a:effectLst/>
                        </a:rPr>
                        <a:t>Gives up easily; rarely takes initiative to find new information or methodologies to solve a problem.</a:t>
                      </a:r>
                    </a:p>
                    <a:p>
                      <a:pPr marL="0" marR="0">
                        <a:buNone/>
                      </a:pPr>
                      <a:r>
                        <a:rPr lang="en-US" sz="1600" dirty="0">
                          <a:effectLst/>
                        </a:rPr>
                        <a:t> </a:t>
                      </a:r>
                      <a:endParaRPr lang="en-US" sz="1600" dirty="0">
                        <a:effectLst/>
                        <a:latin typeface="+mn-lt"/>
                        <a:ea typeface="Calibri" panose="020F0502020204030204" pitchFamily="34" charset="0"/>
                        <a:cs typeface="Times New Roman" panose="02020603050405020304" pitchFamily="18" charset="0"/>
                      </a:endParaRPr>
                    </a:p>
                  </a:txBody>
                  <a:tcPr marL="51923" marR="51923" marT="0" marB="0"/>
                </a:tc>
                <a:tc>
                  <a:txBody>
                    <a:bodyPr/>
                    <a:lstStyle/>
                    <a:p>
                      <a:pPr marL="0" marR="0">
                        <a:buNone/>
                      </a:pPr>
                      <a:r>
                        <a:rPr lang="en-US" sz="1600">
                          <a:effectLst/>
                        </a:rPr>
                        <a:t>Gives up occasionally; persists only when comfortable; occasionally takes initiative to find some new information or one methodology to solve a problem.</a:t>
                      </a:r>
                      <a:endParaRPr lang="en-US" sz="1600">
                        <a:effectLst/>
                        <a:latin typeface="+mn-lt"/>
                        <a:ea typeface="Calibri" panose="020F0502020204030204" pitchFamily="34" charset="0"/>
                        <a:cs typeface="Times New Roman" panose="02020603050405020304" pitchFamily="18" charset="0"/>
                      </a:endParaRPr>
                    </a:p>
                  </a:txBody>
                  <a:tcPr marL="51923" marR="51923" marT="0" marB="0"/>
                </a:tc>
                <a:tc>
                  <a:txBody>
                    <a:bodyPr/>
                    <a:lstStyle/>
                    <a:p>
                      <a:pPr marL="0" marR="0">
                        <a:buNone/>
                      </a:pPr>
                      <a:r>
                        <a:rPr lang="en-US" sz="1600">
                          <a:effectLst/>
                        </a:rPr>
                        <a:t>Generally shows some persistence; may give up when extremely challenged; comfortable seeking new information or exploring one or two methodologies to solve a problem. </a:t>
                      </a:r>
                      <a:endParaRPr lang="en-US" sz="1600">
                        <a:effectLst/>
                        <a:latin typeface="+mn-lt"/>
                        <a:ea typeface="Calibri" panose="020F0502020204030204" pitchFamily="34" charset="0"/>
                        <a:cs typeface="Times New Roman" panose="02020603050405020304" pitchFamily="18" charset="0"/>
                      </a:endParaRPr>
                    </a:p>
                  </a:txBody>
                  <a:tcPr marL="51923" marR="51923" marT="0" marB="0"/>
                </a:tc>
                <a:tc>
                  <a:txBody>
                    <a:bodyPr/>
                    <a:lstStyle/>
                    <a:p>
                      <a:pPr marL="0" marR="0">
                        <a:buNone/>
                      </a:pPr>
                      <a:r>
                        <a:rPr lang="en-US" sz="1600">
                          <a:effectLst/>
                        </a:rPr>
                        <a:t>Continues working when challenged, regularly taking initiative to find new information; fluid in using multiple methodologies and approaches to solve a problem.</a:t>
                      </a:r>
                      <a:endParaRPr lang="en-US" sz="1600">
                        <a:effectLst/>
                        <a:latin typeface="+mn-lt"/>
                        <a:ea typeface="Calibri" panose="020F0502020204030204" pitchFamily="34" charset="0"/>
                        <a:cs typeface="Times New Roman" panose="02020603050405020304" pitchFamily="18" charset="0"/>
                      </a:endParaRPr>
                    </a:p>
                  </a:txBody>
                  <a:tcPr marL="51923" marR="51923" marT="0" marB="0"/>
                </a:tc>
                <a:extLst>
                  <a:ext uri="{0D108BD9-81ED-4DB2-BD59-A6C34878D82A}">
                    <a16:rowId xmlns:a16="http://schemas.microsoft.com/office/drawing/2014/main" val="2388478718"/>
                  </a:ext>
                </a:extLst>
              </a:tr>
              <a:tr h="455878">
                <a:tc vMerge="1">
                  <a:txBody>
                    <a:bodyPr/>
                    <a:lstStyle/>
                    <a:p>
                      <a:endParaRPr lang="en-US"/>
                    </a:p>
                  </a:txBody>
                  <a:tcPr/>
                </a:tc>
                <a:tc>
                  <a:txBody>
                    <a:bodyPr/>
                    <a:lstStyle/>
                    <a:p>
                      <a:pPr marL="0" marR="0">
                        <a:buNone/>
                      </a:pPr>
                      <a:r>
                        <a:rPr lang="en-US" sz="1600" dirty="0">
                          <a:effectLst/>
                        </a:rPr>
                        <a:t>Has difficulty getting started on a problem. </a:t>
                      </a:r>
                      <a:endParaRPr lang="en-US" sz="1600" dirty="0">
                        <a:effectLst/>
                        <a:latin typeface="+mn-lt"/>
                        <a:ea typeface="Calibri" panose="020F0502020204030204" pitchFamily="34" charset="0"/>
                        <a:cs typeface="Times New Roman" panose="02020603050405020304" pitchFamily="18" charset="0"/>
                      </a:endParaRPr>
                    </a:p>
                  </a:txBody>
                  <a:tcPr marL="51923" marR="51923" marT="0" marB="0"/>
                </a:tc>
                <a:tc>
                  <a:txBody>
                    <a:bodyPr/>
                    <a:lstStyle/>
                    <a:p>
                      <a:pPr marL="0" marR="0">
                        <a:buNone/>
                      </a:pPr>
                      <a:r>
                        <a:rPr lang="en-US" sz="1600">
                          <a:effectLst/>
                        </a:rPr>
                        <a:t>Finds an entry point to a problem.</a:t>
                      </a:r>
                      <a:endParaRPr lang="en-US" sz="1600">
                        <a:effectLst/>
                        <a:latin typeface="+mn-lt"/>
                        <a:ea typeface="Calibri" panose="020F0502020204030204" pitchFamily="34" charset="0"/>
                        <a:cs typeface="Times New Roman" panose="02020603050405020304" pitchFamily="18" charset="0"/>
                      </a:endParaRPr>
                    </a:p>
                  </a:txBody>
                  <a:tcPr marL="51923" marR="51923" marT="0" marB="0"/>
                </a:tc>
                <a:tc>
                  <a:txBody>
                    <a:bodyPr/>
                    <a:lstStyle/>
                    <a:p>
                      <a:pPr marL="0" marR="0">
                        <a:buNone/>
                      </a:pPr>
                      <a:r>
                        <a:rPr lang="en-US" sz="1600">
                          <a:effectLst/>
                        </a:rPr>
                        <a:t>Finds one or two entry points to a problem.</a:t>
                      </a:r>
                      <a:endParaRPr lang="en-US" sz="1600">
                        <a:effectLst/>
                        <a:latin typeface="+mn-lt"/>
                        <a:ea typeface="Calibri" panose="020F0502020204030204" pitchFamily="34" charset="0"/>
                        <a:cs typeface="Times New Roman" panose="02020603050405020304" pitchFamily="18" charset="0"/>
                      </a:endParaRPr>
                    </a:p>
                  </a:txBody>
                  <a:tcPr marL="51923" marR="51923" marT="0" marB="0"/>
                </a:tc>
                <a:tc>
                  <a:txBody>
                    <a:bodyPr/>
                    <a:lstStyle/>
                    <a:p>
                      <a:pPr marL="0" marR="0">
                        <a:buNone/>
                      </a:pPr>
                      <a:r>
                        <a:rPr lang="en-US" sz="1600">
                          <a:effectLst/>
                        </a:rPr>
                        <a:t>Discovers multiple entry points to problems.</a:t>
                      </a:r>
                      <a:endParaRPr lang="en-US" sz="1600">
                        <a:effectLst/>
                        <a:latin typeface="+mn-lt"/>
                        <a:ea typeface="Calibri" panose="020F0502020204030204" pitchFamily="34" charset="0"/>
                        <a:cs typeface="Times New Roman" panose="02020603050405020304" pitchFamily="18" charset="0"/>
                      </a:endParaRPr>
                    </a:p>
                  </a:txBody>
                  <a:tcPr marL="51923" marR="51923" marT="0" marB="0"/>
                </a:tc>
                <a:extLst>
                  <a:ext uri="{0D108BD9-81ED-4DB2-BD59-A6C34878D82A}">
                    <a16:rowId xmlns:a16="http://schemas.microsoft.com/office/drawing/2014/main" val="3276511153"/>
                  </a:ext>
                </a:extLst>
              </a:tr>
              <a:tr h="1901499">
                <a:tc vMerge="1">
                  <a:txBody>
                    <a:bodyPr/>
                    <a:lstStyle/>
                    <a:p>
                      <a:endParaRPr lang="en-US"/>
                    </a:p>
                  </a:txBody>
                  <a:tcPr/>
                </a:tc>
                <a:tc>
                  <a:txBody>
                    <a:bodyPr/>
                    <a:lstStyle/>
                    <a:p>
                      <a:pPr marL="0" marR="0">
                        <a:buNone/>
                      </a:pPr>
                      <a:r>
                        <a:rPr lang="en-US" sz="1600">
                          <a:effectLst/>
                        </a:rPr>
                        <a:t>Focuses on answers and procedures instead of problem; has difficulty understanding the question of interest being asked; has difficulty analyzing varying aspects of the problem. </a:t>
                      </a:r>
                    </a:p>
                    <a:p>
                      <a:pPr marL="0" marR="0">
                        <a:buNone/>
                      </a:pPr>
                      <a:r>
                        <a:rPr lang="en-US" sz="1600">
                          <a:effectLst/>
                        </a:rPr>
                        <a:t> </a:t>
                      </a:r>
                      <a:endParaRPr lang="en-US" sz="1600">
                        <a:effectLst/>
                        <a:latin typeface="+mn-lt"/>
                        <a:ea typeface="Calibri" panose="020F0502020204030204" pitchFamily="34" charset="0"/>
                        <a:cs typeface="Times New Roman" panose="02020603050405020304" pitchFamily="18" charset="0"/>
                      </a:endParaRPr>
                    </a:p>
                  </a:txBody>
                  <a:tcPr marL="51923" marR="51923" marT="0" marB="0"/>
                </a:tc>
                <a:tc>
                  <a:txBody>
                    <a:bodyPr/>
                    <a:lstStyle/>
                    <a:p>
                      <a:pPr marL="0" marR="0">
                        <a:buNone/>
                      </a:pPr>
                      <a:r>
                        <a:rPr lang="en-US" sz="1600" dirty="0">
                          <a:effectLst/>
                        </a:rPr>
                        <a:t>Tries to make sense of the problem but may need prompting by classmates or teacher; tries something even if not correct; analyzes some of the aspects of the problem.</a:t>
                      </a:r>
                    </a:p>
                    <a:p>
                      <a:pPr marL="0" marR="0">
                        <a:buNone/>
                      </a:pPr>
                      <a:r>
                        <a:rPr lang="en-US" sz="1600" dirty="0">
                          <a:effectLst/>
                        </a:rPr>
                        <a:t> </a:t>
                      </a:r>
                      <a:endParaRPr lang="en-US" sz="1600" dirty="0">
                        <a:effectLst/>
                        <a:latin typeface="+mn-lt"/>
                        <a:ea typeface="Calibri" panose="020F0502020204030204" pitchFamily="34" charset="0"/>
                        <a:cs typeface="Times New Roman" panose="02020603050405020304" pitchFamily="18" charset="0"/>
                      </a:endParaRPr>
                    </a:p>
                  </a:txBody>
                  <a:tcPr marL="51923" marR="51923" marT="0" marB="0"/>
                </a:tc>
                <a:tc>
                  <a:txBody>
                    <a:bodyPr/>
                    <a:lstStyle/>
                    <a:p>
                      <a:pPr marL="0" marR="0">
                        <a:buNone/>
                      </a:pPr>
                      <a:r>
                        <a:rPr lang="en-US" sz="1600" dirty="0">
                          <a:effectLst/>
                        </a:rPr>
                        <a:t>Makes sense of the problem; breaks down problems into simpler pieces; articulates the problem into their own words; analyzes information, makes conjectures and plans a solution pathway.</a:t>
                      </a:r>
                    </a:p>
                    <a:p>
                      <a:pPr marL="0" marR="0">
                        <a:buNone/>
                      </a:pPr>
                      <a:r>
                        <a:rPr lang="en-US" sz="1600" dirty="0">
                          <a:effectLst/>
                        </a:rPr>
                        <a:t> </a:t>
                      </a:r>
                      <a:endParaRPr lang="en-US" sz="1600" dirty="0">
                        <a:effectLst/>
                        <a:latin typeface="+mn-lt"/>
                        <a:ea typeface="Calibri" panose="020F0502020204030204" pitchFamily="34" charset="0"/>
                        <a:cs typeface="Times New Roman" panose="02020603050405020304" pitchFamily="18" charset="0"/>
                      </a:endParaRPr>
                    </a:p>
                  </a:txBody>
                  <a:tcPr marL="51923" marR="51923" marT="0" marB="0"/>
                </a:tc>
                <a:tc>
                  <a:txBody>
                    <a:bodyPr/>
                    <a:lstStyle/>
                    <a:p>
                      <a:pPr marL="0" marR="0">
                        <a:buNone/>
                      </a:pPr>
                      <a:r>
                        <a:rPr lang="en-US" sz="1600">
                          <a:effectLst/>
                        </a:rPr>
                        <a:t>Makes sense and breaks down problems, synthesizing the results when presenting solutions; connects known mathematical ideas and procedures to real-world situations; makes conjectures and plans a solution pathway based on analysis.</a:t>
                      </a:r>
                      <a:endParaRPr lang="en-US" sz="1600">
                        <a:effectLst/>
                        <a:latin typeface="+mn-lt"/>
                        <a:ea typeface="Calibri" panose="020F0502020204030204" pitchFamily="34" charset="0"/>
                        <a:cs typeface="Times New Roman" panose="02020603050405020304" pitchFamily="18" charset="0"/>
                      </a:endParaRPr>
                    </a:p>
                  </a:txBody>
                  <a:tcPr marL="51923" marR="51923" marT="0" marB="0"/>
                </a:tc>
                <a:extLst>
                  <a:ext uri="{0D108BD9-81ED-4DB2-BD59-A6C34878D82A}">
                    <a16:rowId xmlns:a16="http://schemas.microsoft.com/office/drawing/2014/main" val="1898142117"/>
                  </a:ext>
                </a:extLst>
              </a:tr>
              <a:tr h="1381603">
                <a:tc vMerge="1">
                  <a:txBody>
                    <a:bodyPr/>
                    <a:lstStyle/>
                    <a:p>
                      <a:endParaRPr lang="en-US"/>
                    </a:p>
                  </a:txBody>
                  <a:tcPr/>
                </a:tc>
                <a:tc>
                  <a:txBody>
                    <a:bodyPr/>
                    <a:lstStyle/>
                    <a:p>
                      <a:pPr marL="0" marR="0">
                        <a:buNone/>
                      </a:pPr>
                      <a:r>
                        <a:rPr lang="en-US" sz="1600">
                          <a:effectLst/>
                        </a:rPr>
                        <a:t>Struggles or forgets to monitor or evaluate progress; Forgets to check their work or evaluate his or her answer to see if it makes sense.</a:t>
                      </a:r>
                      <a:endParaRPr lang="en-US" sz="1600">
                        <a:effectLst/>
                        <a:latin typeface="+mn-lt"/>
                        <a:ea typeface="Calibri" panose="020F0502020204030204" pitchFamily="34" charset="0"/>
                        <a:cs typeface="Times New Roman" panose="02020603050405020304" pitchFamily="18" charset="0"/>
                      </a:endParaRPr>
                    </a:p>
                  </a:txBody>
                  <a:tcPr marL="51923" marR="51923" marT="0" marB="0"/>
                </a:tc>
                <a:tc>
                  <a:txBody>
                    <a:bodyPr/>
                    <a:lstStyle/>
                    <a:p>
                      <a:pPr marL="0" marR="0">
                        <a:buNone/>
                      </a:pPr>
                      <a:r>
                        <a:rPr lang="en-US" sz="1600">
                          <a:effectLst/>
                        </a:rPr>
                        <a:t>Occasionally monitors and evaluates the progress; may check and revise work by plugging numbers in; may forget to check for reasonableness.</a:t>
                      </a:r>
                      <a:endParaRPr lang="en-US" sz="1600">
                        <a:effectLst/>
                        <a:latin typeface="+mn-lt"/>
                        <a:ea typeface="Calibri" panose="020F0502020204030204" pitchFamily="34" charset="0"/>
                        <a:cs typeface="Times New Roman" panose="02020603050405020304" pitchFamily="18" charset="0"/>
                      </a:endParaRPr>
                    </a:p>
                  </a:txBody>
                  <a:tcPr marL="51923" marR="51923" marT="0" marB="0"/>
                </a:tc>
                <a:tc>
                  <a:txBody>
                    <a:bodyPr/>
                    <a:lstStyle/>
                    <a:p>
                      <a:pPr marL="0" marR="0">
                        <a:buNone/>
                      </a:pPr>
                      <a:r>
                        <a:rPr lang="en-US" sz="1600" dirty="0">
                          <a:effectLst/>
                        </a:rPr>
                        <a:t>Regularly monitors and evaluates the progress; checks work and determines reasonableness of solution within context and makes necessary modifications.</a:t>
                      </a:r>
                      <a:endParaRPr lang="en-US" sz="1600" dirty="0">
                        <a:effectLst/>
                        <a:latin typeface="+mn-lt"/>
                        <a:ea typeface="Calibri" panose="020F0502020204030204" pitchFamily="34" charset="0"/>
                        <a:cs typeface="Times New Roman" panose="02020603050405020304" pitchFamily="18" charset="0"/>
                      </a:endParaRPr>
                    </a:p>
                  </a:txBody>
                  <a:tcPr marL="51923" marR="51923" marT="0" marB="0"/>
                </a:tc>
                <a:tc>
                  <a:txBody>
                    <a:bodyPr/>
                    <a:lstStyle/>
                    <a:p>
                      <a:pPr marL="0" marR="0">
                        <a:buNone/>
                      </a:pPr>
                      <a:r>
                        <a:rPr lang="en-US" sz="1600" dirty="0">
                          <a:effectLst/>
                        </a:rPr>
                        <a:t>Monitors and evaluates the progress, changing course as necessary; checks reasonableness; defends and justifies solution by comparing solution paths.</a:t>
                      </a:r>
                      <a:endParaRPr lang="en-US" sz="1600" dirty="0">
                        <a:effectLst/>
                        <a:latin typeface="+mn-lt"/>
                        <a:ea typeface="Calibri" panose="020F0502020204030204" pitchFamily="34" charset="0"/>
                        <a:cs typeface="Times New Roman" panose="02020603050405020304" pitchFamily="18" charset="0"/>
                      </a:endParaRPr>
                    </a:p>
                  </a:txBody>
                  <a:tcPr marL="51923" marR="51923" marT="0" marB="0"/>
                </a:tc>
                <a:extLst>
                  <a:ext uri="{0D108BD9-81ED-4DB2-BD59-A6C34878D82A}">
                    <a16:rowId xmlns:a16="http://schemas.microsoft.com/office/drawing/2014/main" val="1939288016"/>
                  </a:ext>
                </a:extLst>
              </a:tr>
              <a:tr h="455878">
                <a:tc vMerge="1">
                  <a:txBody>
                    <a:bodyPr/>
                    <a:lstStyle/>
                    <a:p>
                      <a:endParaRPr lang="en-US"/>
                    </a:p>
                  </a:txBody>
                  <a:tcPr/>
                </a:tc>
                <a:tc>
                  <a:txBody>
                    <a:bodyPr/>
                    <a:lstStyle/>
                    <a:p>
                      <a:pPr marL="0" marR="0">
                        <a:buNone/>
                      </a:pPr>
                      <a:r>
                        <a:rPr lang="en-US" sz="1600">
                          <a:effectLst/>
                        </a:rPr>
                        <a:t>Does not answer the question of interest. </a:t>
                      </a:r>
                      <a:endParaRPr lang="en-US" sz="1600">
                        <a:effectLst/>
                        <a:latin typeface="+mn-lt"/>
                        <a:ea typeface="Calibri" panose="020F0502020204030204" pitchFamily="34" charset="0"/>
                        <a:cs typeface="Times New Roman" panose="02020603050405020304" pitchFamily="18" charset="0"/>
                      </a:endParaRPr>
                    </a:p>
                  </a:txBody>
                  <a:tcPr marL="51923" marR="51923" marT="0" marB="0"/>
                </a:tc>
                <a:tc>
                  <a:txBody>
                    <a:bodyPr/>
                    <a:lstStyle/>
                    <a:p>
                      <a:pPr marL="0" marR="0">
                        <a:buNone/>
                      </a:pPr>
                      <a:r>
                        <a:rPr lang="en-US" sz="1600">
                          <a:effectLst/>
                        </a:rPr>
                        <a:t>Partially answers the question of interest. </a:t>
                      </a:r>
                      <a:endParaRPr lang="en-US" sz="1600">
                        <a:effectLst/>
                        <a:latin typeface="+mn-lt"/>
                        <a:ea typeface="Calibri" panose="020F0502020204030204" pitchFamily="34" charset="0"/>
                        <a:cs typeface="Times New Roman" panose="02020603050405020304" pitchFamily="18" charset="0"/>
                      </a:endParaRPr>
                    </a:p>
                  </a:txBody>
                  <a:tcPr marL="51923" marR="51923" marT="0" marB="0"/>
                </a:tc>
                <a:tc>
                  <a:txBody>
                    <a:bodyPr/>
                    <a:lstStyle/>
                    <a:p>
                      <a:pPr marL="0" marR="0">
                        <a:buNone/>
                      </a:pPr>
                      <a:r>
                        <a:rPr lang="en-US" sz="1600">
                          <a:effectLst/>
                        </a:rPr>
                        <a:t>Thoroughly answers the question of interest.</a:t>
                      </a:r>
                      <a:endParaRPr lang="en-US" sz="1600">
                        <a:effectLst/>
                        <a:latin typeface="+mn-lt"/>
                        <a:ea typeface="Calibri" panose="020F0502020204030204" pitchFamily="34" charset="0"/>
                        <a:cs typeface="Times New Roman" panose="02020603050405020304" pitchFamily="18" charset="0"/>
                      </a:endParaRPr>
                    </a:p>
                  </a:txBody>
                  <a:tcPr marL="51923" marR="51923" marT="0" marB="0"/>
                </a:tc>
                <a:tc>
                  <a:txBody>
                    <a:bodyPr/>
                    <a:lstStyle/>
                    <a:p>
                      <a:pPr marL="0" marR="0">
                        <a:buNone/>
                      </a:pPr>
                      <a:r>
                        <a:rPr lang="en-US" sz="1600" dirty="0">
                          <a:effectLst/>
                        </a:rPr>
                        <a:t>Thoroughly answers the question and poses new question(s); generalizes.</a:t>
                      </a:r>
                      <a:endParaRPr lang="en-US" sz="1600" dirty="0">
                        <a:effectLst/>
                        <a:latin typeface="+mn-lt"/>
                        <a:ea typeface="Calibri" panose="020F0502020204030204" pitchFamily="34" charset="0"/>
                        <a:cs typeface="Times New Roman" panose="02020603050405020304" pitchFamily="18" charset="0"/>
                      </a:endParaRPr>
                    </a:p>
                  </a:txBody>
                  <a:tcPr marL="51923" marR="51923" marT="0" marB="0"/>
                </a:tc>
                <a:extLst>
                  <a:ext uri="{0D108BD9-81ED-4DB2-BD59-A6C34878D82A}">
                    <a16:rowId xmlns:a16="http://schemas.microsoft.com/office/drawing/2014/main" val="3991957322"/>
                  </a:ext>
                </a:extLst>
              </a:tr>
            </a:tbl>
          </a:graphicData>
        </a:graphic>
      </p:graphicFrame>
      <p:sp>
        <p:nvSpPr>
          <p:cNvPr id="2" name="Title 1">
            <a:extLst>
              <a:ext uri="{FF2B5EF4-FFF2-40B4-BE49-F238E27FC236}">
                <a16:creationId xmlns:a16="http://schemas.microsoft.com/office/drawing/2014/main" id="{E6AB3726-E3C7-8D4D-E342-2C9363513B14}"/>
              </a:ext>
            </a:extLst>
          </p:cNvPr>
          <p:cNvSpPr txBox="1">
            <a:spLocks noGrp="1"/>
          </p:cNvSpPr>
          <p:nvPr>
            <p:ph type="title" idx="4294967295"/>
          </p:nvPr>
        </p:nvSpPr>
        <p:spPr>
          <a:xfrm>
            <a:off x="0" y="0"/>
            <a:ext cx="14630400" cy="8617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000" b="1" i="0" u="none" strike="noStrike" kern="0" cap="none" spc="0" normalizeH="0" baseline="0" noProof="0" dirty="0">
                <a:ln>
                  <a:noFill/>
                </a:ln>
                <a:solidFill>
                  <a:srgbClr val="114E91"/>
                </a:solidFill>
                <a:effectLst/>
                <a:uLnTx/>
                <a:uFillTx/>
                <a:latin typeface="+mj-lt"/>
                <a:ea typeface="Arial"/>
                <a:cs typeface="Arial"/>
                <a:sym typeface="Arial"/>
              </a:rPr>
              <a:t>RUBRIC</a:t>
            </a:r>
          </a:p>
        </p:txBody>
      </p:sp>
    </p:spTree>
    <p:extLst>
      <p:ext uri="{BB962C8B-B14F-4D97-AF65-F5344CB8AC3E}">
        <p14:creationId xmlns:p14="http://schemas.microsoft.com/office/powerpoint/2010/main" val="1359527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Blue outline for title Resource Links">
            <a:extLst>
              <a:ext uri="{FF2B5EF4-FFF2-40B4-BE49-F238E27FC236}">
                <a16:creationId xmlns:a16="http://schemas.microsoft.com/office/drawing/2014/main" id="{AFD7657C-6248-49C8-A6CB-EBB33D23BDEC}"/>
              </a:ext>
            </a:extLst>
          </p:cNvPr>
          <p:cNvSpPr>
            <a:spLocks noGrp="1"/>
          </p:cNvSpPr>
          <p:nvPr>
            <p:ph type="title"/>
          </p:nvPr>
        </p:nvSpPr>
        <p:spPr>
          <a:xfrm>
            <a:off x="457200" y="710128"/>
            <a:ext cx="13716000" cy="768833"/>
          </a:xfrm>
          <a:solidFill>
            <a:schemeClr val="bg1"/>
          </a:solidFill>
          <a:ln w="57150">
            <a:solidFill>
              <a:srgbClr val="114E91"/>
            </a:solidFill>
          </a:ln>
        </p:spPr>
        <p:txBody>
          <a:bodyPr>
            <a:noAutofit/>
          </a:bodyPr>
          <a:lstStyle/>
          <a:p>
            <a:pPr algn="ctr"/>
            <a:r>
              <a:rPr lang="en-US" sz="5000" dirty="0">
                <a:solidFill>
                  <a:srgbClr val="114E91"/>
                </a:solidFill>
                <a:latin typeface="Source Sans Pro SemiBold" panose="020B0603030403020204" pitchFamily="34" charset="0"/>
                <a:ea typeface="Source Sans Pro SemiBold" panose="020B0603030403020204" pitchFamily="34" charset="0"/>
              </a:rPr>
              <a:t>Resource Links</a:t>
            </a:r>
          </a:p>
        </p:txBody>
      </p:sp>
      <p:sp>
        <p:nvSpPr>
          <p:cNvPr id="15" name="TextBox 14">
            <a:extLst>
              <a:ext uri="{FF2B5EF4-FFF2-40B4-BE49-F238E27FC236}">
                <a16:creationId xmlns:a16="http://schemas.microsoft.com/office/drawing/2014/main" id="{230219A1-051A-0FF1-8884-0A8D4CE6DDA8}"/>
              </a:ext>
            </a:extLst>
          </p:cNvPr>
          <p:cNvSpPr txBox="1"/>
          <p:nvPr/>
        </p:nvSpPr>
        <p:spPr>
          <a:xfrm>
            <a:off x="359378" y="2174733"/>
            <a:ext cx="3230486" cy="1569660"/>
          </a:xfrm>
          <a:prstGeom prst="rect">
            <a:avLst/>
          </a:prstGeom>
          <a:noFill/>
        </p:spPr>
        <p:txBody>
          <a:bodyPr wrap="square" rtlCol="0">
            <a:spAutoFit/>
          </a:bodyPr>
          <a:lstStyle/>
          <a:p>
            <a:pPr algn="ctr"/>
            <a:r>
              <a:rPr lang="en-US" sz="3200" u="sng" dirty="0">
                <a:solidFill>
                  <a:srgbClr val="0000FF"/>
                </a:solidFill>
                <a:latin typeface="Source Sans Pro" panose="020B0503030403020204" pitchFamily="34" charset="0"/>
                <a:ea typeface="Source Sans Pro" panose="020B0503030403020204" pitchFamily="34" charset="0"/>
                <a:hlinkClick r:id="rId3">
                  <a:extLst>
                    <a:ext uri="{A12FA001-AC4F-418D-AE19-62706E023703}">
                      <ahyp:hlinkClr xmlns:ahyp="http://schemas.microsoft.com/office/drawing/2018/hyperlinkcolor" val="tx"/>
                    </a:ext>
                  </a:extLst>
                </a:hlinkClick>
              </a:rPr>
              <a:t>Standards for Mathematical Practice</a:t>
            </a:r>
            <a:endParaRPr lang="en-US" sz="3200" dirty="0">
              <a:solidFill>
                <a:srgbClr val="0000FF"/>
              </a:solidFill>
              <a:latin typeface="Source Sans Pro" panose="020B0503030403020204" pitchFamily="34" charset="0"/>
              <a:ea typeface="Source Sans Pro" panose="020B0503030403020204" pitchFamily="34" charset="0"/>
            </a:endParaRPr>
          </a:p>
        </p:txBody>
      </p:sp>
      <p:pic>
        <p:nvPicPr>
          <p:cNvPr id="21" name="Picture 20" descr="QR Code for standards for mathematical practice">
            <a:extLst>
              <a:ext uri="{FF2B5EF4-FFF2-40B4-BE49-F238E27FC236}">
                <a16:creationId xmlns:a16="http://schemas.microsoft.com/office/drawing/2014/main" id="{11A7FED5-8A64-04AB-7272-34B7270FB2E6}"/>
              </a:ext>
            </a:extLst>
          </p:cNvPr>
          <p:cNvPicPr>
            <a:picLocks noChangeAspect="1"/>
          </p:cNvPicPr>
          <p:nvPr/>
        </p:nvPicPr>
        <p:blipFill>
          <a:blip r:embed="rId4"/>
          <a:stretch>
            <a:fillRect/>
          </a:stretch>
        </p:blipFill>
        <p:spPr>
          <a:xfrm>
            <a:off x="639782" y="3993903"/>
            <a:ext cx="2756736" cy="2756736"/>
          </a:xfrm>
          <a:prstGeom prst="rect">
            <a:avLst/>
          </a:prstGeom>
          <a:ln w="76200">
            <a:solidFill>
              <a:srgbClr val="C12736"/>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854165B1-A634-198A-94CE-1B01E176FC69}"/>
              </a:ext>
            </a:extLst>
          </p:cNvPr>
          <p:cNvSpPr txBox="1"/>
          <p:nvPr/>
        </p:nvSpPr>
        <p:spPr>
          <a:xfrm>
            <a:off x="3875062" y="2197823"/>
            <a:ext cx="3230486" cy="1077218"/>
          </a:xfrm>
          <a:prstGeom prst="rect">
            <a:avLst/>
          </a:prstGeom>
          <a:noFill/>
        </p:spPr>
        <p:txBody>
          <a:bodyPr wrap="square" rtlCol="0">
            <a:spAutoFit/>
          </a:bodyPr>
          <a:lstStyle/>
          <a:p>
            <a:pPr algn="ctr"/>
            <a:r>
              <a:rPr lang="en-US" sz="3200" u="sng" dirty="0">
                <a:solidFill>
                  <a:srgbClr val="0000FF"/>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Kindergarten - Grade 5 </a:t>
            </a:r>
            <a:endParaRPr lang="en-US" sz="3200" dirty="0">
              <a:solidFill>
                <a:srgbClr val="0000FF"/>
              </a:solidFill>
              <a:latin typeface="Source Sans Pro" panose="020B0503030403020204" pitchFamily="34" charset="0"/>
              <a:ea typeface="Source Sans Pro" panose="020B0503030403020204" pitchFamily="34" charset="0"/>
            </a:endParaRPr>
          </a:p>
        </p:txBody>
      </p:sp>
      <p:pic>
        <p:nvPicPr>
          <p:cNvPr id="23" name="Picture 22" descr="QR code for Kindergarten-Grade 5">
            <a:extLst>
              <a:ext uri="{FF2B5EF4-FFF2-40B4-BE49-F238E27FC236}">
                <a16:creationId xmlns:a16="http://schemas.microsoft.com/office/drawing/2014/main" id="{3D9C7EE4-AEBC-BEA7-FB40-89E145094A21}"/>
              </a:ext>
            </a:extLst>
          </p:cNvPr>
          <p:cNvPicPr>
            <a:picLocks noChangeAspect="1"/>
          </p:cNvPicPr>
          <p:nvPr/>
        </p:nvPicPr>
        <p:blipFill>
          <a:blip r:embed="rId6"/>
          <a:stretch>
            <a:fillRect/>
          </a:stretch>
        </p:blipFill>
        <p:spPr>
          <a:xfrm>
            <a:off x="4137438" y="3993903"/>
            <a:ext cx="2756736" cy="2756736"/>
          </a:xfrm>
          <a:prstGeom prst="rect">
            <a:avLst/>
          </a:prstGeom>
          <a:ln w="76200">
            <a:solidFill>
              <a:srgbClr val="EBA70E"/>
            </a:solidFill>
          </a:ln>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01D460A6-BC8D-3353-7B88-FA258122A623}"/>
              </a:ext>
            </a:extLst>
          </p:cNvPr>
          <p:cNvSpPr txBox="1"/>
          <p:nvPr/>
        </p:nvSpPr>
        <p:spPr>
          <a:xfrm>
            <a:off x="7490001" y="2223549"/>
            <a:ext cx="3132000" cy="584775"/>
          </a:xfrm>
          <a:prstGeom prst="rect">
            <a:avLst/>
          </a:prstGeom>
          <a:noFill/>
        </p:spPr>
        <p:txBody>
          <a:bodyPr wrap="square" rtlCol="0">
            <a:spAutoFit/>
          </a:bodyPr>
          <a:lstStyle/>
          <a:p>
            <a:pPr algn="ctr"/>
            <a:r>
              <a:rPr lang="en-US" sz="3200" u="sng" dirty="0">
                <a:solidFill>
                  <a:srgbClr val="0000FF"/>
                </a:solidFill>
                <a:latin typeface="Source Sans Pro" panose="020B0503030403020204" pitchFamily="34" charset="0"/>
                <a:ea typeface="Source Sans Pro" panose="020B0503030403020204" pitchFamily="34" charset="0"/>
                <a:hlinkClick r:id="rId7">
                  <a:extLst>
                    <a:ext uri="{A12FA001-AC4F-418D-AE19-62706E023703}">
                      <ahyp:hlinkClr xmlns:ahyp="http://schemas.microsoft.com/office/drawing/2018/hyperlinkcolor" val="tx"/>
                    </a:ext>
                  </a:extLst>
                </a:hlinkClick>
              </a:rPr>
              <a:t>Grades 6-8 </a:t>
            </a:r>
            <a:endParaRPr lang="en-US" sz="3200" dirty="0">
              <a:solidFill>
                <a:srgbClr val="0000FF"/>
              </a:solidFill>
              <a:latin typeface="Source Sans Pro" panose="020B0503030403020204" pitchFamily="34" charset="0"/>
              <a:ea typeface="Source Sans Pro" panose="020B0503030403020204" pitchFamily="34" charset="0"/>
            </a:endParaRPr>
          </a:p>
        </p:txBody>
      </p:sp>
      <p:pic>
        <p:nvPicPr>
          <p:cNvPr id="25" name="Picture 24" descr="QR Code for Grades 6-8">
            <a:extLst>
              <a:ext uri="{FF2B5EF4-FFF2-40B4-BE49-F238E27FC236}">
                <a16:creationId xmlns:a16="http://schemas.microsoft.com/office/drawing/2014/main" id="{0CB2504A-BDFA-A307-EB1B-52625E5DAA3D}"/>
              </a:ext>
            </a:extLst>
          </p:cNvPr>
          <p:cNvPicPr>
            <a:picLocks noChangeAspect="1"/>
          </p:cNvPicPr>
          <p:nvPr/>
        </p:nvPicPr>
        <p:blipFill>
          <a:blip r:embed="rId8"/>
          <a:stretch>
            <a:fillRect/>
          </a:stretch>
        </p:blipFill>
        <p:spPr>
          <a:xfrm>
            <a:off x="7635093" y="3993903"/>
            <a:ext cx="2841817" cy="2775316"/>
          </a:xfrm>
          <a:prstGeom prst="rect">
            <a:avLst/>
          </a:prstGeom>
          <a:ln w="76200">
            <a:solidFill>
              <a:srgbClr val="F3DF89"/>
            </a:solidFill>
          </a:ln>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A603E4DE-35CE-66CC-6A35-397BF2F90E42}"/>
              </a:ext>
            </a:extLst>
          </p:cNvPr>
          <p:cNvSpPr txBox="1"/>
          <p:nvPr/>
        </p:nvSpPr>
        <p:spPr>
          <a:xfrm>
            <a:off x="11006454" y="2197823"/>
            <a:ext cx="3264568" cy="584775"/>
          </a:xfrm>
          <a:prstGeom prst="rect">
            <a:avLst/>
          </a:prstGeom>
          <a:noFill/>
        </p:spPr>
        <p:txBody>
          <a:bodyPr wrap="square" rtlCol="0">
            <a:spAutoFit/>
          </a:bodyPr>
          <a:lstStyle/>
          <a:p>
            <a:pPr algn="ctr"/>
            <a:r>
              <a:rPr lang="en-US" sz="3200" u="sng" dirty="0">
                <a:solidFill>
                  <a:srgbClr val="0000FF"/>
                </a:solidFill>
                <a:latin typeface="Source Sans Pro" panose="020B0503030403020204" pitchFamily="34" charset="0"/>
                <a:ea typeface="Source Sans Pro" panose="020B0503030403020204" pitchFamily="34" charset="0"/>
                <a:hlinkClick r:id="rId9">
                  <a:extLst>
                    <a:ext uri="{A12FA001-AC4F-418D-AE19-62706E023703}">
                      <ahyp:hlinkClr xmlns:ahyp="http://schemas.microsoft.com/office/drawing/2018/hyperlinkcolor" val="tx"/>
                    </a:ext>
                  </a:extLst>
                </a:hlinkClick>
              </a:rPr>
              <a:t>High School</a:t>
            </a:r>
            <a:r>
              <a:rPr lang="en-US" sz="3200" dirty="0">
                <a:solidFill>
                  <a:srgbClr val="0000FF"/>
                </a:solidFill>
                <a:latin typeface="Source Sans Pro" panose="020B0503030403020204" pitchFamily="34" charset="0"/>
                <a:ea typeface="Source Sans Pro" panose="020B0503030403020204" pitchFamily="34" charset="0"/>
              </a:rPr>
              <a:t> </a:t>
            </a:r>
          </a:p>
        </p:txBody>
      </p:sp>
      <p:pic>
        <p:nvPicPr>
          <p:cNvPr id="27" name="Picture 26" descr="QR code for High School">
            <a:extLst>
              <a:ext uri="{FF2B5EF4-FFF2-40B4-BE49-F238E27FC236}">
                <a16:creationId xmlns:a16="http://schemas.microsoft.com/office/drawing/2014/main" id="{0DA7D62E-E162-8323-04B8-E8F65510A29E}"/>
              </a:ext>
            </a:extLst>
          </p:cNvPr>
          <p:cNvPicPr>
            <a:picLocks noChangeAspect="1"/>
          </p:cNvPicPr>
          <p:nvPr/>
        </p:nvPicPr>
        <p:blipFill>
          <a:blip r:embed="rId10"/>
          <a:stretch>
            <a:fillRect/>
          </a:stretch>
        </p:blipFill>
        <p:spPr>
          <a:xfrm>
            <a:off x="11217830" y="3993903"/>
            <a:ext cx="2841816" cy="2775316"/>
          </a:xfrm>
          <a:prstGeom prst="rect">
            <a:avLst/>
          </a:prstGeom>
          <a:ln w="76200">
            <a:solidFill>
              <a:srgbClr val="BBD36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6174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AF349-DD70-409B-9F37-F951F2C3B431}"/>
              </a:ext>
            </a:extLst>
          </p:cNvPr>
          <p:cNvSpPr>
            <a:spLocks noGrp="1"/>
          </p:cNvSpPr>
          <p:nvPr>
            <p:ph type="title"/>
          </p:nvPr>
        </p:nvSpPr>
        <p:spPr/>
        <p:txBody>
          <a:bodyPr>
            <a:normAutofit/>
          </a:bodyPr>
          <a:lstStyle/>
          <a:p>
            <a:r>
              <a:rPr lang="en-US" sz="5000" cap="none" dirty="0">
                <a:solidFill>
                  <a:srgbClr val="114E91"/>
                </a:solidFill>
              </a:rPr>
              <a:t>REFERENCES</a:t>
            </a:r>
          </a:p>
        </p:txBody>
      </p:sp>
      <p:sp>
        <p:nvSpPr>
          <p:cNvPr id="3" name="Content Placeholder 2">
            <a:extLst>
              <a:ext uri="{FF2B5EF4-FFF2-40B4-BE49-F238E27FC236}">
                <a16:creationId xmlns:a16="http://schemas.microsoft.com/office/drawing/2014/main" id="{7EADD833-85CB-4F10-8071-6BFCBA5A0E0B}"/>
              </a:ext>
            </a:extLst>
          </p:cNvPr>
          <p:cNvSpPr>
            <a:spLocks noGrp="1"/>
          </p:cNvSpPr>
          <p:nvPr>
            <p:ph type="body" sz="quarter" idx="12"/>
          </p:nvPr>
        </p:nvSpPr>
        <p:spPr>
          <a:xfrm>
            <a:off x="1277162" y="1852000"/>
            <a:ext cx="12896038" cy="5345696"/>
          </a:xfrm>
        </p:spPr>
        <p:txBody>
          <a:bodyPr>
            <a:normAutofit lnSpcReduction="10000"/>
          </a:bodyPr>
          <a:lstStyle/>
          <a:p>
            <a:pPr marL="457200" indent="-457200">
              <a:lnSpc>
                <a:spcPct val="110000"/>
              </a:lnSpc>
              <a:spcAft>
                <a:spcPts val="1200"/>
              </a:spcAft>
              <a:buNone/>
            </a:pPr>
            <a:r>
              <a:rPr lang="en-US" sz="3200" dirty="0"/>
              <a:t>Huinker, D., &amp; Bill, V. (2017). </a:t>
            </a:r>
            <a:r>
              <a:rPr lang="en-US" sz="3200" i="1" dirty="0"/>
              <a:t>Implementing effective mathematics teaching practices in Kindergarten-grade 5</a:t>
            </a:r>
            <a:r>
              <a:rPr lang="en-US" sz="3200" dirty="0"/>
              <a:t>. Reston, VA: National Council of Teachers of Mathematics. </a:t>
            </a:r>
          </a:p>
          <a:p>
            <a:pPr marL="457200" indent="-457200">
              <a:lnSpc>
                <a:spcPct val="110000"/>
              </a:lnSpc>
              <a:spcAft>
                <a:spcPts val="1200"/>
              </a:spcAft>
              <a:buNone/>
            </a:pPr>
            <a:r>
              <a:rPr lang="en-US" sz="3200" dirty="0">
                <a:solidFill>
                  <a:srgbClr val="000000"/>
                </a:solidFill>
                <a:ea typeface="Arial"/>
                <a:cs typeface="Arial"/>
                <a:sym typeface="Arial"/>
              </a:rPr>
              <a:t>O'Connell, S., &amp; </a:t>
            </a:r>
            <a:r>
              <a:rPr lang="en-US" sz="3200" dirty="0" err="1">
                <a:solidFill>
                  <a:srgbClr val="000000"/>
                </a:solidFill>
                <a:ea typeface="Arial"/>
                <a:cs typeface="Arial"/>
                <a:sym typeface="Arial"/>
              </a:rPr>
              <a:t>SanGiovanni</a:t>
            </a:r>
            <a:r>
              <a:rPr lang="en-US" sz="3200" dirty="0">
                <a:solidFill>
                  <a:srgbClr val="000000"/>
                </a:solidFill>
                <a:ea typeface="Arial"/>
                <a:cs typeface="Arial"/>
                <a:sym typeface="Arial"/>
              </a:rPr>
              <a:t>, J. (2013). </a:t>
            </a:r>
            <a:r>
              <a:rPr lang="en-US" sz="3200" i="1" dirty="0">
                <a:solidFill>
                  <a:srgbClr val="000000"/>
                </a:solidFill>
                <a:ea typeface="Arial"/>
                <a:cs typeface="Arial"/>
                <a:sym typeface="Arial"/>
              </a:rPr>
              <a:t>Putting the practices into action: Implementing the common core standards for mathematical practice, K-8</a:t>
            </a:r>
            <a:r>
              <a:rPr lang="en-US" sz="3200" dirty="0">
                <a:solidFill>
                  <a:srgbClr val="000000"/>
                </a:solidFill>
                <a:ea typeface="Arial"/>
                <a:cs typeface="Arial"/>
                <a:sym typeface="Arial"/>
              </a:rPr>
              <a:t>. Portsmouth, NH: 	Heinemann.</a:t>
            </a:r>
            <a:endParaRPr lang="en-US" sz="3200" dirty="0"/>
          </a:p>
          <a:p>
            <a:pPr marL="457200" indent="-457200">
              <a:lnSpc>
                <a:spcPct val="110000"/>
              </a:lnSpc>
              <a:spcAft>
                <a:spcPts val="1200"/>
              </a:spcAft>
              <a:buNone/>
            </a:pPr>
            <a:r>
              <a:rPr lang="en-US" sz="3200" dirty="0" err="1"/>
              <a:t>Strutchens</a:t>
            </a:r>
            <a:r>
              <a:rPr lang="en-US" sz="3200" dirty="0"/>
              <a:t>, M. E., &amp; Quander, J. R. (2011). </a:t>
            </a:r>
            <a:r>
              <a:rPr lang="en-US" sz="3200" i="1" dirty="0"/>
              <a:t>Focus in high school mathematics: fostering reasoning and sense making for all students</a:t>
            </a:r>
            <a:r>
              <a:rPr lang="en-US" sz="3200" dirty="0"/>
              <a:t>. https://www.amazon.com/Focus-High-School-Mathematics-Fostering/dp/0873536800</a:t>
            </a:r>
          </a:p>
        </p:txBody>
      </p:sp>
    </p:spTree>
    <p:extLst>
      <p:ext uri="{BB962C8B-B14F-4D97-AF65-F5344CB8AC3E}">
        <p14:creationId xmlns:p14="http://schemas.microsoft.com/office/powerpoint/2010/main" val="3197167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239e317a2c8_0_20"/>
          <p:cNvSpPr txBox="1">
            <a:spLocks noGrp="1"/>
          </p:cNvSpPr>
          <p:nvPr>
            <p:ph type="title"/>
          </p:nvPr>
        </p:nvSpPr>
        <p:spPr>
          <a:xfrm>
            <a:off x="748376" y="1195850"/>
            <a:ext cx="13303770" cy="948978"/>
          </a:xfrm>
          <a:prstGeom prst="rect">
            <a:avLst/>
          </a:prstGeom>
          <a:noFill/>
          <a:ln>
            <a:noFill/>
          </a:ln>
        </p:spPr>
        <p:txBody>
          <a:bodyPr spcFirstLastPara="1" vert="horz" wrap="square" lIns="0" tIns="0" rIns="0" bIns="0" rtlCol="0" anchor="t" anchorCtr="0">
            <a:spAutoFit/>
          </a:bodyPr>
          <a:lstStyle/>
          <a:p>
            <a:pPr algn="ctr">
              <a:buClr>
                <a:srgbClr val="C00000"/>
              </a:buClr>
              <a:buSzPts val="5000"/>
            </a:pPr>
            <a:r>
              <a:rPr lang="en-US" sz="5000" dirty="0">
                <a:solidFill>
                  <a:srgbClr val="114E91"/>
                </a:solidFill>
              </a:rPr>
              <a:t>MATHEMATICS QUESTIONS? </a:t>
            </a:r>
          </a:p>
        </p:txBody>
      </p:sp>
      <p:graphicFrame>
        <p:nvGraphicFramePr>
          <p:cNvPr id="324" name="Google Shape;324;g239e317a2c8_0_20"/>
          <p:cNvGraphicFramePr/>
          <p:nvPr>
            <p:extLst>
              <p:ext uri="{D42A27DB-BD31-4B8C-83A1-F6EECF244321}">
                <p14:modId xmlns:p14="http://schemas.microsoft.com/office/powerpoint/2010/main" val="2238904689"/>
              </p:ext>
            </p:extLst>
          </p:nvPr>
        </p:nvGraphicFramePr>
        <p:xfrm>
          <a:off x="4256690" y="2760890"/>
          <a:ext cx="6353503" cy="2339006"/>
        </p:xfrm>
        <a:graphic>
          <a:graphicData uri="http://schemas.openxmlformats.org/drawingml/2006/table">
            <a:tbl>
              <a:tblPr firstRow="1" bandRow="1">
                <a:tableStyleId>{5A111915-BE36-4E01-A7E5-04B1672EAD32}</a:tableStyleId>
              </a:tblPr>
              <a:tblGrid>
                <a:gridCol w="6353503">
                  <a:extLst>
                    <a:ext uri="{9D8B030D-6E8A-4147-A177-3AD203B41FA5}">
                      <a16:colId xmlns:a16="http://schemas.microsoft.com/office/drawing/2014/main" val="20001"/>
                    </a:ext>
                  </a:extLst>
                </a:gridCol>
              </a:tblGrid>
              <a:tr h="430040">
                <a:tc>
                  <a:txBody>
                    <a:bodyPr/>
                    <a:lstStyle/>
                    <a:p>
                      <a:pPr marL="0" marR="0" lvl="0" indent="0" algn="ctr" rtl="0">
                        <a:spcBef>
                          <a:spcPts val="0"/>
                        </a:spcBef>
                        <a:spcAft>
                          <a:spcPts val="0"/>
                        </a:spcAft>
                        <a:buNone/>
                      </a:pPr>
                      <a:r>
                        <a:rPr lang="en-US" sz="3600" dirty="0">
                          <a:latin typeface="Source Sans Pro" panose="020B0503030403020204" pitchFamily="34" charset="0"/>
                          <a:ea typeface="Source Sans Pro" panose="020B0503030403020204" pitchFamily="34" charset="0"/>
                          <a:sym typeface="Arial"/>
                        </a:rPr>
                        <a:t>Email </a:t>
                      </a:r>
                      <a:endParaRPr sz="3600" dirty="0">
                        <a:latin typeface="Source Sans Pro" panose="020B0503030403020204" pitchFamily="34" charset="0"/>
                        <a:ea typeface="Source Sans Pro" panose="020B0503030403020204" pitchFamily="34" charset="0"/>
                        <a:cs typeface="Arial"/>
                        <a:sym typeface="Arial"/>
                      </a:endParaRPr>
                    </a:p>
                  </a:txBody>
                  <a:tcPr marL="109726" marR="109726" marT="54875" marB="5487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14E91"/>
                    </a:solidFill>
                  </a:tcPr>
                </a:tc>
                <a:extLst>
                  <a:ext uri="{0D108BD9-81ED-4DB2-BD59-A6C34878D82A}">
                    <a16:rowId xmlns:a16="http://schemas.microsoft.com/office/drawing/2014/main" val="10000"/>
                  </a:ext>
                </a:extLst>
              </a:tr>
              <a:tr h="1680616">
                <a:tc>
                  <a:txBody>
                    <a:bodyPr/>
                    <a:lstStyle/>
                    <a:p>
                      <a:pPr marL="0" marR="0" lvl="0" indent="0" algn="ctr" defTabSz="914400" rtl="0" eaLnBrk="1" fontAlgn="auto" latinLnBrk="0" hangingPunct="1">
                        <a:lnSpc>
                          <a:spcPct val="150000"/>
                        </a:lnSpc>
                        <a:spcBef>
                          <a:spcPts val="0"/>
                        </a:spcBef>
                        <a:spcAft>
                          <a:spcPts val="0"/>
                        </a:spcAft>
                        <a:buClr>
                          <a:schemeClr val="dk1"/>
                        </a:buClr>
                        <a:buSzPts val="2400"/>
                        <a:buFont typeface="Arial"/>
                        <a:buNone/>
                        <a:tabLst/>
                        <a:defRPr/>
                      </a:pPr>
                      <a:r>
                        <a:rPr lang="en-US" sz="3200" b="0" u="none" strike="noStrike" cap="none" dirty="0">
                          <a:solidFill>
                            <a:schemeClr val="tx1"/>
                          </a:solidFill>
                          <a:effectLst/>
                          <a:latin typeface="Source Sans Pro" panose="020B0503030403020204" pitchFamily="34" charset="0"/>
                          <a:ea typeface="Source Sans Pro" panose="020B0503030403020204" pitchFamily="34" charset="0"/>
                          <a:sym typeface="Arial"/>
                          <a:hlinkClick r:id="rId3"/>
                        </a:rPr>
                        <a:t>Mathematics@education.ohio.gov</a:t>
                      </a:r>
                      <a:endParaRPr lang="en-US" sz="4800" dirty="0">
                        <a:latin typeface="Source Sans Pro" panose="020B0503030403020204" pitchFamily="34" charset="0"/>
                        <a:ea typeface="Source Sans Pro" panose="020B0503030403020204" pitchFamily="34" charset="0"/>
                        <a:cs typeface="Arial"/>
                        <a:sym typeface="Arial"/>
                      </a:endParaRPr>
                    </a:p>
                  </a:txBody>
                  <a:tcPr marL="109726" marR="109726" marT="54875" marB="548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A88289-E7FC-9126-F0AF-F4019B68408E}"/>
              </a:ext>
            </a:extLst>
          </p:cNvPr>
          <p:cNvSpPr>
            <a:spLocks noGrp="1"/>
          </p:cNvSpPr>
          <p:nvPr>
            <p:ph type="title" idx="4294967295"/>
          </p:nvPr>
        </p:nvSpPr>
        <p:spPr>
          <a:xfrm>
            <a:off x="457200" y="-1179300"/>
            <a:ext cx="13716000" cy="1179300"/>
          </a:xfrm>
        </p:spPr>
        <p:txBody>
          <a:bodyPr spcFirstLastPara="1" wrap="square" lIns="109725" tIns="54850" rIns="109725" bIns="54850" anchor="b" anchorCtr="0">
            <a:normAutofit/>
          </a:bodyPr>
          <a:lstStyle/>
          <a:p>
            <a:r>
              <a:rPr lang="en-US" dirty="0">
                <a:solidFill>
                  <a:srgbClr val="114E91"/>
                </a:solidFill>
              </a:rPr>
              <a:t>Questions?</a:t>
            </a:r>
          </a:p>
        </p:txBody>
      </p:sp>
    </p:spTree>
    <p:extLst>
      <p:ext uri="{BB962C8B-B14F-4D97-AF65-F5344CB8AC3E}">
        <p14:creationId xmlns:p14="http://schemas.microsoft.com/office/powerpoint/2010/main" val="2715006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D25E7-2D37-FF28-41EE-E5F4A15C7289}"/>
              </a:ext>
            </a:extLst>
          </p:cNvPr>
          <p:cNvSpPr>
            <a:spLocks noGrp="1"/>
          </p:cNvSpPr>
          <p:nvPr>
            <p:ph type="title" idx="4294967295"/>
          </p:nvPr>
        </p:nvSpPr>
        <p:spPr>
          <a:xfrm>
            <a:off x="1006475" y="-1590675"/>
            <a:ext cx="12617450" cy="1590675"/>
          </a:xfrm>
          <a:prstGeom prst="rect">
            <a:avLst/>
          </a:prstGeom>
        </p:spPr>
        <p:txBody>
          <a:bodyPr anchor="b"/>
          <a:lstStyle/>
          <a:p>
            <a:r>
              <a:rPr lang="en-US" dirty="0"/>
              <a:t>Ohio Department of Education and Workforce</a:t>
            </a:r>
          </a:p>
        </p:txBody>
      </p:sp>
    </p:spTree>
    <p:extLst>
      <p:ext uri="{BB962C8B-B14F-4D97-AF65-F5344CB8AC3E}">
        <p14:creationId xmlns:p14="http://schemas.microsoft.com/office/powerpoint/2010/main" val="1572466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D0A65-C832-BEFA-EA4D-19B7175ADA8B}"/>
              </a:ext>
            </a:extLst>
          </p:cNvPr>
          <p:cNvSpPr>
            <a:spLocks noGrp="1"/>
          </p:cNvSpPr>
          <p:nvPr>
            <p:ph type="title"/>
          </p:nvPr>
        </p:nvSpPr>
        <p:spPr/>
        <p:txBody>
          <a:bodyPr wrap="square" anchor="ctr">
            <a:normAutofit/>
          </a:bodyPr>
          <a:lstStyle/>
          <a:p>
            <a:r>
              <a:rPr lang="en-US" sz="5000" cap="none" dirty="0">
                <a:solidFill>
                  <a:srgbClr val="114E91"/>
                </a:solidFill>
                <a:latin typeface="+mj-lt"/>
              </a:rPr>
              <a:t>OHIO DEPARTMENT OF EDUCATION AND WORKFORCE PRIORITIES</a:t>
            </a:r>
          </a:p>
        </p:txBody>
      </p:sp>
      <p:sp>
        <p:nvSpPr>
          <p:cNvPr id="4" name="Slide Number Placeholder 3">
            <a:extLst>
              <a:ext uri="{FF2B5EF4-FFF2-40B4-BE49-F238E27FC236}">
                <a16:creationId xmlns:a16="http://schemas.microsoft.com/office/drawing/2014/main" id="{9E662371-FB04-8EA2-F7EC-88E6989F0CDC}"/>
              </a:ext>
            </a:extLst>
          </p:cNvPr>
          <p:cNvSpPr>
            <a:spLocks noGrp="1"/>
          </p:cNvSpPr>
          <p:nvPr>
            <p:ph type="sldNum" sz="quarter" idx="11"/>
          </p:nvPr>
        </p:nvSpPr>
        <p:spPr>
          <a:xfrm>
            <a:off x="10881360" y="7572375"/>
            <a:ext cx="3291840" cy="438150"/>
          </a:xfrm>
        </p:spPr>
        <p:txBody>
          <a:bodyPr wrap="square" anchor="ctr">
            <a:normAutofit/>
          </a:bodyPr>
          <a:lstStyle/>
          <a:p>
            <a:pPr defTabSz="1097280">
              <a:spcAft>
                <a:spcPts val="600"/>
              </a:spcAft>
              <a:buClrTx/>
            </a:pPr>
            <a:fld id="{00000000-1234-1234-1234-123412341234}" type="slidenum">
              <a:rPr lang="en-US" kern="1200">
                <a:solidFill>
                  <a:srgbClr val="FFFFFF">
                    <a:lumMod val="95000"/>
                  </a:srgbClr>
                </a:solidFill>
              </a:rPr>
              <a:pPr defTabSz="1097280">
                <a:spcAft>
                  <a:spcPts val="600"/>
                </a:spcAft>
                <a:buClrTx/>
              </a:pPr>
              <a:t>4</a:t>
            </a:fld>
            <a:endParaRPr lang="en-US" kern="1200">
              <a:solidFill>
                <a:srgbClr val="FFFFFF">
                  <a:lumMod val="95000"/>
                </a:srgbClr>
              </a:solidFill>
            </a:endParaRPr>
          </a:p>
        </p:txBody>
      </p:sp>
      <p:graphicFrame>
        <p:nvGraphicFramePr>
          <p:cNvPr id="14" name="Text Placeholder 2" descr="Vertical bullet list">
            <a:extLst>
              <a:ext uri="{FF2B5EF4-FFF2-40B4-BE49-F238E27FC236}">
                <a16:creationId xmlns:a16="http://schemas.microsoft.com/office/drawing/2014/main" id="{2FDD3628-E03C-054B-BFBC-3E7EC50576A1}"/>
              </a:ext>
            </a:extLst>
          </p:cNvPr>
          <p:cNvGraphicFramePr/>
          <p:nvPr>
            <p:extLst>
              <p:ext uri="{D42A27DB-BD31-4B8C-83A1-F6EECF244321}">
                <p14:modId xmlns:p14="http://schemas.microsoft.com/office/powerpoint/2010/main" val="1333297296"/>
              </p:ext>
            </p:extLst>
          </p:nvPr>
        </p:nvGraphicFramePr>
        <p:xfrm>
          <a:off x="457200" y="2028826"/>
          <a:ext cx="13716000" cy="52230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40215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B0AF6-F065-DB3C-D911-14EF950D53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43B011-2944-8654-BE38-4F9F71C61195}"/>
              </a:ext>
            </a:extLst>
          </p:cNvPr>
          <p:cNvSpPr>
            <a:spLocks noGrp="1"/>
          </p:cNvSpPr>
          <p:nvPr>
            <p:ph type="title"/>
          </p:nvPr>
        </p:nvSpPr>
        <p:spPr>
          <a:xfrm>
            <a:off x="872745" y="439174"/>
            <a:ext cx="13716000" cy="1590676"/>
          </a:xfrm>
        </p:spPr>
        <p:txBody>
          <a:bodyPr>
            <a:normAutofit/>
          </a:bodyPr>
          <a:lstStyle/>
          <a:p>
            <a:r>
              <a:rPr lang="en-US" sz="5000" cap="none" dirty="0">
                <a:solidFill>
                  <a:srgbClr val="0E3F75"/>
                </a:solidFill>
                <a:latin typeface="+mj-lt"/>
              </a:rPr>
              <a:t>SESSION NORMS</a:t>
            </a:r>
          </a:p>
        </p:txBody>
      </p:sp>
      <p:sp>
        <p:nvSpPr>
          <p:cNvPr id="4" name="Slide Number Placeholder 3">
            <a:extLst>
              <a:ext uri="{FF2B5EF4-FFF2-40B4-BE49-F238E27FC236}">
                <a16:creationId xmlns:a16="http://schemas.microsoft.com/office/drawing/2014/main" id="{3BF39AD7-FFBE-F416-3776-830EBB389A16}"/>
              </a:ext>
              <a:ext uri="{C183D7F6-B498-43B3-948B-1728B52AA6E4}">
                <adec:decorative xmlns:adec="http://schemas.microsoft.com/office/drawing/2017/decorative" val="1"/>
              </a:ext>
            </a:extLst>
          </p:cNvPr>
          <p:cNvSpPr>
            <a:spLocks noGrp="1"/>
          </p:cNvSpPr>
          <p:nvPr>
            <p:ph type="sldNum" idx="12"/>
          </p:nvPr>
        </p:nvSpPr>
        <p:spPr>
          <a:xfrm>
            <a:off x="10114927" y="7548496"/>
            <a:ext cx="3950280" cy="525960"/>
          </a:xfrm>
          <a:prstGeom prst="rect">
            <a:avLst/>
          </a:prstGeom>
          <a:noFill/>
          <a:ln>
            <a:noFill/>
          </a:ln>
        </p:spPr>
        <p:txBody>
          <a:bodyPr spcFirstLastPara="1" wrap="square" lIns="131670" tIns="65820" rIns="131670" bIns="6582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9pPr>
          </a:lstStyle>
          <a:p>
            <a:pPr defTabSz="1097280"/>
            <a:fld id="{00000000-1234-1234-1234-123412341234}" type="slidenum">
              <a:rPr lang="en-US" kern="1200"/>
              <a:pPr defTabSz="1097280"/>
              <a:t>5</a:t>
            </a:fld>
            <a:endParaRPr lang="en-US" kern="1200"/>
          </a:p>
        </p:txBody>
      </p:sp>
      <p:sp>
        <p:nvSpPr>
          <p:cNvPr id="3" name="Flowchart: Off-page Connector 2">
            <a:extLst>
              <a:ext uri="{FF2B5EF4-FFF2-40B4-BE49-F238E27FC236}">
                <a16:creationId xmlns:a16="http://schemas.microsoft.com/office/drawing/2014/main" id="{4E2F196A-36F0-59DF-CBB9-04990E23AAC8}"/>
              </a:ext>
            </a:extLst>
          </p:cNvPr>
          <p:cNvSpPr/>
          <p:nvPr/>
        </p:nvSpPr>
        <p:spPr>
          <a:xfrm>
            <a:off x="872747" y="1613205"/>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1097280">
              <a:buClrTx/>
            </a:pPr>
            <a:r>
              <a:rPr lang="en-US" sz="4000" kern="1200" dirty="0">
                <a:solidFill>
                  <a:srgbClr val="FFFFFF"/>
                </a:solidFill>
                <a:latin typeface="Source Sans Pro" panose="020B0503030403020204" pitchFamily="34" charset="0"/>
                <a:ea typeface="Source Sans Pro" panose="020B0503030403020204" pitchFamily="34" charset="0"/>
              </a:rPr>
              <a:t>Listen</a:t>
            </a:r>
          </a:p>
        </p:txBody>
      </p:sp>
      <p:sp>
        <p:nvSpPr>
          <p:cNvPr id="9" name="Rectangle 8">
            <a:extLst>
              <a:ext uri="{FF2B5EF4-FFF2-40B4-BE49-F238E27FC236}">
                <a16:creationId xmlns:a16="http://schemas.microsoft.com/office/drawing/2014/main" id="{81A8BD19-B63B-1E07-C822-411275A04685}"/>
              </a:ext>
            </a:extLst>
          </p:cNvPr>
          <p:cNvSpPr/>
          <p:nvPr/>
        </p:nvSpPr>
        <p:spPr>
          <a:xfrm>
            <a:off x="3714747" y="1613204"/>
            <a:ext cx="9658352" cy="1029984"/>
          </a:xfrm>
          <a:prstGeom prst="rect">
            <a:avLst/>
          </a:prstGeom>
          <a:solidFill>
            <a:srgbClr val="C1DBF7"/>
          </a:solidFill>
          <a:ln>
            <a:solidFill>
              <a:srgbClr val="C1DBF7"/>
            </a:solidFill>
          </a:ln>
        </p:spPr>
        <p:style>
          <a:lnRef idx="1">
            <a:schemeClr val="accent5"/>
          </a:lnRef>
          <a:fillRef idx="2">
            <a:schemeClr val="accent5"/>
          </a:fillRef>
          <a:effectRef idx="1">
            <a:schemeClr val="accent5"/>
          </a:effectRef>
          <a:fontRef idx="minor">
            <a:schemeClr val="dk1"/>
          </a:fontRef>
        </p:style>
        <p:txBody>
          <a:bodyPr rtlCol="0" anchor="ctr"/>
          <a:lstStyle/>
          <a:p>
            <a:pPr defTabSz="1097280">
              <a:buClrTx/>
            </a:pPr>
            <a:r>
              <a:rPr lang="en-US" sz="3200" kern="1200" dirty="0">
                <a:solidFill>
                  <a:srgbClr val="002060"/>
                </a:solidFill>
                <a:latin typeface="Source Sans Pro" panose="020B0503030403020204" pitchFamily="34" charset="0"/>
                <a:ea typeface="Source Sans Pro" panose="020B0503030403020204" pitchFamily="34" charset="0"/>
              </a:rPr>
              <a:t>Listen with the intent to understand. Ask questions!</a:t>
            </a:r>
          </a:p>
        </p:txBody>
      </p:sp>
      <p:sp>
        <p:nvSpPr>
          <p:cNvPr id="5" name="Flowchart: Off-page Connector 4">
            <a:extLst>
              <a:ext uri="{FF2B5EF4-FFF2-40B4-BE49-F238E27FC236}">
                <a16:creationId xmlns:a16="http://schemas.microsoft.com/office/drawing/2014/main" id="{F969D912-BE95-2FFD-7D96-821A9B1760F0}"/>
              </a:ext>
            </a:extLst>
          </p:cNvPr>
          <p:cNvSpPr/>
          <p:nvPr/>
        </p:nvSpPr>
        <p:spPr>
          <a:xfrm>
            <a:off x="872747" y="3203805"/>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1097280">
              <a:buClrTx/>
            </a:pPr>
            <a:r>
              <a:rPr lang="en-US" sz="4000" kern="1200" dirty="0">
                <a:solidFill>
                  <a:srgbClr val="FFFFFF"/>
                </a:solidFill>
                <a:latin typeface="Source Sans Pro" panose="020B0503030403020204" pitchFamily="34" charset="0"/>
                <a:ea typeface="Source Sans Pro" panose="020B0503030403020204" pitchFamily="34" charset="0"/>
              </a:rPr>
              <a:t>Focus</a:t>
            </a:r>
            <a:endParaRPr lang="en-US" sz="4320" kern="1200" dirty="0">
              <a:solidFill>
                <a:srgbClr val="FFFFFF"/>
              </a:solidFill>
              <a:latin typeface="Source Sans Pro" panose="020B0503030403020204" pitchFamily="34" charset="0"/>
              <a:ea typeface="Source Sans Pro" panose="020B0503030403020204" pitchFamily="34" charset="0"/>
            </a:endParaRPr>
          </a:p>
        </p:txBody>
      </p:sp>
      <p:sp>
        <p:nvSpPr>
          <p:cNvPr id="10" name="Rectangle 9">
            <a:extLst>
              <a:ext uri="{FF2B5EF4-FFF2-40B4-BE49-F238E27FC236}">
                <a16:creationId xmlns:a16="http://schemas.microsoft.com/office/drawing/2014/main" id="{A7402C39-D0E9-233A-59D8-C14F36ED24E2}"/>
              </a:ext>
            </a:extLst>
          </p:cNvPr>
          <p:cNvSpPr/>
          <p:nvPr/>
        </p:nvSpPr>
        <p:spPr>
          <a:xfrm>
            <a:off x="3714747" y="3197172"/>
            <a:ext cx="9658352" cy="1029984"/>
          </a:xfrm>
          <a:prstGeom prst="rect">
            <a:avLst/>
          </a:prstGeom>
          <a:solidFill>
            <a:srgbClr val="C1DBF7"/>
          </a:solidFill>
          <a:ln>
            <a:solidFill>
              <a:srgbClr val="C1DBF7"/>
            </a:solidFill>
          </a:ln>
        </p:spPr>
        <p:style>
          <a:lnRef idx="1">
            <a:schemeClr val="accent5"/>
          </a:lnRef>
          <a:fillRef idx="2">
            <a:schemeClr val="accent5"/>
          </a:fillRef>
          <a:effectRef idx="1">
            <a:schemeClr val="accent5"/>
          </a:effectRef>
          <a:fontRef idx="minor">
            <a:schemeClr val="dk1"/>
          </a:fontRef>
        </p:style>
        <p:txBody>
          <a:bodyPr rtlCol="0" anchor="ctr"/>
          <a:lstStyle/>
          <a:p>
            <a:pPr defTabSz="1097280">
              <a:buClrTx/>
            </a:pPr>
            <a:r>
              <a:rPr lang="en-US" sz="3200" kern="1200" dirty="0">
                <a:solidFill>
                  <a:srgbClr val="002060"/>
                </a:solidFill>
                <a:latin typeface="Source Sans Pro" panose="020B0503030403020204" pitchFamily="34" charset="0"/>
                <a:ea typeface="Source Sans Pro" panose="020B0503030403020204" pitchFamily="34" charset="0"/>
              </a:rPr>
              <a:t>Focus on how this applies to your daily work.  </a:t>
            </a:r>
          </a:p>
          <a:p>
            <a:pPr defTabSz="1097280">
              <a:buClrTx/>
            </a:pPr>
            <a:r>
              <a:rPr lang="en-US" sz="3200" kern="1200" dirty="0">
                <a:solidFill>
                  <a:srgbClr val="002060"/>
                </a:solidFill>
                <a:latin typeface="Source Sans Pro" panose="020B0503030403020204" pitchFamily="34" charset="0"/>
                <a:ea typeface="Source Sans Pro" panose="020B0503030403020204" pitchFamily="34" charset="0"/>
              </a:rPr>
              <a:t>Imagine the possibilities!</a:t>
            </a:r>
          </a:p>
        </p:txBody>
      </p:sp>
      <p:sp>
        <p:nvSpPr>
          <p:cNvPr id="7" name="Flowchart: Off-page Connector 6">
            <a:extLst>
              <a:ext uri="{FF2B5EF4-FFF2-40B4-BE49-F238E27FC236}">
                <a16:creationId xmlns:a16="http://schemas.microsoft.com/office/drawing/2014/main" id="{3AFC906B-62E8-14C0-21E8-B6181AFC5532}"/>
              </a:ext>
            </a:extLst>
          </p:cNvPr>
          <p:cNvSpPr/>
          <p:nvPr/>
        </p:nvSpPr>
        <p:spPr>
          <a:xfrm>
            <a:off x="872745" y="4789898"/>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1097280">
              <a:buClrTx/>
            </a:pPr>
            <a:r>
              <a:rPr lang="en-US" sz="4000" kern="1200" dirty="0">
                <a:solidFill>
                  <a:srgbClr val="FFFFFF"/>
                </a:solidFill>
                <a:latin typeface="Source Sans Pro" panose="020B0503030403020204" pitchFamily="34" charset="0"/>
                <a:ea typeface="Source Sans Pro" panose="020B0503030403020204" pitchFamily="34" charset="0"/>
              </a:rPr>
              <a:t>Create </a:t>
            </a:r>
          </a:p>
        </p:txBody>
      </p:sp>
      <p:sp>
        <p:nvSpPr>
          <p:cNvPr id="11" name="Rectangle 10">
            <a:extLst>
              <a:ext uri="{FF2B5EF4-FFF2-40B4-BE49-F238E27FC236}">
                <a16:creationId xmlns:a16="http://schemas.microsoft.com/office/drawing/2014/main" id="{9E7E62E7-629C-2381-8BB3-BA58A3D954D0}"/>
              </a:ext>
            </a:extLst>
          </p:cNvPr>
          <p:cNvSpPr/>
          <p:nvPr/>
        </p:nvSpPr>
        <p:spPr>
          <a:xfrm>
            <a:off x="3714747" y="4761322"/>
            <a:ext cx="9658352" cy="1029984"/>
          </a:xfrm>
          <a:prstGeom prst="rect">
            <a:avLst/>
          </a:prstGeom>
          <a:solidFill>
            <a:srgbClr val="C1DBF7"/>
          </a:solidFill>
          <a:ln>
            <a:solidFill>
              <a:srgbClr val="C1DBF7"/>
            </a:solidFill>
          </a:ln>
        </p:spPr>
        <p:style>
          <a:lnRef idx="1">
            <a:schemeClr val="accent5"/>
          </a:lnRef>
          <a:fillRef idx="2">
            <a:schemeClr val="accent5"/>
          </a:fillRef>
          <a:effectRef idx="1">
            <a:schemeClr val="accent5"/>
          </a:effectRef>
          <a:fontRef idx="minor">
            <a:schemeClr val="dk1"/>
          </a:fontRef>
        </p:style>
        <p:txBody>
          <a:bodyPr rtlCol="0" anchor="ctr"/>
          <a:lstStyle/>
          <a:p>
            <a:pPr marL="274320" indent="-274320" defTabSz="1097280">
              <a:buClrTx/>
            </a:pPr>
            <a:r>
              <a:rPr lang="en-US" sz="3200" kern="1200" dirty="0">
                <a:solidFill>
                  <a:srgbClr val="002060"/>
                </a:solidFill>
                <a:latin typeface="Source Sans Pro" panose="020B0503030403020204" pitchFamily="34" charset="0"/>
                <a:ea typeface="Source Sans Pro" panose="020B0503030403020204" pitchFamily="34" charset="0"/>
              </a:rPr>
              <a:t>Create a safe place to air confusion and raise questions.</a:t>
            </a:r>
          </a:p>
        </p:txBody>
      </p:sp>
      <p:sp>
        <p:nvSpPr>
          <p:cNvPr id="8" name="Flowchart: Off-page Connector 7">
            <a:extLst>
              <a:ext uri="{FF2B5EF4-FFF2-40B4-BE49-F238E27FC236}">
                <a16:creationId xmlns:a16="http://schemas.microsoft.com/office/drawing/2014/main" id="{22A00059-4019-904D-43D8-88D5C9FDA7D0}"/>
              </a:ext>
            </a:extLst>
          </p:cNvPr>
          <p:cNvSpPr/>
          <p:nvPr/>
        </p:nvSpPr>
        <p:spPr>
          <a:xfrm>
            <a:off x="872745" y="6441058"/>
            <a:ext cx="2842003" cy="1287160"/>
          </a:xfrm>
          <a:prstGeom prst="flowChartOffpageConnector">
            <a:avLst/>
          </a:prstGeom>
          <a:solidFill>
            <a:srgbClr val="0E3F75"/>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defTabSz="1097280">
              <a:buClrTx/>
            </a:pPr>
            <a:r>
              <a:rPr lang="en-US" sz="4000" kern="1200" dirty="0">
                <a:solidFill>
                  <a:srgbClr val="FFFFFF"/>
                </a:solidFill>
                <a:latin typeface="Source Sans Pro" panose="020B0503030403020204" pitchFamily="34" charset="0"/>
                <a:ea typeface="Source Sans Pro" panose="020B0503030403020204" pitchFamily="34" charset="0"/>
              </a:rPr>
              <a:t>Support</a:t>
            </a:r>
            <a:endParaRPr lang="en-US" sz="4320" kern="1200" dirty="0">
              <a:solidFill>
                <a:srgbClr val="FFFFFF"/>
              </a:solidFill>
              <a:latin typeface="Source Sans Pro" panose="020B0503030403020204" pitchFamily="34" charset="0"/>
              <a:ea typeface="Source Sans Pro" panose="020B0503030403020204" pitchFamily="34" charset="0"/>
            </a:endParaRPr>
          </a:p>
        </p:txBody>
      </p:sp>
      <p:sp>
        <p:nvSpPr>
          <p:cNvPr id="12" name="Rectangle 11">
            <a:extLst>
              <a:ext uri="{FF2B5EF4-FFF2-40B4-BE49-F238E27FC236}">
                <a16:creationId xmlns:a16="http://schemas.microsoft.com/office/drawing/2014/main" id="{8DF4E407-63B4-B142-44E9-7781863416B3}"/>
              </a:ext>
            </a:extLst>
          </p:cNvPr>
          <p:cNvSpPr/>
          <p:nvPr/>
        </p:nvSpPr>
        <p:spPr>
          <a:xfrm>
            <a:off x="3714746" y="6417889"/>
            <a:ext cx="9658354" cy="1029984"/>
          </a:xfrm>
          <a:prstGeom prst="rect">
            <a:avLst/>
          </a:prstGeom>
          <a:solidFill>
            <a:srgbClr val="C1DBF7"/>
          </a:solidFill>
          <a:ln>
            <a:solidFill>
              <a:srgbClr val="C1DBF7"/>
            </a:solidFill>
          </a:ln>
        </p:spPr>
        <p:style>
          <a:lnRef idx="1">
            <a:schemeClr val="accent5"/>
          </a:lnRef>
          <a:fillRef idx="2">
            <a:schemeClr val="accent5"/>
          </a:fillRef>
          <a:effectRef idx="1">
            <a:schemeClr val="accent5"/>
          </a:effectRef>
          <a:fontRef idx="minor">
            <a:schemeClr val="dk1"/>
          </a:fontRef>
        </p:style>
        <p:txBody>
          <a:bodyPr rtlCol="0" anchor="ctr"/>
          <a:lstStyle/>
          <a:p>
            <a:pPr defTabSz="1097280">
              <a:buClrTx/>
            </a:pPr>
            <a:r>
              <a:rPr lang="en-US" sz="3200" kern="1200" dirty="0">
                <a:solidFill>
                  <a:srgbClr val="002060"/>
                </a:solidFill>
                <a:latin typeface="Source Sans Pro" panose="020B0503030403020204" pitchFamily="34" charset="0"/>
                <a:ea typeface="Source Sans Pro" panose="020B0503030403020204" pitchFamily="34" charset="0"/>
              </a:rPr>
              <a:t>Support ideas with evidence. Bring your vast experience to the table. Support participation of all.</a:t>
            </a:r>
          </a:p>
        </p:txBody>
      </p:sp>
    </p:spTree>
    <p:extLst>
      <p:ext uri="{BB962C8B-B14F-4D97-AF65-F5344CB8AC3E}">
        <p14:creationId xmlns:p14="http://schemas.microsoft.com/office/powerpoint/2010/main" val="1967916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FEB22-10FE-4D0F-46BA-2C2FFB55ACAE}"/>
              </a:ext>
            </a:extLst>
          </p:cNvPr>
          <p:cNvSpPr>
            <a:spLocks noGrp="1"/>
          </p:cNvSpPr>
          <p:nvPr>
            <p:ph type="title"/>
          </p:nvPr>
        </p:nvSpPr>
        <p:spPr>
          <a:xfrm>
            <a:off x="457200" y="163680"/>
            <a:ext cx="13716000" cy="1179300"/>
          </a:xfrm>
        </p:spPr>
        <p:txBody>
          <a:bodyPr wrap="square" anchor="ctr">
            <a:normAutofit/>
          </a:bodyPr>
          <a:lstStyle/>
          <a:p>
            <a:r>
              <a:rPr lang="en-US" sz="5000" cap="none" dirty="0">
                <a:solidFill>
                  <a:srgbClr val="0E3F75"/>
                </a:solidFill>
              </a:rPr>
              <a:t>PURPOSE:</a:t>
            </a:r>
          </a:p>
        </p:txBody>
      </p:sp>
      <p:sp>
        <p:nvSpPr>
          <p:cNvPr id="4" name="Slide Number Placeholder 3">
            <a:extLst>
              <a:ext uri="{FF2B5EF4-FFF2-40B4-BE49-F238E27FC236}">
                <a16:creationId xmlns:a16="http://schemas.microsoft.com/office/drawing/2014/main" id="{31AFCC99-EB86-3701-305C-DFD6AE442FD0}"/>
              </a:ext>
            </a:extLst>
          </p:cNvPr>
          <p:cNvSpPr>
            <a:spLocks noGrp="1"/>
          </p:cNvSpPr>
          <p:nvPr>
            <p:ph type="sldNum" idx="12"/>
          </p:nvPr>
        </p:nvSpPr>
        <p:spPr>
          <a:xfrm>
            <a:off x="10881360" y="7627620"/>
            <a:ext cx="3291900" cy="438300"/>
          </a:xfrm>
        </p:spPr>
        <p:txBody>
          <a:bodyPr spcFirstLastPara="1" vert="horz" wrap="square" lIns="131670" tIns="65820" rIns="131670" bIns="65820" rtlCol="0" anchor="ctr" anchorCtr="0">
            <a:norm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400"/>
              <a:buFont typeface="Arial"/>
              <a:buNone/>
              <a:defRPr sz="1680" b="1" i="0" u="none" strike="noStrike" cap="none">
                <a:solidFill>
                  <a:srgbClr val="F2F2F2"/>
                </a:solidFill>
                <a:latin typeface="Open Sans"/>
                <a:ea typeface="Open Sans"/>
                <a:cs typeface="Open Sans"/>
                <a:sym typeface="Open Sans"/>
              </a:defRPr>
            </a:lvl9pPr>
          </a:lstStyle>
          <a:p>
            <a:pPr defTabSz="1097280">
              <a:spcAft>
                <a:spcPts val="600"/>
              </a:spcAft>
            </a:pPr>
            <a:fld id="{00000000-1234-1234-1234-123412341234}" type="slidenum">
              <a:rPr lang="en-US" sz="1400" kern="1200"/>
              <a:pPr defTabSz="1097280">
                <a:spcAft>
                  <a:spcPts val="600"/>
                </a:spcAft>
              </a:pPr>
              <a:t>6</a:t>
            </a:fld>
            <a:endParaRPr lang="en-US" sz="1400" kern="1200"/>
          </a:p>
        </p:txBody>
      </p:sp>
      <p:graphicFrame>
        <p:nvGraphicFramePr>
          <p:cNvPr id="6" name="Text Placeholder 2" descr="Horizontal action list">
            <a:extLst>
              <a:ext uri="{FF2B5EF4-FFF2-40B4-BE49-F238E27FC236}">
                <a16:creationId xmlns:a16="http://schemas.microsoft.com/office/drawing/2014/main" id="{8E53835D-132E-8ADD-0D3E-F35569DC07EC}"/>
              </a:ext>
            </a:extLst>
          </p:cNvPr>
          <p:cNvGraphicFramePr/>
          <p:nvPr>
            <p:extLst>
              <p:ext uri="{D42A27DB-BD31-4B8C-83A1-F6EECF244321}">
                <p14:modId xmlns:p14="http://schemas.microsoft.com/office/powerpoint/2010/main" val="2989884215"/>
              </p:ext>
            </p:extLst>
          </p:nvPr>
        </p:nvGraphicFramePr>
        <p:xfrm>
          <a:off x="457200" y="1135118"/>
          <a:ext cx="13716000" cy="6227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7952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34999-C1C5-682E-0B14-4A0F56992291}"/>
              </a:ext>
            </a:extLst>
          </p:cNvPr>
          <p:cNvSpPr>
            <a:spLocks noGrp="1"/>
          </p:cNvSpPr>
          <p:nvPr>
            <p:ph type="title"/>
          </p:nvPr>
        </p:nvSpPr>
        <p:spPr>
          <a:xfrm>
            <a:off x="744448" y="239616"/>
            <a:ext cx="12836341" cy="795300"/>
          </a:xfrm>
          <a:noFill/>
        </p:spPr>
        <p:txBody>
          <a:bodyPr>
            <a:normAutofit/>
          </a:bodyPr>
          <a:lstStyle/>
          <a:p>
            <a:r>
              <a:rPr lang="en-US" sz="5000" cap="none" dirty="0">
                <a:solidFill>
                  <a:srgbClr val="0E3F75"/>
                </a:solidFill>
                <a:latin typeface="+mj-lt"/>
              </a:rPr>
              <a:t>AGENDA</a:t>
            </a:r>
          </a:p>
        </p:txBody>
      </p:sp>
      <p:graphicFrame>
        <p:nvGraphicFramePr>
          <p:cNvPr id="5" name="Content Placeholder 4">
            <a:extLst>
              <a:ext uri="{FF2B5EF4-FFF2-40B4-BE49-F238E27FC236}">
                <a16:creationId xmlns:a16="http://schemas.microsoft.com/office/drawing/2014/main" id="{4280B2A3-FE89-179A-5894-7940DFD98619}"/>
              </a:ext>
            </a:extLst>
          </p:cNvPr>
          <p:cNvGraphicFramePr>
            <a:graphicFrameLocks noGrp="1"/>
          </p:cNvGraphicFramePr>
          <p:nvPr>
            <p:ph idx="1"/>
            <p:extLst>
              <p:ext uri="{D42A27DB-BD31-4B8C-83A1-F6EECF244321}">
                <p14:modId xmlns:p14="http://schemas.microsoft.com/office/powerpoint/2010/main" val="2623283961"/>
              </p:ext>
            </p:extLst>
          </p:nvPr>
        </p:nvGraphicFramePr>
        <p:xfrm>
          <a:off x="744450" y="1034916"/>
          <a:ext cx="13141502" cy="6907881"/>
        </p:xfrm>
        <a:graphic>
          <a:graphicData uri="http://schemas.openxmlformats.org/drawingml/2006/table">
            <a:tbl>
              <a:tblPr firstRow="1" bandRow="1">
                <a:tableStyleId>{7DF18680-E054-41AD-8BC1-D1AEF772440D}</a:tableStyleId>
              </a:tblPr>
              <a:tblGrid>
                <a:gridCol w="4015091">
                  <a:extLst>
                    <a:ext uri="{9D8B030D-6E8A-4147-A177-3AD203B41FA5}">
                      <a16:colId xmlns:a16="http://schemas.microsoft.com/office/drawing/2014/main" val="2472675784"/>
                    </a:ext>
                  </a:extLst>
                </a:gridCol>
                <a:gridCol w="5289235">
                  <a:extLst>
                    <a:ext uri="{9D8B030D-6E8A-4147-A177-3AD203B41FA5}">
                      <a16:colId xmlns:a16="http://schemas.microsoft.com/office/drawing/2014/main" val="3961298753"/>
                    </a:ext>
                  </a:extLst>
                </a:gridCol>
                <a:gridCol w="3837176">
                  <a:extLst>
                    <a:ext uri="{9D8B030D-6E8A-4147-A177-3AD203B41FA5}">
                      <a16:colId xmlns:a16="http://schemas.microsoft.com/office/drawing/2014/main" val="475333306"/>
                    </a:ext>
                  </a:extLst>
                </a:gridCol>
              </a:tblGrid>
              <a:tr h="608992">
                <a:tc>
                  <a:txBody>
                    <a:bodyPr/>
                    <a:lstStyle/>
                    <a:p>
                      <a:pPr algn="l"/>
                      <a:r>
                        <a:rPr lang="en-US" sz="2800" dirty="0">
                          <a:latin typeface="+mn-lt"/>
                          <a:ea typeface="Source Sans Pro" panose="020B0503030403020204" pitchFamily="34" charset="0"/>
                        </a:rPr>
                        <a:t>What:</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tc>
                  <a:txBody>
                    <a:bodyPr/>
                    <a:lstStyle/>
                    <a:p>
                      <a:pPr algn="l"/>
                      <a:r>
                        <a:rPr lang="en-US" sz="2800" dirty="0">
                          <a:latin typeface="+mn-lt"/>
                          <a:ea typeface="Source Sans Pro" panose="020B0503030403020204" pitchFamily="34" charset="0"/>
                        </a:rPr>
                        <a:t>Why:</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tc>
                  <a:txBody>
                    <a:bodyPr/>
                    <a:lstStyle/>
                    <a:p>
                      <a:pPr algn="l"/>
                      <a:r>
                        <a:rPr lang="en-US" sz="2800" dirty="0">
                          <a:latin typeface="+mn-lt"/>
                          <a:ea typeface="Source Sans Pro" panose="020B0503030403020204" pitchFamily="34" charset="0"/>
                        </a:rPr>
                        <a:t>How:</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E3F75"/>
                    </a:solidFill>
                  </a:tcPr>
                </a:tc>
                <a:extLst>
                  <a:ext uri="{0D108BD9-81ED-4DB2-BD59-A6C34878D82A}">
                    <a16:rowId xmlns:a16="http://schemas.microsoft.com/office/drawing/2014/main" val="793074921"/>
                  </a:ext>
                </a:extLst>
              </a:tr>
              <a:tr h="1151459">
                <a:tc>
                  <a:txBody>
                    <a:bodyPr/>
                    <a:lstStyle/>
                    <a:p>
                      <a:r>
                        <a:rPr lang="en-US" sz="2800" b="1" dirty="0">
                          <a:latin typeface="+mn-lt"/>
                          <a:ea typeface="Source Sans Pro" panose="020B0503030403020204" pitchFamily="34" charset="0"/>
                        </a:rPr>
                        <a:t>Welcome and Introductions</a:t>
                      </a:r>
                    </a:p>
                    <a:p>
                      <a:r>
                        <a:rPr lang="en-US" sz="2800" dirty="0">
                          <a:latin typeface="+mn-lt"/>
                          <a:ea typeface="Source Sans Pro" panose="020B0503030403020204" pitchFamily="34" charset="0"/>
                        </a:rPr>
                        <a:t>5-10 minutes</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r>
                        <a:rPr lang="en-US" sz="2800">
                          <a:latin typeface="+mn-lt"/>
                          <a:ea typeface="Source Sans Pro" panose="020B0503030403020204" pitchFamily="34" charset="0"/>
                        </a:rPr>
                        <a:t>To establish the session norms and outline the focus of the session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r>
                        <a:rPr lang="en-US" sz="2800">
                          <a:latin typeface="+mn-lt"/>
                          <a:ea typeface="Source Sans Pro" panose="020B0503030403020204" pitchFamily="34" charset="0"/>
                        </a:rPr>
                        <a:t>Facilitator presentation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extLst>
                  <a:ext uri="{0D108BD9-81ED-4DB2-BD59-A6C34878D82A}">
                    <a16:rowId xmlns:a16="http://schemas.microsoft.com/office/drawing/2014/main" val="988567062"/>
                  </a:ext>
                </a:extLst>
              </a:tr>
              <a:tr h="1292382">
                <a:tc>
                  <a:txBody>
                    <a:bodyPr/>
                    <a:lstStyle/>
                    <a:p>
                      <a:r>
                        <a:rPr lang="en-US" sz="2800" b="1">
                          <a:latin typeface="+mn-lt"/>
                          <a:ea typeface="Source Sans Pro" panose="020B0503030403020204" pitchFamily="34" charset="0"/>
                        </a:rPr>
                        <a:t>Ohio’s Plan for K-12 Mathematics</a:t>
                      </a:r>
                    </a:p>
                    <a:p>
                      <a:r>
                        <a:rPr lang="en-US" sz="2800">
                          <a:latin typeface="+mn-lt"/>
                          <a:ea typeface="Source Sans Pro" panose="020B0503030403020204" pitchFamily="34" charset="0"/>
                        </a:rPr>
                        <a:t>5 minutes</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a:latin typeface="+mn-lt"/>
                          <a:ea typeface="Source Sans Pro" panose="020B0503030403020204" pitchFamily="34" charset="0"/>
                        </a:rPr>
                        <a:t>To learn about Ohio’s Vision for Mathematics as outlined in Ohio’s Plan for K-12 Mathematics</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a:latin typeface="+mn-lt"/>
                          <a:ea typeface="Source Sans Pro" panose="020B0503030403020204" pitchFamily="34" charset="0"/>
                        </a:rPr>
                        <a:t>Facilitator presentation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7039771"/>
                  </a:ext>
                </a:extLst>
              </a:tr>
              <a:tr h="1353312">
                <a:tc>
                  <a:txBody>
                    <a:bodyPr/>
                    <a:lstStyle/>
                    <a:p>
                      <a:r>
                        <a:rPr lang="en-US" sz="2800" b="1">
                          <a:latin typeface="+mn-lt"/>
                          <a:ea typeface="Source Sans Pro" panose="020B0503030403020204" pitchFamily="34" charset="0"/>
                        </a:rPr>
                        <a:t>Resource Exploration and Discussions</a:t>
                      </a:r>
                    </a:p>
                    <a:p>
                      <a:r>
                        <a:rPr lang="en-US" sz="2800" b="0">
                          <a:latin typeface="+mn-lt"/>
                          <a:ea typeface="Source Sans Pro" panose="020B0503030403020204" pitchFamily="34" charset="0"/>
                        </a:rPr>
                        <a:t>45-60 minutes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pPr lvl="0">
                        <a:buNone/>
                      </a:pPr>
                      <a:r>
                        <a:rPr lang="en-US" sz="2800" b="0" i="0" u="none" strike="noStrike" noProof="0">
                          <a:latin typeface="+mn-lt"/>
                        </a:rPr>
                        <a:t>Explore various Ohio resources aligned to the Standards for Mathematical Practice (MPs) and identify their connections to Ohio’s Mathematics Vision. </a:t>
                      </a:r>
                      <a:endParaRPr lang="en-US" sz="2800">
                        <a:latin typeface="+mn-lt"/>
                      </a:endParaRP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tc>
                  <a:txBody>
                    <a:bodyPr/>
                    <a:lstStyle/>
                    <a:p>
                      <a:r>
                        <a:rPr lang="en-US" sz="2800">
                          <a:latin typeface="+mn-lt"/>
                          <a:ea typeface="Source Sans Pro" panose="020B0503030403020204" pitchFamily="34" charset="0"/>
                        </a:rPr>
                        <a:t>Breakout Rooms and Whole Group Discussion</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DBF7"/>
                    </a:solidFill>
                  </a:tcPr>
                </a:tc>
                <a:extLst>
                  <a:ext uri="{0D108BD9-81ED-4DB2-BD59-A6C34878D82A}">
                    <a16:rowId xmlns:a16="http://schemas.microsoft.com/office/drawing/2014/main" val="3734602780"/>
                  </a:ext>
                </a:extLst>
              </a:tr>
              <a:tr h="1275785">
                <a:tc>
                  <a:txBody>
                    <a:bodyPr/>
                    <a:lstStyle/>
                    <a:p>
                      <a:r>
                        <a:rPr lang="en-US" sz="2800" b="1">
                          <a:latin typeface="+mn-lt"/>
                          <a:ea typeface="Source Sans Pro" panose="020B0503030403020204" pitchFamily="34" charset="0"/>
                        </a:rPr>
                        <a:t>Closing</a:t>
                      </a:r>
                    </a:p>
                    <a:p>
                      <a:r>
                        <a:rPr lang="en-US" sz="2800" b="0">
                          <a:latin typeface="+mn-lt"/>
                          <a:ea typeface="Source Sans Pro" panose="020B0503030403020204" pitchFamily="34" charset="0"/>
                        </a:rPr>
                        <a:t>5-10 minutes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a:latin typeface="+mn-lt"/>
                          <a:ea typeface="Source Sans Pro" panose="020B0503030403020204" pitchFamily="34" charset="0"/>
                        </a:rPr>
                        <a:t>Address lingering questions and provide session feedback</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800" dirty="0">
                          <a:latin typeface="+mn-lt"/>
                          <a:ea typeface="Source Sans Pro" panose="020B0503030403020204" pitchFamily="34" charset="0"/>
                        </a:rPr>
                        <a:t>Participant Q&amp;A and Exit Tickets </a:t>
                      </a:r>
                    </a:p>
                  </a:txBody>
                  <a:tcPr marL="109728" marR="109728" marT="54864" marB="5486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890332"/>
                  </a:ext>
                </a:extLst>
              </a:tr>
            </a:tbl>
          </a:graphicData>
        </a:graphic>
      </p:graphicFrame>
    </p:spTree>
    <p:extLst>
      <p:ext uri="{BB962C8B-B14F-4D97-AF65-F5344CB8AC3E}">
        <p14:creationId xmlns:p14="http://schemas.microsoft.com/office/powerpoint/2010/main" val="2889205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73A2FA-A571-15C9-2CF5-11F0C62BAF72}"/>
              </a:ext>
            </a:extLst>
          </p:cNvPr>
          <p:cNvSpPr>
            <a:spLocks noGrp="1"/>
          </p:cNvSpPr>
          <p:nvPr>
            <p:ph type="title"/>
          </p:nvPr>
        </p:nvSpPr>
        <p:spPr>
          <a:xfrm>
            <a:off x="510219" y="192768"/>
            <a:ext cx="5386084" cy="2629260"/>
          </a:xfrm>
        </p:spPr>
        <p:txBody>
          <a:bodyPr>
            <a:normAutofit/>
          </a:bodyPr>
          <a:lstStyle/>
          <a:p>
            <a:pPr algn="ctr">
              <a:lnSpc>
                <a:spcPct val="100000"/>
              </a:lnSpc>
              <a:spcAft>
                <a:spcPts val="600"/>
              </a:spcAft>
            </a:pPr>
            <a:r>
              <a:rPr lang="en-US" sz="5000" cap="none" dirty="0">
                <a:solidFill>
                  <a:srgbClr val="114E91"/>
                </a:solidFill>
              </a:rPr>
              <a:t>OHIO’S PLAN FOR </a:t>
            </a:r>
            <a:br>
              <a:rPr lang="en-US" sz="5000" cap="none" dirty="0">
                <a:solidFill>
                  <a:srgbClr val="114E91"/>
                </a:solidFill>
              </a:rPr>
            </a:br>
            <a:r>
              <a:rPr lang="en-US" sz="5000" cap="none" dirty="0">
                <a:solidFill>
                  <a:srgbClr val="114E91"/>
                </a:solidFill>
              </a:rPr>
              <a:t>K-12 MATHEMATICS</a:t>
            </a:r>
          </a:p>
        </p:txBody>
      </p:sp>
      <p:pic>
        <p:nvPicPr>
          <p:cNvPr id="13" name="Picture 12" descr="Ohio's Plan for K-12 Mathematics QR code">
            <a:extLst>
              <a:ext uri="{FF2B5EF4-FFF2-40B4-BE49-F238E27FC236}">
                <a16:creationId xmlns:a16="http://schemas.microsoft.com/office/drawing/2014/main" id="{68658FBD-3331-80E3-47B3-1292B4C10C7A}"/>
              </a:ext>
            </a:extLst>
          </p:cNvPr>
          <p:cNvPicPr>
            <a:picLocks noChangeAspect="1"/>
          </p:cNvPicPr>
          <p:nvPr/>
        </p:nvPicPr>
        <p:blipFill>
          <a:blip r:embed="rId3"/>
          <a:stretch>
            <a:fillRect/>
          </a:stretch>
        </p:blipFill>
        <p:spPr>
          <a:xfrm>
            <a:off x="1459166" y="2822028"/>
            <a:ext cx="3431057" cy="3431057"/>
          </a:xfrm>
          <a:prstGeom prst="rect">
            <a:avLst/>
          </a:prstGeom>
          <a:ln w="38100">
            <a:solidFill>
              <a:srgbClr val="0E3F75"/>
            </a:solidFill>
          </a:ln>
        </p:spPr>
      </p:pic>
      <p:sp>
        <p:nvSpPr>
          <p:cNvPr id="11" name="Text Placeholder 10">
            <a:extLst>
              <a:ext uri="{FF2B5EF4-FFF2-40B4-BE49-F238E27FC236}">
                <a16:creationId xmlns:a16="http://schemas.microsoft.com/office/drawing/2014/main" id="{0F5D48D7-703E-88FD-AA66-5A74758B75FA}"/>
              </a:ext>
            </a:extLst>
          </p:cNvPr>
          <p:cNvSpPr>
            <a:spLocks noGrp="1"/>
          </p:cNvSpPr>
          <p:nvPr>
            <p:ph type="body" sz="half" idx="2"/>
          </p:nvPr>
        </p:nvSpPr>
        <p:spPr>
          <a:xfrm>
            <a:off x="856158" y="6451250"/>
            <a:ext cx="4709069" cy="848184"/>
          </a:xfrm>
        </p:spPr>
        <p:txBody>
          <a:bodyPr>
            <a:noAutofit/>
          </a:bodyPr>
          <a:lstStyle/>
          <a:p>
            <a:r>
              <a:rPr lang="en-US" sz="3200" dirty="0">
                <a:hlinkClick r:id="rId4"/>
              </a:rPr>
              <a:t>education.ohio.gov/math</a:t>
            </a:r>
            <a:endParaRPr lang="en-US" sz="3200" dirty="0"/>
          </a:p>
        </p:txBody>
      </p:sp>
      <p:sp>
        <p:nvSpPr>
          <p:cNvPr id="4" name="Slide Number Placeholder 3">
            <a:extLst>
              <a:ext uri="{FF2B5EF4-FFF2-40B4-BE49-F238E27FC236}">
                <a16:creationId xmlns:a16="http://schemas.microsoft.com/office/drawing/2014/main" id="{296B9DA5-FB82-C8E2-4FE8-CCB222E9E7FC}"/>
              </a:ext>
              <a:ext uri="{C183D7F6-B498-43B3-948B-1728B52AA6E4}">
                <adec:decorative xmlns:adec="http://schemas.microsoft.com/office/drawing/2017/decorative" val="1"/>
              </a:ext>
            </a:extLst>
          </p:cNvPr>
          <p:cNvSpPr>
            <a:spLocks noGrp="1"/>
          </p:cNvSpPr>
          <p:nvPr>
            <p:ph type="sldNum" sz="quarter" idx="11"/>
          </p:nvPr>
        </p:nvSpPr>
        <p:spPr/>
        <p:txBody>
          <a:bodyPr/>
          <a:lstStyle/>
          <a:p>
            <a:fld id="{383B7B7A-CDDA-7C44-B1B0-1F1E45567B3B}" type="slidenum">
              <a:rPr lang="en-US" smtClean="0"/>
              <a:pPr/>
              <a:t>8</a:t>
            </a:fld>
            <a:endParaRPr lang="en-US"/>
          </a:p>
        </p:txBody>
      </p:sp>
      <p:pic>
        <p:nvPicPr>
          <p:cNvPr id="9" name="Picture 8">
            <a:extLst>
              <a:ext uri="{FF2B5EF4-FFF2-40B4-BE49-F238E27FC236}">
                <a16:creationId xmlns:a16="http://schemas.microsoft.com/office/drawing/2014/main" id="{EAC349F5-9E11-1E26-7470-7D5D3B7C361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315200" y="381954"/>
            <a:ext cx="5950294" cy="74656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2298394"/>
      </p:ext>
    </p:extLst>
  </p:cSld>
  <p:clrMapOvr>
    <a:masterClrMapping/>
  </p:clrMapOvr>
  <mc:AlternateContent xmlns:mc="http://schemas.openxmlformats.org/markup-compatibility/2006" xmlns:p14="http://schemas.microsoft.com/office/powerpoint/2010/main">
    <mc:Choice Requires="p14">
      <p:transition spd="slow" p14:dur="2000" advTm="32045"/>
    </mc:Choice>
    <mc:Fallback xmlns="">
      <p:transition spd="slow" advTm="3204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23129-239E-F424-2A62-2A50DBB40CED}"/>
              </a:ext>
            </a:extLst>
          </p:cNvPr>
          <p:cNvSpPr>
            <a:spLocks noGrp="1"/>
          </p:cNvSpPr>
          <p:nvPr>
            <p:ph type="title"/>
          </p:nvPr>
        </p:nvSpPr>
        <p:spPr>
          <a:xfrm>
            <a:off x="457200" y="438151"/>
            <a:ext cx="13716000" cy="1104900"/>
          </a:xfrm>
        </p:spPr>
        <p:txBody>
          <a:bodyPr>
            <a:normAutofit/>
          </a:bodyPr>
          <a:lstStyle/>
          <a:p>
            <a:r>
              <a:rPr lang="en-US" sz="5000" cap="none" dirty="0">
                <a:solidFill>
                  <a:srgbClr val="114E91"/>
                </a:solidFill>
              </a:rPr>
              <a:t>STRUCTURE OF OHIO’S PLAN</a:t>
            </a:r>
          </a:p>
        </p:txBody>
      </p:sp>
      <p:graphicFrame>
        <p:nvGraphicFramePr>
          <p:cNvPr id="5" name="Content Placeholder 4" descr="Vertical Block LIst">
            <a:extLst>
              <a:ext uri="{FF2B5EF4-FFF2-40B4-BE49-F238E27FC236}">
                <a16:creationId xmlns:a16="http://schemas.microsoft.com/office/drawing/2014/main" id="{9FFE5C27-39DF-57BD-DBDC-DA74FE8FC1B3}"/>
              </a:ext>
            </a:extLst>
          </p:cNvPr>
          <p:cNvGraphicFramePr>
            <a:graphicFrameLocks noGrp="1"/>
          </p:cNvGraphicFramePr>
          <p:nvPr>
            <p:ph idx="1"/>
            <p:extLst>
              <p:ext uri="{D42A27DB-BD31-4B8C-83A1-F6EECF244321}">
                <p14:modId xmlns:p14="http://schemas.microsoft.com/office/powerpoint/2010/main" val="2114783566"/>
              </p:ext>
            </p:extLst>
          </p:nvPr>
        </p:nvGraphicFramePr>
        <p:xfrm>
          <a:off x="457199" y="1543051"/>
          <a:ext cx="13270230" cy="5634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EC528C9-8415-9304-1825-2F3F5E9C0D10}"/>
              </a:ext>
            </a:extLst>
          </p:cNvPr>
          <p:cNvSpPr>
            <a:spLocks noGrp="1"/>
          </p:cNvSpPr>
          <p:nvPr>
            <p:ph type="sldNum" sz="quarter" idx="11"/>
          </p:nvPr>
        </p:nvSpPr>
        <p:spPr/>
        <p:txBody>
          <a:bodyPr/>
          <a:lstStyle/>
          <a:p>
            <a:pPr defTabSz="1097280">
              <a:buClrTx/>
            </a:pPr>
            <a:fld id="{383B7B7A-CDDA-7C44-B1B0-1F1E45567B3B}" type="slidenum">
              <a:rPr lang="en-US" kern="1200">
                <a:solidFill>
                  <a:srgbClr val="FFFFFF">
                    <a:lumMod val="95000"/>
                  </a:srgbClr>
                </a:solidFill>
              </a:rPr>
              <a:pPr defTabSz="1097280">
                <a:buClrTx/>
              </a:pPr>
              <a:t>9</a:t>
            </a:fld>
            <a:endParaRPr lang="en-US" kern="1200">
              <a:solidFill>
                <a:srgbClr val="FFFFFF">
                  <a:lumMod val="95000"/>
                </a:srgbClr>
              </a:solidFill>
            </a:endParaRPr>
          </a:p>
        </p:txBody>
      </p:sp>
    </p:spTree>
    <p:extLst>
      <p:ext uri="{BB962C8B-B14F-4D97-AF65-F5344CB8AC3E}">
        <p14:creationId xmlns:p14="http://schemas.microsoft.com/office/powerpoint/2010/main" val="2522197709"/>
      </p:ext>
    </p:extLst>
  </p:cSld>
  <p:clrMapOvr>
    <a:masterClrMapping/>
  </p:clrMapOvr>
</p:sld>
</file>

<file path=ppt/theme/theme1.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spcFirstLastPara="1" wrap="square" lIns="0" tIns="0" rIns="0" bIns="0" anchor="ctr" anchorCtr="0">
        <a:noAutofit/>
      </a:bodyPr>
      <a:lstStyle>
        <a:defPPr marL="0" marR="0" indent="0" algn="ctr" rtl="0">
          <a:lnSpc>
            <a:spcPct val="100000"/>
          </a:lnSpc>
          <a:spcBef>
            <a:spcPts val="0"/>
          </a:spcBef>
          <a:spcAft>
            <a:spcPts val="0"/>
          </a:spcAft>
          <a:buClr>
            <a:srgbClr val="FFFFFF"/>
          </a:buClr>
          <a:buSzPts val="1800"/>
          <a:buFont typeface="Helvetica Neue"/>
          <a:buNone/>
          <a:defRPr sz="1800" b="1" i="0" u="none" strike="noStrike" cap="none">
            <a:solidFill>
              <a:srgbClr val="000000"/>
            </a:solidFill>
            <a:latin typeface="Helvetica Neue"/>
            <a:ea typeface="Helvetica Neue"/>
            <a:cs typeface="Helvetica Neue"/>
            <a:sym typeface="Helvetica Neue"/>
          </a:defRPr>
        </a:defPPr>
      </a:lstStyle>
    </a:spDef>
  </a:objectDefaults>
  <a:extraClrSchemeLst/>
</a:theme>
</file>

<file path=ppt/theme/theme2.xml><?xml version="1.0" encoding="utf-8"?>
<a:theme xmlns:a="http://schemas.openxmlformats.org/drawingml/2006/main" name="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hio's K-12 Math Plan Overview" id="{D8D93175-193C-44B8-AFCD-DF6BD52ADDE4}" vid="{3E475D05-6907-4B90-95B8-7FD850C24B51}"/>
    </a:ext>
  </a:ext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AE826B26E85B46AAA120A4B7A33EA7" ma:contentTypeVersion="16" ma:contentTypeDescription="Create a new document." ma:contentTypeScope="" ma:versionID="a96b813bb110b779cb3e666f9189e755">
  <xsd:schema xmlns:xsd="http://www.w3.org/2001/XMLSchema" xmlns:xs="http://www.w3.org/2001/XMLSchema" xmlns:p="http://schemas.microsoft.com/office/2006/metadata/properties" xmlns:ns2="665a6f92-3e53-4eaf-a7c5-2dacc5de3ec7" xmlns:ns3="a13ef070-bab6-49f4-b250-5e10b3e13e91" targetNamespace="http://schemas.microsoft.com/office/2006/metadata/properties" ma:root="true" ma:fieldsID="b97fb65f16333d3dd95a8beb9c4e9258" ns2:_="" ns3:_="">
    <xsd:import namespace="665a6f92-3e53-4eaf-a7c5-2dacc5de3ec7"/>
    <xsd:import namespace="a13ef070-bab6-49f4-b250-5e10b3e13e9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BillingMetadata"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5a6f92-3e53-4eaf-a7c5-2dacc5de3e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234c9c0-dc82-4bd3-8448-fd5c6ce0fb7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13ef070-bab6-49f4-b250-5e10b3e13e9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090d1264-d051-4d5f-a583-985370e39494}" ma:internalName="TaxCatchAll" ma:showField="CatchAllData" ma:web="a13ef070-bab6-49f4-b250-5e10b3e13e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13ef070-bab6-49f4-b250-5e10b3e13e91" xsi:nil="true"/>
    <lcf76f155ced4ddcb4097134ff3c332f xmlns="665a6f92-3e53-4eaf-a7c5-2dacc5de3ec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FC06B17-DAB2-4592-9692-12EA8A6F45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5a6f92-3e53-4eaf-a7c5-2dacc5de3ec7"/>
    <ds:schemaRef ds:uri="a13ef070-bab6-49f4-b250-5e10b3e13e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B62A03E-E63D-49CD-922F-2DC44B25578F}">
  <ds:schemaRefs>
    <ds:schemaRef ds:uri="http://schemas.microsoft.com/sharepoint/v3/contenttype/forms"/>
  </ds:schemaRefs>
</ds:datastoreItem>
</file>

<file path=customXml/itemProps3.xml><?xml version="1.0" encoding="utf-8"?>
<ds:datastoreItem xmlns:ds="http://schemas.openxmlformats.org/officeDocument/2006/customXml" ds:itemID="{7D98C3E9-5538-462D-8194-18420754C200}">
  <ds:schemaRefs>
    <ds:schemaRef ds:uri="665a6f92-3e53-4eaf-a7c5-2dacc5de3ec7"/>
    <ds:schemaRef ds:uri="http://schemas.microsoft.com/office/2006/documentManagement/types"/>
    <ds:schemaRef ds:uri="http://purl.org/dc/elements/1.1/"/>
    <ds:schemaRef ds:uri="http://purl.org/dc/terms/"/>
    <ds:schemaRef ds:uri="http://schemas.microsoft.com/office/infopath/2007/PartnerControls"/>
    <ds:schemaRef ds:uri="http://www.w3.org/XML/1998/namespace"/>
    <ds:schemaRef ds:uri="a13ef070-bab6-49f4-b250-5e10b3e13e91"/>
    <ds:schemaRef ds:uri="http://schemas.openxmlformats.org/package/2006/metadata/core-properties"/>
    <ds:schemaRef ds:uri="http://schemas.microsoft.com/office/2006/metadata/properties"/>
    <ds:schemaRef ds:uri="http://purl.org/dc/dcmitype/"/>
  </ds:schemaRefs>
</ds:datastoreItem>
</file>

<file path=docMetadata/LabelInfo.xml><?xml version="1.0" encoding="utf-8"?>
<clbl:labelList xmlns:clbl="http://schemas.microsoft.com/office/2020/mipLabelMetadata">
  <clbl:label id="{f920f5b4-f35a-4bd1-ab57-79db69ad10fb}" enabled="1" method="Standard" siteId="{50f8fcc4-94d8-4f07-84eb-36ed57c7c8a2}" removed="0"/>
</clbl:labelList>
</file>

<file path=docProps/app.xml><?xml version="1.0" encoding="utf-8"?>
<Properties xmlns="http://schemas.openxmlformats.org/officeDocument/2006/extended-properties" xmlns:vt="http://schemas.openxmlformats.org/officeDocument/2006/docPropsVTypes">
  <TotalTime>93</TotalTime>
  <Words>4233</Words>
  <Application>Microsoft Office PowerPoint</Application>
  <PresentationFormat>Custom</PresentationFormat>
  <Paragraphs>355</Paragraphs>
  <Slides>39</Slides>
  <Notes>38</Notes>
  <HiddenSlides>0</HiddenSlides>
  <MMClips>7</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39</vt:i4>
      </vt:variant>
    </vt:vector>
  </HeadingPairs>
  <TitlesOfParts>
    <vt:vector size="55" baseType="lpstr">
      <vt:lpstr>Source Sans Pro SemiBold</vt:lpstr>
      <vt:lpstr>Arial,Sans-Serif</vt:lpstr>
      <vt:lpstr>Symbol</vt:lpstr>
      <vt:lpstr>Source Sans 3 SemiBold</vt:lpstr>
      <vt:lpstr>Rockwell</vt:lpstr>
      <vt:lpstr>Cambria Math</vt:lpstr>
      <vt:lpstr>Arial</vt:lpstr>
      <vt:lpstr>Open Sans</vt:lpstr>
      <vt:lpstr>Tahoma</vt:lpstr>
      <vt:lpstr>Calibri</vt:lpstr>
      <vt:lpstr>iStock Maquette</vt:lpstr>
      <vt:lpstr>Source Sans Pro</vt:lpstr>
      <vt:lpstr>Source Sans 3</vt:lpstr>
      <vt:lpstr>Heart of it All Deck</vt:lpstr>
      <vt:lpstr>Opening and Closing Slides</vt:lpstr>
      <vt:lpstr>1_Heart of it All Deck</vt:lpstr>
      <vt:lpstr>Ohio Department of Education and Workforce</vt:lpstr>
      <vt:lpstr>MATH PRACTICE 1: MAKE SENSE OF PROBLEMS AND PERSEVERE IN SOLVING THEM.  </vt:lpstr>
      <vt:lpstr>Welcome</vt:lpstr>
      <vt:lpstr>OHIO DEPARTMENT OF EDUCATION AND WORKFORCE PRIORITIES</vt:lpstr>
      <vt:lpstr>SESSION NORMS</vt:lpstr>
      <vt:lpstr>PURPOSE:</vt:lpstr>
      <vt:lpstr>AGENDA</vt:lpstr>
      <vt:lpstr>OHIO’S PLAN FOR  K-12 MATHEMATICS</vt:lpstr>
      <vt:lpstr>STRUCTURE OF OHIO’S PLAN</vt:lpstr>
      <vt:lpstr>SECTION 2: OHIO’S MATHEMATICS VISION</vt:lpstr>
      <vt:lpstr>OHIO’S MATHEMATICS VISION</vt:lpstr>
      <vt:lpstr>A SHIFT TOWARD RIGOR</vt:lpstr>
      <vt:lpstr>OHIO’S VISION FOR MATHEMATICS INSTRUCTION </vt:lpstr>
      <vt:lpstr>STANDARDS FOR MATHEMATICAL PRACTICE (What Students Must Do)</vt:lpstr>
      <vt:lpstr>STANDARDS FOR MATHEMATICAL PRACTICE GROUPINGS</vt:lpstr>
      <vt:lpstr>MP 1: Make Sense Of Problems And Persevere  In Solving Them.</vt:lpstr>
      <vt:lpstr>Resource: Putting the practices into action: Implementing the common core standards for mathematical practice, K-8 by O'Connell, S., &amp; SanGiovanni, J. (2013). </vt:lpstr>
      <vt:lpstr>QUESTIONS TO GUIDE STUDENT THINKING</vt:lpstr>
      <vt:lpstr>IF YOU HAVE ALREADY WORKED THE PROBLEM </vt:lpstr>
      <vt:lpstr>DISCUSSION</vt:lpstr>
      <vt:lpstr>ELEMENTARY SCHOOL TASK</vt:lpstr>
      <vt:lpstr>MIDDLE SCHOOL TASK</vt:lpstr>
      <vt:lpstr>HIGH SCHOOL TASK</vt:lpstr>
      <vt:lpstr>DISCUSSION DEBRIEF</vt:lpstr>
      <vt:lpstr>DISCUSSION</vt:lpstr>
      <vt:lpstr>ELEMENTARY SCHOOL TASK</vt:lpstr>
      <vt:lpstr>MIDDLE SCHOOL TASK</vt:lpstr>
      <vt:lpstr>HIGH SCHOOL TASK</vt:lpstr>
      <vt:lpstr>How would you support students to make sense of these problems and persevere in their problem-solving in your classroom(s)? </vt:lpstr>
      <vt:lpstr>RESOURCES</vt:lpstr>
      <vt:lpstr>IMPLEMENTING THE MATHEMATICAL PRACTICE STANDARDS</vt:lpstr>
      <vt:lpstr>RICH MATH TASK RUBRIC</vt:lpstr>
      <vt:lpstr>LOOK-FORS &amp;  QUESTION STEMS</vt:lpstr>
      <vt:lpstr>RUBRIC</vt:lpstr>
      <vt:lpstr>Resource Links</vt:lpstr>
      <vt:lpstr>REFERENCES</vt:lpstr>
      <vt:lpstr>MATHEMATICS QUESTIONS? </vt:lpstr>
      <vt:lpstr>Questions?</vt:lpstr>
      <vt:lpstr>Ohio Department of Education and Workforce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Practice 1: Make Sense of Problems and Persevere In Solving Them</dc:title>
  <dc:creator>Ohio Department of Education and Workfroce</dc:creator>
  <cp:keywords>Math practice 1, presentation slides</cp:keywords>
  <cp:lastModifiedBy>Bickley, Brian</cp:lastModifiedBy>
  <cp:revision>8</cp:revision>
  <dcterms:created xsi:type="dcterms:W3CDTF">2015-07-08T14:36:51Z</dcterms:created>
  <dcterms:modified xsi:type="dcterms:W3CDTF">2026-02-10T18:00:18Z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0x01010067AE826B26E85B46AAA120A4B7A33EA7</vt:lpwstr>
  </property>
  <property fmtid="{D5CDD505-2E9C-101B-9397-08002B2CF9AE}" pid="3" name="MediaServiceImageTags">
    <vt:lpwstr/>
  </property>
  <property fmtid="{D5CDD505-2E9C-101B-9397-08002B2CF9AE}" pid="4" name="_dlc_DocIdItemGuid">
    <vt:lpwstr>f0a2b6d2-2fc0-4bd1-86c0-30ae110822f1</vt:lpwstr>
  </property>
</Properties>
</file>