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omments/modernComment_7FFE5544_4AD2E54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708" r:id="rId5"/>
    <p:sldMasterId id="2147483715" r:id="rId6"/>
  </p:sldMasterIdLst>
  <p:notesMasterIdLst>
    <p:notesMasterId r:id="rId59"/>
  </p:notesMasterIdLst>
  <p:sldIdLst>
    <p:sldId id="268" r:id="rId7"/>
    <p:sldId id="2147374391" r:id="rId8"/>
    <p:sldId id="2147374448" r:id="rId9"/>
    <p:sldId id="2147374401" r:id="rId10"/>
    <p:sldId id="2147374402" r:id="rId11"/>
    <p:sldId id="2147374403" r:id="rId12"/>
    <p:sldId id="2147374404" r:id="rId13"/>
    <p:sldId id="2147374316" r:id="rId14"/>
    <p:sldId id="2147374405" r:id="rId15"/>
    <p:sldId id="2147374406" r:id="rId16"/>
    <p:sldId id="2147374398" r:id="rId17"/>
    <p:sldId id="2147374407" r:id="rId18"/>
    <p:sldId id="2147374445" r:id="rId19"/>
    <p:sldId id="1167" r:id="rId20"/>
    <p:sldId id="287" r:id="rId21"/>
    <p:sldId id="1177" r:id="rId22"/>
    <p:sldId id="1194" r:id="rId23"/>
    <p:sldId id="1178" r:id="rId24"/>
    <p:sldId id="303" r:id="rId25"/>
    <p:sldId id="308" r:id="rId26"/>
    <p:sldId id="309" r:id="rId27"/>
    <p:sldId id="310" r:id="rId28"/>
    <p:sldId id="307" r:id="rId29"/>
    <p:sldId id="305" r:id="rId30"/>
    <p:sldId id="1192" r:id="rId31"/>
    <p:sldId id="319" r:id="rId32"/>
    <p:sldId id="1191" r:id="rId33"/>
    <p:sldId id="320" r:id="rId34"/>
    <p:sldId id="316" r:id="rId35"/>
    <p:sldId id="289" r:id="rId36"/>
    <p:sldId id="1195" r:id="rId37"/>
    <p:sldId id="294" r:id="rId38"/>
    <p:sldId id="2147374446" r:id="rId39"/>
    <p:sldId id="873" r:id="rId40"/>
    <p:sldId id="292" r:id="rId41"/>
    <p:sldId id="293" r:id="rId42"/>
    <p:sldId id="296" r:id="rId43"/>
    <p:sldId id="295" r:id="rId44"/>
    <p:sldId id="297" r:id="rId45"/>
    <p:sldId id="522" r:id="rId46"/>
    <p:sldId id="1189" r:id="rId47"/>
    <p:sldId id="304" r:id="rId48"/>
    <p:sldId id="300" r:id="rId49"/>
    <p:sldId id="312" r:id="rId50"/>
    <p:sldId id="313" r:id="rId51"/>
    <p:sldId id="301" r:id="rId52"/>
    <p:sldId id="314" r:id="rId53"/>
    <p:sldId id="1164" r:id="rId54"/>
    <p:sldId id="1165" r:id="rId55"/>
    <p:sldId id="2147374397" r:id="rId56"/>
    <p:sldId id="264" r:id="rId57"/>
    <p:sldId id="2147374296" r:id="rId58"/>
  </p:sldIdLst>
  <p:sldSz cx="14630400" cy="8229600"/>
  <p:notesSz cx="6858000" cy="9144000"/>
  <p:embeddedFontLst>
    <p:embeddedFont>
      <p:font typeface="Cambria Math" panose="02040503050406030204" pitchFamily="18" charset="0"/>
      <p:regular r:id="rId60"/>
    </p:embeddedFont>
    <p:embeddedFont>
      <p:font typeface="Open Sans" panose="020B0606030504020204" pitchFamily="34" charset="0"/>
      <p:regular r:id="rId61"/>
      <p:bold r:id="rId62"/>
      <p:italic r:id="rId63"/>
      <p:boldItalic r:id="rId64"/>
    </p:embeddedFont>
    <p:embeddedFont>
      <p:font typeface="Rockwell" panose="02060603020205020403" pitchFamily="18" charset="0"/>
      <p:regular r:id="rId65"/>
      <p:bold r:id="rId66"/>
      <p:italic r:id="rId67"/>
      <p:boldItalic r:id="rId68"/>
    </p:embeddedFont>
    <p:embeddedFont>
      <p:font typeface="Source Sans 3" panose="020B0604020202020204" charset="0"/>
      <p:regular r:id="rId69"/>
      <p:bold r:id="rId70"/>
      <p:italic r:id="rId71"/>
      <p:boldItalic r:id="rId72"/>
    </p:embeddedFont>
    <p:embeddedFont>
      <p:font typeface="Source Sans 3 SemiBold" panose="020B0604020202020204" charset="0"/>
      <p:regular r:id="rId73"/>
      <p:bold r:id="rId74"/>
      <p:italic r:id="rId75"/>
      <p:boldItalic r:id="rId76"/>
    </p:embeddedFont>
    <p:embeddedFont>
      <p:font typeface="Source Sans Pro" panose="020B0503030403020204" pitchFamily="34" charset="0"/>
      <p:regular r:id="rId77"/>
      <p:bold r:id="rId78"/>
      <p:italic r:id="rId79"/>
      <p:boldItalic r:id="rId80"/>
    </p:embeddedFont>
    <p:embeddedFont>
      <p:font typeface="Source Sans Pro SemiBold" panose="020B0603030403020204" pitchFamily="34" charset="0"/>
      <p:bold r:id="rId81"/>
      <p:boldItalic r:id="rId82"/>
    </p:embeddedFont>
    <p:embeddedFont>
      <p:font typeface="Tahoma" panose="020B0604030504040204" pitchFamily="34" charset="0"/>
      <p:regular r:id="rId83"/>
      <p:bold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07D95681-A90D-4CBF-94BD-32922B9ACE57}">
          <p14:sldIdLst>
            <p14:sldId id="268"/>
            <p14:sldId id="2147374391"/>
            <p14:sldId id="2147374448"/>
            <p14:sldId id="2147374401"/>
            <p14:sldId id="2147374402"/>
            <p14:sldId id="2147374403"/>
            <p14:sldId id="2147374404"/>
            <p14:sldId id="2147374316"/>
            <p14:sldId id="2147374405"/>
            <p14:sldId id="2147374406"/>
            <p14:sldId id="2147374398"/>
            <p14:sldId id="2147374407"/>
            <p14:sldId id="2147374445"/>
            <p14:sldId id="1167"/>
            <p14:sldId id="287"/>
            <p14:sldId id="1177"/>
            <p14:sldId id="1194"/>
            <p14:sldId id="1178"/>
            <p14:sldId id="303"/>
            <p14:sldId id="308"/>
            <p14:sldId id="309"/>
            <p14:sldId id="310"/>
            <p14:sldId id="307"/>
            <p14:sldId id="305"/>
            <p14:sldId id="1192"/>
            <p14:sldId id="319"/>
            <p14:sldId id="1191"/>
            <p14:sldId id="320"/>
            <p14:sldId id="316"/>
            <p14:sldId id="289"/>
            <p14:sldId id="1195"/>
            <p14:sldId id="294"/>
            <p14:sldId id="2147374446"/>
            <p14:sldId id="873"/>
            <p14:sldId id="292"/>
            <p14:sldId id="293"/>
            <p14:sldId id="296"/>
            <p14:sldId id="295"/>
            <p14:sldId id="297"/>
            <p14:sldId id="522"/>
            <p14:sldId id="1189"/>
            <p14:sldId id="304"/>
            <p14:sldId id="300"/>
            <p14:sldId id="312"/>
            <p14:sldId id="313"/>
            <p14:sldId id="301"/>
            <p14:sldId id="314"/>
            <p14:sldId id="1164"/>
            <p14:sldId id="1165"/>
            <p14:sldId id="2147374397"/>
            <p14:sldId id="264"/>
            <p14:sldId id="21473742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2592">
          <p15:clr>
            <a:srgbClr val="A4A3A4"/>
          </p15:clr>
        </p15:guide>
        <p15:guide id="4" pos="4656">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46" roundtripDataSignature="AMtx7mhNMavOd8sp/d9ui1uh9nf/ogiG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E770E-C70C-B08D-C1A4-DFA2D1931B33}" name="Sailer Agnew, Elizabeth" initials="SE" userId="S::10120472@id.ohio.gov::e6c48171-2f80-4b5c-8e03-6defe1c38046" providerId="AD"/>
  <p188:author id="{1968A012-FB51-74E1-8910-48DCC56083DA}" name="Moore, Annika" initials="MA" userId="S::10115489@id.ohio.gov::6d3382c4-2b45-4c2b-995e-523e276b17d2" providerId="AD"/>
  <p188:author id="{60B0671F-2632-F9E7-4574-7B177F54113B}" name="Bickley, Brian" initials="BB" userId="S::10131609@id.ohio.gov::80b35a4b-1e3c-43bc-87c5-a81907ca593e" providerId="AD"/>
  <p188:author id="{5495575E-45BC-8C8D-183C-200059E01E41}" name="Mallory, Andrea" initials="AM" userId="S::10123376@id.ohio.gov::847d9ca6-0bb7-47ae-ad92-faa233e913d2" providerId="AD"/>
  <p188:author id="{CA14D25F-FB5A-90E6-CB2E-AAB1747D7830}" name="Hunter, Lydia" initials="LH" userId="S::10160213@id.ohio.gov::573b265c-48c6-4dc2-8a35-60c4771fcf27" providerId="AD"/>
  <p188:author id="{4454A990-FA4D-D715-860B-879A7083B6BC}" name="Deems, Robin" initials="RD" userId="S::10181447@id.ohio.gov::7e0962b1-0df2-4bdc-b55b-82abdf33a223" providerId="AD"/>
  <p188:author id="{8469BA9D-199A-C913-2B6F-90B0F276FCEC}" name="Hankins, Jessee" initials="HJ" userId="S::10225055@id.ohio.gov::d4415f3b-f0c5-4f10-b6b0-498dbb6b6ba2" providerId="AD"/>
  <p188:author id="{A7A18FA5-5BC7-D0F9-73F2-3F38FFA48FF1}" name="Wertz, Ryan" initials="RW" userId="S::10038029@id.ohio.gov::b663372c-6943-4c5f-ab23-ec7fb44e4c06" providerId="AD"/>
  <p188:author id="{554DFBA9-CB29-F8E2-6B64-7AAD5EF40A4C}" name="Wiseman, John" initials="JW" userId="S::10127214@id.ohio.gov::59ff8590-cf84-4c2a-8a9f-222117982fc1" providerId="AD"/>
  <p188:author id="{5A82B9BC-045E-8F27-F5CE-848306806633}" name="Holmes, Catherine" initials="HC" userId="S::10079917@id.ohio.gov::11066223-7175-4d6b-971b-3138682a8d07" providerId="AD"/>
  <p188:author id="{C86417BD-5BE2-2529-330B-63E5449237C9}" name="Jones, Wendy" initials="WJ" userId="S::10216157@id.ohio.gov::af5efcdb-a1d7-4be3-abc9-34901eabaf26" providerId="AD"/>
  <p188:author id="{CF1EF5CD-78C7-FBCF-A147-3B8D631B5C20}" name="Martinez, Kerry" initials="KM" userId="S::10123993@id.ohio.gov::dc2e05c6-6419-4472-b04d-0a0af21831d2" providerId="AD"/>
  <p188:author id="{2DC6A7E5-7E0A-D68F-6966-C8F08DB6E53D}" name="Castellaneta, Teresa" initials="TC" userId="S::10197685@id.ohio.gov::2a246532-0bb1-4375-95c7-2e0740c7d0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8D3"/>
    <a:srgbClr val="C12736"/>
    <a:srgbClr val="0E3F75"/>
    <a:srgbClr val="A6D4EC"/>
    <a:srgbClr val="C12637"/>
    <a:srgbClr val="C0DB37"/>
    <a:srgbClr val="E1F1F9"/>
    <a:srgbClr val="0000FF"/>
    <a:srgbClr val="D19D1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8B1A62-DA60-497E-AE07-67413B51B4A2}">
  <a:tblStyle styleId="{2B8B1A62-DA60-497E-AE07-67413B51B4A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008" y="324"/>
      </p:cViewPr>
      <p:guideLst>
        <p:guide orient="horz" pos="2160"/>
        <p:guide pos="3840"/>
        <p:guide orient="horz" pos="2592"/>
        <p:guide pos="46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4.fntdata"/><Relationship Id="rId68" Type="http://schemas.openxmlformats.org/officeDocument/2006/relationships/font" Target="fonts/font9.fntdata"/><Relationship Id="rId84" Type="http://schemas.openxmlformats.org/officeDocument/2006/relationships/font" Target="fonts/font25.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15.fntdata"/><Relationship Id="rId79" Type="http://schemas.openxmlformats.org/officeDocument/2006/relationships/font" Target="fonts/font20.fntdata"/><Relationship Id="rId149" Type="http://schemas.openxmlformats.org/officeDocument/2006/relationships/theme" Target="theme/theme1.xml"/><Relationship Id="rId5" Type="http://schemas.openxmlformats.org/officeDocument/2006/relationships/slideMaster" Target="slideMasters/slideMaster2.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14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3.fntdata"/><Relationship Id="rId80" Type="http://schemas.openxmlformats.org/officeDocument/2006/relationships/font" Target="fonts/font21.fntdata"/><Relationship Id="rId15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148" Type="http://schemas.openxmlformats.org/officeDocument/2006/relationships/viewProps" Target="viewProps.xml"/><Relationship Id="rId15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17.fntdata"/><Relationship Id="rId146" Type="http://customschemas.google.com/relationships/presentationmetadata" Target="metadata"/><Relationship Id="rId7" Type="http://schemas.openxmlformats.org/officeDocument/2006/relationships/slide" Target="slides/slide1.xml"/><Relationship Id="rId71" Type="http://schemas.openxmlformats.org/officeDocument/2006/relationships/font" Target="fonts/font12.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7.fntdata"/><Relationship Id="rId61" Type="http://schemas.openxmlformats.org/officeDocument/2006/relationships/font" Target="fonts/font2.fntdata"/><Relationship Id="rId82" Type="http://schemas.openxmlformats.org/officeDocument/2006/relationships/font" Target="fonts/font23.fntdata"/><Relationship Id="rId152" Type="http://schemas.microsoft.com/office/2018/10/relationships/authors" Target="authors.xml"/><Relationship Id="rId19"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ckley, Brian" userId="80b35a4b-1e3c-43bc-87c5-a81907ca593e" providerId="ADAL" clId="{F529FAFC-B7F2-4683-8066-F68FD3174D19}"/>
    <pc:docChg chg="custSel modSld">
      <pc:chgData name="Bickley, Brian" userId="80b35a4b-1e3c-43bc-87c5-a81907ca593e" providerId="ADAL" clId="{F529FAFC-B7F2-4683-8066-F68FD3174D19}" dt="2026-01-05T15:57:04.856" v="44" actId="6549"/>
      <pc:docMkLst>
        <pc:docMk/>
      </pc:docMkLst>
      <pc:sldChg chg="modSp modNotesTx">
        <pc:chgData name="Bickley, Brian" userId="80b35a4b-1e3c-43bc-87c5-a81907ca593e" providerId="ADAL" clId="{F529FAFC-B7F2-4683-8066-F68FD3174D19}" dt="2026-01-05T15:56:43.895" v="40" actId="20577"/>
        <pc:sldMkLst>
          <pc:docMk/>
          <pc:sldMk cId="3435971921" sldId="1178"/>
        </pc:sldMkLst>
      </pc:sldChg>
      <pc:sldChg chg="modNotes modNotesTx">
        <pc:chgData name="Bickley, Brian" userId="80b35a4b-1e3c-43bc-87c5-a81907ca593e" providerId="ADAL" clId="{F529FAFC-B7F2-4683-8066-F68FD3174D19}" dt="2026-01-05T15:57:04.856" v="44" actId="6549"/>
        <pc:sldMkLst>
          <pc:docMk/>
          <pc:sldMk cId="129031657" sldId="1194"/>
        </pc:sldMkLst>
      </pc:sldChg>
    </pc:docChg>
  </pc:docChgLst>
  <pc:docChgLst>
    <pc:chgData name="Bickley, Brian" userId="S::10131609@id.ohio.gov::80b35a4b-1e3c-43bc-87c5-a81907ca593e" providerId="AD" clId="Web-{C8ECD62B-6D9A-9DEE-B42B-AB103A70E3AB}"/>
    <pc:docChg chg="modSld">
      <pc:chgData name="Bickley, Brian" userId="S::10131609@id.ohio.gov::80b35a4b-1e3c-43bc-87c5-a81907ca593e" providerId="AD" clId="Web-{C8ECD62B-6D9A-9DEE-B42B-AB103A70E3AB}" dt="2026-01-16T19:03:57.710" v="17"/>
      <pc:docMkLst>
        <pc:docMk/>
      </pc:docMkLst>
      <pc:sldChg chg="modSp modCm">
        <pc:chgData name="Bickley, Brian" userId="S::10131609@id.ohio.gov::80b35a4b-1e3c-43bc-87c5-a81907ca593e" providerId="AD" clId="Web-{C8ECD62B-6D9A-9DEE-B42B-AB103A70E3AB}" dt="2026-01-16T19:03:57.710" v="17"/>
        <pc:sldMkLst>
          <pc:docMk/>
          <pc:sldMk cId="1255335247" sldId="2147374404"/>
        </pc:sldMkLst>
        <pc:graphicFrameChg chg="mod modGraphic">
          <ac:chgData name="Bickley, Brian" userId="S::10131609@id.ohio.gov::80b35a4b-1e3c-43bc-87c5-a81907ca593e" providerId="AD" clId="Web-{C8ECD62B-6D9A-9DEE-B42B-AB103A70E3AB}" dt="2026-01-16T19:03:57.710" v="17"/>
          <ac:graphicFrameMkLst>
            <pc:docMk/>
            <pc:sldMk cId="1255335247" sldId="2147374404"/>
            <ac:graphicFrameMk id="5" creationId="{4280B2A3-FE89-179A-5894-7940DFD98619}"/>
          </ac:graphicFrameMkLst>
        </pc:graphicFrameChg>
        <pc:extLst>
          <p:ext xmlns:p="http://schemas.openxmlformats.org/presentationml/2006/main" uri="{D6D511B9-2390-475A-947B-AFAB55BFBCF1}">
            <pc226:cmChg xmlns:pc226="http://schemas.microsoft.com/office/powerpoint/2022/06/main/command" chg="mod">
              <pc226:chgData name="Bickley, Brian" userId="S::10131609@id.ohio.gov::80b35a4b-1e3c-43bc-87c5-a81907ca593e" providerId="AD" clId="Web-{C8ECD62B-6D9A-9DEE-B42B-AB103A70E3AB}" dt="2026-01-16T19:03:57.694" v="16"/>
              <pc2:cmMkLst xmlns:pc2="http://schemas.microsoft.com/office/powerpoint/2019/9/main/command">
                <pc:docMk/>
                <pc:sldMk cId="1255335247" sldId="2147374404"/>
                <pc2:cmMk id="{D17D222A-B5CA-4973-BD4F-F3ACB7A477AE}"/>
              </pc2:cmMkLst>
            </pc226:cmChg>
          </p:ext>
        </pc:extLst>
      </pc:sldChg>
    </pc:docChg>
  </pc:docChgLst>
  <pc:docChgLst>
    <pc:chgData name="Mallory, Andrea" userId="847d9ca6-0bb7-47ae-ad92-faa233e913d2" providerId="ADAL" clId="{8A2DAD7D-937D-408F-BF65-6B719F6C4B8E}"/>
    <pc:docChg chg="undo custSel addSld delSld modSld modSection">
      <pc:chgData name="Mallory, Andrea" userId="847d9ca6-0bb7-47ae-ad92-faa233e913d2" providerId="ADAL" clId="{8A2DAD7D-937D-408F-BF65-6B719F6C4B8E}" dt="2026-02-03T21:55:40.298" v="376" actId="208"/>
      <pc:docMkLst>
        <pc:docMk/>
      </pc:docMkLst>
      <pc:sldChg chg="modSp mod">
        <pc:chgData name="Mallory, Andrea" userId="847d9ca6-0bb7-47ae-ad92-faa233e913d2" providerId="ADAL" clId="{8A2DAD7D-937D-408F-BF65-6B719F6C4B8E}" dt="2026-01-16T16:39:13.907" v="49" actId="207"/>
        <pc:sldMkLst>
          <pc:docMk/>
          <pc:sldMk cId="3174690074" sldId="287"/>
        </pc:sldMkLst>
        <pc:spChg chg="mod">
          <ac:chgData name="Mallory, Andrea" userId="847d9ca6-0bb7-47ae-ad92-faa233e913d2" providerId="ADAL" clId="{8A2DAD7D-937D-408F-BF65-6B719F6C4B8E}" dt="2026-01-16T16:39:13.907" v="49" actId="207"/>
          <ac:spMkLst>
            <pc:docMk/>
            <pc:sldMk cId="3174690074" sldId="287"/>
            <ac:spMk id="3" creationId="{55D1FAD2-D22C-4080-BB48-9094716E35A1}"/>
          </ac:spMkLst>
        </pc:spChg>
      </pc:sldChg>
      <pc:sldChg chg="modSp mod">
        <pc:chgData name="Mallory, Andrea" userId="847d9ca6-0bb7-47ae-ad92-faa233e913d2" providerId="ADAL" clId="{8A2DAD7D-937D-408F-BF65-6B719F6C4B8E}" dt="2026-01-16T16:54:30.369" v="215" actId="120"/>
        <pc:sldMkLst>
          <pc:docMk/>
          <pc:sldMk cId="3780373638" sldId="289"/>
        </pc:sldMkLst>
        <pc:spChg chg="mod">
          <ac:chgData name="Mallory, Andrea" userId="847d9ca6-0bb7-47ae-ad92-faa233e913d2" providerId="ADAL" clId="{8A2DAD7D-937D-408F-BF65-6B719F6C4B8E}" dt="2026-01-16T16:54:30.369" v="215" actId="120"/>
          <ac:spMkLst>
            <pc:docMk/>
            <pc:sldMk cId="3780373638" sldId="289"/>
            <ac:spMk id="2" creationId="{31F8EC53-2A9C-493C-A690-296C8A7F0AC7}"/>
          </ac:spMkLst>
        </pc:spChg>
      </pc:sldChg>
      <pc:sldChg chg="modSp mod">
        <pc:chgData name="Mallory, Andrea" userId="847d9ca6-0bb7-47ae-ad92-faa233e913d2" providerId="ADAL" clId="{8A2DAD7D-937D-408F-BF65-6B719F6C4B8E}" dt="2026-01-16T16:57:49.673" v="260" actId="1076"/>
        <pc:sldMkLst>
          <pc:docMk/>
          <pc:sldMk cId="3025776896" sldId="292"/>
        </pc:sldMkLst>
        <pc:picChg chg="mod">
          <ac:chgData name="Mallory, Andrea" userId="847d9ca6-0bb7-47ae-ad92-faa233e913d2" providerId="ADAL" clId="{8A2DAD7D-937D-408F-BF65-6B719F6C4B8E}" dt="2026-01-16T16:57:49.673" v="260" actId="1076"/>
          <ac:picMkLst>
            <pc:docMk/>
            <pc:sldMk cId="3025776896" sldId="292"/>
            <ac:picMk id="3" creationId="{BB3160CA-F664-8EE7-FE60-45ACEA479FBA}"/>
          </ac:picMkLst>
        </pc:picChg>
      </pc:sldChg>
      <pc:sldChg chg="modSp mod">
        <pc:chgData name="Mallory, Andrea" userId="847d9ca6-0bb7-47ae-ad92-faa233e913d2" providerId="ADAL" clId="{8A2DAD7D-937D-408F-BF65-6B719F6C4B8E}" dt="2026-02-03T21:55:40.298" v="376" actId="208"/>
        <pc:sldMkLst>
          <pc:docMk/>
          <pc:sldMk cId="406197824" sldId="294"/>
        </pc:sldMkLst>
        <pc:spChg chg="mod">
          <ac:chgData name="Mallory, Andrea" userId="847d9ca6-0bb7-47ae-ad92-faa233e913d2" providerId="ADAL" clId="{8A2DAD7D-937D-408F-BF65-6B719F6C4B8E}" dt="2026-01-16T16:55:52.996" v="239" actId="207"/>
          <ac:spMkLst>
            <pc:docMk/>
            <pc:sldMk cId="406197824" sldId="294"/>
            <ac:spMk id="2" creationId="{A5E2BB57-D3A3-48F2-99E8-99FD9F222083}"/>
          </ac:spMkLst>
        </pc:spChg>
        <pc:spChg chg="mod">
          <ac:chgData name="Mallory, Andrea" userId="847d9ca6-0bb7-47ae-ad92-faa233e913d2" providerId="ADAL" clId="{8A2DAD7D-937D-408F-BF65-6B719F6C4B8E}" dt="2026-01-16T16:55:32.087" v="237" actId="1076"/>
          <ac:spMkLst>
            <pc:docMk/>
            <pc:sldMk cId="406197824" sldId="294"/>
            <ac:spMk id="7" creationId="{9A210999-2887-199D-E3F4-ED2CD3F75EF5}"/>
          </ac:spMkLst>
        </pc:spChg>
        <pc:picChg chg="mod">
          <ac:chgData name="Mallory, Andrea" userId="847d9ca6-0bb7-47ae-ad92-faa233e913d2" providerId="ADAL" clId="{8A2DAD7D-937D-408F-BF65-6B719F6C4B8E}" dt="2026-02-03T21:55:40.298" v="376" actId="208"/>
          <ac:picMkLst>
            <pc:docMk/>
            <pc:sldMk cId="406197824" sldId="294"/>
            <ac:picMk id="6" creationId="{B0FFEA81-A6D3-062C-E885-5DC8092C0206}"/>
          </ac:picMkLst>
        </pc:picChg>
      </pc:sldChg>
      <pc:sldChg chg="modSp mod">
        <pc:chgData name="Mallory, Andrea" userId="847d9ca6-0bb7-47ae-ad92-faa233e913d2" providerId="ADAL" clId="{8A2DAD7D-937D-408F-BF65-6B719F6C4B8E}" dt="2026-01-16T16:58:06.085" v="262" actId="14100"/>
        <pc:sldMkLst>
          <pc:docMk/>
          <pc:sldMk cId="1090090794" sldId="295"/>
        </pc:sldMkLst>
        <pc:picChg chg="mod">
          <ac:chgData name="Mallory, Andrea" userId="847d9ca6-0bb7-47ae-ad92-faa233e913d2" providerId="ADAL" clId="{8A2DAD7D-937D-408F-BF65-6B719F6C4B8E}" dt="2026-01-16T16:58:06.085" v="262" actId="14100"/>
          <ac:picMkLst>
            <pc:docMk/>
            <pc:sldMk cId="1090090794" sldId="295"/>
            <ac:picMk id="3" creationId="{07C4B678-5E50-6F3E-22A9-98FF6F73627A}"/>
          </ac:picMkLst>
        </pc:picChg>
      </pc:sldChg>
      <pc:sldChg chg="modSp mod">
        <pc:chgData name="Mallory, Andrea" userId="847d9ca6-0bb7-47ae-ad92-faa233e913d2" providerId="ADAL" clId="{8A2DAD7D-937D-408F-BF65-6B719F6C4B8E}" dt="2026-01-16T16:58:00.160" v="261" actId="1076"/>
        <pc:sldMkLst>
          <pc:docMk/>
          <pc:sldMk cId="3786854015" sldId="296"/>
        </pc:sldMkLst>
        <pc:picChg chg="mod">
          <ac:chgData name="Mallory, Andrea" userId="847d9ca6-0bb7-47ae-ad92-faa233e913d2" providerId="ADAL" clId="{8A2DAD7D-937D-408F-BF65-6B719F6C4B8E}" dt="2026-01-16T16:58:00.160" v="261" actId="1076"/>
          <ac:picMkLst>
            <pc:docMk/>
            <pc:sldMk cId="3786854015" sldId="296"/>
            <ac:picMk id="3" creationId="{853F609E-3F69-66F5-61E1-81F1BAB3EA64}"/>
          </ac:picMkLst>
        </pc:picChg>
      </pc:sldChg>
      <pc:sldChg chg="modSp mod">
        <pc:chgData name="Mallory, Andrea" userId="847d9ca6-0bb7-47ae-ad92-faa233e913d2" providerId="ADAL" clId="{8A2DAD7D-937D-408F-BF65-6B719F6C4B8E}" dt="2026-01-16T17:00:33.745" v="303" actId="20577"/>
        <pc:sldMkLst>
          <pc:docMk/>
          <pc:sldMk cId="339528563" sldId="300"/>
        </pc:sldMkLst>
        <pc:spChg chg="mod">
          <ac:chgData name="Mallory, Andrea" userId="847d9ca6-0bb7-47ae-ad92-faa233e913d2" providerId="ADAL" clId="{8A2DAD7D-937D-408F-BF65-6B719F6C4B8E}" dt="2026-01-16T17:00:33.745" v="303" actId="20577"/>
          <ac:spMkLst>
            <pc:docMk/>
            <pc:sldMk cId="339528563" sldId="300"/>
            <ac:spMk id="2" creationId="{0334BA7A-14C6-493D-9EF4-BA55BC113EAE}"/>
          </ac:spMkLst>
        </pc:spChg>
        <pc:spChg chg="mod">
          <ac:chgData name="Mallory, Andrea" userId="847d9ca6-0bb7-47ae-ad92-faa233e913d2" providerId="ADAL" clId="{8A2DAD7D-937D-408F-BF65-6B719F6C4B8E}" dt="2026-01-16T17:00:13.932" v="298" actId="207"/>
          <ac:spMkLst>
            <pc:docMk/>
            <pc:sldMk cId="339528563" sldId="300"/>
            <ac:spMk id="4" creationId="{62436CB4-6A18-42C2-B1AF-30B75F242801}"/>
          </ac:spMkLst>
        </pc:spChg>
        <pc:spChg chg="mod">
          <ac:chgData name="Mallory, Andrea" userId="847d9ca6-0bb7-47ae-ad92-faa233e913d2" providerId="ADAL" clId="{8A2DAD7D-937D-408F-BF65-6B719F6C4B8E}" dt="2026-01-16T17:00:15.660" v="299" actId="207"/>
          <ac:spMkLst>
            <pc:docMk/>
            <pc:sldMk cId="339528563" sldId="300"/>
            <ac:spMk id="5" creationId="{6E84DF71-60E7-4B9B-AF0B-2AAD35ED20E0}"/>
          </ac:spMkLst>
        </pc:spChg>
        <pc:spChg chg="mod">
          <ac:chgData name="Mallory, Andrea" userId="847d9ca6-0bb7-47ae-ad92-faa233e913d2" providerId="ADAL" clId="{8A2DAD7D-937D-408F-BF65-6B719F6C4B8E}" dt="2026-01-16T17:00:18.146" v="300" actId="207"/>
          <ac:spMkLst>
            <pc:docMk/>
            <pc:sldMk cId="339528563" sldId="300"/>
            <ac:spMk id="6" creationId="{B12E956A-8147-4B19-9AC5-5DF8FAF99C13}"/>
          </ac:spMkLst>
        </pc:spChg>
      </pc:sldChg>
      <pc:sldChg chg="modSp mod">
        <pc:chgData name="Mallory, Andrea" userId="847d9ca6-0bb7-47ae-ad92-faa233e913d2" providerId="ADAL" clId="{8A2DAD7D-937D-408F-BF65-6B719F6C4B8E}" dt="2026-01-16T17:01:29.338" v="320" actId="208"/>
        <pc:sldMkLst>
          <pc:docMk/>
          <pc:sldMk cId="4085178720" sldId="301"/>
        </pc:sldMkLst>
        <pc:spChg chg="mod">
          <ac:chgData name="Mallory, Andrea" userId="847d9ca6-0bb7-47ae-ad92-faa233e913d2" providerId="ADAL" clId="{8A2DAD7D-937D-408F-BF65-6B719F6C4B8E}" dt="2026-01-16T17:01:16.082" v="316" actId="120"/>
          <ac:spMkLst>
            <pc:docMk/>
            <pc:sldMk cId="4085178720" sldId="301"/>
            <ac:spMk id="2" creationId="{0334BA7A-14C6-493D-9EF4-BA55BC113EAE}"/>
          </ac:spMkLst>
        </pc:spChg>
        <pc:spChg chg="mod">
          <ac:chgData name="Mallory, Andrea" userId="847d9ca6-0bb7-47ae-ad92-faa233e913d2" providerId="ADAL" clId="{8A2DAD7D-937D-408F-BF65-6B719F6C4B8E}" dt="2026-01-16T17:01:23.485" v="317" actId="208"/>
          <ac:spMkLst>
            <pc:docMk/>
            <pc:sldMk cId="4085178720" sldId="301"/>
            <ac:spMk id="4" creationId="{A8CA4B76-670F-48B3-B728-2779C178E6E4}"/>
          </ac:spMkLst>
        </pc:spChg>
        <pc:spChg chg="mod">
          <ac:chgData name="Mallory, Andrea" userId="847d9ca6-0bb7-47ae-ad92-faa233e913d2" providerId="ADAL" clId="{8A2DAD7D-937D-408F-BF65-6B719F6C4B8E}" dt="2026-01-16T17:01:29.338" v="320" actId="208"/>
          <ac:spMkLst>
            <pc:docMk/>
            <pc:sldMk cId="4085178720" sldId="301"/>
            <ac:spMk id="6" creationId="{CC899D2F-2436-4BC0-94C2-73F8AEFD4531}"/>
          </ac:spMkLst>
        </pc:spChg>
        <pc:spChg chg="mod">
          <ac:chgData name="Mallory, Andrea" userId="847d9ca6-0bb7-47ae-ad92-faa233e913d2" providerId="ADAL" clId="{8A2DAD7D-937D-408F-BF65-6B719F6C4B8E}" dt="2026-01-16T17:01:26.177" v="318" actId="208"/>
          <ac:spMkLst>
            <pc:docMk/>
            <pc:sldMk cId="4085178720" sldId="301"/>
            <ac:spMk id="7" creationId="{2447E436-2EBC-459C-9DF7-3C29832AB27E}"/>
          </ac:spMkLst>
        </pc:spChg>
      </pc:sldChg>
      <pc:sldChg chg="modSp mod">
        <pc:chgData name="Mallory, Andrea" userId="847d9ca6-0bb7-47ae-ad92-faa233e913d2" providerId="ADAL" clId="{8A2DAD7D-937D-408F-BF65-6B719F6C4B8E}" dt="2026-01-16T16:41:31.794" v="81" actId="208"/>
        <pc:sldMkLst>
          <pc:docMk/>
          <pc:sldMk cId="199067243" sldId="303"/>
        </pc:sldMkLst>
        <pc:spChg chg="mod">
          <ac:chgData name="Mallory, Andrea" userId="847d9ca6-0bb7-47ae-ad92-faa233e913d2" providerId="ADAL" clId="{8A2DAD7D-937D-408F-BF65-6B719F6C4B8E}" dt="2026-01-16T16:40:46.890" v="74" actId="20577"/>
          <ac:spMkLst>
            <pc:docMk/>
            <pc:sldMk cId="199067243" sldId="303"/>
            <ac:spMk id="2" creationId="{0828C118-88BF-4A3F-A9A6-40F5B36EACA1}"/>
          </ac:spMkLst>
        </pc:spChg>
        <pc:spChg chg="mod">
          <ac:chgData name="Mallory, Andrea" userId="847d9ca6-0bb7-47ae-ad92-faa233e913d2" providerId="ADAL" clId="{8A2DAD7D-937D-408F-BF65-6B719F6C4B8E}" dt="2026-01-16T16:41:16.537" v="78" actId="948"/>
          <ac:spMkLst>
            <pc:docMk/>
            <pc:sldMk cId="199067243" sldId="303"/>
            <ac:spMk id="3" creationId="{29ED71E3-D908-4686-ACC3-9BA4A2DF79EE}"/>
          </ac:spMkLst>
        </pc:spChg>
        <pc:spChg chg="mod">
          <ac:chgData name="Mallory, Andrea" userId="847d9ca6-0bb7-47ae-ad92-faa233e913d2" providerId="ADAL" clId="{8A2DAD7D-937D-408F-BF65-6B719F6C4B8E}" dt="2026-01-16T16:41:31.794" v="81" actId="208"/>
          <ac:spMkLst>
            <pc:docMk/>
            <pc:sldMk cId="199067243" sldId="303"/>
            <ac:spMk id="4" creationId="{56D372B8-FB43-180C-D573-8823DF7AB175}"/>
          </ac:spMkLst>
        </pc:spChg>
      </pc:sldChg>
      <pc:sldChg chg="modSp mod">
        <pc:chgData name="Mallory, Andrea" userId="847d9ca6-0bb7-47ae-ad92-faa233e913d2" providerId="ADAL" clId="{8A2DAD7D-937D-408F-BF65-6B719F6C4B8E}" dt="2026-01-16T17:00:04.895" v="297" actId="207"/>
        <pc:sldMkLst>
          <pc:docMk/>
          <pc:sldMk cId="1514850154" sldId="304"/>
        </pc:sldMkLst>
        <pc:spChg chg="mod">
          <ac:chgData name="Mallory, Andrea" userId="847d9ca6-0bb7-47ae-ad92-faa233e913d2" providerId="ADAL" clId="{8A2DAD7D-937D-408F-BF65-6B719F6C4B8E}" dt="2026-01-16T17:00:04.895" v="297" actId="207"/>
          <ac:spMkLst>
            <pc:docMk/>
            <pc:sldMk cId="1514850154" sldId="304"/>
            <ac:spMk id="2" creationId="{36111394-1C50-495D-B9DF-6AF4A381022D}"/>
          </ac:spMkLst>
        </pc:spChg>
        <pc:spChg chg="mod">
          <ac:chgData name="Mallory, Andrea" userId="847d9ca6-0bb7-47ae-ad92-faa233e913d2" providerId="ADAL" clId="{8A2DAD7D-937D-408F-BF65-6B719F6C4B8E}" dt="2026-01-16T16:59:35.257" v="282" actId="207"/>
          <ac:spMkLst>
            <pc:docMk/>
            <pc:sldMk cId="1514850154" sldId="304"/>
            <ac:spMk id="4" creationId="{849695D3-F06B-457F-8E68-8EDE305D8183}"/>
          </ac:spMkLst>
        </pc:spChg>
        <pc:spChg chg="mod">
          <ac:chgData name="Mallory, Andrea" userId="847d9ca6-0bb7-47ae-ad92-faa233e913d2" providerId="ADAL" clId="{8A2DAD7D-937D-408F-BF65-6B719F6C4B8E}" dt="2026-01-16T16:59:39.710" v="284" actId="207"/>
          <ac:spMkLst>
            <pc:docMk/>
            <pc:sldMk cId="1514850154" sldId="304"/>
            <ac:spMk id="5" creationId="{5BBB736E-2402-4636-914D-8EBAFCD39BD0}"/>
          </ac:spMkLst>
        </pc:spChg>
        <pc:spChg chg="mod">
          <ac:chgData name="Mallory, Andrea" userId="847d9ca6-0bb7-47ae-ad92-faa233e913d2" providerId="ADAL" clId="{8A2DAD7D-937D-408F-BF65-6B719F6C4B8E}" dt="2026-01-16T16:59:44.142" v="286" actId="207"/>
          <ac:spMkLst>
            <pc:docMk/>
            <pc:sldMk cId="1514850154" sldId="304"/>
            <ac:spMk id="6" creationId="{88ED0827-CB2E-4044-BB0F-49F27F70CEF6}"/>
          </ac:spMkLst>
        </pc:spChg>
      </pc:sldChg>
      <pc:sldChg chg="modSp mod">
        <pc:chgData name="Mallory, Andrea" userId="847d9ca6-0bb7-47ae-ad92-faa233e913d2" providerId="ADAL" clId="{8A2DAD7D-937D-408F-BF65-6B719F6C4B8E}" dt="2026-01-16T16:49:28.935" v="147" actId="208"/>
        <pc:sldMkLst>
          <pc:docMk/>
          <pc:sldMk cId="328921575" sldId="305"/>
        </pc:sldMkLst>
        <pc:spChg chg="mod">
          <ac:chgData name="Mallory, Andrea" userId="847d9ca6-0bb7-47ae-ad92-faa233e913d2" providerId="ADAL" clId="{8A2DAD7D-937D-408F-BF65-6B719F6C4B8E}" dt="2026-01-16T16:49:06.910" v="139" actId="20577"/>
          <ac:spMkLst>
            <pc:docMk/>
            <pc:sldMk cId="328921575" sldId="305"/>
            <ac:spMk id="2" creationId="{0828C118-88BF-4A3F-A9A6-40F5B36EACA1}"/>
          </ac:spMkLst>
        </pc:spChg>
        <pc:spChg chg="mod">
          <ac:chgData name="Mallory, Andrea" userId="847d9ca6-0bb7-47ae-ad92-faa233e913d2" providerId="ADAL" clId="{8A2DAD7D-937D-408F-BF65-6B719F6C4B8E}" dt="2026-01-16T16:49:22.468" v="144" actId="948"/>
          <ac:spMkLst>
            <pc:docMk/>
            <pc:sldMk cId="328921575" sldId="305"/>
            <ac:spMk id="3" creationId="{29ED71E3-D908-4686-ACC3-9BA4A2DF79EE}"/>
          </ac:spMkLst>
        </pc:spChg>
        <pc:spChg chg="mod">
          <ac:chgData name="Mallory, Andrea" userId="847d9ca6-0bb7-47ae-ad92-faa233e913d2" providerId="ADAL" clId="{8A2DAD7D-937D-408F-BF65-6B719F6C4B8E}" dt="2026-01-16T16:49:28.935" v="147" actId="208"/>
          <ac:spMkLst>
            <pc:docMk/>
            <pc:sldMk cId="328921575" sldId="305"/>
            <ac:spMk id="4" creationId="{CB1B0ED0-A0BE-C64A-6244-E7C59CD7325E}"/>
          </ac:spMkLst>
        </pc:spChg>
      </pc:sldChg>
      <pc:sldChg chg="modSp mod">
        <pc:chgData name="Mallory, Andrea" userId="847d9ca6-0bb7-47ae-ad92-faa233e913d2" providerId="ADAL" clId="{8A2DAD7D-937D-408F-BF65-6B719F6C4B8E}" dt="2026-01-16T16:48:52.492" v="136" actId="208"/>
        <pc:sldMkLst>
          <pc:docMk/>
          <pc:sldMk cId="3246996212" sldId="307"/>
        </pc:sldMkLst>
        <pc:spChg chg="mod">
          <ac:chgData name="Mallory, Andrea" userId="847d9ca6-0bb7-47ae-ad92-faa233e913d2" providerId="ADAL" clId="{8A2DAD7D-937D-408F-BF65-6B719F6C4B8E}" dt="2026-01-16T16:48:35.728" v="131" actId="403"/>
          <ac:spMkLst>
            <pc:docMk/>
            <pc:sldMk cId="3246996212" sldId="307"/>
            <ac:spMk id="2" creationId="{0828C118-88BF-4A3F-A9A6-40F5B36EACA1}"/>
          </ac:spMkLst>
        </pc:spChg>
        <pc:spChg chg="mod">
          <ac:chgData name="Mallory, Andrea" userId="847d9ca6-0bb7-47ae-ad92-faa233e913d2" providerId="ADAL" clId="{8A2DAD7D-937D-408F-BF65-6B719F6C4B8E}" dt="2026-01-16T16:48:40.203" v="133" actId="20577"/>
          <ac:spMkLst>
            <pc:docMk/>
            <pc:sldMk cId="3246996212" sldId="307"/>
            <ac:spMk id="3" creationId="{29ED71E3-D908-4686-ACC3-9BA4A2DF79EE}"/>
          </ac:spMkLst>
        </pc:spChg>
        <pc:spChg chg="mod">
          <ac:chgData name="Mallory, Andrea" userId="847d9ca6-0bb7-47ae-ad92-faa233e913d2" providerId="ADAL" clId="{8A2DAD7D-937D-408F-BF65-6B719F6C4B8E}" dt="2026-01-16T16:48:52.492" v="136" actId="208"/>
          <ac:spMkLst>
            <pc:docMk/>
            <pc:sldMk cId="3246996212" sldId="307"/>
            <ac:spMk id="4" creationId="{12241F5B-BF01-2795-84B4-0FE842D3AC7C}"/>
          </ac:spMkLst>
        </pc:spChg>
      </pc:sldChg>
      <pc:sldChg chg="modSp mod">
        <pc:chgData name="Mallory, Andrea" userId="847d9ca6-0bb7-47ae-ad92-faa233e913d2" providerId="ADAL" clId="{8A2DAD7D-937D-408F-BF65-6B719F6C4B8E}" dt="2026-01-16T16:47:32.360" v="123" actId="1076"/>
        <pc:sldMkLst>
          <pc:docMk/>
          <pc:sldMk cId="267200686" sldId="308"/>
        </pc:sldMkLst>
        <pc:spChg chg="mod">
          <ac:chgData name="Mallory, Andrea" userId="847d9ca6-0bb7-47ae-ad92-faa233e913d2" providerId="ADAL" clId="{8A2DAD7D-937D-408F-BF65-6B719F6C4B8E}" dt="2026-01-16T16:43:12.676" v="103" actId="20577"/>
          <ac:spMkLst>
            <pc:docMk/>
            <pc:sldMk cId="267200686" sldId="308"/>
            <ac:spMk id="2" creationId="{0828C118-88BF-4A3F-A9A6-40F5B36EACA1}"/>
          </ac:spMkLst>
        </pc:spChg>
        <pc:spChg chg="mod">
          <ac:chgData name="Mallory, Andrea" userId="847d9ca6-0bb7-47ae-ad92-faa233e913d2" providerId="ADAL" clId="{8A2DAD7D-937D-408F-BF65-6B719F6C4B8E}" dt="2026-01-16T16:42:06.701" v="88" actId="20577"/>
          <ac:spMkLst>
            <pc:docMk/>
            <pc:sldMk cId="267200686" sldId="308"/>
            <ac:spMk id="3" creationId="{29ED71E3-D908-4686-ACC3-9BA4A2DF79EE}"/>
          </ac:spMkLst>
        </pc:spChg>
        <pc:spChg chg="mod">
          <ac:chgData name="Mallory, Andrea" userId="847d9ca6-0bb7-47ae-ad92-faa233e913d2" providerId="ADAL" clId="{8A2DAD7D-937D-408F-BF65-6B719F6C4B8E}" dt="2026-01-16T16:47:32.360" v="123" actId="1076"/>
          <ac:spMkLst>
            <pc:docMk/>
            <pc:sldMk cId="267200686" sldId="308"/>
            <ac:spMk id="4" creationId="{79E06A0D-769B-C9BB-CBE3-E7E46C7A18DA}"/>
          </ac:spMkLst>
        </pc:spChg>
      </pc:sldChg>
      <pc:sldChg chg="modSp mod modClrScheme chgLayout">
        <pc:chgData name="Mallory, Andrea" userId="847d9ca6-0bb7-47ae-ad92-faa233e913d2" providerId="ADAL" clId="{8A2DAD7D-937D-408F-BF65-6B719F6C4B8E}" dt="2026-01-16T16:48:13.519" v="127" actId="1076"/>
        <pc:sldMkLst>
          <pc:docMk/>
          <pc:sldMk cId="3887673747" sldId="309"/>
        </pc:sldMkLst>
        <pc:spChg chg="mod ord">
          <ac:chgData name="Mallory, Andrea" userId="847d9ca6-0bb7-47ae-ad92-faa233e913d2" providerId="ADAL" clId="{8A2DAD7D-937D-408F-BF65-6B719F6C4B8E}" dt="2026-01-16T16:47:16.714" v="121" actId="1076"/>
          <ac:spMkLst>
            <pc:docMk/>
            <pc:sldMk cId="3887673747" sldId="309"/>
            <ac:spMk id="2" creationId="{0828C118-88BF-4A3F-A9A6-40F5B36EACA1}"/>
          </ac:spMkLst>
        </pc:spChg>
        <pc:spChg chg="mod ord">
          <ac:chgData name="Mallory, Andrea" userId="847d9ca6-0bb7-47ae-ad92-faa233e913d2" providerId="ADAL" clId="{8A2DAD7D-937D-408F-BF65-6B719F6C4B8E}" dt="2026-01-16T16:48:08.970" v="126" actId="108"/>
          <ac:spMkLst>
            <pc:docMk/>
            <pc:sldMk cId="3887673747" sldId="309"/>
            <ac:spMk id="3" creationId="{29ED71E3-D908-4686-ACC3-9BA4A2DF79EE}"/>
          </ac:spMkLst>
        </pc:spChg>
        <pc:spChg chg="mod">
          <ac:chgData name="Mallory, Andrea" userId="847d9ca6-0bb7-47ae-ad92-faa233e913d2" providerId="ADAL" clId="{8A2DAD7D-937D-408F-BF65-6B719F6C4B8E}" dt="2026-01-16T16:48:13.519" v="127" actId="1076"/>
          <ac:spMkLst>
            <pc:docMk/>
            <pc:sldMk cId="3887673747" sldId="309"/>
            <ac:spMk id="4" creationId="{AF5E8390-7038-684F-0E90-53732ED54E23}"/>
          </ac:spMkLst>
        </pc:spChg>
      </pc:sldChg>
      <pc:sldChg chg="modSp mod">
        <pc:chgData name="Mallory, Andrea" userId="847d9ca6-0bb7-47ae-ad92-faa233e913d2" providerId="ADAL" clId="{8A2DAD7D-937D-408F-BF65-6B719F6C4B8E}" dt="2026-01-16T16:46:15.597" v="115" actId="208"/>
        <pc:sldMkLst>
          <pc:docMk/>
          <pc:sldMk cId="3345890916" sldId="310"/>
        </pc:sldMkLst>
        <pc:spChg chg="mod">
          <ac:chgData name="Mallory, Andrea" userId="847d9ca6-0bb7-47ae-ad92-faa233e913d2" providerId="ADAL" clId="{8A2DAD7D-937D-408F-BF65-6B719F6C4B8E}" dt="2026-01-16T16:43:42.180" v="109" actId="403"/>
          <ac:spMkLst>
            <pc:docMk/>
            <pc:sldMk cId="3345890916" sldId="310"/>
            <ac:spMk id="2" creationId="{0828C118-88BF-4A3F-A9A6-40F5B36EACA1}"/>
          </ac:spMkLst>
        </pc:spChg>
        <pc:spChg chg="mod">
          <ac:chgData name="Mallory, Andrea" userId="847d9ca6-0bb7-47ae-ad92-faa233e913d2" providerId="ADAL" clId="{8A2DAD7D-937D-408F-BF65-6B719F6C4B8E}" dt="2026-01-16T16:46:09.465" v="112" actId="948"/>
          <ac:spMkLst>
            <pc:docMk/>
            <pc:sldMk cId="3345890916" sldId="310"/>
            <ac:spMk id="3" creationId="{29ED71E3-D908-4686-ACC3-9BA4A2DF79EE}"/>
          </ac:spMkLst>
        </pc:spChg>
        <pc:spChg chg="mod">
          <ac:chgData name="Mallory, Andrea" userId="847d9ca6-0bb7-47ae-ad92-faa233e913d2" providerId="ADAL" clId="{8A2DAD7D-937D-408F-BF65-6B719F6C4B8E}" dt="2026-01-16T16:46:15.597" v="115" actId="208"/>
          <ac:spMkLst>
            <pc:docMk/>
            <pc:sldMk cId="3345890916" sldId="310"/>
            <ac:spMk id="4" creationId="{2580735A-6E45-65A3-C6AF-01AEBD721261}"/>
          </ac:spMkLst>
        </pc:spChg>
      </pc:sldChg>
      <pc:sldChg chg="modSp mod">
        <pc:chgData name="Mallory, Andrea" userId="847d9ca6-0bb7-47ae-ad92-faa233e913d2" providerId="ADAL" clId="{8A2DAD7D-937D-408F-BF65-6B719F6C4B8E}" dt="2026-01-16T17:05:03.014" v="362" actId="207"/>
        <pc:sldMkLst>
          <pc:docMk/>
          <pc:sldMk cId="1630458978" sldId="312"/>
        </pc:sldMkLst>
        <pc:spChg chg="mod">
          <ac:chgData name="Mallory, Andrea" userId="847d9ca6-0bb7-47ae-ad92-faa233e913d2" providerId="ADAL" clId="{8A2DAD7D-937D-408F-BF65-6B719F6C4B8E}" dt="2026-01-16T17:04:56.645" v="360" actId="20577"/>
          <ac:spMkLst>
            <pc:docMk/>
            <pc:sldMk cId="1630458978" sldId="312"/>
            <ac:spMk id="2" creationId="{0334BA7A-14C6-493D-9EF4-BA55BC113EAE}"/>
          </ac:spMkLst>
        </pc:spChg>
        <pc:spChg chg="mod">
          <ac:chgData name="Mallory, Andrea" userId="847d9ca6-0bb7-47ae-ad92-faa233e913d2" providerId="ADAL" clId="{8A2DAD7D-937D-408F-BF65-6B719F6C4B8E}" dt="2026-01-16T17:05:00.344" v="361" actId="207"/>
          <ac:spMkLst>
            <pc:docMk/>
            <pc:sldMk cId="1630458978" sldId="312"/>
            <ac:spMk id="4" creationId="{62436CB4-6A18-42C2-B1AF-30B75F242801}"/>
          </ac:spMkLst>
        </pc:spChg>
        <pc:spChg chg="mod">
          <ac:chgData name="Mallory, Andrea" userId="847d9ca6-0bb7-47ae-ad92-faa233e913d2" providerId="ADAL" clId="{8A2DAD7D-937D-408F-BF65-6B719F6C4B8E}" dt="2026-01-16T17:05:03.014" v="362" actId="207"/>
          <ac:spMkLst>
            <pc:docMk/>
            <pc:sldMk cId="1630458978" sldId="312"/>
            <ac:spMk id="5" creationId="{6E84DF71-60E7-4B9B-AF0B-2AAD35ED20E0}"/>
          </ac:spMkLst>
        </pc:spChg>
      </pc:sldChg>
      <pc:sldChg chg="modSp mod">
        <pc:chgData name="Mallory, Andrea" userId="847d9ca6-0bb7-47ae-ad92-faa233e913d2" providerId="ADAL" clId="{8A2DAD7D-937D-408F-BF65-6B719F6C4B8E}" dt="2026-01-16T17:00:56.850" v="311" actId="208"/>
        <pc:sldMkLst>
          <pc:docMk/>
          <pc:sldMk cId="3230712994" sldId="313"/>
        </pc:sldMkLst>
        <pc:spChg chg="mod">
          <ac:chgData name="Mallory, Andrea" userId="847d9ca6-0bb7-47ae-ad92-faa233e913d2" providerId="ADAL" clId="{8A2DAD7D-937D-408F-BF65-6B719F6C4B8E}" dt="2026-01-16T17:00:49.050" v="308" actId="20577"/>
          <ac:spMkLst>
            <pc:docMk/>
            <pc:sldMk cId="3230712994" sldId="313"/>
            <ac:spMk id="2" creationId="{0334BA7A-14C6-493D-9EF4-BA55BC113EAE}"/>
          </ac:spMkLst>
        </pc:spChg>
        <pc:spChg chg="mod">
          <ac:chgData name="Mallory, Andrea" userId="847d9ca6-0bb7-47ae-ad92-faa233e913d2" providerId="ADAL" clId="{8A2DAD7D-937D-408F-BF65-6B719F6C4B8E}" dt="2026-01-16T17:00:51.989" v="309" actId="208"/>
          <ac:spMkLst>
            <pc:docMk/>
            <pc:sldMk cId="3230712994" sldId="313"/>
            <ac:spMk id="4" creationId="{0E4195B2-E82E-4E77-95E8-270FAE7770BD}"/>
          </ac:spMkLst>
        </pc:spChg>
        <pc:spChg chg="mod">
          <ac:chgData name="Mallory, Andrea" userId="847d9ca6-0bb7-47ae-ad92-faa233e913d2" providerId="ADAL" clId="{8A2DAD7D-937D-408F-BF65-6B719F6C4B8E}" dt="2026-01-16T17:00:54.440" v="310" actId="208"/>
          <ac:spMkLst>
            <pc:docMk/>
            <pc:sldMk cId="3230712994" sldId="313"/>
            <ac:spMk id="6" creationId="{F6BD3E10-62EA-4481-A9E5-594CF1876E9A}"/>
          </ac:spMkLst>
        </pc:spChg>
        <pc:spChg chg="mod">
          <ac:chgData name="Mallory, Andrea" userId="847d9ca6-0bb7-47ae-ad92-faa233e913d2" providerId="ADAL" clId="{8A2DAD7D-937D-408F-BF65-6B719F6C4B8E}" dt="2026-01-16T17:00:56.850" v="311" actId="208"/>
          <ac:spMkLst>
            <pc:docMk/>
            <pc:sldMk cId="3230712994" sldId="313"/>
            <ac:spMk id="7" creationId="{86AF44A5-CA24-48B2-B6E8-C327E322FB57}"/>
          </ac:spMkLst>
        </pc:spChg>
      </pc:sldChg>
      <pc:sldChg chg="modSp mod">
        <pc:chgData name="Mallory, Andrea" userId="847d9ca6-0bb7-47ae-ad92-faa233e913d2" providerId="ADAL" clId="{8A2DAD7D-937D-408F-BF65-6B719F6C4B8E}" dt="2026-01-16T17:02:02.112" v="329" actId="208"/>
        <pc:sldMkLst>
          <pc:docMk/>
          <pc:sldMk cId="2356461644" sldId="314"/>
        </pc:sldMkLst>
        <pc:spChg chg="mod">
          <ac:chgData name="Mallory, Andrea" userId="847d9ca6-0bb7-47ae-ad92-faa233e913d2" providerId="ADAL" clId="{8A2DAD7D-937D-408F-BF65-6B719F6C4B8E}" dt="2026-01-16T17:01:48.448" v="325" actId="207"/>
          <ac:spMkLst>
            <pc:docMk/>
            <pc:sldMk cId="2356461644" sldId="314"/>
            <ac:spMk id="2" creationId="{0334BA7A-14C6-493D-9EF4-BA55BC113EAE}"/>
          </ac:spMkLst>
        </pc:spChg>
        <pc:spChg chg="mod">
          <ac:chgData name="Mallory, Andrea" userId="847d9ca6-0bb7-47ae-ad92-faa233e913d2" providerId="ADAL" clId="{8A2DAD7D-937D-408F-BF65-6B719F6C4B8E}" dt="2026-01-16T17:01:59.801" v="328" actId="208"/>
          <ac:spMkLst>
            <pc:docMk/>
            <pc:sldMk cId="2356461644" sldId="314"/>
            <ac:spMk id="7" creationId="{3F2DDA5D-D051-4B1E-B70F-90CB1B348076}"/>
          </ac:spMkLst>
        </pc:spChg>
        <pc:spChg chg="mod">
          <ac:chgData name="Mallory, Andrea" userId="847d9ca6-0bb7-47ae-ad92-faa233e913d2" providerId="ADAL" clId="{8A2DAD7D-937D-408F-BF65-6B719F6C4B8E}" dt="2026-01-16T17:02:02.112" v="329" actId="208"/>
          <ac:spMkLst>
            <pc:docMk/>
            <pc:sldMk cId="2356461644" sldId="314"/>
            <ac:spMk id="8" creationId="{7D2B998A-D0F1-44AA-9B01-360D5EAA21BA}"/>
          </ac:spMkLst>
        </pc:spChg>
      </pc:sldChg>
      <pc:sldChg chg="addSp delSp modSp mod modClrScheme chgLayout">
        <pc:chgData name="Mallory, Andrea" userId="847d9ca6-0bb7-47ae-ad92-faa233e913d2" providerId="ADAL" clId="{8A2DAD7D-937D-408F-BF65-6B719F6C4B8E}" dt="2026-01-16T16:54:03.705" v="212" actId="1076"/>
        <pc:sldMkLst>
          <pc:docMk/>
          <pc:sldMk cId="1423028113" sldId="316"/>
        </pc:sldMkLst>
        <pc:spChg chg="add mod ord">
          <ac:chgData name="Mallory, Andrea" userId="847d9ca6-0bb7-47ae-ad92-faa233e913d2" providerId="ADAL" clId="{8A2DAD7D-937D-408F-BF65-6B719F6C4B8E}" dt="2026-01-16T16:54:03.705" v="212" actId="1076"/>
          <ac:spMkLst>
            <pc:docMk/>
            <pc:sldMk cId="1423028113" sldId="316"/>
            <ac:spMk id="2" creationId="{1F51CB64-517B-A278-09D4-47FA5D869EA2}"/>
          </ac:spMkLst>
        </pc:spChg>
      </pc:sldChg>
      <pc:sldChg chg="modSp mod">
        <pc:chgData name="Mallory, Andrea" userId="847d9ca6-0bb7-47ae-ad92-faa233e913d2" providerId="ADAL" clId="{8A2DAD7D-937D-408F-BF65-6B719F6C4B8E}" dt="2026-01-16T16:52:17.958" v="178" actId="1076"/>
        <pc:sldMkLst>
          <pc:docMk/>
          <pc:sldMk cId="1804663725" sldId="319"/>
        </pc:sldMkLst>
        <pc:spChg chg="mod">
          <ac:chgData name="Mallory, Andrea" userId="847d9ca6-0bb7-47ae-ad92-faa233e913d2" providerId="ADAL" clId="{8A2DAD7D-937D-408F-BF65-6B719F6C4B8E}" dt="2026-01-16T16:49:56.508" v="151" actId="207"/>
          <ac:spMkLst>
            <pc:docMk/>
            <pc:sldMk cId="1804663725" sldId="319"/>
            <ac:spMk id="2" creationId="{237F58B0-34A2-4E03-9DDE-467177800B8B}"/>
          </ac:spMkLst>
        </pc:spChg>
        <pc:spChg chg="mod">
          <ac:chgData name="Mallory, Andrea" userId="847d9ca6-0bb7-47ae-ad92-faa233e913d2" providerId="ADAL" clId="{8A2DAD7D-937D-408F-BF65-6B719F6C4B8E}" dt="2026-01-16T16:52:15.016" v="177" actId="948"/>
          <ac:spMkLst>
            <pc:docMk/>
            <pc:sldMk cId="1804663725" sldId="319"/>
            <ac:spMk id="3" creationId="{116BA7FD-8FF4-4CC7-ACBE-17F9D87C8104}"/>
          </ac:spMkLst>
        </pc:spChg>
        <pc:spChg chg="mod">
          <ac:chgData name="Mallory, Andrea" userId="847d9ca6-0bb7-47ae-ad92-faa233e913d2" providerId="ADAL" clId="{8A2DAD7D-937D-408F-BF65-6B719F6C4B8E}" dt="2026-01-16T16:52:17.958" v="178" actId="1076"/>
          <ac:spMkLst>
            <pc:docMk/>
            <pc:sldMk cId="1804663725" sldId="319"/>
            <ac:spMk id="4" creationId="{5BB1EB0C-CDC8-6EF3-FC0E-5F301B98236D}"/>
          </ac:spMkLst>
        </pc:spChg>
      </pc:sldChg>
      <pc:sldChg chg="modSp mod">
        <pc:chgData name="Mallory, Andrea" userId="847d9ca6-0bb7-47ae-ad92-faa233e913d2" providerId="ADAL" clId="{8A2DAD7D-937D-408F-BF65-6B719F6C4B8E}" dt="2026-01-16T16:52:55.349" v="184" actId="1076"/>
        <pc:sldMkLst>
          <pc:docMk/>
          <pc:sldMk cId="2605859386" sldId="320"/>
        </pc:sldMkLst>
        <pc:spChg chg="mod">
          <ac:chgData name="Mallory, Andrea" userId="847d9ca6-0bb7-47ae-ad92-faa233e913d2" providerId="ADAL" clId="{8A2DAD7D-937D-408F-BF65-6B719F6C4B8E}" dt="2026-01-16T16:52:35.786" v="180" actId="207"/>
          <ac:spMkLst>
            <pc:docMk/>
            <pc:sldMk cId="2605859386" sldId="320"/>
            <ac:spMk id="2" creationId="{237F58B0-34A2-4E03-9DDE-467177800B8B}"/>
          </ac:spMkLst>
        </pc:spChg>
        <pc:spChg chg="mod">
          <ac:chgData name="Mallory, Andrea" userId="847d9ca6-0bb7-47ae-ad92-faa233e913d2" providerId="ADAL" clId="{8A2DAD7D-937D-408F-BF65-6B719F6C4B8E}" dt="2026-01-16T16:52:55.349" v="184" actId="1076"/>
          <ac:spMkLst>
            <pc:docMk/>
            <pc:sldMk cId="2605859386" sldId="320"/>
            <ac:spMk id="4" creationId="{FB069FC8-26B6-F535-6C6B-7E77EF5D644E}"/>
          </ac:spMkLst>
        </pc:spChg>
        <pc:picChg chg="mod">
          <ac:chgData name="Mallory, Andrea" userId="847d9ca6-0bb7-47ae-ad92-faa233e913d2" providerId="ADAL" clId="{8A2DAD7D-937D-408F-BF65-6B719F6C4B8E}" dt="2026-01-16T16:52:51.230" v="183" actId="1076"/>
          <ac:picMkLst>
            <pc:docMk/>
            <pc:sldMk cId="2605859386" sldId="320"/>
            <ac:picMk id="5" creationId="{344049C4-B02B-491B-9006-21A57DDE32DA}"/>
          </ac:picMkLst>
        </pc:picChg>
      </pc:sldChg>
      <pc:sldChg chg="modSp mod">
        <pc:chgData name="Mallory, Andrea" userId="847d9ca6-0bb7-47ae-ad92-faa233e913d2" providerId="ADAL" clId="{8A2DAD7D-937D-408F-BF65-6B719F6C4B8E}" dt="2026-01-16T16:58:27.801" v="266" actId="403"/>
        <pc:sldMkLst>
          <pc:docMk/>
          <pc:sldMk cId="4230772693" sldId="522"/>
        </pc:sldMkLst>
        <pc:spChg chg="mod">
          <ac:chgData name="Mallory, Andrea" userId="847d9ca6-0bb7-47ae-ad92-faa233e913d2" providerId="ADAL" clId="{8A2DAD7D-937D-408F-BF65-6B719F6C4B8E}" dt="2026-01-16T16:58:27.801" v="266" actId="403"/>
          <ac:spMkLst>
            <pc:docMk/>
            <pc:sldMk cId="4230772693" sldId="522"/>
            <ac:spMk id="2" creationId="{F9B77F72-4550-4EF9-800D-1234F55A0AAA}"/>
          </ac:spMkLst>
        </pc:spChg>
      </pc:sldChg>
      <pc:sldChg chg="modSp mod">
        <pc:chgData name="Mallory, Andrea" userId="847d9ca6-0bb7-47ae-ad92-faa233e913d2" providerId="ADAL" clId="{8A2DAD7D-937D-408F-BF65-6B719F6C4B8E}" dt="2026-01-16T16:57:30.730" v="259" actId="20577"/>
        <pc:sldMkLst>
          <pc:docMk/>
          <pc:sldMk cId="1856961155" sldId="873"/>
        </pc:sldMkLst>
        <pc:spChg chg="mod">
          <ac:chgData name="Mallory, Andrea" userId="847d9ca6-0bb7-47ae-ad92-faa233e913d2" providerId="ADAL" clId="{8A2DAD7D-937D-408F-BF65-6B719F6C4B8E}" dt="2026-01-16T16:56:36.079" v="246" actId="403"/>
          <ac:spMkLst>
            <pc:docMk/>
            <pc:sldMk cId="1856961155" sldId="873"/>
            <ac:spMk id="2" creationId="{54CEF4C4-D532-465F-94D7-40C452EB0EE4}"/>
          </ac:spMkLst>
        </pc:spChg>
        <pc:spChg chg="mod">
          <ac:chgData name="Mallory, Andrea" userId="847d9ca6-0bb7-47ae-ad92-faa233e913d2" providerId="ADAL" clId="{8A2DAD7D-937D-408F-BF65-6B719F6C4B8E}" dt="2026-01-16T16:57:30.730" v="259" actId="20577"/>
          <ac:spMkLst>
            <pc:docMk/>
            <pc:sldMk cId="1856961155" sldId="873"/>
            <ac:spMk id="5" creationId="{7DB40326-8FC2-4353-AD6A-46BEF65E0BAF}"/>
          </ac:spMkLst>
        </pc:spChg>
      </pc:sldChg>
      <pc:sldChg chg="modSp mod">
        <pc:chgData name="Mallory, Andrea" userId="847d9ca6-0bb7-47ae-ad92-faa233e913d2" providerId="ADAL" clId="{8A2DAD7D-937D-408F-BF65-6B719F6C4B8E}" dt="2026-01-16T17:02:16.884" v="332" actId="1076"/>
        <pc:sldMkLst>
          <pc:docMk/>
          <pc:sldMk cId="3715544236" sldId="1164"/>
        </pc:sldMkLst>
        <pc:spChg chg="mod">
          <ac:chgData name="Mallory, Andrea" userId="847d9ca6-0bb7-47ae-ad92-faa233e913d2" providerId="ADAL" clId="{8A2DAD7D-937D-408F-BF65-6B719F6C4B8E}" dt="2026-01-16T17:02:14.014" v="331" actId="1076"/>
          <ac:spMkLst>
            <pc:docMk/>
            <pc:sldMk cId="3715544236" sldId="1164"/>
            <ac:spMk id="2" creationId="{FDED8DF9-30D7-498F-B825-00A86D8FEE5A}"/>
          </ac:spMkLst>
        </pc:spChg>
        <pc:picChg chg="mod">
          <ac:chgData name="Mallory, Andrea" userId="847d9ca6-0bb7-47ae-ad92-faa233e913d2" providerId="ADAL" clId="{8A2DAD7D-937D-408F-BF65-6B719F6C4B8E}" dt="2026-01-16T17:02:16.884" v="332" actId="1076"/>
          <ac:picMkLst>
            <pc:docMk/>
            <pc:sldMk cId="3715544236" sldId="1164"/>
            <ac:picMk id="4" creationId="{D86BE04F-63CB-57AA-3EBE-8BB75BCA7BB9}"/>
          </ac:picMkLst>
        </pc:picChg>
      </pc:sldChg>
      <pc:sldChg chg="modSp mod">
        <pc:chgData name="Mallory, Andrea" userId="847d9ca6-0bb7-47ae-ad92-faa233e913d2" providerId="ADAL" clId="{8A2DAD7D-937D-408F-BF65-6B719F6C4B8E}" dt="2026-01-16T17:03:36.519" v="350" actId="2062"/>
        <pc:sldMkLst>
          <pc:docMk/>
          <pc:sldMk cId="1170657334" sldId="1165"/>
        </pc:sldMkLst>
        <pc:graphicFrameChg chg="mod modGraphic">
          <ac:chgData name="Mallory, Andrea" userId="847d9ca6-0bb7-47ae-ad92-faa233e913d2" providerId="ADAL" clId="{8A2DAD7D-937D-408F-BF65-6B719F6C4B8E}" dt="2026-01-16T17:03:36.519" v="350" actId="2062"/>
          <ac:graphicFrameMkLst>
            <pc:docMk/>
            <pc:sldMk cId="1170657334" sldId="1165"/>
            <ac:graphicFrameMk id="6" creationId="{53A3EAD4-976E-49CA-BB42-24051138D08A}"/>
          </ac:graphicFrameMkLst>
        </pc:graphicFrameChg>
      </pc:sldChg>
      <pc:sldChg chg="modSp mod">
        <pc:chgData name="Mallory, Andrea" userId="847d9ca6-0bb7-47ae-ad92-faa233e913d2" providerId="ADAL" clId="{8A2DAD7D-937D-408F-BF65-6B719F6C4B8E}" dt="2026-01-16T16:38:16.384" v="47" actId="1076"/>
        <pc:sldMkLst>
          <pc:docMk/>
          <pc:sldMk cId="4076634883" sldId="1167"/>
        </pc:sldMkLst>
        <pc:spChg chg="mod">
          <ac:chgData name="Mallory, Andrea" userId="847d9ca6-0bb7-47ae-ad92-faa233e913d2" providerId="ADAL" clId="{8A2DAD7D-937D-408F-BF65-6B719F6C4B8E}" dt="2026-01-16T16:37:24.543" v="40"/>
          <ac:spMkLst>
            <pc:docMk/>
            <pc:sldMk cId="4076634883" sldId="1167"/>
            <ac:spMk id="2" creationId="{E4E71B70-92AE-459C-AA99-BF17F1603E63}"/>
          </ac:spMkLst>
        </pc:spChg>
        <pc:spChg chg="mod">
          <ac:chgData name="Mallory, Andrea" userId="847d9ca6-0bb7-47ae-ad92-faa233e913d2" providerId="ADAL" clId="{8A2DAD7D-937D-408F-BF65-6B719F6C4B8E}" dt="2026-01-16T16:38:16.384" v="47" actId="1076"/>
          <ac:spMkLst>
            <pc:docMk/>
            <pc:sldMk cId="4076634883" sldId="1167"/>
            <ac:spMk id="3" creationId="{90B82425-6B06-48CC-A9F9-B6489DC4F5DC}"/>
          </ac:spMkLst>
        </pc:spChg>
        <pc:picChg chg="mod">
          <ac:chgData name="Mallory, Andrea" userId="847d9ca6-0bb7-47ae-ad92-faa233e913d2" providerId="ADAL" clId="{8A2DAD7D-937D-408F-BF65-6B719F6C4B8E}" dt="2026-01-16T16:38:08.876" v="46" actId="208"/>
          <ac:picMkLst>
            <pc:docMk/>
            <pc:sldMk cId="4076634883" sldId="1167"/>
            <ac:picMk id="5" creationId="{D876067F-7B10-0E0E-2EE4-B905B7F5CCF9}"/>
          </ac:picMkLst>
        </pc:picChg>
      </pc:sldChg>
      <pc:sldChg chg="modSp mod">
        <pc:chgData name="Mallory, Andrea" userId="847d9ca6-0bb7-47ae-ad92-faa233e913d2" providerId="ADAL" clId="{8A2DAD7D-937D-408F-BF65-6B719F6C4B8E}" dt="2026-01-16T16:39:55.625" v="65" actId="14100"/>
        <pc:sldMkLst>
          <pc:docMk/>
          <pc:sldMk cId="2669659895" sldId="1177"/>
        </pc:sldMkLst>
        <pc:spChg chg="mod">
          <ac:chgData name="Mallory, Andrea" userId="847d9ca6-0bb7-47ae-ad92-faa233e913d2" providerId="ADAL" clId="{8A2DAD7D-937D-408F-BF65-6B719F6C4B8E}" dt="2026-01-16T16:39:55.625" v="65" actId="14100"/>
          <ac:spMkLst>
            <pc:docMk/>
            <pc:sldMk cId="2669659895" sldId="1177"/>
            <ac:spMk id="2" creationId="{B561E561-DC7E-449A-9C27-09F503764E17}"/>
          </ac:spMkLst>
        </pc:spChg>
      </pc:sldChg>
      <pc:sldChg chg="modSp mod">
        <pc:chgData name="Mallory, Andrea" userId="847d9ca6-0bb7-47ae-ad92-faa233e913d2" providerId="ADAL" clId="{8A2DAD7D-937D-408F-BF65-6B719F6C4B8E}" dt="2026-01-16T16:40:26.554" v="69" actId="255"/>
        <pc:sldMkLst>
          <pc:docMk/>
          <pc:sldMk cId="3435971921" sldId="1178"/>
        </pc:sldMkLst>
        <pc:spChg chg="mod">
          <ac:chgData name="Mallory, Andrea" userId="847d9ca6-0bb7-47ae-ad92-faa233e913d2" providerId="ADAL" clId="{8A2DAD7D-937D-408F-BF65-6B719F6C4B8E}" dt="2026-01-16T16:40:26.554" v="69" actId="255"/>
          <ac:spMkLst>
            <pc:docMk/>
            <pc:sldMk cId="3435971921" sldId="1178"/>
            <ac:spMk id="2" creationId="{54CEF4C4-D532-465F-94D7-40C452EB0EE4}"/>
          </ac:spMkLst>
        </pc:spChg>
      </pc:sldChg>
      <pc:sldChg chg="modSp mod">
        <pc:chgData name="Mallory, Andrea" userId="847d9ca6-0bb7-47ae-ad92-faa233e913d2" providerId="ADAL" clId="{8A2DAD7D-937D-408F-BF65-6B719F6C4B8E}" dt="2026-01-16T16:58:56.548" v="274" actId="14100"/>
        <pc:sldMkLst>
          <pc:docMk/>
          <pc:sldMk cId="2299102329" sldId="1189"/>
        </pc:sldMkLst>
        <pc:spChg chg="mod">
          <ac:chgData name="Mallory, Andrea" userId="847d9ca6-0bb7-47ae-ad92-faa233e913d2" providerId="ADAL" clId="{8A2DAD7D-937D-408F-BF65-6B719F6C4B8E}" dt="2026-01-16T16:58:56.548" v="274" actId="14100"/>
          <ac:spMkLst>
            <pc:docMk/>
            <pc:sldMk cId="2299102329" sldId="1189"/>
            <ac:spMk id="2" creationId="{28A59916-CA55-413A-BE47-4584A7DB2338}"/>
          </ac:spMkLst>
        </pc:spChg>
      </pc:sldChg>
      <pc:sldChg chg="modSp mod">
        <pc:chgData name="Mallory, Andrea" userId="847d9ca6-0bb7-47ae-ad92-faa233e913d2" providerId="ADAL" clId="{8A2DAD7D-937D-408F-BF65-6B719F6C4B8E}" dt="2026-01-16T16:52:01.335" v="175" actId="255"/>
        <pc:sldMkLst>
          <pc:docMk/>
          <pc:sldMk cId="2976424810" sldId="1191"/>
        </pc:sldMkLst>
        <pc:spChg chg="mod">
          <ac:chgData name="Mallory, Andrea" userId="847d9ca6-0bb7-47ae-ad92-faa233e913d2" providerId="ADAL" clId="{8A2DAD7D-937D-408F-BF65-6B719F6C4B8E}" dt="2026-01-16T16:51:21.180" v="169" actId="207"/>
          <ac:spMkLst>
            <pc:docMk/>
            <pc:sldMk cId="2976424810" sldId="1191"/>
            <ac:spMk id="2" creationId="{237F58B0-34A2-4E03-9DDE-467177800B8B}"/>
          </ac:spMkLst>
        </pc:spChg>
        <pc:spChg chg="mod">
          <ac:chgData name="Mallory, Andrea" userId="847d9ca6-0bb7-47ae-ad92-faa233e913d2" providerId="ADAL" clId="{8A2DAD7D-937D-408F-BF65-6B719F6C4B8E}" dt="2026-01-16T16:52:01.335" v="175" actId="255"/>
          <ac:spMkLst>
            <pc:docMk/>
            <pc:sldMk cId="2976424810" sldId="1191"/>
            <ac:spMk id="3" creationId="{116BA7FD-8FF4-4CC7-ACBE-17F9D87C8104}"/>
          </ac:spMkLst>
        </pc:spChg>
        <pc:spChg chg="mod">
          <ac:chgData name="Mallory, Andrea" userId="847d9ca6-0bb7-47ae-ad92-faa233e913d2" providerId="ADAL" clId="{8A2DAD7D-937D-408F-BF65-6B719F6C4B8E}" dt="2026-01-16T16:51:54.320" v="174" actId="208"/>
          <ac:spMkLst>
            <pc:docMk/>
            <pc:sldMk cId="2976424810" sldId="1191"/>
            <ac:spMk id="5" creationId="{74A6DD10-1FC9-96AE-85AF-66D1C90FDAA7}"/>
          </ac:spMkLst>
        </pc:spChg>
      </pc:sldChg>
      <pc:sldChg chg="modSp mod">
        <pc:chgData name="Mallory, Andrea" userId="847d9ca6-0bb7-47ae-ad92-faa233e913d2" providerId="ADAL" clId="{8A2DAD7D-937D-408F-BF65-6B719F6C4B8E}" dt="2026-01-16T16:50:22.926" v="157" actId="208"/>
        <pc:sldMkLst>
          <pc:docMk/>
          <pc:sldMk cId="2119429306" sldId="1192"/>
        </pc:sldMkLst>
        <pc:spChg chg="mod">
          <ac:chgData name="Mallory, Andrea" userId="847d9ca6-0bb7-47ae-ad92-faa233e913d2" providerId="ADAL" clId="{8A2DAD7D-937D-408F-BF65-6B719F6C4B8E}" dt="2026-01-16T16:49:46.853" v="149" actId="207"/>
          <ac:spMkLst>
            <pc:docMk/>
            <pc:sldMk cId="2119429306" sldId="1192"/>
            <ac:spMk id="2" creationId="{0828C118-88BF-4A3F-A9A6-40F5B36EACA1}"/>
          </ac:spMkLst>
        </pc:spChg>
        <pc:spChg chg="mod">
          <ac:chgData name="Mallory, Andrea" userId="847d9ca6-0bb7-47ae-ad92-faa233e913d2" providerId="ADAL" clId="{8A2DAD7D-937D-408F-BF65-6B719F6C4B8E}" dt="2026-01-16T16:50:17.173" v="154" actId="948"/>
          <ac:spMkLst>
            <pc:docMk/>
            <pc:sldMk cId="2119429306" sldId="1192"/>
            <ac:spMk id="3" creationId="{29ED71E3-D908-4686-ACC3-9BA4A2DF79EE}"/>
          </ac:spMkLst>
        </pc:spChg>
        <pc:spChg chg="mod">
          <ac:chgData name="Mallory, Andrea" userId="847d9ca6-0bb7-47ae-ad92-faa233e913d2" providerId="ADAL" clId="{8A2DAD7D-937D-408F-BF65-6B719F6C4B8E}" dt="2026-01-16T16:50:22.926" v="157" actId="208"/>
          <ac:spMkLst>
            <pc:docMk/>
            <pc:sldMk cId="2119429306" sldId="1192"/>
            <ac:spMk id="4" creationId="{D3EF25D7-8EF1-F55D-B2D5-4B68EA1A947B}"/>
          </ac:spMkLst>
        </pc:spChg>
      </pc:sldChg>
      <pc:sldChg chg="modSp mod">
        <pc:chgData name="Mallory, Andrea" userId="847d9ca6-0bb7-47ae-ad92-faa233e913d2" providerId="ADAL" clId="{8A2DAD7D-937D-408F-BF65-6B719F6C4B8E}" dt="2026-01-16T16:40:17.844" v="67" actId="255"/>
        <pc:sldMkLst>
          <pc:docMk/>
          <pc:sldMk cId="129031657" sldId="1194"/>
        </pc:sldMkLst>
        <pc:spChg chg="mod">
          <ac:chgData name="Mallory, Andrea" userId="847d9ca6-0bb7-47ae-ad92-faa233e913d2" providerId="ADAL" clId="{8A2DAD7D-937D-408F-BF65-6B719F6C4B8E}" dt="2026-01-16T16:40:17.844" v="67" actId="255"/>
          <ac:spMkLst>
            <pc:docMk/>
            <pc:sldMk cId="129031657" sldId="1194"/>
            <ac:spMk id="2" creationId="{81327010-14ED-4B17-99F9-A0E122422001}"/>
          </ac:spMkLst>
        </pc:spChg>
      </pc:sldChg>
      <pc:sldChg chg="modSp mod">
        <pc:chgData name="Mallory, Andrea" userId="847d9ca6-0bb7-47ae-ad92-faa233e913d2" providerId="ADAL" clId="{8A2DAD7D-937D-408F-BF65-6B719F6C4B8E}" dt="2026-01-16T16:54:50.139" v="225" actId="403"/>
        <pc:sldMkLst>
          <pc:docMk/>
          <pc:sldMk cId="3219038556" sldId="1195"/>
        </pc:sldMkLst>
        <pc:spChg chg="mod">
          <ac:chgData name="Mallory, Andrea" userId="847d9ca6-0bb7-47ae-ad92-faa233e913d2" providerId="ADAL" clId="{8A2DAD7D-937D-408F-BF65-6B719F6C4B8E}" dt="2026-01-16T16:54:50.139" v="225" actId="403"/>
          <ac:spMkLst>
            <pc:docMk/>
            <pc:sldMk cId="3219038556" sldId="1195"/>
            <ac:spMk id="2" creationId="{81327010-14ED-4B17-99F9-A0E122422001}"/>
          </ac:spMkLst>
        </pc:spChg>
      </pc:sldChg>
      <pc:sldChg chg="add">
        <pc:chgData name="Mallory, Andrea" userId="847d9ca6-0bb7-47ae-ad92-faa233e913d2" providerId="ADAL" clId="{8A2DAD7D-937D-408F-BF65-6B719F6C4B8E}" dt="2026-01-16T16:34:51.306" v="31"/>
        <pc:sldMkLst>
          <pc:docMk/>
          <pc:sldMk cId="1224662501" sldId="2147374316"/>
        </pc:sldMkLst>
      </pc:sldChg>
      <pc:sldChg chg="delSp modSp mod">
        <pc:chgData name="Mallory, Andrea" userId="847d9ca6-0bb7-47ae-ad92-faa233e913d2" providerId="ADAL" clId="{8A2DAD7D-937D-408F-BF65-6B719F6C4B8E}" dt="2026-01-16T17:07:10.065" v="374" actId="1076"/>
        <pc:sldMkLst>
          <pc:docMk/>
          <pc:sldMk cId="3319983558" sldId="2147374391"/>
        </pc:sldMkLst>
        <pc:spChg chg="mod">
          <ac:chgData name="Mallory, Andrea" userId="847d9ca6-0bb7-47ae-ad92-faa233e913d2" providerId="ADAL" clId="{8A2DAD7D-937D-408F-BF65-6B719F6C4B8E}" dt="2026-01-16T17:07:10.065" v="374" actId="1076"/>
          <ac:spMkLst>
            <pc:docMk/>
            <pc:sldMk cId="3319983558" sldId="2147374391"/>
            <ac:spMk id="8" creationId="{4F2FB5A0-422F-1B9C-4D49-D4648A3C1741}"/>
          </ac:spMkLst>
        </pc:spChg>
        <pc:spChg chg="mod">
          <ac:chgData name="Mallory, Andrea" userId="847d9ca6-0bb7-47ae-ad92-faa233e913d2" providerId="ADAL" clId="{8A2DAD7D-937D-408F-BF65-6B719F6C4B8E}" dt="2026-01-16T16:28:58.318" v="0" actId="1076"/>
          <ac:spMkLst>
            <pc:docMk/>
            <pc:sldMk cId="3319983558" sldId="2147374391"/>
            <ac:spMk id="13" creationId="{FE7A7ABD-45E8-DE43-FD5C-C788F7963E27}"/>
          </ac:spMkLst>
        </pc:spChg>
      </pc:sldChg>
      <pc:sldChg chg="modSp mod">
        <pc:chgData name="Mallory, Andrea" userId="847d9ca6-0bb7-47ae-ad92-faa233e913d2" providerId="ADAL" clId="{8A2DAD7D-937D-408F-BF65-6B719F6C4B8E}" dt="2026-01-16T17:04:18.250" v="356" actId="14100"/>
        <pc:sldMkLst>
          <pc:docMk/>
          <pc:sldMk cId="0" sldId="2147374397"/>
        </pc:sldMkLst>
        <pc:spChg chg="mod">
          <ac:chgData name="Mallory, Andrea" userId="847d9ca6-0bb7-47ae-ad92-faa233e913d2" providerId="ADAL" clId="{8A2DAD7D-937D-408F-BF65-6B719F6C4B8E}" dt="2026-01-16T17:04:08.136" v="354" actId="207"/>
          <ac:spMkLst>
            <pc:docMk/>
            <pc:sldMk cId="0" sldId="2147374397"/>
            <ac:spMk id="323" creationId="{00000000-0000-0000-0000-000000000000}"/>
          </ac:spMkLst>
        </pc:spChg>
        <pc:graphicFrameChg chg="modGraphic">
          <ac:chgData name="Mallory, Andrea" userId="847d9ca6-0bb7-47ae-ad92-faa233e913d2" providerId="ADAL" clId="{8A2DAD7D-937D-408F-BF65-6B719F6C4B8E}" dt="2026-01-16T17:04:18.250" v="356" actId="14100"/>
          <ac:graphicFrameMkLst>
            <pc:docMk/>
            <pc:sldMk cId="0" sldId="2147374397"/>
            <ac:graphicFrameMk id="324" creationId="{00000000-0000-0000-0000-000000000000}"/>
          </ac:graphicFrameMkLst>
        </pc:graphicFrameChg>
      </pc:sldChg>
      <pc:sldChg chg="add">
        <pc:chgData name="Mallory, Andrea" userId="847d9ca6-0bb7-47ae-ad92-faa233e913d2" providerId="ADAL" clId="{8A2DAD7D-937D-408F-BF65-6B719F6C4B8E}" dt="2026-01-16T16:36:28.655" v="37"/>
        <pc:sldMkLst>
          <pc:docMk/>
          <pc:sldMk cId="454540526" sldId="2147374398"/>
        </pc:sldMkLst>
      </pc:sldChg>
      <pc:sldChg chg="add">
        <pc:chgData name="Mallory, Andrea" userId="847d9ca6-0bb7-47ae-ad92-faa233e913d2" providerId="ADAL" clId="{8A2DAD7D-937D-408F-BF65-6B719F6C4B8E}" dt="2026-01-16T16:30:56.258" v="13"/>
        <pc:sldMkLst>
          <pc:docMk/>
          <pc:sldMk cId="3220646408" sldId="2147374401"/>
        </pc:sldMkLst>
      </pc:sldChg>
      <pc:sldChg chg="add">
        <pc:chgData name="Mallory, Andrea" userId="847d9ca6-0bb7-47ae-ad92-faa233e913d2" providerId="ADAL" clId="{8A2DAD7D-937D-408F-BF65-6B719F6C4B8E}" dt="2026-01-16T16:31:16.755" v="15"/>
        <pc:sldMkLst>
          <pc:docMk/>
          <pc:sldMk cId="1499146962" sldId="2147374402"/>
        </pc:sldMkLst>
      </pc:sldChg>
      <pc:sldChg chg="add">
        <pc:chgData name="Mallory, Andrea" userId="847d9ca6-0bb7-47ae-ad92-faa233e913d2" providerId="ADAL" clId="{8A2DAD7D-937D-408F-BF65-6B719F6C4B8E}" dt="2026-01-16T16:31:49.582" v="17"/>
        <pc:sldMkLst>
          <pc:docMk/>
          <pc:sldMk cId="1208404176" sldId="2147374403"/>
        </pc:sldMkLst>
      </pc:sldChg>
      <pc:sldChg chg="modSp add mod">
        <pc:chgData name="Mallory, Andrea" userId="847d9ca6-0bb7-47ae-ad92-faa233e913d2" providerId="ADAL" clId="{8A2DAD7D-937D-408F-BF65-6B719F6C4B8E}" dt="2026-01-16T16:33:39.790" v="29" actId="2062"/>
        <pc:sldMkLst>
          <pc:docMk/>
          <pc:sldMk cId="1255335247" sldId="2147374404"/>
        </pc:sldMkLst>
        <pc:graphicFrameChg chg="mod modGraphic">
          <ac:chgData name="Mallory, Andrea" userId="847d9ca6-0bb7-47ae-ad92-faa233e913d2" providerId="ADAL" clId="{8A2DAD7D-937D-408F-BF65-6B719F6C4B8E}" dt="2026-01-16T16:33:39.790" v="29" actId="2062"/>
          <ac:graphicFrameMkLst>
            <pc:docMk/>
            <pc:sldMk cId="1255335247" sldId="2147374404"/>
            <ac:graphicFrameMk id="5" creationId="{4280B2A3-FE89-179A-5894-7940DFD98619}"/>
          </ac:graphicFrameMkLst>
        </pc:graphicFrameChg>
      </pc:sldChg>
      <pc:sldChg chg="modSp add">
        <pc:chgData name="Mallory, Andrea" userId="847d9ca6-0bb7-47ae-ad92-faa233e913d2" providerId="ADAL" clId="{8A2DAD7D-937D-408F-BF65-6B719F6C4B8E}" dt="2026-01-16T16:35:28.161" v="33"/>
        <pc:sldMkLst>
          <pc:docMk/>
          <pc:sldMk cId="104838832" sldId="2147374405"/>
        </pc:sldMkLst>
        <pc:spChg chg="mod">
          <ac:chgData name="Mallory, Andrea" userId="847d9ca6-0bb7-47ae-ad92-faa233e913d2" providerId="ADAL" clId="{8A2DAD7D-937D-408F-BF65-6B719F6C4B8E}" dt="2026-01-16T16:35:28.161" v="33"/>
          <ac:spMkLst>
            <pc:docMk/>
            <pc:sldMk cId="104838832" sldId="2147374405"/>
            <ac:spMk id="4" creationId="{DEC528C9-8415-9304-1825-2F3F5E9C0D10}"/>
          </ac:spMkLst>
        </pc:spChg>
      </pc:sldChg>
      <pc:sldChg chg="modSp add">
        <pc:chgData name="Mallory, Andrea" userId="847d9ca6-0bb7-47ae-ad92-faa233e913d2" providerId="ADAL" clId="{8A2DAD7D-937D-408F-BF65-6B719F6C4B8E}" dt="2026-01-16T16:35:45.522" v="35"/>
        <pc:sldMkLst>
          <pc:docMk/>
          <pc:sldMk cId="3405856272" sldId="2147374406"/>
        </pc:sldMkLst>
        <pc:spChg chg="mod">
          <ac:chgData name="Mallory, Andrea" userId="847d9ca6-0bb7-47ae-ad92-faa233e913d2" providerId="ADAL" clId="{8A2DAD7D-937D-408F-BF65-6B719F6C4B8E}" dt="2026-01-16T16:35:45.522" v="35"/>
          <ac:spMkLst>
            <pc:docMk/>
            <pc:sldMk cId="3405856272" sldId="2147374406"/>
            <ac:spMk id="4" creationId="{E0D03DFE-57F2-E75D-9BD4-24A3D949D484}"/>
          </ac:spMkLst>
        </pc:spChg>
      </pc:sldChg>
      <pc:sldChg chg="modSp add">
        <pc:chgData name="Mallory, Andrea" userId="847d9ca6-0bb7-47ae-ad92-faa233e913d2" providerId="ADAL" clId="{8A2DAD7D-937D-408F-BF65-6B719F6C4B8E}" dt="2026-01-16T16:36:28.655" v="37"/>
        <pc:sldMkLst>
          <pc:docMk/>
          <pc:sldMk cId="2230349737" sldId="2147374407"/>
        </pc:sldMkLst>
        <pc:spChg chg="mod">
          <ac:chgData name="Mallory, Andrea" userId="847d9ca6-0bb7-47ae-ad92-faa233e913d2" providerId="ADAL" clId="{8A2DAD7D-937D-408F-BF65-6B719F6C4B8E}" dt="2026-01-16T16:36:28.655" v="37"/>
          <ac:spMkLst>
            <pc:docMk/>
            <pc:sldMk cId="2230349737" sldId="2147374407"/>
            <ac:spMk id="4" creationId="{38D986DE-E13B-55A3-AB82-22B713DE037C}"/>
          </ac:spMkLst>
        </pc:spChg>
      </pc:sldChg>
      <pc:sldChg chg="add">
        <pc:chgData name="Mallory, Andrea" userId="847d9ca6-0bb7-47ae-ad92-faa233e913d2" providerId="ADAL" clId="{8A2DAD7D-937D-408F-BF65-6B719F6C4B8E}" dt="2026-01-16T16:36:28.655" v="37"/>
        <pc:sldMkLst>
          <pc:docMk/>
          <pc:sldMk cId="3528154529" sldId="2147374445"/>
        </pc:sldMkLst>
      </pc:sldChg>
      <pc:sldChg chg="modSp add mod">
        <pc:chgData name="Mallory, Andrea" userId="847d9ca6-0bb7-47ae-ad92-faa233e913d2" providerId="ADAL" clId="{8A2DAD7D-937D-408F-BF65-6B719F6C4B8E}" dt="2026-02-03T21:00:52.749" v="375" actId="208"/>
        <pc:sldMkLst>
          <pc:docMk/>
          <pc:sldMk cId="3448535575" sldId="2147374446"/>
        </pc:sldMkLst>
        <pc:picChg chg="mod">
          <ac:chgData name="Mallory, Andrea" userId="847d9ca6-0bb7-47ae-ad92-faa233e913d2" providerId="ADAL" clId="{8A2DAD7D-937D-408F-BF65-6B719F6C4B8E}" dt="2026-02-03T21:00:52.749" v="375" actId="208"/>
          <ac:picMkLst>
            <pc:docMk/>
            <pc:sldMk cId="3448535575" sldId="2147374446"/>
            <ac:picMk id="21" creationId="{11A7FED5-8A64-04AB-7272-34B7270FB2E6}"/>
          </ac:picMkLst>
        </pc:picChg>
      </pc:sldChg>
      <pc:sldChg chg="add">
        <pc:chgData name="Mallory, Andrea" userId="847d9ca6-0bb7-47ae-ad92-faa233e913d2" providerId="ADAL" clId="{8A2DAD7D-937D-408F-BF65-6B719F6C4B8E}" dt="2026-01-16T17:05:34.127" v="363"/>
        <pc:sldMkLst>
          <pc:docMk/>
          <pc:sldMk cId="1702361605" sldId="2147374448"/>
        </pc:sldMkLst>
      </pc:sldChg>
      <pc:sldMasterChg chg="delSldLayout">
        <pc:chgData name="Mallory, Andrea" userId="847d9ca6-0bb7-47ae-ad92-faa233e913d2" providerId="ADAL" clId="{8A2DAD7D-937D-408F-BF65-6B719F6C4B8E}" dt="2026-01-16T16:36:35.472" v="38" actId="2696"/>
        <pc:sldMasterMkLst>
          <pc:docMk/>
          <pc:sldMasterMk cId="1308446225" sldId="2147483715"/>
        </pc:sldMasterMkLst>
      </pc:sldMasterChg>
    </pc:docChg>
  </pc:docChgLst>
</pc:chgInfo>
</file>

<file path=ppt/comments/modernComment_7FFE5544_4AD2E54F.xml><?xml version="1.0" encoding="utf-8"?>
<p188:cmLst xmlns:a="http://schemas.openxmlformats.org/drawingml/2006/main" xmlns:r="http://schemas.openxmlformats.org/officeDocument/2006/relationships" xmlns:p188="http://schemas.microsoft.com/office/powerpoint/2018/8/main">
  <p188:cm id="{D17D222A-B5CA-4973-BD4F-F3ACB7A477AE}" authorId="{5495575E-45BC-8C8D-183C-200059E01E41}" status="resolved" created="2026-01-16T16:34:27.032" complete="100000">
    <ac:txMkLst xmlns:ac="http://schemas.microsoft.com/office/drawing/2013/main/command">
      <pc:docMk xmlns:pc="http://schemas.microsoft.com/office/powerpoint/2013/main/command"/>
      <pc:sldMk xmlns:pc="http://schemas.microsoft.com/office/powerpoint/2013/main/command" cId="1255335247" sldId="2147374404"/>
      <ac:graphicFrameMk id="5" creationId="{4280B2A3-FE89-179A-5894-7940DFD98619}"/>
      <ac:tblMk/>
      <ac:tcMk rowId="3734602780" colId="475333306"/>
      <ac:txMk cp="10" len="12">
        <ac:context len="33" hash="3682402025"/>
      </ac:txMk>
    </ac:txMkLst>
    <p188:pos x="12348981" y="4272405"/>
    <p188:txBody>
      <a:bodyPr/>
      <a:lstStyle/>
      <a:p>
        <a:r>
          <a:rPr lang="en-US"/>
          <a:t>[@Bickley, Brian]  Something is missing here.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61D3F-8E44-430A-886E-D85FF3C7801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BDCF560-2BA9-43FA-9D52-ABED014E1D3B}">
      <dgm:prSet custT="1"/>
      <dgm:spPr>
        <a:solidFill>
          <a:srgbClr val="0E3F75"/>
        </a:solidFill>
      </dgm:spPr>
      <dgm:t>
        <a:bodyPr/>
        <a:lstStyle/>
        <a:p>
          <a:r>
            <a:rPr lang="en-US" sz="4400" b="0" i="0">
              <a:latin typeface="Source Sans 3 SemiBold" panose="020B0604020202020204"/>
            </a:rPr>
            <a:t>Literacy</a:t>
          </a:r>
          <a:endParaRPr lang="en-US" sz="4400">
            <a:latin typeface="Source Sans 3 SemiBold" panose="020B0604020202020204"/>
          </a:endParaRPr>
        </a:p>
      </dgm:t>
    </dgm:pt>
    <dgm:pt modelId="{28543202-7F55-4BD7-9E32-A07C8E44E1A8}" type="parTrans" cxnId="{5516822E-740E-42B3-A799-917A44E083FD}">
      <dgm:prSet/>
      <dgm:spPr/>
      <dgm:t>
        <a:bodyPr/>
        <a:lstStyle/>
        <a:p>
          <a:endParaRPr lang="en-US"/>
        </a:p>
      </dgm:t>
    </dgm:pt>
    <dgm:pt modelId="{E1FFC679-1295-4AB7-A3A2-385ED3B04B48}" type="sibTrans" cxnId="{5516822E-740E-42B3-A799-917A44E083FD}">
      <dgm:prSet/>
      <dgm:spPr/>
      <dgm:t>
        <a:bodyPr/>
        <a:lstStyle/>
        <a:p>
          <a:endParaRPr lang="en-US"/>
        </a:p>
      </dgm:t>
    </dgm:pt>
    <dgm:pt modelId="{F271C433-F041-4A2F-A9F6-C4E175BE580B}">
      <dgm:prSet custT="1"/>
      <dgm:spPr>
        <a:solidFill>
          <a:srgbClr val="0E3F75"/>
        </a:solidFill>
      </dgm:spPr>
      <dgm:t>
        <a:bodyPr/>
        <a:lstStyle/>
        <a:p>
          <a:r>
            <a:rPr lang="en-US" sz="4400" b="0" i="0">
              <a:latin typeface="Source Sans 3 SemiBold" panose="020B0604020202020204"/>
            </a:rPr>
            <a:t>Learning Acceleration</a:t>
          </a:r>
          <a:endParaRPr lang="en-US" sz="4400">
            <a:latin typeface="Source Sans 3 SemiBold" panose="020B0604020202020204"/>
          </a:endParaRPr>
        </a:p>
      </dgm:t>
    </dgm:pt>
    <dgm:pt modelId="{D0223927-70B0-4F17-AD27-5FC19D98D7C5}" type="parTrans" cxnId="{78025CE0-19D0-4AC9-A820-F43F9324EA50}">
      <dgm:prSet/>
      <dgm:spPr/>
      <dgm:t>
        <a:bodyPr/>
        <a:lstStyle/>
        <a:p>
          <a:endParaRPr lang="en-US"/>
        </a:p>
      </dgm:t>
    </dgm:pt>
    <dgm:pt modelId="{074AFB91-340D-4FF1-B768-A5B617145639}" type="sibTrans" cxnId="{78025CE0-19D0-4AC9-A820-F43F9324EA50}">
      <dgm:prSet/>
      <dgm:spPr/>
      <dgm:t>
        <a:bodyPr/>
        <a:lstStyle/>
        <a:p>
          <a:endParaRPr lang="en-US"/>
        </a:p>
      </dgm:t>
    </dgm:pt>
    <dgm:pt modelId="{E874A640-97BE-4E90-B4D7-02572333CBB6}">
      <dgm:prSet custT="1"/>
      <dgm:spPr>
        <a:solidFill>
          <a:srgbClr val="0E3F75"/>
        </a:solidFill>
      </dgm:spPr>
      <dgm:t>
        <a:bodyPr/>
        <a:lstStyle/>
        <a:p>
          <a:r>
            <a:rPr lang="en-US" sz="4400" b="0" i="0">
              <a:latin typeface="Source Sans 3 SemiBold" panose="020B0604020202020204"/>
            </a:rPr>
            <a:t>Workforce Readiness</a:t>
          </a:r>
          <a:endParaRPr lang="en-US" sz="4400">
            <a:latin typeface="Source Sans 3 SemiBold" panose="020B0604020202020204"/>
          </a:endParaRPr>
        </a:p>
      </dgm:t>
    </dgm:pt>
    <dgm:pt modelId="{1EBD7056-86A1-4DB3-A465-6BAAA8D647E7}" type="parTrans" cxnId="{D49D6D44-25B2-4FD1-9C27-4F94E9ECD677}">
      <dgm:prSet/>
      <dgm:spPr/>
      <dgm:t>
        <a:bodyPr/>
        <a:lstStyle/>
        <a:p>
          <a:endParaRPr lang="en-US"/>
        </a:p>
      </dgm:t>
    </dgm:pt>
    <dgm:pt modelId="{9E0A1CAA-4BDF-4B06-95D2-5711B82A0C53}" type="sibTrans" cxnId="{D49D6D44-25B2-4FD1-9C27-4F94E9ECD677}">
      <dgm:prSet/>
      <dgm:spPr/>
      <dgm:t>
        <a:bodyPr/>
        <a:lstStyle/>
        <a:p>
          <a:endParaRPr lang="en-US"/>
        </a:p>
      </dgm:t>
    </dgm:pt>
    <dgm:pt modelId="{68B9DECC-BA6D-4373-A9AF-12A8316E29B9}">
      <dgm:prSet custT="1"/>
      <dgm:spPr>
        <a:solidFill>
          <a:srgbClr val="0E3F75"/>
        </a:solidFill>
      </dgm:spPr>
      <dgm:t>
        <a:bodyPr/>
        <a:lstStyle/>
        <a:p>
          <a:r>
            <a:rPr lang="en-US" sz="4400" b="0" i="0">
              <a:latin typeface="Source Sans 3 SemiBold" panose="020B0604020202020204"/>
            </a:rPr>
            <a:t>Student Wellness</a:t>
          </a:r>
          <a:endParaRPr lang="en-US" sz="4400">
            <a:latin typeface="Source Sans 3 SemiBold" panose="020B0604020202020204"/>
          </a:endParaRPr>
        </a:p>
      </dgm:t>
    </dgm:pt>
    <dgm:pt modelId="{7EF184D9-E6CA-4D17-A7EA-E975033410AF}" type="parTrans" cxnId="{4A477AA9-8BA0-4683-8B01-5199C5AD7647}">
      <dgm:prSet/>
      <dgm:spPr/>
      <dgm:t>
        <a:bodyPr/>
        <a:lstStyle/>
        <a:p>
          <a:endParaRPr lang="en-US"/>
        </a:p>
      </dgm:t>
    </dgm:pt>
    <dgm:pt modelId="{DCF7427C-BDC2-429F-AC70-DA5E4ED34370}" type="sibTrans" cxnId="{4A477AA9-8BA0-4683-8B01-5199C5AD7647}">
      <dgm:prSet/>
      <dgm:spPr/>
      <dgm:t>
        <a:bodyPr/>
        <a:lstStyle/>
        <a:p>
          <a:endParaRPr lang="en-US"/>
        </a:p>
      </dgm:t>
    </dgm:pt>
    <dgm:pt modelId="{35A16BB2-481F-43A7-99B0-3A76AD24DA3C}" type="pres">
      <dgm:prSet presAssocID="{F6761D3F-8E44-430A-886E-D85FF3C78019}" presName="linear" presStyleCnt="0">
        <dgm:presLayoutVars>
          <dgm:animLvl val="lvl"/>
          <dgm:resizeHandles val="exact"/>
        </dgm:presLayoutVars>
      </dgm:prSet>
      <dgm:spPr/>
    </dgm:pt>
    <dgm:pt modelId="{BF17F54D-A4D1-4972-8C69-EB07B7EDAA08}" type="pres">
      <dgm:prSet presAssocID="{DBDCF560-2BA9-43FA-9D52-ABED014E1D3B}" presName="parentText" presStyleLbl="node1" presStyleIdx="0" presStyleCnt="4">
        <dgm:presLayoutVars>
          <dgm:chMax val="0"/>
          <dgm:bulletEnabled val="1"/>
        </dgm:presLayoutVars>
      </dgm:prSet>
      <dgm:spPr/>
    </dgm:pt>
    <dgm:pt modelId="{1F9B6703-12EF-4B44-8C20-3E11AC2EA9AB}" type="pres">
      <dgm:prSet presAssocID="{E1FFC679-1295-4AB7-A3A2-385ED3B04B48}" presName="spacer" presStyleCnt="0"/>
      <dgm:spPr/>
    </dgm:pt>
    <dgm:pt modelId="{2B3267DA-D623-4055-89B7-3D3B2CB9321D}" type="pres">
      <dgm:prSet presAssocID="{F271C433-F041-4A2F-A9F6-C4E175BE580B}" presName="parentText" presStyleLbl="node1" presStyleIdx="1" presStyleCnt="4">
        <dgm:presLayoutVars>
          <dgm:chMax val="0"/>
          <dgm:bulletEnabled val="1"/>
        </dgm:presLayoutVars>
      </dgm:prSet>
      <dgm:spPr/>
    </dgm:pt>
    <dgm:pt modelId="{66F4A76E-B09D-40B3-A362-3DD5E351669C}" type="pres">
      <dgm:prSet presAssocID="{074AFB91-340D-4FF1-B768-A5B617145639}" presName="spacer" presStyleCnt="0"/>
      <dgm:spPr/>
    </dgm:pt>
    <dgm:pt modelId="{6696BE8C-E55F-4278-B306-27E79355903D}" type="pres">
      <dgm:prSet presAssocID="{E874A640-97BE-4E90-B4D7-02572333CBB6}" presName="parentText" presStyleLbl="node1" presStyleIdx="2" presStyleCnt="4">
        <dgm:presLayoutVars>
          <dgm:chMax val="0"/>
          <dgm:bulletEnabled val="1"/>
        </dgm:presLayoutVars>
      </dgm:prSet>
      <dgm:spPr/>
    </dgm:pt>
    <dgm:pt modelId="{654919FA-5936-40FF-9BC3-123086C00440}" type="pres">
      <dgm:prSet presAssocID="{9E0A1CAA-4BDF-4B06-95D2-5711B82A0C53}" presName="spacer" presStyleCnt="0"/>
      <dgm:spPr/>
    </dgm:pt>
    <dgm:pt modelId="{9EB93A70-B9C6-440C-9DDC-EEF5CF7AD26B}" type="pres">
      <dgm:prSet presAssocID="{68B9DECC-BA6D-4373-A9AF-12A8316E29B9}" presName="parentText" presStyleLbl="node1" presStyleIdx="3" presStyleCnt="4">
        <dgm:presLayoutVars>
          <dgm:chMax val="0"/>
          <dgm:bulletEnabled val="1"/>
        </dgm:presLayoutVars>
      </dgm:prSet>
      <dgm:spPr/>
    </dgm:pt>
  </dgm:ptLst>
  <dgm:cxnLst>
    <dgm:cxn modelId="{E2C0491D-F04F-4E5C-BB6C-C0AE2A3737D4}" type="presOf" srcId="{DBDCF560-2BA9-43FA-9D52-ABED014E1D3B}" destId="{BF17F54D-A4D1-4972-8C69-EB07B7EDAA08}" srcOrd="0" destOrd="0" presId="urn:microsoft.com/office/officeart/2005/8/layout/vList2"/>
    <dgm:cxn modelId="{5516822E-740E-42B3-A799-917A44E083FD}" srcId="{F6761D3F-8E44-430A-886E-D85FF3C78019}" destId="{DBDCF560-2BA9-43FA-9D52-ABED014E1D3B}" srcOrd="0" destOrd="0" parTransId="{28543202-7F55-4BD7-9E32-A07C8E44E1A8}" sibTransId="{E1FFC679-1295-4AB7-A3A2-385ED3B04B48}"/>
    <dgm:cxn modelId="{578D9E3D-2235-4537-B6D3-13BE74A5F7E3}" type="presOf" srcId="{F271C433-F041-4A2F-A9F6-C4E175BE580B}" destId="{2B3267DA-D623-4055-89B7-3D3B2CB9321D}" srcOrd="0" destOrd="0" presId="urn:microsoft.com/office/officeart/2005/8/layout/vList2"/>
    <dgm:cxn modelId="{D49D6D44-25B2-4FD1-9C27-4F94E9ECD677}" srcId="{F6761D3F-8E44-430A-886E-D85FF3C78019}" destId="{E874A640-97BE-4E90-B4D7-02572333CBB6}" srcOrd="2" destOrd="0" parTransId="{1EBD7056-86A1-4DB3-A465-6BAAA8D647E7}" sibTransId="{9E0A1CAA-4BDF-4B06-95D2-5711B82A0C53}"/>
    <dgm:cxn modelId="{B2C56370-C8A5-4754-BAAD-5BD213588559}" type="presOf" srcId="{F6761D3F-8E44-430A-886E-D85FF3C78019}" destId="{35A16BB2-481F-43A7-99B0-3A76AD24DA3C}" srcOrd="0" destOrd="0" presId="urn:microsoft.com/office/officeart/2005/8/layout/vList2"/>
    <dgm:cxn modelId="{166D9D79-2668-4B68-8051-EA51489EA8F6}" type="presOf" srcId="{68B9DECC-BA6D-4373-A9AF-12A8316E29B9}" destId="{9EB93A70-B9C6-440C-9DDC-EEF5CF7AD26B}" srcOrd="0" destOrd="0" presId="urn:microsoft.com/office/officeart/2005/8/layout/vList2"/>
    <dgm:cxn modelId="{4A477AA9-8BA0-4683-8B01-5199C5AD7647}" srcId="{F6761D3F-8E44-430A-886E-D85FF3C78019}" destId="{68B9DECC-BA6D-4373-A9AF-12A8316E29B9}" srcOrd="3" destOrd="0" parTransId="{7EF184D9-E6CA-4D17-A7EA-E975033410AF}" sibTransId="{DCF7427C-BDC2-429F-AC70-DA5E4ED34370}"/>
    <dgm:cxn modelId="{BFA561DB-FF99-4526-8BF7-0FF9C4191DE6}" type="presOf" srcId="{E874A640-97BE-4E90-B4D7-02572333CBB6}" destId="{6696BE8C-E55F-4278-B306-27E79355903D}" srcOrd="0" destOrd="0" presId="urn:microsoft.com/office/officeart/2005/8/layout/vList2"/>
    <dgm:cxn modelId="{78025CE0-19D0-4AC9-A820-F43F9324EA50}" srcId="{F6761D3F-8E44-430A-886E-D85FF3C78019}" destId="{F271C433-F041-4A2F-A9F6-C4E175BE580B}" srcOrd="1" destOrd="0" parTransId="{D0223927-70B0-4F17-AD27-5FC19D98D7C5}" sibTransId="{074AFB91-340D-4FF1-B768-A5B617145639}"/>
    <dgm:cxn modelId="{35ECE267-92AA-4AF3-B13C-5D7636671AB9}" type="presParOf" srcId="{35A16BB2-481F-43A7-99B0-3A76AD24DA3C}" destId="{BF17F54D-A4D1-4972-8C69-EB07B7EDAA08}" srcOrd="0" destOrd="0" presId="urn:microsoft.com/office/officeart/2005/8/layout/vList2"/>
    <dgm:cxn modelId="{F341A8C1-C738-4B61-BBB5-3CF9F003464E}" type="presParOf" srcId="{35A16BB2-481F-43A7-99B0-3A76AD24DA3C}" destId="{1F9B6703-12EF-4B44-8C20-3E11AC2EA9AB}" srcOrd="1" destOrd="0" presId="urn:microsoft.com/office/officeart/2005/8/layout/vList2"/>
    <dgm:cxn modelId="{93A64075-E9B8-4DBB-BCD7-DB58C9C037E7}" type="presParOf" srcId="{35A16BB2-481F-43A7-99B0-3A76AD24DA3C}" destId="{2B3267DA-D623-4055-89B7-3D3B2CB9321D}" srcOrd="2" destOrd="0" presId="urn:microsoft.com/office/officeart/2005/8/layout/vList2"/>
    <dgm:cxn modelId="{DC301863-D3A9-4BF3-B181-E7B17B9AD300}" type="presParOf" srcId="{35A16BB2-481F-43A7-99B0-3A76AD24DA3C}" destId="{66F4A76E-B09D-40B3-A362-3DD5E351669C}" srcOrd="3" destOrd="0" presId="urn:microsoft.com/office/officeart/2005/8/layout/vList2"/>
    <dgm:cxn modelId="{685420F8-81CB-4365-A300-2F1623FCB2A3}" type="presParOf" srcId="{35A16BB2-481F-43A7-99B0-3A76AD24DA3C}" destId="{6696BE8C-E55F-4278-B306-27E79355903D}" srcOrd="4" destOrd="0" presId="urn:microsoft.com/office/officeart/2005/8/layout/vList2"/>
    <dgm:cxn modelId="{451F7721-3F88-4763-BD83-06E3F9EB86B5}" type="presParOf" srcId="{35A16BB2-481F-43A7-99B0-3A76AD24DA3C}" destId="{654919FA-5936-40FF-9BC3-123086C00440}" srcOrd="5" destOrd="0" presId="urn:microsoft.com/office/officeart/2005/8/layout/vList2"/>
    <dgm:cxn modelId="{74E94852-FF88-45DE-9D94-52C24966AB1F}" type="presParOf" srcId="{35A16BB2-481F-43A7-99B0-3A76AD24DA3C}" destId="{9EB93A70-B9C6-440C-9DDC-EEF5CF7AD2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8B33E3-9C92-49CB-9FC6-7AC4EB3C6F4F}" type="doc">
      <dgm:prSet loTypeId="urn:microsoft.com/office/officeart/2016/7/layout/HorizontalActionList" loCatId="List" qsTypeId="urn:microsoft.com/office/officeart/2005/8/quickstyle/simple1" qsCatId="simple" csTypeId="urn:microsoft.com/office/officeart/2005/8/colors/accent5_1" csCatId="accent5" phldr="1"/>
      <dgm:spPr/>
      <dgm:t>
        <a:bodyPr/>
        <a:lstStyle/>
        <a:p>
          <a:endParaRPr lang="en-US"/>
        </a:p>
      </dgm:t>
    </dgm:pt>
    <dgm:pt modelId="{19B33939-3930-47C4-9D81-A899CC2E9D74}">
      <dgm:prSet custT="1"/>
      <dgm:spPr>
        <a:ln>
          <a:solidFill>
            <a:srgbClr val="81B5EF"/>
          </a:solidFill>
        </a:ln>
      </dgm:spPr>
      <dgm:t>
        <a:bodyPr/>
        <a:lstStyle/>
        <a:p>
          <a:r>
            <a:rPr lang="en-US" sz="3600" b="1">
              <a:solidFill>
                <a:srgbClr val="0E3F75"/>
              </a:solidFill>
            </a:rPr>
            <a:t>Connect</a:t>
          </a:r>
          <a:r>
            <a:rPr lang="en-US" sz="3600">
              <a:solidFill>
                <a:srgbClr val="0E3F75"/>
              </a:solidFill>
            </a:rPr>
            <a:t> </a:t>
          </a:r>
        </a:p>
      </dgm:t>
    </dgm:pt>
    <dgm:pt modelId="{CBCA9937-6CE3-48B1-8CF7-822587F8C810}" type="parTrans" cxnId="{66D509F1-7E37-4806-9C6E-37F3476029BD}">
      <dgm:prSet/>
      <dgm:spPr/>
      <dgm:t>
        <a:bodyPr/>
        <a:lstStyle/>
        <a:p>
          <a:endParaRPr lang="en-US"/>
        </a:p>
      </dgm:t>
    </dgm:pt>
    <dgm:pt modelId="{9B6A20FA-DB6C-4587-80F5-7DFA1901EF23}" type="sibTrans" cxnId="{66D509F1-7E37-4806-9C6E-37F3476029BD}">
      <dgm:prSet/>
      <dgm:spPr/>
      <dgm:t>
        <a:bodyPr/>
        <a:lstStyle/>
        <a:p>
          <a:endParaRPr lang="en-US"/>
        </a:p>
      </dgm:t>
    </dgm:pt>
    <dgm:pt modelId="{0AFD8974-5E6C-40F3-9B86-81F6E9893809}">
      <dgm:prSet/>
      <dgm:spPr>
        <a:solidFill>
          <a:srgbClr val="C1DBF7">
            <a:alpha val="90000"/>
          </a:srgbClr>
        </a:solidFill>
      </dgm:spPr>
      <dgm:t>
        <a:bodyPr/>
        <a:lstStyle/>
        <a:p>
          <a:r>
            <a:rPr lang="en-US"/>
            <a:t>Ohio’s Mathematics Vision from Ohio’s Plan for K-12 Mathematics to the Mathematical Practices. </a:t>
          </a:r>
        </a:p>
      </dgm:t>
    </dgm:pt>
    <dgm:pt modelId="{2FECEC36-6925-4A3E-B306-706D1093F62A}" type="parTrans" cxnId="{96411566-0D49-4F4E-8465-D5EB78384E5F}">
      <dgm:prSet/>
      <dgm:spPr/>
      <dgm:t>
        <a:bodyPr/>
        <a:lstStyle/>
        <a:p>
          <a:endParaRPr lang="en-US"/>
        </a:p>
      </dgm:t>
    </dgm:pt>
    <dgm:pt modelId="{E5C67B28-C10C-47FD-A036-90FEC4B75FA4}" type="sibTrans" cxnId="{96411566-0D49-4F4E-8465-D5EB78384E5F}">
      <dgm:prSet/>
      <dgm:spPr/>
      <dgm:t>
        <a:bodyPr/>
        <a:lstStyle/>
        <a:p>
          <a:endParaRPr lang="en-US"/>
        </a:p>
      </dgm:t>
    </dgm:pt>
    <dgm:pt modelId="{141EBB59-BF4D-4345-9177-6AD49BDDD6DD}">
      <dgm:prSet custT="1"/>
      <dgm:spPr>
        <a:ln>
          <a:solidFill>
            <a:srgbClr val="81B5EF"/>
          </a:solidFill>
        </a:ln>
      </dgm:spPr>
      <dgm:t>
        <a:bodyPr/>
        <a:lstStyle/>
        <a:p>
          <a:r>
            <a:rPr lang="en-US" sz="3600" b="1">
              <a:solidFill>
                <a:srgbClr val="0E3F75"/>
              </a:solidFill>
            </a:rPr>
            <a:t>Explore</a:t>
          </a:r>
        </a:p>
      </dgm:t>
    </dgm:pt>
    <dgm:pt modelId="{4B6A416F-A313-4B2C-9CDC-6DA81C789964}" type="parTrans" cxnId="{BE762D1E-E723-424D-A08F-4FE138338C3D}">
      <dgm:prSet/>
      <dgm:spPr/>
      <dgm:t>
        <a:bodyPr/>
        <a:lstStyle/>
        <a:p>
          <a:endParaRPr lang="en-US"/>
        </a:p>
      </dgm:t>
    </dgm:pt>
    <dgm:pt modelId="{D8352900-6741-444A-907A-55E37A509C37}" type="sibTrans" cxnId="{BE762D1E-E723-424D-A08F-4FE138338C3D}">
      <dgm:prSet/>
      <dgm:spPr/>
      <dgm:t>
        <a:bodyPr/>
        <a:lstStyle/>
        <a:p>
          <a:endParaRPr lang="en-US"/>
        </a:p>
      </dgm:t>
    </dgm:pt>
    <dgm:pt modelId="{16459C6D-1FF4-49E9-8D23-B9DAB885A2B7}">
      <dgm:prSet/>
      <dgm:spPr>
        <a:solidFill>
          <a:srgbClr val="C1DBF7">
            <a:alpha val="90000"/>
          </a:srgbClr>
        </a:solidFill>
      </dgm:spPr>
      <dgm:t>
        <a:bodyPr/>
        <a:lstStyle/>
        <a:p>
          <a:r>
            <a:rPr lang="en-US"/>
            <a:t>MP 8: </a:t>
          </a:r>
          <a:r>
            <a:rPr lang="en-US">
              <a:latin typeface="Source Sans Pro (Body)"/>
            </a:rPr>
            <a:t>Look for and Express Regularity in Repeated Reasoning </a:t>
          </a:r>
          <a:r>
            <a:rPr lang="en-US"/>
            <a:t>through grade band-aligned instructional tasks. </a:t>
          </a:r>
        </a:p>
      </dgm:t>
    </dgm:pt>
    <dgm:pt modelId="{D4BDAC41-8C63-49B1-B6AE-E4EBECEF8ABB}" type="parTrans" cxnId="{52A5EB41-83E5-4B44-996A-2709021D1EDF}">
      <dgm:prSet/>
      <dgm:spPr/>
      <dgm:t>
        <a:bodyPr/>
        <a:lstStyle/>
        <a:p>
          <a:endParaRPr lang="en-US"/>
        </a:p>
      </dgm:t>
    </dgm:pt>
    <dgm:pt modelId="{ADA67677-612F-449C-A408-3F53E253BB2F}" type="sibTrans" cxnId="{52A5EB41-83E5-4B44-996A-2709021D1EDF}">
      <dgm:prSet/>
      <dgm:spPr/>
      <dgm:t>
        <a:bodyPr/>
        <a:lstStyle/>
        <a:p>
          <a:endParaRPr lang="en-US"/>
        </a:p>
      </dgm:t>
    </dgm:pt>
    <dgm:pt modelId="{841003BF-4CFA-49DF-B686-DEA5933A60A9}">
      <dgm:prSet custT="1"/>
      <dgm:spPr>
        <a:ln>
          <a:solidFill>
            <a:srgbClr val="81B5EF"/>
          </a:solidFill>
        </a:ln>
      </dgm:spPr>
      <dgm:t>
        <a:bodyPr/>
        <a:lstStyle/>
        <a:p>
          <a:r>
            <a:rPr lang="en-US" sz="3600" b="1">
              <a:solidFill>
                <a:srgbClr val="0E3F75"/>
              </a:solidFill>
            </a:rPr>
            <a:t>Identify</a:t>
          </a:r>
        </a:p>
      </dgm:t>
    </dgm:pt>
    <dgm:pt modelId="{844A5B42-948E-4D68-9184-33515D6C2720}" type="parTrans" cxnId="{122B8D95-76B3-4B2D-B8DD-4A5EF4D741E0}">
      <dgm:prSet/>
      <dgm:spPr/>
      <dgm:t>
        <a:bodyPr/>
        <a:lstStyle/>
        <a:p>
          <a:endParaRPr lang="en-US"/>
        </a:p>
      </dgm:t>
    </dgm:pt>
    <dgm:pt modelId="{39D43EF5-B58E-4B7F-81F7-EE501B8DB70E}" type="sibTrans" cxnId="{122B8D95-76B3-4B2D-B8DD-4A5EF4D741E0}">
      <dgm:prSet/>
      <dgm:spPr/>
      <dgm:t>
        <a:bodyPr/>
        <a:lstStyle/>
        <a:p>
          <a:endParaRPr lang="en-US"/>
        </a:p>
      </dgm:t>
    </dgm:pt>
    <dgm:pt modelId="{44D60866-C7D6-499E-9E34-EDE97B2B345C}">
      <dgm:prSet/>
      <dgm:spPr>
        <a:solidFill>
          <a:srgbClr val="C1DBF7">
            <a:alpha val="90000"/>
          </a:srgbClr>
        </a:solidFill>
      </dgm:spPr>
      <dgm:t>
        <a:bodyPr/>
        <a:lstStyle/>
        <a:p>
          <a:r>
            <a:rPr lang="en-US"/>
            <a:t>Resources to support instruction aligned to Math Practice 8: </a:t>
          </a:r>
          <a:r>
            <a:rPr lang="en-US">
              <a:latin typeface="Source Sans Pro (Body)"/>
            </a:rPr>
            <a:t>Look for and Express Regularity in Repeated Reasoning</a:t>
          </a:r>
          <a:r>
            <a:rPr lang="en-US"/>
            <a:t>. </a:t>
          </a:r>
        </a:p>
      </dgm:t>
    </dgm:pt>
    <dgm:pt modelId="{A9B233B0-B98E-4BD2-B340-32B0F332FC80}" type="parTrans" cxnId="{17CC932D-D0CA-4BC0-A72B-C4F0FE38D895}">
      <dgm:prSet/>
      <dgm:spPr/>
      <dgm:t>
        <a:bodyPr/>
        <a:lstStyle/>
        <a:p>
          <a:endParaRPr lang="en-US"/>
        </a:p>
      </dgm:t>
    </dgm:pt>
    <dgm:pt modelId="{A99FB73A-4A4E-43C5-9D65-FF3E18AB36FD}" type="sibTrans" cxnId="{17CC932D-D0CA-4BC0-A72B-C4F0FE38D895}">
      <dgm:prSet/>
      <dgm:spPr/>
      <dgm:t>
        <a:bodyPr/>
        <a:lstStyle/>
        <a:p>
          <a:endParaRPr lang="en-US"/>
        </a:p>
      </dgm:t>
    </dgm:pt>
    <dgm:pt modelId="{AD3FA124-6CF1-489D-BA39-A20CED6D7CE0}">
      <dgm:prSet custT="1"/>
      <dgm:spPr>
        <a:ln>
          <a:solidFill>
            <a:srgbClr val="81B5EF"/>
          </a:solidFill>
        </a:ln>
      </dgm:spPr>
      <dgm:t>
        <a:bodyPr/>
        <a:lstStyle/>
        <a:p>
          <a:r>
            <a:rPr lang="en-US" sz="3600" b="1">
              <a:solidFill>
                <a:srgbClr val="0E3F75"/>
              </a:solidFill>
            </a:rPr>
            <a:t>Utilize</a:t>
          </a:r>
          <a:r>
            <a:rPr lang="en-US" sz="3200" b="1">
              <a:solidFill>
                <a:srgbClr val="0E3F75"/>
              </a:solidFill>
            </a:rPr>
            <a:t> </a:t>
          </a:r>
        </a:p>
      </dgm:t>
    </dgm:pt>
    <dgm:pt modelId="{5328865A-8707-400E-AC1D-D433577F4748}" type="parTrans" cxnId="{D75C38F0-E1BA-4063-8604-C1C0D6F907D2}">
      <dgm:prSet/>
      <dgm:spPr/>
      <dgm:t>
        <a:bodyPr/>
        <a:lstStyle/>
        <a:p>
          <a:endParaRPr lang="en-US"/>
        </a:p>
      </dgm:t>
    </dgm:pt>
    <dgm:pt modelId="{1A3FF4E7-F630-4348-8F8B-C6C10757BD9D}" type="sibTrans" cxnId="{D75C38F0-E1BA-4063-8604-C1C0D6F907D2}">
      <dgm:prSet/>
      <dgm:spPr/>
      <dgm:t>
        <a:bodyPr/>
        <a:lstStyle/>
        <a:p>
          <a:endParaRPr lang="en-US"/>
        </a:p>
      </dgm:t>
    </dgm:pt>
    <dgm:pt modelId="{770259BB-FB32-4A6A-8CCB-9AB3B2CB180B}">
      <dgm:prSet/>
      <dgm:spPr>
        <a:solidFill>
          <a:srgbClr val="C1DBF7">
            <a:alpha val="90000"/>
          </a:srgbClr>
        </a:solidFill>
      </dgm:spPr>
      <dgm:t>
        <a:bodyPr/>
        <a:lstStyle/>
        <a:p>
          <a:r>
            <a:rPr lang="en-US"/>
            <a:t>Resources to help recognize and collect evidence of MP 8: </a:t>
          </a:r>
          <a:r>
            <a:rPr lang="en-US">
              <a:latin typeface="Source Sans Pro (Body)"/>
            </a:rPr>
            <a:t>Look for and Express Regularity in Repeated Reasoning </a:t>
          </a:r>
          <a:r>
            <a:rPr lang="en-US"/>
            <a:t>in the classroom. </a:t>
          </a:r>
        </a:p>
      </dgm:t>
    </dgm:pt>
    <dgm:pt modelId="{4A12D9F4-9F07-4ED0-A648-866D627CAEAD}" type="parTrans" cxnId="{EA635B55-22FF-40C4-9DCB-8C080FAC4D3B}">
      <dgm:prSet/>
      <dgm:spPr/>
      <dgm:t>
        <a:bodyPr/>
        <a:lstStyle/>
        <a:p>
          <a:endParaRPr lang="en-US"/>
        </a:p>
      </dgm:t>
    </dgm:pt>
    <dgm:pt modelId="{40B2CF30-D23F-4FB2-9058-C48A6C15EBBB}" type="sibTrans" cxnId="{EA635B55-22FF-40C4-9DCB-8C080FAC4D3B}">
      <dgm:prSet/>
      <dgm:spPr/>
      <dgm:t>
        <a:bodyPr/>
        <a:lstStyle/>
        <a:p>
          <a:endParaRPr lang="en-US"/>
        </a:p>
      </dgm:t>
    </dgm:pt>
    <dgm:pt modelId="{A8235B71-B7AE-457D-A388-E5AC24A65E96}" type="pres">
      <dgm:prSet presAssocID="{338B33E3-9C92-49CB-9FC6-7AC4EB3C6F4F}" presName="Name0" presStyleCnt="0">
        <dgm:presLayoutVars>
          <dgm:dir/>
          <dgm:animLvl val="lvl"/>
          <dgm:resizeHandles val="exact"/>
        </dgm:presLayoutVars>
      </dgm:prSet>
      <dgm:spPr/>
    </dgm:pt>
    <dgm:pt modelId="{F618DCE0-A31C-4F81-8EFB-858276D260BD}" type="pres">
      <dgm:prSet presAssocID="{19B33939-3930-47C4-9D81-A899CC2E9D74}" presName="composite" presStyleCnt="0"/>
      <dgm:spPr/>
    </dgm:pt>
    <dgm:pt modelId="{EEEB8B91-94EC-4A9F-A64A-B83A640C73FD}" type="pres">
      <dgm:prSet presAssocID="{19B33939-3930-47C4-9D81-A899CC2E9D74}" presName="parTx" presStyleLbl="alignNode1" presStyleIdx="0" presStyleCnt="4">
        <dgm:presLayoutVars>
          <dgm:chMax val="0"/>
          <dgm:chPref val="0"/>
        </dgm:presLayoutVars>
      </dgm:prSet>
      <dgm:spPr/>
    </dgm:pt>
    <dgm:pt modelId="{4017F90B-4F97-4D06-9E59-7C933947E5C5}" type="pres">
      <dgm:prSet presAssocID="{19B33939-3930-47C4-9D81-A899CC2E9D74}" presName="desTx" presStyleLbl="alignAccFollowNode1" presStyleIdx="0" presStyleCnt="4">
        <dgm:presLayoutVars/>
      </dgm:prSet>
      <dgm:spPr/>
    </dgm:pt>
    <dgm:pt modelId="{53693D56-4760-4F04-AB4B-8175E361B38F}" type="pres">
      <dgm:prSet presAssocID="{9B6A20FA-DB6C-4587-80F5-7DFA1901EF23}" presName="space" presStyleCnt="0"/>
      <dgm:spPr/>
    </dgm:pt>
    <dgm:pt modelId="{654353D4-3712-42EA-B895-E1B428E5F85B}" type="pres">
      <dgm:prSet presAssocID="{141EBB59-BF4D-4345-9177-6AD49BDDD6DD}" presName="composite" presStyleCnt="0"/>
      <dgm:spPr/>
    </dgm:pt>
    <dgm:pt modelId="{5462542D-A126-4E32-A40C-00D3C361FB6D}" type="pres">
      <dgm:prSet presAssocID="{141EBB59-BF4D-4345-9177-6AD49BDDD6DD}" presName="parTx" presStyleLbl="alignNode1" presStyleIdx="1" presStyleCnt="4">
        <dgm:presLayoutVars>
          <dgm:chMax val="0"/>
          <dgm:chPref val="0"/>
        </dgm:presLayoutVars>
      </dgm:prSet>
      <dgm:spPr/>
    </dgm:pt>
    <dgm:pt modelId="{308FCBC7-7A77-48D5-84DF-DF8EB7F533E4}" type="pres">
      <dgm:prSet presAssocID="{141EBB59-BF4D-4345-9177-6AD49BDDD6DD}" presName="desTx" presStyleLbl="alignAccFollowNode1" presStyleIdx="1" presStyleCnt="4">
        <dgm:presLayoutVars/>
      </dgm:prSet>
      <dgm:spPr/>
    </dgm:pt>
    <dgm:pt modelId="{AD452E61-49E9-4849-A46F-85C8DC0DD4E4}" type="pres">
      <dgm:prSet presAssocID="{D8352900-6741-444A-907A-55E37A509C37}" presName="space" presStyleCnt="0"/>
      <dgm:spPr/>
    </dgm:pt>
    <dgm:pt modelId="{650A5216-D10E-4E1D-B51A-205D431FAAEC}" type="pres">
      <dgm:prSet presAssocID="{841003BF-4CFA-49DF-B686-DEA5933A60A9}" presName="composite" presStyleCnt="0"/>
      <dgm:spPr/>
    </dgm:pt>
    <dgm:pt modelId="{DFB3C2CB-E40E-4A6F-8A3D-5CAA88D78E6D}" type="pres">
      <dgm:prSet presAssocID="{841003BF-4CFA-49DF-B686-DEA5933A60A9}" presName="parTx" presStyleLbl="alignNode1" presStyleIdx="2" presStyleCnt="4">
        <dgm:presLayoutVars>
          <dgm:chMax val="0"/>
          <dgm:chPref val="0"/>
        </dgm:presLayoutVars>
      </dgm:prSet>
      <dgm:spPr/>
    </dgm:pt>
    <dgm:pt modelId="{FE60A793-D104-4E11-AF65-FA8B30ACC85A}" type="pres">
      <dgm:prSet presAssocID="{841003BF-4CFA-49DF-B686-DEA5933A60A9}" presName="desTx" presStyleLbl="alignAccFollowNode1" presStyleIdx="2" presStyleCnt="4">
        <dgm:presLayoutVars/>
      </dgm:prSet>
      <dgm:spPr/>
    </dgm:pt>
    <dgm:pt modelId="{2CA87819-55EF-4325-83EB-F3965BEE4E8A}" type="pres">
      <dgm:prSet presAssocID="{39D43EF5-B58E-4B7F-81F7-EE501B8DB70E}" presName="space" presStyleCnt="0"/>
      <dgm:spPr/>
    </dgm:pt>
    <dgm:pt modelId="{B29FC1D4-8D0F-4814-8D4D-7B77FCDB38ED}" type="pres">
      <dgm:prSet presAssocID="{AD3FA124-6CF1-489D-BA39-A20CED6D7CE0}" presName="composite" presStyleCnt="0"/>
      <dgm:spPr/>
    </dgm:pt>
    <dgm:pt modelId="{D14DD4E8-A795-422F-A1E5-6E014AA38993}" type="pres">
      <dgm:prSet presAssocID="{AD3FA124-6CF1-489D-BA39-A20CED6D7CE0}" presName="parTx" presStyleLbl="alignNode1" presStyleIdx="3" presStyleCnt="4">
        <dgm:presLayoutVars>
          <dgm:chMax val="0"/>
          <dgm:chPref val="0"/>
        </dgm:presLayoutVars>
      </dgm:prSet>
      <dgm:spPr/>
    </dgm:pt>
    <dgm:pt modelId="{F68032F2-C6B7-437A-9F14-673ADE9A2DC2}" type="pres">
      <dgm:prSet presAssocID="{AD3FA124-6CF1-489D-BA39-A20CED6D7CE0}" presName="desTx" presStyleLbl="alignAccFollowNode1" presStyleIdx="3" presStyleCnt="4">
        <dgm:presLayoutVars/>
      </dgm:prSet>
      <dgm:spPr/>
    </dgm:pt>
  </dgm:ptLst>
  <dgm:cxnLst>
    <dgm:cxn modelId="{49673610-3279-4360-9A49-AC6B88334034}" type="presOf" srcId="{770259BB-FB32-4A6A-8CCB-9AB3B2CB180B}" destId="{F68032F2-C6B7-437A-9F14-673ADE9A2DC2}" srcOrd="0" destOrd="0" presId="urn:microsoft.com/office/officeart/2016/7/layout/HorizontalActionList"/>
    <dgm:cxn modelId="{8CF6BB10-5948-46A8-9666-C6784FA39F2D}" type="presOf" srcId="{44D60866-C7D6-499E-9E34-EDE97B2B345C}" destId="{FE60A793-D104-4E11-AF65-FA8B30ACC85A}" srcOrd="0" destOrd="0" presId="urn:microsoft.com/office/officeart/2016/7/layout/HorizontalActionList"/>
    <dgm:cxn modelId="{B7246716-056C-4F0F-BA7B-C9F21F3B4222}" type="presOf" srcId="{338B33E3-9C92-49CB-9FC6-7AC4EB3C6F4F}" destId="{A8235B71-B7AE-457D-A388-E5AC24A65E96}" srcOrd="0" destOrd="0" presId="urn:microsoft.com/office/officeart/2016/7/layout/HorizontalActionList"/>
    <dgm:cxn modelId="{BE762D1E-E723-424D-A08F-4FE138338C3D}" srcId="{338B33E3-9C92-49CB-9FC6-7AC4EB3C6F4F}" destId="{141EBB59-BF4D-4345-9177-6AD49BDDD6DD}" srcOrd="1" destOrd="0" parTransId="{4B6A416F-A313-4B2C-9CDC-6DA81C789964}" sibTransId="{D8352900-6741-444A-907A-55E37A509C37}"/>
    <dgm:cxn modelId="{17CC932D-D0CA-4BC0-A72B-C4F0FE38D895}" srcId="{841003BF-4CFA-49DF-B686-DEA5933A60A9}" destId="{44D60866-C7D6-499E-9E34-EDE97B2B345C}" srcOrd="0" destOrd="0" parTransId="{A9B233B0-B98E-4BD2-B340-32B0F332FC80}" sibTransId="{A99FB73A-4A4E-43C5-9D65-FF3E18AB36FD}"/>
    <dgm:cxn modelId="{F8D5D931-5E3D-42A4-A083-ED1288F719F5}" type="presOf" srcId="{141EBB59-BF4D-4345-9177-6AD49BDDD6DD}" destId="{5462542D-A126-4E32-A40C-00D3C361FB6D}" srcOrd="0" destOrd="0" presId="urn:microsoft.com/office/officeart/2016/7/layout/HorizontalActionList"/>
    <dgm:cxn modelId="{5B25E560-0748-4AFC-81EA-3E609D70B61A}" type="presOf" srcId="{16459C6D-1FF4-49E9-8D23-B9DAB885A2B7}" destId="{308FCBC7-7A77-48D5-84DF-DF8EB7F533E4}" srcOrd="0" destOrd="0" presId="urn:microsoft.com/office/officeart/2016/7/layout/HorizontalActionList"/>
    <dgm:cxn modelId="{52A5EB41-83E5-4B44-996A-2709021D1EDF}" srcId="{141EBB59-BF4D-4345-9177-6AD49BDDD6DD}" destId="{16459C6D-1FF4-49E9-8D23-B9DAB885A2B7}" srcOrd="0" destOrd="0" parTransId="{D4BDAC41-8C63-49B1-B6AE-E4EBECEF8ABB}" sibTransId="{ADA67677-612F-449C-A408-3F53E253BB2F}"/>
    <dgm:cxn modelId="{C531B964-AD06-41B8-8A3A-0AC9610033D0}" type="presOf" srcId="{19B33939-3930-47C4-9D81-A899CC2E9D74}" destId="{EEEB8B91-94EC-4A9F-A64A-B83A640C73FD}" srcOrd="0" destOrd="0" presId="urn:microsoft.com/office/officeart/2016/7/layout/HorizontalActionList"/>
    <dgm:cxn modelId="{96411566-0D49-4F4E-8465-D5EB78384E5F}" srcId="{19B33939-3930-47C4-9D81-A899CC2E9D74}" destId="{0AFD8974-5E6C-40F3-9B86-81F6E9893809}" srcOrd="0" destOrd="0" parTransId="{2FECEC36-6925-4A3E-B306-706D1093F62A}" sibTransId="{E5C67B28-C10C-47FD-A036-90FEC4B75FA4}"/>
    <dgm:cxn modelId="{BA91B951-D93D-4704-9637-DB217DB9E51C}" type="presOf" srcId="{841003BF-4CFA-49DF-B686-DEA5933A60A9}" destId="{DFB3C2CB-E40E-4A6F-8A3D-5CAA88D78E6D}" srcOrd="0" destOrd="0" presId="urn:microsoft.com/office/officeart/2016/7/layout/HorizontalActionList"/>
    <dgm:cxn modelId="{EA635B55-22FF-40C4-9DCB-8C080FAC4D3B}" srcId="{AD3FA124-6CF1-489D-BA39-A20CED6D7CE0}" destId="{770259BB-FB32-4A6A-8CCB-9AB3B2CB180B}" srcOrd="0" destOrd="0" parTransId="{4A12D9F4-9F07-4ED0-A648-866D627CAEAD}" sibTransId="{40B2CF30-D23F-4FB2-9058-C48A6C15EBBB}"/>
    <dgm:cxn modelId="{122B8D95-76B3-4B2D-B8DD-4A5EF4D741E0}" srcId="{338B33E3-9C92-49CB-9FC6-7AC4EB3C6F4F}" destId="{841003BF-4CFA-49DF-B686-DEA5933A60A9}" srcOrd="2" destOrd="0" parTransId="{844A5B42-948E-4D68-9184-33515D6C2720}" sibTransId="{39D43EF5-B58E-4B7F-81F7-EE501B8DB70E}"/>
    <dgm:cxn modelId="{D69A1DA0-C90B-4C1F-BFDF-5E2D65136D18}" type="presOf" srcId="{0AFD8974-5E6C-40F3-9B86-81F6E9893809}" destId="{4017F90B-4F97-4D06-9E59-7C933947E5C5}" srcOrd="0" destOrd="0" presId="urn:microsoft.com/office/officeart/2016/7/layout/HorizontalActionList"/>
    <dgm:cxn modelId="{ADE438A8-ED5A-43B8-A8C1-F6666A051E52}" type="presOf" srcId="{AD3FA124-6CF1-489D-BA39-A20CED6D7CE0}" destId="{D14DD4E8-A795-422F-A1E5-6E014AA38993}" srcOrd="0" destOrd="0" presId="urn:microsoft.com/office/officeart/2016/7/layout/HorizontalActionList"/>
    <dgm:cxn modelId="{D75C38F0-E1BA-4063-8604-C1C0D6F907D2}" srcId="{338B33E3-9C92-49CB-9FC6-7AC4EB3C6F4F}" destId="{AD3FA124-6CF1-489D-BA39-A20CED6D7CE0}" srcOrd="3" destOrd="0" parTransId="{5328865A-8707-400E-AC1D-D433577F4748}" sibTransId="{1A3FF4E7-F630-4348-8F8B-C6C10757BD9D}"/>
    <dgm:cxn modelId="{66D509F1-7E37-4806-9C6E-37F3476029BD}" srcId="{338B33E3-9C92-49CB-9FC6-7AC4EB3C6F4F}" destId="{19B33939-3930-47C4-9D81-A899CC2E9D74}" srcOrd="0" destOrd="0" parTransId="{CBCA9937-6CE3-48B1-8CF7-822587F8C810}" sibTransId="{9B6A20FA-DB6C-4587-80F5-7DFA1901EF23}"/>
    <dgm:cxn modelId="{CBE2CBCE-CFEC-492C-A534-C540A2D8F8AB}" type="presParOf" srcId="{A8235B71-B7AE-457D-A388-E5AC24A65E96}" destId="{F618DCE0-A31C-4F81-8EFB-858276D260BD}" srcOrd="0" destOrd="0" presId="urn:microsoft.com/office/officeart/2016/7/layout/HorizontalActionList"/>
    <dgm:cxn modelId="{CDFB2A27-034D-475E-84CB-09CDBB9B7532}" type="presParOf" srcId="{F618DCE0-A31C-4F81-8EFB-858276D260BD}" destId="{EEEB8B91-94EC-4A9F-A64A-B83A640C73FD}" srcOrd="0" destOrd="0" presId="urn:microsoft.com/office/officeart/2016/7/layout/HorizontalActionList"/>
    <dgm:cxn modelId="{70B7C1AD-36BB-44E0-83F4-BEE707C4DB27}" type="presParOf" srcId="{F618DCE0-A31C-4F81-8EFB-858276D260BD}" destId="{4017F90B-4F97-4D06-9E59-7C933947E5C5}" srcOrd="1" destOrd="0" presId="urn:microsoft.com/office/officeart/2016/7/layout/HorizontalActionList"/>
    <dgm:cxn modelId="{19D93D55-AEB9-4AA6-A510-9E6F7E8E3269}" type="presParOf" srcId="{A8235B71-B7AE-457D-A388-E5AC24A65E96}" destId="{53693D56-4760-4F04-AB4B-8175E361B38F}" srcOrd="1" destOrd="0" presId="urn:microsoft.com/office/officeart/2016/7/layout/HorizontalActionList"/>
    <dgm:cxn modelId="{4E796156-0630-4181-BD1A-8B01EE0123C3}" type="presParOf" srcId="{A8235B71-B7AE-457D-A388-E5AC24A65E96}" destId="{654353D4-3712-42EA-B895-E1B428E5F85B}" srcOrd="2" destOrd="0" presId="urn:microsoft.com/office/officeart/2016/7/layout/HorizontalActionList"/>
    <dgm:cxn modelId="{3A444D84-8766-4774-B557-0EFE4BF8A1C8}" type="presParOf" srcId="{654353D4-3712-42EA-B895-E1B428E5F85B}" destId="{5462542D-A126-4E32-A40C-00D3C361FB6D}" srcOrd="0" destOrd="0" presId="urn:microsoft.com/office/officeart/2016/7/layout/HorizontalActionList"/>
    <dgm:cxn modelId="{645047C5-682F-473F-BB35-74271A1968BC}" type="presParOf" srcId="{654353D4-3712-42EA-B895-E1B428E5F85B}" destId="{308FCBC7-7A77-48D5-84DF-DF8EB7F533E4}" srcOrd="1" destOrd="0" presId="urn:microsoft.com/office/officeart/2016/7/layout/HorizontalActionList"/>
    <dgm:cxn modelId="{AA5AC051-ADB8-4F57-8840-B44C45F0B191}" type="presParOf" srcId="{A8235B71-B7AE-457D-A388-E5AC24A65E96}" destId="{AD452E61-49E9-4849-A46F-85C8DC0DD4E4}" srcOrd="3" destOrd="0" presId="urn:microsoft.com/office/officeart/2016/7/layout/HorizontalActionList"/>
    <dgm:cxn modelId="{76C23D8F-EAF7-473B-B9B9-B1C50E347A2D}" type="presParOf" srcId="{A8235B71-B7AE-457D-A388-E5AC24A65E96}" destId="{650A5216-D10E-4E1D-B51A-205D431FAAEC}" srcOrd="4" destOrd="0" presId="urn:microsoft.com/office/officeart/2016/7/layout/HorizontalActionList"/>
    <dgm:cxn modelId="{EF347944-AB7F-4687-8B24-B4A0E8D0A6F5}" type="presParOf" srcId="{650A5216-D10E-4E1D-B51A-205D431FAAEC}" destId="{DFB3C2CB-E40E-4A6F-8A3D-5CAA88D78E6D}" srcOrd="0" destOrd="0" presId="urn:microsoft.com/office/officeart/2016/7/layout/HorizontalActionList"/>
    <dgm:cxn modelId="{F89F310B-7DF1-4F7C-BA38-6D0A11A74BC6}" type="presParOf" srcId="{650A5216-D10E-4E1D-B51A-205D431FAAEC}" destId="{FE60A793-D104-4E11-AF65-FA8B30ACC85A}" srcOrd="1" destOrd="0" presId="urn:microsoft.com/office/officeart/2016/7/layout/HorizontalActionList"/>
    <dgm:cxn modelId="{8DED8D6B-694D-4922-A890-80A7E23E32D6}" type="presParOf" srcId="{A8235B71-B7AE-457D-A388-E5AC24A65E96}" destId="{2CA87819-55EF-4325-83EB-F3965BEE4E8A}" srcOrd="5" destOrd="0" presId="urn:microsoft.com/office/officeart/2016/7/layout/HorizontalActionList"/>
    <dgm:cxn modelId="{A6161ABD-F01C-4897-A079-2D1F9AB0A476}" type="presParOf" srcId="{A8235B71-B7AE-457D-A388-E5AC24A65E96}" destId="{B29FC1D4-8D0F-4814-8D4D-7B77FCDB38ED}" srcOrd="6" destOrd="0" presId="urn:microsoft.com/office/officeart/2016/7/layout/HorizontalActionList"/>
    <dgm:cxn modelId="{2CB48E60-3C2B-4550-95D0-41CBD85AAE7E}" type="presParOf" srcId="{B29FC1D4-8D0F-4814-8D4D-7B77FCDB38ED}" destId="{D14DD4E8-A795-422F-A1E5-6E014AA38993}" srcOrd="0" destOrd="0" presId="urn:microsoft.com/office/officeart/2016/7/layout/HorizontalActionList"/>
    <dgm:cxn modelId="{EB1B85C6-CC65-46B3-B7CF-6B0CF161E730}" type="presParOf" srcId="{B29FC1D4-8D0F-4814-8D4D-7B77FCDB38ED}" destId="{F68032F2-C6B7-437A-9F14-673ADE9A2DC2}"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4267AB4-B8B4-45DA-9226-40B54C73B2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1CB3D4-86C9-4552-8E0E-28E499B6F66D}">
      <dgm:prSet custT="1"/>
      <dgm:spPr>
        <a:solidFill>
          <a:srgbClr val="0E3F75"/>
        </a:solidFill>
      </dgm:spPr>
      <dgm:t>
        <a:bodyPr/>
        <a:lstStyle/>
        <a:p>
          <a:r>
            <a:rPr lang="en-US" sz="5400" baseline="0"/>
            <a:t>Why?</a:t>
          </a:r>
          <a:endParaRPr lang="en-US" sz="5400"/>
        </a:p>
      </dgm:t>
    </dgm:pt>
    <dgm:pt modelId="{A48E175E-41C5-4C99-BE99-A0540DAEF3F4}" type="parTrans" cxnId="{D0F73038-DDE8-4EF9-9D3D-DCA6BF1628B1}">
      <dgm:prSet/>
      <dgm:spPr/>
      <dgm:t>
        <a:bodyPr/>
        <a:lstStyle/>
        <a:p>
          <a:endParaRPr lang="en-US"/>
        </a:p>
      </dgm:t>
    </dgm:pt>
    <dgm:pt modelId="{9AAEA9FD-CE85-4CDC-9D26-AC2441712CA9}" type="sibTrans" cxnId="{D0F73038-DDE8-4EF9-9D3D-DCA6BF1628B1}">
      <dgm:prSet/>
      <dgm:spPr/>
      <dgm:t>
        <a:bodyPr/>
        <a:lstStyle/>
        <a:p>
          <a:endParaRPr lang="en-US"/>
        </a:p>
      </dgm:t>
    </dgm:pt>
    <dgm:pt modelId="{23A2E572-95F0-43B1-AB6E-6D582A126B82}">
      <dgm:prSet custT="1"/>
      <dgm:spPr>
        <a:solidFill>
          <a:srgbClr val="0E3F75"/>
        </a:solidFill>
      </dgm:spPr>
      <dgm:t>
        <a:bodyPr/>
        <a:lstStyle/>
        <a:p>
          <a:r>
            <a:rPr lang="en-US" sz="5400" baseline="0"/>
            <a:t>What</a:t>
          </a:r>
          <a:r>
            <a:rPr lang="en-US" sz="6500" baseline="0"/>
            <a:t>?</a:t>
          </a:r>
          <a:endParaRPr lang="en-US" sz="6500"/>
        </a:p>
      </dgm:t>
    </dgm:pt>
    <dgm:pt modelId="{6BB9FD1F-49C0-4FE1-BEBF-229C7C410459}" type="parTrans" cxnId="{DDDB1698-C65E-4B16-AB4C-176193E6CD69}">
      <dgm:prSet/>
      <dgm:spPr/>
      <dgm:t>
        <a:bodyPr/>
        <a:lstStyle/>
        <a:p>
          <a:endParaRPr lang="en-US"/>
        </a:p>
      </dgm:t>
    </dgm:pt>
    <dgm:pt modelId="{6D3E9954-6DD7-4A5E-94F9-86A4E7444A9E}" type="sibTrans" cxnId="{DDDB1698-C65E-4B16-AB4C-176193E6CD69}">
      <dgm:prSet/>
      <dgm:spPr/>
      <dgm:t>
        <a:bodyPr/>
        <a:lstStyle/>
        <a:p>
          <a:endParaRPr lang="en-US"/>
        </a:p>
      </dgm:t>
    </dgm:pt>
    <dgm:pt modelId="{FF133E6C-D2E5-47F7-873F-FF65C1A9154E}">
      <dgm:prSet custT="1"/>
      <dgm:spPr>
        <a:solidFill>
          <a:srgbClr val="0E3F75"/>
        </a:solidFill>
      </dgm:spPr>
      <dgm:t>
        <a:bodyPr/>
        <a:lstStyle/>
        <a:p>
          <a:r>
            <a:rPr lang="en-US" sz="5400" baseline="0"/>
            <a:t>How</a:t>
          </a:r>
          <a:r>
            <a:rPr lang="en-US" sz="6500" baseline="0"/>
            <a:t>?</a:t>
          </a:r>
          <a:endParaRPr lang="en-US" sz="6500"/>
        </a:p>
      </dgm:t>
    </dgm:pt>
    <dgm:pt modelId="{0F44CD68-4A7C-4A66-961E-63E723330C9A}" type="parTrans" cxnId="{F2687844-DF0C-4EC2-87E6-8E53515316EA}">
      <dgm:prSet/>
      <dgm:spPr/>
      <dgm:t>
        <a:bodyPr/>
        <a:lstStyle/>
        <a:p>
          <a:endParaRPr lang="en-US"/>
        </a:p>
      </dgm:t>
    </dgm:pt>
    <dgm:pt modelId="{89C15314-EC5B-474B-8228-1726761C4E2A}" type="sibTrans" cxnId="{F2687844-DF0C-4EC2-87E6-8E53515316EA}">
      <dgm:prSet/>
      <dgm:spPr/>
      <dgm:t>
        <a:bodyPr/>
        <a:lstStyle/>
        <a:p>
          <a:endParaRPr lang="en-US"/>
        </a:p>
      </dgm:t>
    </dgm:pt>
    <dgm:pt modelId="{58C4C603-9155-4E96-A44E-A6971067C65C}">
      <dgm:prSet/>
      <dgm:spPr>
        <a:solidFill>
          <a:srgbClr val="C1DBF7">
            <a:alpha val="90000"/>
          </a:srgbClr>
        </a:solidFill>
      </dgm:spPr>
      <dgm:t>
        <a:bodyPr/>
        <a:lstStyle/>
        <a:p>
          <a:r>
            <a:rPr lang="en-US" baseline="0"/>
            <a:t>Section 1: Why a Comprehensive Mathematics Plan is Needed</a:t>
          </a:r>
          <a:endParaRPr lang="en-US"/>
        </a:p>
      </dgm:t>
    </dgm:pt>
    <dgm:pt modelId="{A0962CD4-DAED-4CA6-83D8-5104782D5BA8}" type="parTrans" cxnId="{8A27E2D0-56ED-4629-89D4-4D876E14C15A}">
      <dgm:prSet/>
      <dgm:spPr/>
      <dgm:t>
        <a:bodyPr/>
        <a:lstStyle/>
        <a:p>
          <a:endParaRPr lang="en-US"/>
        </a:p>
      </dgm:t>
    </dgm:pt>
    <dgm:pt modelId="{63DEA5E3-EE7E-469B-8DCA-30512F1C53EC}" type="sibTrans" cxnId="{8A27E2D0-56ED-4629-89D4-4D876E14C15A}">
      <dgm:prSet/>
      <dgm:spPr/>
      <dgm:t>
        <a:bodyPr/>
        <a:lstStyle/>
        <a:p>
          <a:endParaRPr lang="en-US"/>
        </a:p>
      </dgm:t>
    </dgm:pt>
    <dgm:pt modelId="{D8AFA531-39C1-421E-B6A8-D5537B92BD51}">
      <dgm:prSet/>
      <dgm:spPr>
        <a:solidFill>
          <a:srgbClr val="C1DBF7">
            <a:alpha val="90000"/>
          </a:srgbClr>
        </a:solidFill>
      </dgm:spPr>
      <dgm:t>
        <a:bodyPr/>
        <a:lstStyle/>
        <a:p>
          <a:r>
            <a:rPr lang="en-US" baseline="0"/>
            <a:t>Section 2: Ohio’s Mathematics Vision</a:t>
          </a:r>
          <a:endParaRPr lang="en-US"/>
        </a:p>
      </dgm:t>
    </dgm:pt>
    <dgm:pt modelId="{147013B6-8BA3-4872-AA21-910350D2F302}" type="parTrans" cxnId="{4CB8BE18-AB10-4C0A-ABEA-DA9C9EF06D24}">
      <dgm:prSet/>
      <dgm:spPr/>
      <dgm:t>
        <a:bodyPr/>
        <a:lstStyle/>
        <a:p>
          <a:endParaRPr lang="en-US"/>
        </a:p>
      </dgm:t>
    </dgm:pt>
    <dgm:pt modelId="{3DCCA65C-01F8-4448-938F-3E83E005B513}" type="sibTrans" cxnId="{4CB8BE18-AB10-4C0A-ABEA-DA9C9EF06D24}">
      <dgm:prSet/>
      <dgm:spPr/>
      <dgm:t>
        <a:bodyPr/>
        <a:lstStyle/>
        <a:p>
          <a:endParaRPr lang="en-US"/>
        </a:p>
      </dgm:t>
    </dgm:pt>
    <dgm:pt modelId="{04453711-0960-4AB7-9147-419A7FF6C7B0}">
      <dgm:prSet/>
      <dgm:spPr>
        <a:solidFill>
          <a:srgbClr val="C1DBF7">
            <a:alpha val="90000"/>
          </a:srgbClr>
        </a:solidFill>
      </dgm:spPr>
      <dgm:t>
        <a:bodyPr/>
        <a:lstStyle/>
        <a:p>
          <a:r>
            <a:rPr lang="en-US" baseline="0"/>
            <a:t>Section 4: Strategies and Activities</a:t>
          </a:r>
          <a:endParaRPr lang="en-US"/>
        </a:p>
      </dgm:t>
    </dgm:pt>
    <dgm:pt modelId="{492B17E7-637B-4A46-833F-1A1F6A1A84E3}" type="parTrans" cxnId="{95151BC8-A758-4259-B3CF-17FC985F0879}">
      <dgm:prSet/>
      <dgm:spPr/>
      <dgm:t>
        <a:bodyPr/>
        <a:lstStyle/>
        <a:p>
          <a:endParaRPr lang="en-US"/>
        </a:p>
      </dgm:t>
    </dgm:pt>
    <dgm:pt modelId="{17CAE6F0-C4AA-438B-8376-1E3E82B0C432}" type="sibTrans" cxnId="{95151BC8-A758-4259-B3CF-17FC985F0879}">
      <dgm:prSet/>
      <dgm:spPr/>
      <dgm:t>
        <a:bodyPr/>
        <a:lstStyle/>
        <a:p>
          <a:endParaRPr lang="en-US"/>
        </a:p>
      </dgm:t>
    </dgm:pt>
    <dgm:pt modelId="{6D8C65D3-65A7-47BF-B125-F9CA7C4BD9F5}">
      <dgm:prSet/>
      <dgm:spPr>
        <a:solidFill>
          <a:srgbClr val="C1DBF7">
            <a:alpha val="90000"/>
          </a:srgbClr>
        </a:solidFill>
      </dgm:spPr>
      <dgm:t>
        <a:bodyPr/>
        <a:lstStyle/>
        <a:p>
          <a:r>
            <a:rPr lang="en-US"/>
            <a:t>Section 3: Ohio’s Theory of Action</a:t>
          </a:r>
        </a:p>
      </dgm:t>
    </dgm:pt>
    <dgm:pt modelId="{0F84DCF7-5FCE-4D3F-AB58-0E2646393F20}" type="parTrans" cxnId="{2B513125-1106-46DB-92ED-8F5704DBDA2A}">
      <dgm:prSet/>
      <dgm:spPr/>
      <dgm:t>
        <a:bodyPr/>
        <a:lstStyle/>
        <a:p>
          <a:endParaRPr lang="en-US"/>
        </a:p>
      </dgm:t>
    </dgm:pt>
    <dgm:pt modelId="{59C4CCEA-69D4-4FF7-9C94-7BDA95019394}" type="sibTrans" cxnId="{2B513125-1106-46DB-92ED-8F5704DBDA2A}">
      <dgm:prSet/>
      <dgm:spPr/>
      <dgm:t>
        <a:bodyPr/>
        <a:lstStyle/>
        <a:p>
          <a:endParaRPr lang="en-US"/>
        </a:p>
      </dgm:t>
    </dgm:pt>
    <dgm:pt modelId="{7FE37003-0D4A-41D7-B5A5-478FCC8F2C30}" type="pres">
      <dgm:prSet presAssocID="{E4267AB4-B8B4-45DA-9226-40B54C73B22D}" presName="Name0" presStyleCnt="0">
        <dgm:presLayoutVars>
          <dgm:dir/>
          <dgm:animLvl val="lvl"/>
          <dgm:resizeHandles val="exact"/>
        </dgm:presLayoutVars>
      </dgm:prSet>
      <dgm:spPr/>
    </dgm:pt>
    <dgm:pt modelId="{329B1D85-2206-4C8B-9938-61819F7F5463}" type="pres">
      <dgm:prSet presAssocID="{461CB3D4-86C9-4552-8E0E-28E499B6F66D}" presName="linNode" presStyleCnt="0"/>
      <dgm:spPr/>
    </dgm:pt>
    <dgm:pt modelId="{FD57DEFB-8B30-4C10-9627-202E2D19AC76}" type="pres">
      <dgm:prSet presAssocID="{461CB3D4-86C9-4552-8E0E-28E499B6F66D}" presName="parentText" presStyleLbl="node1" presStyleIdx="0" presStyleCnt="3">
        <dgm:presLayoutVars>
          <dgm:chMax val="1"/>
          <dgm:bulletEnabled val="1"/>
        </dgm:presLayoutVars>
      </dgm:prSet>
      <dgm:spPr/>
    </dgm:pt>
    <dgm:pt modelId="{46131862-E2EE-4EE6-8207-A302FBFCF5AC}" type="pres">
      <dgm:prSet presAssocID="{461CB3D4-86C9-4552-8E0E-28E499B6F66D}" presName="descendantText" presStyleLbl="alignAccFollowNode1" presStyleIdx="0" presStyleCnt="3">
        <dgm:presLayoutVars>
          <dgm:bulletEnabled val="1"/>
        </dgm:presLayoutVars>
      </dgm:prSet>
      <dgm:spPr/>
    </dgm:pt>
    <dgm:pt modelId="{20ACDF3F-9572-4287-8EC5-36ABAEC7DA8A}" type="pres">
      <dgm:prSet presAssocID="{9AAEA9FD-CE85-4CDC-9D26-AC2441712CA9}" presName="sp" presStyleCnt="0"/>
      <dgm:spPr/>
    </dgm:pt>
    <dgm:pt modelId="{E2190879-B1C2-4EBB-8D37-EA7C6AB73296}" type="pres">
      <dgm:prSet presAssocID="{23A2E572-95F0-43B1-AB6E-6D582A126B82}" presName="linNode" presStyleCnt="0"/>
      <dgm:spPr/>
    </dgm:pt>
    <dgm:pt modelId="{3A127540-5E29-4CA6-A83C-17A516D639D7}" type="pres">
      <dgm:prSet presAssocID="{23A2E572-95F0-43B1-AB6E-6D582A126B82}" presName="parentText" presStyleLbl="node1" presStyleIdx="1" presStyleCnt="3">
        <dgm:presLayoutVars>
          <dgm:chMax val="1"/>
          <dgm:bulletEnabled val="1"/>
        </dgm:presLayoutVars>
      </dgm:prSet>
      <dgm:spPr/>
    </dgm:pt>
    <dgm:pt modelId="{04D71F56-271F-47D8-99A3-B535DC703A33}" type="pres">
      <dgm:prSet presAssocID="{23A2E572-95F0-43B1-AB6E-6D582A126B82}" presName="descendantText" presStyleLbl="alignAccFollowNode1" presStyleIdx="1" presStyleCnt="3">
        <dgm:presLayoutVars>
          <dgm:bulletEnabled val="1"/>
        </dgm:presLayoutVars>
      </dgm:prSet>
      <dgm:spPr/>
    </dgm:pt>
    <dgm:pt modelId="{EF473E8A-7C4E-4381-981B-9012E686753B}" type="pres">
      <dgm:prSet presAssocID="{6D3E9954-6DD7-4A5E-94F9-86A4E7444A9E}" presName="sp" presStyleCnt="0"/>
      <dgm:spPr/>
    </dgm:pt>
    <dgm:pt modelId="{DF0A3DBB-A7A4-4893-B475-D9BFD0CDF557}" type="pres">
      <dgm:prSet presAssocID="{FF133E6C-D2E5-47F7-873F-FF65C1A9154E}" presName="linNode" presStyleCnt="0"/>
      <dgm:spPr/>
    </dgm:pt>
    <dgm:pt modelId="{0F6A2F73-60E7-45CF-A36A-DE3568D8AD5C}" type="pres">
      <dgm:prSet presAssocID="{FF133E6C-D2E5-47F7-873F-FF65C1A9154E}" presName="parentText" presStyleLbl="node1" presStyleIdx="2" presStyleCnt="3" custLinFactNeighborY="1349">
        <dgm:presLayoutVars>
          <dgm:chMax val="1"/>
          <dgm:bulletEnabled val="1"/>
        </dgm:presLayoutVars>
      </dgm:prSet>
      <dgm:spPr/>
    </dgm:pt>
    <dgm:pt modelId="{96F5E162-BDE6-45C3-A0B7-DC29B2889F60}" type="pres">
      <dgm:prSet presAssocID="{FF133E6C-D2E5-47F7-873F-FF65C1A9154E}" presName="descendantText" presStyleLbl="alignAccFollowNode1" presStyleIdx="2" presStyleCnt="3">
        <dgm:presLayoutVars>
          <dgm:bulletEnabled val="1"/>
        </dgm:presLayoutVars>
      </dgm:prSet>
      <dgm:spPr/>
    </dgm:pt>
  </dgm:ptLst>
  <dgm:cxnLst>
    <dgm:cxn modelId="{5B8B6F0E-C3C5-4215-B630-8874221703E6}" type="presOf" srcId="{04453711-0960-4AB7-9147-419A7FF6C7B0}" destId="{96F5E162-BDE6-45C3-A0B7-DC29B2889F60}" srcOrd="0" destOrd="1" presId="urn:microsoft.com/office/officeart/2005/8/layout/vList5"/>
    <dgm:cxn modelId="{4CB8BE18-AB10-4C0A-ABEA-DA9C9EF06D24}" srcId="{23A2E572-95F0-43B1-AB6E-6D582A126B82}" destId="{D8AFA531-39C1-421E-B6A8-D5537B92BD51}" srcOrd="0" destOrd="0" parTransId="{147013B6-8BA3-4872-AA21-910350D2F302}" sibTransId="{3DCCA65C-01F8-4448-938F-3E83E005B513}"/>
    <dgm:cxn modelId="{E60F0A1B-CC8B-4F76-A9F8-D65E11BF4FC9}" type="presOf" srcId="{58C4C603-9155-4E96-A44E-A6971067C65C}" destId="{46131862-E2EE-4EE6-8207-A302FBFCF5AC}" srcOrd="0" destOrd="0" presId="urn:microsoft.com/office/officeart/2005/8/layout/vList5"/>
    <dgm:cxn modelId="{2B513125-1106-46DB-92ED-8F5704DBDA2A}" srcId="{FF133E6C-D2E5-47F7-873F-FF65C1A9154E}" destId="{6D8C65D3-65A7-47BF-B125-F9CA7C4BD9F5}" srcOrd="0" destOrd="0" parTransId="{0F84DCF7-5FCE-4D3F-AB58-0E2646393F20}" sibTransId="{59C4CCEA-69D4-4FF7-9C94-7BDA95019394}"/>
    <dgm:cxn modelId="{D0F73038-DDE8-4EF9-9D3D-DCA6BF1628B1}" srcId="{E4267AB4-B8B4-45DA-9226-40B54C73B22D}" destId="{461CB3D4-86C9-4552-8E0E-28E499B6F66D}" srcOrd="0" destOrd="0" parTransId="{A48E175E-41C5-4C99-BE99-A0540DAEF3F4}" sibTransId="{9AAEA9FD-CE85-4CDC-9D26-AC2441712CA9}"/>
    <dgm:cxn modelId="{21D3133B-8B83-45DE-8C06-0C197B8B6563}" type="presOf" srcId="{23A2E572-95F0-43B1-AB6E-6D582A126B82}" destId="{3A127540-5E29-4CA6-A83C-17A516D639D7}" srcOrd="0" destOrd="0" presId="urn:microsoft.com/office/officeart/2005/8/layout/vList5"/>
    <dgm:cxn modelId="{F2687844-DF0C-4EC2-87E6-8E53515316EA}" srcId="{E4267AB4-B8B4-45DA-9226-40B54C73B22D}" destId="{FF133E6C-D2E5-47F7-873F-FF65C1A9154E}" srcOrd="2" destOrd="0" parTransId="{0F44CD68-4A7C-4A66-961E-63E723330C9A}" sibTransId="{89C15314-EC5B-474B-8228-1726761C4E2A}"/>
    <dgm:cxn modelId="{DDDB1698-C65E-4B16-AB4C-176193E6CD69}" srcId="{E4267AB4-B8B4-45DA-9226-40B54C73B22D}" destId="{23A2E572-95F0-43B1-AB6E-6D582A126B82}" srcOrd="1" destOrd="0" parTransId="{6BB9FD1F-49C0-4FE1-BEBF-229C7C410459}" sibTransId="{6D3E9954-6DD7-4A5E-94F9-86A4E7444A9E}"/>
    <dgm:cxn modelId="{42AE6FB3-4BFB-44CA-801E-BFF8DB537A0E}" type="presOf" srcId="{D8AFA531-39C1-421E-B6A8-D5537B92BD51}" destId="{04D71F56-271F-47D8-99A3-B535DC703A33}" srcOrd="0" destOrd="0" presId="urn:microsoft.com/office/officeart/2005/8/layout/vList5"/>
    <dgm:cxn modelId="{AEA299C4-578D-4EC8-A897-7608EE4174A9}" type="presOf" srcId="{E4267AB4-B8B4-45DA-9226-40B54C73B22D}" destId="{7FE37003-0D4A-41D7-B5A5-478FCC8F2C30}" srcOrd="0" destOrd="0" presId="urn:microsoft.com/office/officeart/2005/8/layout/vList5"/>
    <dgm:cxn modelId="{4DC3A5C4-D990-4E54-B27A-8B998EFF10A7}" type="presOf" srcId="{6D8C65D3-65A7-47BF-B125-F9CA7C4BD9F5}" destId="{96F5E162-BDE6-45C3-A0B7-DC29B2889F60}" srcOrd="0" destOrd="0" presId="urn:microsoft.com/office/officeart/2005/8/layout/vList5"/>
    <dgm:cxn modelId="{95151BC8-A758-4259-B3CF-17FC985F0879}" srcId="{FF133E6C-D2E5-47F7-873F-FF65C1A9154E}" destId="{04453711-0960-4AB7-9147-419A7FF6C7B0}" srcOrd="1" destOrd="0" parTransId="{492B17E7-637B-4A46-833F-1A1F6A1A84E3}" sibTransId="{17CAE6F0-C4AA-438B-8376-1E3E82B0C432}"/>
    <dgm:cxn modelId="{8A27E2D0-56ED-4629-89D4-4D876E14C15A}" srcId="{461CB3D4-86C9-4552-8E0E-28E499B6F66D}" destId="{58C4C603-9155-4E96-A44E-A6971067C65C}" srcOrd="0" destOrd="0" parTransId="{A0962CD4-DAED-4CA6-83D8-5104782D5BA8}" sibTransId="{63DEA5E3-EE7E-469B-8DCA-30512F1C53EC}"/>
    <dgm:cxn modelId="{DEEA6CE4-8FFE-4BC8-B146-D009328F71DB}" type="presOf" srcId="{461CB3D4-86C9-4552-8E0E-28E499B6F66D}" destId="{FD57DEFB-8B30-4C10-9627-202E2D19AC76}" srcOrd="0" destOrd="0" presId="urn:microsoft.com/office/officeart/2005/8/layout/vList5"/>
    <dgm:cxn modelId="{3928CCE5-DD18-451A-A466-A26175BB3D94}" type="presOf" srcId="{FF133E6C-D2E5-47F7-873F-FF65C1A9154E}" destId="{0F6A2F73-60E7-45CF-A36A-DE3568D8AD5C}" srcOrd="0" destOrd="0" presId="urn:microsoft.com/office/officeart/2005/8/layout/vList5"/>
    <dgm:cxn modelId="{BB6691F2-F999-4132-B95A-A16052C9A003}" type="presParOf" srcId="{7FE37003-0D4A-41D7-B5A5-478FCC8F2C30}" destId="{329B1D85-2206-4C8B-9938-61819F7F5463}" srcOrd="0" destOrd="0" presId="urn:microsoft.com/office/officeart/2005/8/layout/vList5"/>
    <dgm:cxn modelId="{11175F3E-B2C7-440F-BEF5-56674A7F351B}" type="presParOf" srcId="{329B1D85-2206-4C8B-9938-61819F7F5463}" destId="{FD57DEFB-8B30-4C10-9627-202E2D19AC76}" srcOrd="0" destOrd="0" presId="urn:microsoft.com/office/officeart/2005/8/layout/vList5"/>
    <dgm:cxn modelId="{20C6D1F9-B4C2-4DA4-9B17-3B72C21211C2}" type="presParOf" srcId="{329B1D85-2206-4C8B-9938-61819F7F5463}" destId="{46131862-E2EE-4EE6-8207-A302FBFCF5AC}" srcOrd="1" destOrd="0" presId="urn:microsoft.com/office/officeart/2005/8/layout/vList5"/>
    <dgm:cxn modelId="{BB799C13-47DB-4758-B048-9F062F1658EC}" type="presParOf" srcId="{7FE37003-0D4A-41D7-B5A5-478FCC8F2C30}" destId="{20ACDF3F-9572-4287-8EC5-36ABAEC7DA8A}" srcOrd="1" destOrd="0" presId="urn:microsoft.com/office/officeart/2005/8/layout/vList5"/>
    <dgm:cxn modelId="{1A55F923-77FE-42FD-9ABD-9FE44104612C}" type="presParOf" srcId="{7FE37003-0D4A-41D7-B5A5-478FCC8F2C30}" destId="{E2190879-B1C2-4EBB-8D37-EA7C6AB73296}" srcOrd="2" destOrd="0" presId="urn:microsoft.com/office/officeart/2005/8/layout/vList5"/>
    <dgm:cxn modelId="{BC339C68-2ADC-40F7-969B-ABFCA21E2339}" type="presParOf" srcId="{E2190879-B1C2-4EBB-8D37-EA7C6AB73296}" destId="{3A127540-5E29-4CA6-A83C-17A516D639D7}" srcOrd="0" destOrd="0" presId="urn:microsoft.com/office/officeart/2005/8/layout/vList5"/>
    <dgm:cxn modelId="{98E082F1-7B8C-487D-BCF3-FEF624EB8D33}" type="presParOf" srcId="{E2190879-B1C2-4EBB-8D37-EA7C6AB73296}" destId="{04D71F56-271F-47D8-99A3-B535DC703A33}" srcOrd="1" destOrd="0" presId="urn:microsoft.com/office/officeart/2005/8/layout/vList5"/>
    <dgm:cxn modelId="{AE58D9D5-99BC-46CC-8F4A-22B22985A02E}" type="presParOf" srcId="{7FE37003-0D4A-41D7-B5A5-478FCC8F2C30}" destId="{EF473E8A-7C4E-4381-981B-9012E686753B}" srcOrd="3" destOrd="0" presId="urn:microsoft.com/office/officeart/2005/8/layout/vList5"/>
    <dgm:cxn modelId="{E0D08299-5A92-4A57-9E23-AB90F4257AF9}" type="presParOf" srcId="{7FE37003-0D4A-41D7-B5A5-478FCC8F2C30}" destId="{DF0A3DBB-A7A4-4893-B475-D9BFD0CDF557}" srcOrd="4" destOrd="0" presId="urn:microsoft.com/office/officeart/2005/8/layout/vList5"/>
    <dgm:cxn modelId="{D2DCE120-CE72-4AB4-AD1B-A42430AB0C78}" type="presParOf" srcId="{DF0A3DBB-A7A4-4893-B475-D9BFD0CDF557}" destId="{0F6A2F73-60E7-45CF-A36A-DE3568D8AD5C}" srcOrd="0" destOrd="0" presId="urn:microsoft.com/office/officeart/2005/8/layout/vList5"/>
    <dgm:cxn modelId="{E65F326C-4442-4CD9-BB4D-A38316CED5EB}" type="presParOf" srcId="{DF0A3DBB-A7A4-4893-B475-D9BFD0CDF557}" destId="{96F5E162-BDE6-45C3-A0B7-DC29B2889F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77F9E-A844-4F36-AA7B-154F2A250F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9012F86-9806-4084-AA67-B60AF11ED53D}">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600">
            <a:latin typeface="Source Sans Pro" panose="020B0503030403020204" pitchFamily="34" charset="0"/>
            <a:ea typeface="Source Sans Pro" panose="020B0503030403020204" pitchFamily="34" charset="0"/>
            <a:cs typeface="Arial" panose="020B0604020202020204" pitchFamily="34" charset="0"/>
          </a:endParaRPr>
        </a:p>
      </dgm:t>
    </dgm:pt>
    <dgm:pt modelId="{7E204039-7DB1-4EFF-98D6-DA4611C57CCC}" type="parTrans" cxnId="{ACE986BE-7BD6-49B2-8601-2AAB9ECF4878}">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9A2F0563-ECB7-4CC8-929F-12AE32D2D461}" type="sibTrans" cxnId="{ACE986BE-7BD6-49B2-8601-2AAB9ECF4878}">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F409CB80-4C8D-421C-AC00-273D2D29270F}">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A Shift Toward Rigor</a:t>
          </a:r>
        </a:p>
      </dgm:t>
    </dgm:pt>
    <dgm:pt modelId="{96005ED4-C083-4A6E-B8D2-2B80660831D9}" type="parTrans" cxnId="{C27F1CD1-B2BC-4AA4-B829-DA2203C734CD}">
      <dgm:prSet/>
      <dgm:spPr/>
      <dgm:t>
        <a:bodyPr/>
        <a:lstStyle/>
        <a:p>
          <a:endParaRPr lang="en-US">
            <a:latin typeface="Source Sans Pro" panose="020B0503030403020204" pitchFamily="34" charset="0"/>
            <a:ea typeface="Source Sans Pro" panose="020B0503030403020204" pitchFamily="34" charset="0"/>
          </a:endParaRPr>
        </a:p>
      </dgm:t>
    </dgm:pt>
    <dgm:pt modelId="{FF00BD78-A304-4EE7-8D83-87672C959FA7}" type="sibTrans" cxnId="{C27F1CD1-B2BC-4AA4-B829-DA2203C734CD}">
      <dgm:prSet/>
      <dgm:spPr/>
      <dgm:t>
        <a:bodyPr/>
        <a:lstStyle/>
        <a:p>
          <a:endParaRPr lang="en-US">
            <a:latin typeface="Source Sans Pro" panose="020B0503030403020204" pitchFamily="34" charset="0"/>
            <a:ea typeface="Source Sans Pro" panose="020B0503030403020204" pitchFamily="34" charset="0"/>
          </a:endParaRPr>
        </a:p>
      </dgm:t>
    </dgm:pt>
    <dgm:pt modelId="{DAD77DEF-A17A-4544-A5F0-AB8AECAA838E}">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gm:t>
    </dgm:pt>
    <dgm:pt modelId="{E9D9E112-E446-408A-BCC1-264B423E5F9D}" type="sibTrans" cxnId="{A1866E16-59DA-45CC-B57A-2838266A9DEA}">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1D72B12D-D5CB-4E0D-B7FE-A6EB51CCED69}" type="parTrans" cxnId="{A1866E16-59DA-45CC-B57A-2838266A9DEA}">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D4F0155D-B2C9-4D13-BB4C-6C2CC842C2A2}" type="pres">
      <dgm:prSet presAssocID="{3CF77F9E-A844-4F36-AA7B-154F2A250FE7}" presName="diagram" presStyleCnt="0">
        <dgm:presLayoutVars>
          <dgm:dir/>
          <dgm:resizeHandles val="exact"/>
        </dgm:presLayoutVars>
      </dgm:prSet>
      <dgm:spPr/>
    </dgm:pt>
    <dgm:pt modelId="{2CA6F674-A834-4853-AC2E-FB831038EE25}" type="pres">
      <dgm:prSet presAssocID="{39012F86-9806-4084-AA67-B60AF11ED53D}" presName="node" presStyleLbl="node1" presStyleIdx="0" presStyleCnt="3">
        <dgm:presLayoutVars>
          <dgm:bulletEnabled val="1"/>
        </dgm:presLayoutVars>
      </dgm:prSet>
      <dgm:spPr/>
    </dgm:pt>
    <dgm:pt modelId="{9629F507-9A5D-4253-AE9F-624C0B3035B5}" type="pres">
      <dgm:prSet presAssocID="{9A2F0563-ECB7-4CC8-929F-12AE32D2D461}" presName="sibTrans" presStyleCnt="0"/>
      <dgm:spPr/>
    </dgm:pt>
    <dgm:pt modelId="{F0994A09-717B-4650-BF4C-83A3BB19BD30}" type="pres">
      <dgm:prSet presAssocID="{F409CB80-4C8D-421C-AC00-273D2D29270F}" presName="node" presStyleLbl="node1" presStyleIdx="1" presStyleCnt="3">
        <dgm:presLayoutVars>
          <dgm:bulletEnabled val="1"/>
        </dgm:presLayoutVars>
      </dgm:prSet>
      <dgm:spPr/>
    </dgm:pt>
    <dgm:pt modelId="{4D4B43F3-C693-4183-BE06-1E3D65073E12}" type="pres">
      <dgm:prSet presAssocID="{FF00BD78-A304-4EE7-8D83-87672C959FA7}" presName="sibTrans" presStyleCnt="0"/>
      <dgm:spPr/>
    </dgm:pt>
    <dgm:pt modelId="{AA4A64EE-69C2-41B7-86A4-285525B1E218}" type="pres">
      <dgm:prSet presAssocID="{DAD77DEF-A17A-4544-A5F0-AB8AECAA838E}" presName="node" presStyleLbl="node1" presStyleIdx="2" presStyleCnt="3">
        <dgm:presLayoutVars>
          <dgm:bulletEnabled val="1"/>
        </dgm:presLayoutVars>
      </dgm:prSet>
      <dgm:spPr/>
    </dgm:pt>
  </dgm:ptLst>
  <dgm:cxnLst>
    <dgm:cxn modelId="{A1866E16-59DA-45CC-B57A-2838266A9DEA}" srcId="{3CF77F9E-A844-4F36-AA7B-154F2A250FE7}" destId="{DAD77DEF-A17A-4544-A5F0-AB8AECAA838E}" srcOrd="2" destOrd="0" parTransId="{1D72B12D-D5CB-4E0D-B7FE-A6EB51CCED69}" sibTransId="{E9D9E112-E446-408A-BCC1-264B423E5F9D}"/>
    <dgm:cxn modelId="{E186BC3E-7097-4EF7-850D-25A513C2DCB4}" type="presOf" srcId="{39012F86-9806-4084-AA67-B60AF11ED53D}" destId="{2CA6F674-A834-4853-AC2E-FB831038EE25}" srcOrd="0" destOrd="0" presId="urn:microsoft.com/office/officeart/2005/8/layout/default"/>
    <dgm:cxn modelId="{ADCF8B41-07A7-49C0-B79F-6AF3AA4344F2}" type="presOf" srcId="{DAD77DEF-A17A-4544-A5F0-AB8AECAA838E}" destId="{AA4A64EE-69C2-41B7-86A4-285525B1E218}" srcOrd="0" destOrd="0" presId="urn:microsoft.com/office/officeart/2005/8/layout/default"/>
    <dgm:cxn modelId="{048EEA70-516E-4DFB-8E25-691E4FB097E5}" type="presOf" srcId="{3CF77F9E-A844-4F36-AA7B-154F2A250FE7}" destId="{D4F0155D-B2C9-4D13-BB4C-6C2CC842C2A2}" srcOrd="0" destOrd="0" presId="urn:microsoft.com/office/officeart/2005/8/layout/default"/>
    <dgm:cxn modelId="{36270A9C-CDE2-4A78-AD15-C562BE162318}" type="presOf" srcId="{F409CB80-4C8D-421C-AC00-273D2D29270F}" destId="{F0994A09-717B-4650-BF4C-83A3BB19BD30}" srcOrd="0" destOrd="0" presId="urn:microsoft.com/office/officeart/2005/8/layout/default"/>
    <dgm:cxn modelId="{ACE986BE-7BD6-49B2-8601-2AAB9ECF4878}" srcId="{3CF77F9E-A844-4F36-AA7B-154F2A250FE7}" destId="{39012F86-9806-4084-AA67-B60AF11ED53D}" srcOrd="0" destOrd="0" parTransId="{7E204039-7DB1-4EFF-98D6-DA4611C57CCC}" sibTransId="{9A2F0563-ECB7-4CC8-929F-12AE32D2D461}"/>
    <dgm:cxn modelId="{C27F1CD1-B2BC-4AA4-B829-DA2203C734CD}" srcId="{3CF77F9E-A844-4F36-AA7B-154F2A250FE7}" destId="{F409CB80-4C8D-421C-AC00-273D2D29270F}" srcOrd="1" destOrd="0" parTransId="{96005ED4-C083-4A6E-B8D2-2B80660831D9}" sibTransId="{FF00BD78-A304-4EE7-8D83-87672C959FA7}"/>
    <dgm:cxn modelId="{74FF10DD-7BBE-4D48-A3EA-EFEEDB2BC2B3}" type="presParOf" srcId="{D4F0155D-B2C9-4D13-BB4C-6C2CC842C2A2}" destId="{2CA6F674-A834-4853-AC2E-FB831038EE25}" srcOrd="0" destOrd="0" presId="urn:microsoft.com/office/officeart/2005/8/layout/default"/>
    <dgm:cxn modelId="{D433A305-09D1-4EF2-8045-57F129EA26A9}" type="presParOf" srcId="{D4F0155D-B2C9-4D13-BB4C-6C2CC842C2A2}" destId="{9629F507-9A5D-4253-AE9F-624C0B3035B5}" srcOrd="1" destOrd="0" presId="urn:microsoft.com/office/officeart/2005/8/layout/default"/>
    <dgm:cxn modelId="{CF29EAF9-A449-45DE-8B19-E6829FC81BD7}" type="presParOf" srcId="{D4F0155D-B2C9-4D13-BB4C-6C2CC842C2A2}" destId="{F0994A09-717B-4650-BF4C-83A3BB19BD30}" srcOrd="2" destOrd="0" presId="urn:microsoft.com/office/officeart/2005/8/layout/default"/>
    <dgm:cxn modelId="{C43A3B42-88CA-461E-A652-F8EF997483EE}" type="presParOf" srcId="{D4F0155D-B2C9-4D13-BB4C-6C2CC842C2A2}" destId="{4D4B43F3-C693-4183-BE06-1E3D65073E12}" srcOrd="3" destOrd="0" presId="urn:microsoft.com/office/officeart/2005/8/layout/default"/>
    <dgm:cxn modelId="{C09F5FBF-665E-412F-95F4-D4DEC1A97C68}" type="presParOf" srcId="{D4F0155D-B2C9-4D13-BB4C-6C2CC842C2A2}" destId="{AA4A64EE-69C2-41B7-86A4-285525B1E21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7F54D-A4D1-4972-8C69-EB07B7EDAA08}">
      <dsp:nvSpPr>
        <dsp:cNvPr id="0" name=""/>
        <dsp:cNvSpPr/>
      </dsp:nvSpPr>
      <dsp:spPr>
        <a:xfrm>
          <a:off x="0" y="1886"/>
          <a:ext cx="13716000" cy="120978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latin typeface="Source Sans 3 SemiBold" panose="020B0604020202020204"/>
            </a:rPr>
            <a:t>Literacy</a:t>
          </a:r>
          <a:endParaRPr lang="en-US" sz="4400" kern="1200">
            <a:latin typeface="Source Sans 3 SemiBold" panose="020B0604020202020204"/>
          </a:endParaRPr>
        </a:p>
      </dsp:txBody>
      <dsp:txXfrm>
        <a:off x="59057" y="60943"/>
        <a:ext cx="13597886" cy="1091666"/>
      </dsp:txXfrm>
    </dsp:sp>
    <dsp:sp modelId="{2B3267DA-D623-4055-89B7-3D3B2CB9321D}">
      <dsp:nvSpPr>
        <dsp:cNvPr id="0" name=""/>
        <dsp:cNvSpPr/>
      </dsp:nvSpPr>
      <dsp:spPr>
        <a:xfrm>
          <a:off x="0" y="1338386"/>
          <a:ext cx="13716000" cy="120978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latin typeface="Source Sans 3 SemiBold" panose="020B0604020202020204"/>
            </a:rPr>
            <a:t>Learning Acceleration</a:t>
          </a:r>
          <a:endParaRPr lang="en-US" sz="4400" kern="1200">
            <a:latin typeface="Source Sans 3 SemiBold" panose="020B0604020202020204"/>
          </a:endParaRPr>
        </a:p>
      </dsp:txBody>
      <dsp:txXfrm>
        <a:off x="59057" y="1397443"/>
        <a:ext cx="13597886" cy="1091666"/>
      </dsp:txXfrm>
    </dsp:sp>
    <dsp:sp modelId="{6696BE8C-E55F-4278-B306-27E79355903D}">
      <dsp:nvSpPr>
        <dsp:cNvPr id="0" name=""/>
        <dsp:cNvSpPr/>
      </dsp:nvSpPr>
      <dsp:spPr>
        <a:xfrm>
          <a:off x="0" y="2674886"/>
          <a:ext cx="13716000" cy="120978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latin typeface="Source Sans 3 SemiBold" panose="020B0604020202020204"/>
            </a:rPr>
            <a:t>Workforce Readiness</a:t>
          </a:r>
          <a:endParaRPr lang="en-US" sz="4400" kern="1200">
            <a:latin typeface="Source Sans 3 SemiBold" panose="020B0604020202020204"/>
          </a:endParaRPr>
        </a:p>
      </dsp:txBody>
      <dsp:txXfrm>
        <a:off x="59057" y="2733943"/>
        <a:ext cx="13597886" cy="1091666"/>
      </dsp:txXfrm>
    </dsp:sp>
    <dsp:sp modelId="{9EB93A70-B9C6-440C-9DDC-EEF5CF7AD26B}">
      <dsp:nvSpPr>
        <dsp:cNvPr id="0" name=""/>
        <dsp:cNvSpPr/>
      </dsp:nvSpPr>
      <dsp:spPr>
        <a:xfrm>
          <a:off x="0" y="4011386"/>
          <a:ext cx="13716000" cy="120978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a:latin typeface="Source Sans 3 SemiBold" panose="020B0604020202020204"/>
            </a:rPr>
            <a:t>Student Wellness</a:t>
          </a:r>
          <a:endParaRPr lang="en-US" sz="4400" kern="1200">
            <a:latin typeface="Source Sans 3 SemiBold" panose="020B0604020202020204"/>
          </a:endParaRPr>
        </a:p>
      </dsp:txBody>
      <dsp:txXfrm>
        <a:off x="59057" y="4070443"/>
        <a:ext cx="13597886" cy="1091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B8B91-94EC-4A9F-A64A-B83A640C73FD}">
      <dsp:nvSpPr>
        <dsp:cNvPr id="0" name=""/>
        <dsp:cNvSpPr/>
      </dsp:nvSpPr>
      <dsp:spPr>
        <a:xfrm>
          <a:off x="12123" y="233081"/>
          <a:ext cx="3342017" cy="1002605"/>
        </a:xfrm>
        <a:prstGeom prst="rect">
          <a:avLst/>
        </a:prstGeom>
        <a:solidFill>
          <a:schemeClr val="lt1">
            <a:hueOff val="0"/>
            <a:satOff val="0"/>
            <a:lumOff val="0"/>
            <a:alphaOff val="0"/>
          </a:schemeClr>
        </a:solidFill>
        <a:ln w="25400" cap="flat" cmpd="sng" algn="ctr">
          <a:solidFill>
            <a:srgbClr val="81B5E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94" tIns="264094" rIns="264094" bIns="264094" numCol="1" spcCol="1270" anchor="ctr" anchorCtr="0">
          <a:noAutofit/>
        </a:bodyPr>
        <a:lstStyle/>
        <a:p>
          <a:pPr marL="0" lvl="0" indent="0" algn="ctr" defTabSz="1600200">
            <a:lnSpc>
              <a:spcPct val="90000"/>
            </a:lnSpc>
            <a:spcBef>
              <a:spcPct val="0"/>
            </a:spcBef>
            <a:spcAft>
              <a:spcPct val="35000"/>
            </a:spcAft>
            <a:buNone/>
          </a:pPr>
          <a:r>
            <a:rPr lang="en-US" sz="3600" b="1" kern="1200">
              <a:solidFill>
                <a:srgbClr val="0E3F75"/>
              </a:solidFill>
            </a:rPr>
            <a:t>Connect</a:t>
          </a:r>
          <a:r>
            <a:rPr lang="en-US" sz="3600" kern="1200">
              <a:solidFill>
                <a:srgbClr val="0E3F75"/>
              </a:solidFill>
            </a:rPr>
            <a:t> </a:t>
          </a:r>
        </a:p>
      </dsp:txBody>
      <dsp:txXfrm>
        <a:off x="12123" y="233081"/>
        <a:ext cx="3342017" cy="1002605"/>
      </dsp:txXfrm>
    </dsp:sp>
    <dsp:sp modelId="{4017F90B-4F97-4D06-9E59-7C933947E5C5}">
      <dsp:nvSpPr>
        <dsp:cNvPr id="0" name=""/>
        <dsp:cNvSpPr/>
      </dsp:nvSpPr>
      <dsp:spPr>
        <a:xfrm>
          <a:off x="12123" y="1235687"/>
          <a:ext cx="3342017" cy="4529360"/>
        </a:xfrm>
        <a:prstGeom prst="rect">
          <a:avLst/>
        </a:prstGeom>
        <a:solidFill>
          <a:srgbClr val="C1DBF7">
            <a:alpha val="90000"/>
          </a:srgb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17" tIns="330117" rIns="330117" bIns="330117" numCol="1" spcCol="1270" anchor="t" anchorCtr="0">
          <a:noAutofit/>
        </a:bodyPr>
        <a:lstStyle/>
        <a:p>
          <a:pPr marL="0" lvl="0" indent="0" algn="l" defTabSz="1244600">
            <a:lnSpc>
              <a:spcPct val="90000"/>
            </a:lnSpc>
            <a:spcBef>
              <a:spcPct val="0"/>
            </a:spcBef>
            <a:spcAft>
              <a:spcPct val="35000"/>
            </a:spcAft>
            <a:buNone/>
          </a:pPr>
          <a:r>
            <a:rPr lang="en-US" sz="2800" kern="1200"/>
            <a:t>Ohio’s Mathematics Vision from Ohio’s Plan for K-12 Mathematics to the Mathematical Practices. </a:t>
          </a:r>
        </a:p>
      </dsp:txBody>
      <dsp:txXfrm>
        <a:off x="12123" y="1235687"/>
        <a:ext cx="3342017" cy="4529360"/>
      </dsp:txXfrm>
    </dsp:sp>
    <dsp:sp modelId="{5462542D-A126-4E32-A40C-00D3C361FB6D}">
      <dsp:nvSpPr>
        <dsp:cNvPr id="0" name=""/>
        <dsp:cNvSpPr/>
      </dsp:nvSpPr>
      <dsp:spPr>
        <a:xfrm>
          <a:off x="3462035" y="233081"/>
          <a:ext cx="3342017" cy="1002605"/>
        </a:xfrm>
        <a:prstGeom prst="rect">
          <a:avLst/>
        </a:prstGeom>
        <a:solidFill>
          <a:schemeClr val="lt1">
            <a:hueOff val="0"/>
            <a:satOff val="0"/>
            <a:lumOff val="0"/>
            <a:alphaOff val="0"/>
          </a:schemeClr>
        </a:solidFill>
        <a:ln w="25400" cap="flat" cmpd="sng" algn="ctr">
          <a:solidFill>
            <a:srgbClr val="81B5E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94" tIns="264094" rIns="264094" bIns="264094" numCol="1" spcCol="1270" anchor="ctr" anchorCtr="0">
          <a:noAutofit/>
        </a:bodyPr>
        <a:lstStyle/>
        <a:p>
          <a:pPr marL="0" lvl="0" indent="0" algn="ctr" defTabSz="1600200">
            <a:lnSpc>
              <a:spcPct val="90000"/>
            </a:lnSpc>
            <a:spcBef>
              <a:spcPct val="0"/>
            </a:spcBef>
            <a:spcAft>
              <a:spcPct val="35000"/>
            </a:spcAft>
            <a:buNone/>
          </a:pPr>
          <a:r>
            <a:rPr lang="en-US" sz="3600" b="1" kern="1200">
              <a:solidFill>
                <a:srgbClr val="0E3F75"/>
              </a:solidFill>
            </a:rPr>
            <a:t>Explore</a:t>
          </a:r>
        </a:p>
      </dsp:txBody>
      <dsp:txXfrm>
        <a:off x="3462035" y="233081"/>
        <a:ext cx="3342017" cy="1002605"/>
      </dsp:txXfrm>
    </dsp:sp>
    <dsp:sp modelId="{308FCBC7-7A77-48D5-84DF-DF8EB7F533E4}">
      <dsp:nvSpPr>
        <dsp:cNvPr id="0" name=""/>
        <dsp:cNvSpPr/>
      </dsp:nvSpPr>
      <dsp:spPr>
        <a:xfrm>
          <a:off x="3462035" y="1235687"/>
          <a:ext cx="3342017" cy="4529360"/>
        </a:xfrm>
        <a:prstGeom prst="rect">
          <a:avLst/>
        </a:prstGeom>
        <a:solidFill>
          <a:srgbClr val="C1DBF7">
            <a:alpha val="90000"/>
          </a:srgb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17" tIns="330117" rIns="330117" bIns="330117" numCol="1" spcCol="1270" anchor="t" anchorCtr="0">
          <a:noAutofit/>
        </a:bodyPr>
        <a:lstStyle/>
        <a:p>
          <a:pPr marL="0" lvl="0" indent="0" algn="l" defTabSz="1244600">
            <a:lnSpc>
              <a:spcPct val="90000"/>
            </a:lnSpc>
            <a:spcBef>
              <a:spcPct val="0"/>
            </a:spcBef>
            <a:spcAft>
              <a:spcPct val="35000"/>
            </a:spcAft>
            <a:buNone/>
          </a:pPr>
          <a:r>
            <a:rPr lang="en-US" sz="2800" kern="1200"/>
            <a:t>MP 8: </a:t>
          </a:r>
          <a:r>
            <a:rPr lang="en-US" sz="2800" kern="1200">
              <a:latin typeface="Source Sans Pro (Body)"/>
            </a:rPr>
            <a:t>Look for and Express Regularity in Repeated Reasoning </a:t>
          </a:r>
          <a:r>
            <a:rPr lang="en-US" sz="2800" kern="1200"/>
            <a:t>through grade band-aligned instructional tasks. </a:t>
          </a:r>
        </a:p>
      </dsp:txBody>
      <dsp:txXfrm>
        <a:off x="3462035" y="1235687"/>
        <a:ext cx="3342017" cy="4529360"/>
      </dsp:txXfrm>
    </dsp:sp>
    <dsp:sp modelId="{DFB3C2CB-E40E-4A6F-8A3D-5CAA88D78E6D}">
      <dsp:nvSpPr>
        <dsp:cNvPr id="0" name=""/>
        <dsp:cNvSpPr/>
      </dsp:nvSpPr>
      <dsp:spPr>
        <a:xfrm>
          <a:off x="6911947" y="233081"/>
          <a:ext cx="3342017" cy="1002605"/>
        </a:xfrm>
        <a:prstGeom prst="rect">
          <a:avLst/>
        </a:prstGeom>
        <a:solidFill>
          <a:schemeClr val="lt1">
            <a:hueOff val="0"/>
            <a:satOff val="0"/>
            <a:lumOff val="0"/>
            <a:alphaOff val="0"/>
          </a:schemeClr>
        </a:solidFill>
        <a:ln w="25400" cap="flat" cmpd="sng" algn="ctr">
          <a:solidFill>
            <a:srgbClr val="81B5E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94" tIns="264094" rIns="264094" bIns="264094" numCol="1" spcCol="1270" anchor="ctr" anchorCtr="0">
          <a:noAutofit/>
        </a:bodyPr>
        <a:lstStyle/>
        <a:p>
          <a:pPr marL="0" lvl="0" indent="0" algn="ctr" defTabSz="1600200">
            <a:lnSpc>
              <a:spcPct val="90000"/>
            </a:lnSpc>
            <a:spcBef>
              <a:spcPct val="0"/>
            </a:spcBef>
            <a:spcAft>
              <a:spcPct val="35000"/>
            </a:spcAft>
            <a:buNone/>
          </a:pPr>
          <a:r>
            <a:rPr lang="en-US" sz="3600" b="1" kern="1200">
              <a:solidFill>
                <a:srgbClr val="0E3F75"/>
              </a:solidFill>
            </a:rPr>
            <a:t>Identify</a:t>
          </a:r>
        </a:p>
      </dsp:txBody>
      <dsp:txXfrm>
        <a:off x="6911947" y="233081"/>
        <a:ext cx="3342017" cy="1002605"/>
      </dsp:txXfrm>
    </dsp:sp>
    <dsp:sp modelId="{FE60A793-D104-4E11-AF65-FA8B30ACC85A}">
      <dsp:nvSpPr>
        <dsp:cNvPr id="0" name=""/>
        <dsp:cNvSpPr/>
      </dsp:nvSpPr>
      <dsp:spPr>
        <a:xfrm>
          <a:off x="6911947" y="1235687"/>
          <a:ext cx="3342017" cy="4529360"/>
        </a:xfrm>
        <a:prstGeom prst="rect">
          <a:avLst/>
        </a:prstGeom>
        <a:solidFill>
          <a:srgbClr val="C1DBF7">
            <a:alpha val="90000"/>
          </a:srgb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17" tIns="330117" rIns="330117" bIns="330117" numCol="1" spcCol="1270" anchor="t" anchorCtr="0">
          <a:noAutofit/>
        </a:bodyPr>
        <a:lstStyle/>
        <a:p>
          <a:pPr marL="0" lvl="0" indent="0" algn="l" defTabSz="1244600">
            <a:lnSpc>
              <a:spcPct val="90000"/>
            </a:lnSpc>
            <a:spcBef>
              <a:spcPct val="0"/>
            </a:spcBef>
            <a:spcAft>
              <a:spcPct val="35000"/>
            </a:spcAft>
            <a:buNone/>
          </a:pPr>
          <a:r>
            <a:rPr lang="en-US" sz="2800" kern="1200"/>
            <a:t>Resources to support instruction aligned to Math Practice 8: </a:t>
          </a:r>
          <a:r>
            <a:rPr lang="en-US" sz="2800" kern="1200">
              <a:latin typeface="Source Sans Pro (Body)"/>
            </a:rPr>
            <a:t>Look for and Express Regularity in Repeated Reasoning</a:t>
          </a:r>
          <a:r>
            <a:rPr lang="en-US" sz="2800" kern="1200"/>
            <a:t>. </a:t>
          </a:r>
        </a:p>
      </dsp:txBody>
      <dsp:txXfrm>
        <a:off x="6911947" y="1235687"/>
        <a:ext cx="3342017" cy="4529360"/>
      </dsp:txXfrm>
    </dsp:sp>
    <dsp:sp modelId="{D14DD4E8-A795-422F-A1E5-6E014AA38993}">
      <dsp:nvSpPr>
        <dsp:cNvPr id="0" name=""/>
        <dsp:cNvSpPr/>
      </dsp:nvSpPr>
      <dsp:spPr>
        <a:xfrm>
          <a:off x="10361859" y="233081"/>
          <a:ext cx="3342017" cy="1002605"/>
        </a:xfrm>
        <a:prstGeom prst="rect">
          <a:avLst/>
        </a:prstGeom>
        <a:solidFill>
          <a:schemeClr val="lt1">
            <a:hueOff val="0"/>
            <a:satOff val="0"/>
            <a:lumOff val="0"/>
            <a:alphaOff val="0"/>
          </a:schemeClr>
        </a:solidFill>
        <a:ln w="25400" cap="flat" cmpd="sng" algn="ctr">
          <a:solidFill>
            <a:srgbClr val="81B5E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94" tIns="264094" rIns="264094" bIns="264094" numCol="1" spcCol="1270" anchor="ctr" anchorCtr="0">
          <a:noAutofit/>
        </a:bodyPr>
        <a:lstStyle/>
        <a:p>
          <a:pPr marL="0" lvl="0" indent="0" algn="ctr" defTabSz="1600200">
            <a:lnSpc>
              <a:spcPct val="90000"/>
            </a:lnSpc>
            <a:spcBef>
              <a:spcPct val="0"/>
            </a:spcBef>
            <a:spcAft>
              <a:spcPct val="35000"/>
            </a:spcAft>
            <a:buNone/>
          </a:pPr>
          <a:r>
            <a:rPr lang="en-US" sz="3600" b="1" kern="1200">
              <a:solidFill>
                <a:srgbClr val="0E3F75"/>
              </a:solidFill>
            </a:rPr>
            <a:t>Utilize</a:t>
          </a:r>
          <a:r>
            <a:rPr lang="en-US" sz="3200" b="1" kern="1200">
              <a:solidFill>
                <a:srgbClr val="0E3F75"/>
              </a:solidFill>
            </a:rPr>
            <a:t> </a:t>
          </a:r>
        </a:p>
      </dsp:txBody>
      <dsp:txXfrm>
        <a:off x="10361859" y="233081"/>
        <a:ext cx="3342017" cy="1002605"/>
      </dsp:txXfrm>
    </dsp:sp>
    <dsp:sp modelId="{F68032F2-C6B7-437A-9F14-673ADE9A2DC2}">
      <dsp:nvSpPr>
        <dsp:cNvPr id="0" name=""/>
        <dsp:cNvSpPr/>
      </dsp:nvSpPr>
      <dsp:spPr>
        <a:xfrm>
          <a:off x="10361859" y="1235687"/>
          <a:ext cx="3342017" cy="4529360"/>
        </a:xfrm>
        <a:prstGeom prst="rect">
          <a:avLst/>
        </a:prstGeom>
        <a:solidFill>
          <a:srgbClr val="C1DBF7">
            <a:alpha val="90000"/>
          </a:srgb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17" tIns="330117" rIns="330117" bIns="330117" numCol="1" spcCol="1270" anchor="t" anchorCtr="0">
          <a:noAutofit/>
        </a:bodyPr>
        <a:lstStyle/>
        <a:p>
          <a:pPr marL="0" lvl="0" indent="0" algn="l" defTabSz="1244600">
            <a:lnSpc>
              <a:spcPct val="90000"/>
            </a:lnSpc>
            <a:spcBef>
              <a:spcPct val="0"/>
            </a:spcBef>
            <a:spcAft>
              <a:spcPct val="35000"/>
            </a:spcAft>
            <a:buNone/>
          </a:pPr>
          <a:r>
            <a:rPr lang="en-US" sz="2800" kern="1200"/>
            <a:t>Resources to help recognize and collect evidence of MP 8: </a:t>
          </a:r>
          <a:r>
            <a:rPr lang="en-US" sz="2800" kern="1200">
              <a:latin typeface="Source Sans Pro (Body)"/>
            </a:rPr>
            <a:t>Look for and Express Regularity in Repeated Reasoning </a:t>
          </a:r>
          <a:r>
            <a:rPr lang="en-US" sz="2800" kern="1200"/>
            <a:t>in the classroom. </a:t>
          </a:r>
        </a:p>
      </dsp:txBody>
      <dsp:txXfrm>
        <a:off x="10361859" y="1235687"/>
        <a:ext cx="3342017" cy="4529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31862-E2EE-4EE6-8207-A302FBFCF5AC}">
      <dsp:nvSpPr>
        <dsp:cNvPr id="0" name=""/>
        <dsp:cNvSpPr/>
      </dsp:nvSpPr>
      <dsp:spPr>
        <a:xfrm rot="5400000">
          <a:off x="8297371" y="-3335740"/>
          <a:ext cx="1452770" cy="8492947"/>
        </a:xfrm>
        <a:prstGeom prst="round2SameRect">
          <a:avLst/>
        </a:prstGeom>
        <a:solidFill>
          <a:srgbClr val="C1DBF7">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baseline="0"/>
            <a:t>Section 1: Why a Comprehensive Mathematics Plan is Needed</a:t>
          </a:r>
          <a:endParaRPr lang="en-US" sz="4000" kern="1200"/>
        </a:p>
      </dsp:txBody>
      <dsp:txXfrm rot="-5400000">
        <a:off x="4777283" y="255266"/>
        <a:ext cx="8422029" cy="1310934"/>
      </dsp:txXfrm>
    </dsp:sp>
    <dsp:sp modelId="{FD57DEFB-8B30-4C10-9627-202E2D19AC76}">
      <dsp:nvSpPr>
        <dsp:cNvPr id="0" name=""/>
        <dsp:cNvSpPr/>
      </dsp:nvSpPr>
      <dsp:spPr>
        <a:xfrm>
          <a:off x="0" y="2751"/>
          <a:ext cx="4777282" cy="1815963"/>
        </a:xfrm>
        <a:prstGeom prst="roundRect">
          <a:avLst/>
        </a:prstGeom>
        <a:solidFill>
          <a:srgbClr val="0E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baseline="0"/>
            <a:t>Why?</a:t>
          </a:r>
          <a:endParaRPr lang="en-US" sz="5400" kern="1200"/>
        </a:p>
      </dsp:txBody>
      <dsp:txXfrm>
        <a:off x="88648" y="91399"/>
        <a:ext cx="4599986" cy="1638667"/>
      </dsp:txXfrm>
    </dsp:sp>
    <dsp:sp modelId="{04D71F56-271F-47D8-99A3-B535DC703A33}">
      <dsp:nvSpPr>
        <dsp:cNvPr id="0" name=""/>
        <dsp:cNvSpPr/>
      </dsp:nvSpPr>
      <dsp:spPr>
        <a:xfrm rot="5400000">
          <a:off x="8297371" y="-1428979"/>
          <a:ext cx="1452770" cy="8492947"/>
        </a:xfrm>
        <a:prstGeom prst="round2SameRect">
          <a:avLst/>
        </a:prstGeom>
        <a:solidFill>
          <a:srgbClr val="C1DBF7">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baseline="0"/>
            <a:t>Section 2: Ohio’s Mathematics Vision</a:t>
          </a:r>
          <a:endParaRPr lang="en-US" sz="4000" kern="1200"/>
        </a:p>
      </dsp:txBody>
      <dsp:txXfrm rot="-5400000">
        <a:off x="4777283" y="2162027"/>
        <a:ext cx="8422029" cy="1310934"/>
      </dsp:txXfrm>
    </dsp:sp>
    <dsp:sp modelId="{3A127540-5E29-4CA6-A83C-17A516D639D7}">
      <dsp:nvSpPr>
        <dsp:cNvPr id="0" name=""/>
        <dsp:cNvSpPr/>
      </dsp:nvSpPr>
      <dsp:spPr>
        <a:xfrm>
          <a:off x="0" y="1909512"/>
          <a:ext cx="4777282" cy="1815963"/>
        </a:xfrm>
        <a:prstGeom prst="roundRect">
          <a:avLst/>
        </a:prstGeom>
        <a:solidFill>
          <a:srgbClr val="0E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baseline="0"/>
            <a:t>What</a:t>
          </a:r>
          <a:r>
            <a:rPr lang="en-US" sz="6500" kern="1200" baseline="0"/>
            <a:t>?</a:t>
          </a:r>
          <a:endParaRPr lang="en-US" sz="6500" kern="1200"/>
        </a:p>
      </dsp:txBody>
      <dsp:txXfrm>
        <a:off x="88648" y="1998160"/>
        <a:ext cx="4599986" cy="1638667"/>
      </dsp:txXfrm>
    </dsp:sp>
    <dsp:sp modelId="{96F5E162-BDE6-45C3-A0B7-DC29B2889F60}">
      <dsp:nvSpPr>
        <dsp:cNvPr id="0" name=""/>
        <dsp:cNvSpPr/>
      </dsp:nvSpPr>
      <dsp:spPr>
        <a:xfrm rot="5400000">
          <a:off x="8297371" y="477782"/>
          <a:ext cx="1452770" cy="8492947"/>
        </a:xfrm>
        <a:prstGeom prst="round2SameRect">
          <a:avLst/>
        </a:prstGeom>
        <a:solidFill>
          <a:srgbClr val="C1DBF7">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US" sz="4000" kern="1200"/>
            <a:t>Section 3: Ohio’s Theory of Action</a:t>
          </a:r>
        </a:p>
        <a:p>
          <a:pPr marL="285750" lvl="1" indent="-285750" algn="l" defTabSz="1778000">
            <a:lnSpc>
              <a:spcPct val="90000"/>
            </a:lnSpc>
            <a:spcBef>
              <a:spcPct val="0"/>
            </a:spcBef>
            <a:spcAft>
              <a:spcPct val="15000"/>
            </a:spcAft>
            <a:buChar char="•"/>
          </a:pPr>
          <a:r>
            <a:rPr lang="en-US" sz="4000" kern="1200" baseline="0"/>
            <a:t>Section 4: Strategies and Activities</a:t>
          </a:r>
          <a:endParaRPr lang="en-US" sz="4000" kern="1200"/>
        </a:p>
      </dsp:txBody>
      <dsp:txXfrm rot="-5400000">
        <a:off x="4777283" y="4068788"/>
        <a:ext cx="8422029" cy="1310934"/>
      </dsp:txXfrm>
    </dsp:sp>
    <dsp:sp modelId="{0F6A2F73-60E7-45CF-A36A-DE3568D8AD5C}">
      <dsp:nvSpPr>
        <dsp:cNvPr id="0" name=""/>
        <dsp:cNvSpPr/>
      </dsp:nvSpPr>
      <dsp:spPr>
        <a:xfrm>
          <a:off x="0" y="3819025"/>
          <a:ext cx="4777282" cy="1815963"/>
        </a:xfrm>
        <a:prstGeom prst="roundRect">
          <a:avLst/>
        </a:prstGeom>
        <a:solidFill>
          <a:srgbClr val="0E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baseline="0"/>
            <a:t>How</a:t>
          </a:r>
          <a:r>
            <a:rPr lang="en-US" sz="6500" kern="1200" baseline="0"/>
            <a:t>?</a:t>
          </a:r>
          <a:endParaRPr lang="en-US" sz="6500" kern="1200"/>
        </a:p>
      </dsp:txBody>
      <dsp:txXfrm>
        <a:off x="88648" y="3907673"/>
        <a:ext cx="4599986" cy="1638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6F674-A834-4853-AC2E-FB831038EE25}">
      <dsp:nvSpPr>
        <dsp:cNvPr id="0" name=""/>
        <dsp:cNvSpPr/>
      </dsp:nvSpPr>
      <dsp:spPr>
        <a:xfrm>
          <a:off x="0" y="1376363"/>
          <a:ext cx="4286249" cy="2571749"/>
        </a:xfrm>
        <a:prstGeom prst="rect">
          <a:avLst/>
        </a:prstGeom>
        <a:solidFill>
          <a:srgbClr val="0E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600" kern="1200">
            <a:latin typeface="Source Sans Pro" panose="020B0503030403020204" pitchFamily="34" charset="0"/>
            <a:ea typeface="Source Sans Pro" panose="020B0503030403020204" pitchFamily="34" charset="0"/>
            <a:cs typeface="Arial" panose="020B0604020202020204" pitchFamily="34" charset="0"/>
          </a:endParaRPr>
        </a:p>
      </dsp:txBody>
      <dsp:txXfrm>
        <a:off x="0" y="1376363"/>
        <a:ext cx="4286249" cy="2571749"/>
      </dsp:txXfrm>
    </dsp:sp>
    <dsp:sp modelId="{F0994A09-717B-4650-BF4C-83A3BB19BD30}">
      <dsp:nvSpPr>
        <dsp:cNvPr id="0" name=""/>
        <dsp:cNvSpPr/>
      </dsp:nvSpPr>
      <dsp:spPr>
        <a:xfrm>
          <a:off x="4714874" y="1376363"/>
          <a:ext cx="4286249" cy="2571749"/>
        </a:xfrm>
        <a:prstGeom prst="rect">
          <a:avLst/>
        </a:prstGeom>
        <a:solidFill>
          <a:srgbClr val="0E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A Shift Toward Rigor</a:t>
          </a:r>
        </a:p>
      </dsp:txBody>
      <dsp:txXfrm>
        <a:off x="4714874" y="1376363"/>
        <a:ext cx="4286249" cy="2571749"/>
      </dsp:txXfrm>
    </dsp:sp>
    <dsp:sp modelId="{AA4A64EE-69C2-41B7-86A4-285525B1E218}">
      <dsp:nvSpPr>
        <dsp:cNvPr id="0" name=""/>
        <dsp:cNvSpPr/>
      </dsp:nvSpPr>
      <dsp:spPr>
        <a:xfrm>
          <a:off x="9429749" y="1376363"/>
          <a:ext cx="4286249" cy="2571749"/>
        </a:xfrm>
        <a:prstGeom prst="rect">
          <a:avLst/>
        </a:prstGeom>
        <a:solidFill>
          <a:srgbClr val="0E3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sp:txBody>
      <dsp:txXfrm>
        <a:off x="9429749" y="1376363"/>
        <a:ext cx="4286249" cy="25717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ap.nationalacademies.org/read/9822/chapter/6#116" TargetMode="External"/><Relationship Id="rId4" Type="http://schemas.openxmlformats.org/officeDocument/2006/relationships/hyperlink" Target="https://www.nctm.org/Standards-and-Positions/Principles-and-Standards/Proces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240643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1200"/>
              </a:spcAft>
            </a:pPr>
            <a:r>
              <a:rPr lang="en-US" sz="1800" b="0" i="0" u="none" strike="noStrike" baseline="0">
                <a:solidFill>
                  <a:srgbClr val="000000"/>
                </a:solidFill>
                <a:latin typeface="Source Sans Pro" panose="020B0503030403020204" pitchFamily="34" charset="0"/>
              </a:rPr>
              <a:t>It is not enough for some students to participate in a rigorous math curriculum. To ensure a full array of college and career opportunities for every graduate, all Ohio students must have opportunities to develop and advance their conceptual understanding, procedural skills and fluency, and application of mathematics. That requires a shared commitment to the following principles in all Ohio mathematics classrooms: </a:t>
            </a:r>
          </a:p>
          <a:p>
            <a:pPr marL="285750" marR="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Learning acceleration: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Every student accelerates their learning in math and has access to the proactive, evidence-based, and individualized support they need to succeed. </a:t>
            </a:r>
            <a:r>
              <a:rPr lang="en-US" sz="1800" i="1" u="none" strike="noStrike">
                <a:effectLst/>
                <a:latin typeface="Source Sans Pro" panose="020B0503030403020204" pitchFamily="34" charset="0"/>
                <a:ea typeface="Source Sans Pro" panose="020B0503030403020204" pitchFamily="34" charset="0"/>
                <a:cs typeface="Source Sans Pro" panose="020B0503030403020204" pitchFamily="34" charset="0"/>
              </a:rPr>
              <a:t>All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students must have the opportunity to engage in grade-level core instruction regardless of ability, which requires replacing remediation (the practice of teaching below grade-level content) with the just-in-time intervention that allows students to complete unfinished learning and access grade-level instruction (or above). </a:t>
            </a:r>
          </a:p>
          <a:p>
            <a:pPr marL="742950" marR="0" indent="-285750">
              <a:spcAft>
                <a:spcPts val="1200"/>
              </a:spcAft>
              <a:buFont typeface="Arial" panose="020B0604020202020204" pitchFamily="34" charset="0"/>
              <a:buChar char="•"/>
            </a:pP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(Note: This term is not equivalent to grade-level or course acceleration, which occurs when advanced learners move ahead an entire grade level in one or more subject areas.)</a:t>
            </a:r>
          </a:p>
          <a:p>
            <a:pPr marL="285750" marR="0" lvl="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Just-in-time intervention: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Current learning data is used to identify gaps that would prevent students from accessing grade-level instruction, plan scaffolds to provide that access, and then remove those scaffolds as soon as they are no longer needed.</a:t>
            </a:r>
          </a:p>
          <a:p>
            <a:pPr marL="285750" marR="0" lvl="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Access: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Providing learning “access” means removing or accommodating any barriers that would prevent a student from successfully and equitably engaging with the grade-level curriculum. Ohio commits to providing equitable access to a grade-level (or above) curriculum for learners of all backgrounds and 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54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Source Sans Pro" panose="020B0503030403020204" pitchFamily="34" charset="0"/>
              </a:rPr>
              <a:t>The Ohio Learning Standards for mathematics were updated based on a review process led by educators and the Department in 2017. The revised standards define what learners should know and be able to do and guide districts in modifying local curricula, instructional plans, and materials to ensure all students have access to coherent, rigorous, grade-level instruction.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Ohio’s mathematics vision builds on long-accepted research about how students learn mathematics and the instructional practices that cultivate rigor.</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Outlined in Ohio’s Vision for Mathematics Instruction, is first and foremost, an alignment to the Standards. In the Math Plan, we identify the recommended instructional focus for Pre-K through High Schools. These major topics or themes are taken from the Ohio Learning Standards and have been around since 2011.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Next, we have encouragement to utilize a more student-centered focus to mathematics learning through the inclusion of the Standards for Mathematical Practice. These outline ways that students can show their understanding of mathematics in every grade level and course.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Last, we highlight the importance of using the evidence-based Effective Mathematics Teaching Practices from the National Council of Teachers of Mathematics or NCTM. These Teaching Practices identify what teachers can do in the delivery of high-quality instruction.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80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The eight </a:t>
            </a:r>
            <a:r>
              <a:rPr lang="en-US" sz="1800" u="sng">
                <a:solidFill>
                  <a:srgbClr val="0000FF"/>
                </a:solidFill>
                <a:effectLst/>
                <a:latin typeface="Source Sans Pro" panose="020B0503030403020204" pitchFamily="34" charset="0"/>
                <a:ea typeface="Source Sans Pro" panose="020B0503030403020204" pitchFamily="34" charset="0"/>
                <a:cs typeface="Source Sans Pro" panose="020B0503030403020204" pitchFamily="34" charset="0"/>
                <a:hlinkClick r:id="rId3"/>
              </a:rPr>
              <a:t>Standards for Mathematical Practice</a:t>
            </a: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 outlined in Ohio’s Learning Standards for Mathematics describe varieties of expertise that mathematics educators at all grade levels should seek to develop in their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These eight practices rest on important “processes and proficiencies” with longstanding importance in mathematics education. This includes the </a:t>
            </a:r>
            <a:r>
              <a:rPr lang="en-US" sz="1800">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hlinkClick r:id="rId4"/>
              </a:rPr>
              <a:t>process standards</a:t>
            </a: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 of problem-solving, reasoning, communication, representation, and connections described by the National Council of Teachers of Mathematics and the </a:t>
            </a:r>
            <a:r>
              <a:rPr lang="en-US" sz="1800">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hlinkClick r:id="rId5"/>
              </a:rPr>
              <a:t>five strands of math</a:t>
            </a:r>
            <a:r>
              <a:rPr lang="en-US" sz="1800" u="sng">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rPr>
              <a:t>ematical proficiency </a:t>
            </a: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described by the National Research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Source Sans Pro" panose="020B0503030403020204" pitchFamily="34" charset="0"/>
              <a:ea typeface="Source Sans Pro" panose="020B0503030403020204" pitchFamily="34" charset="0"/>
              <a:cs typeface="Source Sans Pro" panose="020B0503030403020204" pitchFamily="34" charset="0"/>
            </a:endParaRPr>
          </a:p>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14</a:t>
            </a:fld>
            <a:endParaRPr lang="en-US"/>
          </a:p>
        </p:txBody>
      </p:sp>
    </p:spTree>
    <p:extLst>
      <p:ext uri="{BB962C8B-B14F-4D97-AF65-F5344CB8AC3E}">
        <p14:creationId xmlns:p14="http://schemas.microsoft.com/office/powerpoint/2010/main" val="127430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sure to provide ample time for the participants to read through and possibly discuss their responses with each other prior to moving forward. With that in mind, “what comes to mind when you think about Math Practice 2: Reason Abstractly and Quantitatively”?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358323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time for local conversations or discussions of the waterfall chat responses if providing this session as part of virtual PL.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349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discuss the tasks share with each other:</a:t>
            </a:r>
          </a:p>
          <a:p>
            <a:pPr marL="342900" indent="-342900">
              <a:buFont typeface="Arial" panose="020B0604020202020204" pitchFamily="34" charset="0"/>
              <a:buChar char="•"/>
            </a:pPr>
            <a:r>
              <a:rPr lang="en-US" sz="1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1400">
                <a:solidFill>
                  <a:schemeClr val="tx1"/>
                </a:solidFill>
              </a:rPr>
              <a:t>As a teacher, how would you highlight this with your instruction? </a:t>
            </a:r>
          </a:p>
          <a:p>
            <a:endParaRPr lang="en-US"/>
          </a:p>
          <a:p>
            <a:r>
              <a:rPr lang="en-US"/>
              <a:t>Additional Questions for Further Discussion: </a:t>
            </a:r>
          </a:p>
          <a:p>
            <a:pPr marL="285750" indent="-285750">
              <a:buFont typeface="Arial" panose="020B0604020202020204" pitchFamily="34" charset="0"/>
              <a:buChar char="•"/>
            </a:pPr>
            <a:r>
              <a:rPr lang="en-US"/>
              <a:t>What do you notice across the tasks at your grade band? </a:t>
            </a:r>
          </a:p>
          <a:p>
            <a:pPr marL="285750" indent="-285750">
              <a:buFont typeface="Arial" panose="020B0604020202020204" pitchFamily="34" charset="0"/>
              <a:buChar char="•"/>
            </a:pPr>
            <a:r>
              <a:rPr lang="en-US"/>
              <a:t>What do you wonder about the tasks at your grade band? </a:t>
            </a:r>
          </a:p>
          <a:p>
            <a:pPr marL="285750" indent="-285750">
              <a:buFont typeface="Arial" panose="020B0604020202020204" pitchFamily="34" charset="0"/>
              <a:buChar char="•"/>
            </a:pPr>
            <a:r>
              <a:rPr lang="en-US"/>
              <a:t>What commonalities are evident across the tasks? </a:t>
            </a:r>
          </a:p>
          <a:p>
            <a:pPr marL="285750" indent="-285750">
              <a:buFont typeface="Arial" panose="020B0604020202020204" pitchFamily="34" charset="0"/>
              <a:buChar char="•"/>
            </a:pPr>
            <a:r>
              <a:rPr lang="en-US"/>
              <a:t>What are the differences across the tasks? </a:t>
            </a:r>
          </a:p>
          <a:p>
            <a:pPr marL="285750" indent="-285750">
              <a:buFont typeface="Arial" panose="020B0604020202020204" pitchFamily="34" charset="0"/>
              <a:buChar char="•"/>
            </a:pPr>
            <a:endParaRPr lang="en-US"/>
          </a:p>
          <a:p>
            <a:pPr marL="0" indent="0">
              <a:buFont typeface="Arial" panose="020B0604020202020204" pitchFamily="34" charset="0"/>
              <a:buNone/>
            </a:pPr>
            <a:r>
              <a:rPr lang="en-US"/>
              <a:t>These questions are listed in the notes of the PPT slides in case any on-demand audience members want to post them for their discussions with colleagues locally. </a:t>
            </a:r>
          </a:p>
          <a:p>
            <a:pPr marL="285750" indent="-2857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322905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517935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Mathematically proficient students at the elementary grades make sense of quantities and their relationships in problem situations. They can contextualize quantities and operations by using images or stories. They interpret symbols as having meaning, not just as directions to carry out a procedure. Even as they manipulate the symbols, they can pause as needed to access the meaning of the numbers, the units, and the operations that the symbols represent. Mathematically proficient students know and flexibly use different properties of operations, numbers, and geometric objects. </a:t>
            </a:r>
          </a:p>
          <a:p>
            <a:endParaRPr lang="en-US"/>
          </a:p>
          <a:p>
            <a:r>
              <a:rPr lang="en-US"/>
              <a:t>Mathematically proficient students can contextualize an abstract problem by placing it in a context they then use to make sense of the mathematical ideas. For example, when a student sees the expression 40 − 26, she might visualize this problem by thinking, if I have 26 Skittles and Marie has 40, how many more do I need to have as many as Marie? Then, in that context, she thinks, 4 more will get me to a total of 30, and then 10 more will get me to 40, so the answer is 14. In this example, the student uses a context to think through a strategy for solving the problem, using the relationship between addition and subtraction and decomposing and recomposing the quantities. She then uses what she did in the context to identify the solution of the original abstract problem. </a:t>
            </a:r>
          </a:p>
          <a:p>
            <a:endParaRPr lang="en-US"/>
          </a:p>
          <a:p>
            <a:r>
              <a:rPr lang="en-US"/>
              <a:t>Mathematically proficient students can also make sense of a contextual problem and express the actions or events that are described in the problem using numbers and symbols. If they work with the symbols to solve the problem, they can then interpret their solution in terms of the context. For example, to find the area of the floor of a rectangular room that measures 5 m. by 6 m., a student might represent the problem as an equation, solve it mentally, and record the problem and solution as 5 × 6 </a:t>
            </a:r>
            <a:r>
              <a:rPr lang="en-US">
                <a:latin typeface="Calibri" panose="020F0502020204030204" pitchFamily="34" charset="0"/>
                <a:cs typeface="Calibri" panose="020F0502020204030204" pitchFamily="34" charset="0"/>
              </a:rPr>
              <a:t>=</a:t>
            </a:r>
            <a:r>
              <a:rPr lang="en-US"/>
              <a:t> 60. He has decontextualized the problem. When he states at the end that the area of the room is 60 square meters, he has contextualized the answer in order to solve the original problem. Problems like this that begin with a context and are then represented with mathematical objects or symbols are also examples of modeling with mathematics (MP.4).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3068592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7724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12712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US"/>
          </a:p>
          <a:p>
            <a:pPr marL="0" indent="0">
              <a:buFont typeface="Arial"/>
              <a:buNone/>
            </a:pPr>
            <a:r>
              <a:rPr lang="en-US" b="1"/>
              <a:t>The math plan looks to connect. To department priorities in the following areas:</a:t>
            </a:r>
            <a:endParaRPr lang="en-US">
              <a:cs typeface="Calibri"/>
            </a:endParaRPr>
          </a:p>
          <a:p>
            <a:pPr marL="285750" indent="-285750">
              <a:buFont typeface="Arial"/>
              <a:buChar char="•"/>
            </a:pPr>
            <a:r>
              <a:rPr lang="en-US" b="1"/>
              <a:t>Literacy Achievement:</a:t>
            </a:r>
            <a:r>
              <a:rPr lang="en-US"/>
              <a:t> Building a foundation for lifelong success by ensuring every student is reading at or above grade level.</a:t>
            </a:r>
            <a:endParaRPr lang="en-US">
              <a:ea typeface="Calibri"/>
              <a:cs typeface="Calibri"/>
            </a:endParaRPr>
          </a:p>
          <a:p>
            <a:pPr marL="285750" indent="-285750">
              <a:buFont typeface="Arial"/>
              <a:buChar char="•"/>
            </a:pPr>
            <a:r>
              <a:rPr lang="en-US" b="1"/>
              <a:t>Learning Acceleration: </a:t>
            </a:r>
            <a:r>
              <a:rPr lang="en-US"/>
              <a:t>Empowering each learner to reach their full potential through individualized, evidence-based support. </a:t>
            </a:r>
            <a:endParaRPr lang="en-US">
              <a:ea typeface="Calibri"/>
              <a:cs typeface="Calibri"/>
            </a:endParaRPr>
          </a:p>
          <a:p>
            <a:pPr marL="285750" indent="-285750">
              <a:buFont typeface="Arial"/>
              <a:buChar char="•"/>
            </a:pPr>
            <a:r>
              <a:rPr lang="en-US" b="1"/>
              <a:t>Student Wellness: </a:t>
            </a:r>
            <a:r>
              <a:rPr lang="en-US"/>
              <a:t>Fostering safe and supportive environments that engage students and enable them to thrive.</a:t>
            </a:r>
            <a:endParaRPr lang="en-US">
              <a:ea typeface="Calibri"/>
              <a:cs typeface="Calibri"/>
            </a:endParaRPr>
          </a:p>
          <a:p>
            <a:pPr marL="285750" indent="-285750">
              <a:buFont typeface="Arial"/>
              <a:buChar char="•"/>
            </a:pPr>
            <a:r>
              <a:rPr lang="en-US" b="1"/>
              <a:t>Workforce Readiness:</a:t>
            </a:r>
            <a:r>
              <a:rPr lang="en-US"/>
              <a:t> Preparing students for the future fully equipped with the skills needed to take the next steps in their career journeys. </a:t>
            </a:r>
            <a:endParaRPr lang="en-US">
              <a:ea typeface="Calibri"/>
              <a:cs typeface="Calibri"/>
            </a:endParaRPr>
          </a:p>
          <a:p>
            <a:pPr marL="0" indent="0">
              <a:lnSpc>
                <a:spcPct val="120000"/>
              </a:lnSpc>
              <a:buFont typeface="Arial,Sans-Serif"/>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a:effectLst/>
                <a:latin typeface="Source Sans Pro" panose="020B0503030403020204" pitchFamily="34" charset="0"/>
                <a:ea typeface="Source Sans Pro" panose="020B0503030403020204" pitchFamily="34" charset="0"/>
                <a:cs typeface="Source Sans Pro" panose="020B0503030403020204" pitchFamily="34" charset="0"/>
              </a:rPr>
              <a:t>Our strongest connection to the Department’s priorities is around learning acceleration. In mathematics, we want every student to be able to accelerate their learning. This means they can access the proactive, research-. And evidence-based, and individualized support they need to succeed. To achieve this priority, a</a:t>
            </a:r>
            <a:r>
              <a:rPr lang="en-US" sz="1200" i="1" u="none" strike="noStrike">
                <a:effectLst/>
                <a:latin typeface="Source Sans Pro" panose="020B0503030403020204" pitchFamily="34" charset="0"/>
                <a:ea typeface="Source Sans Pro" panose="020B0503030403020204" pitchFamily="34" charset="0"/>
                <a:cs typeface="Source Sans Pro" panose="020B0503030403020204" pitchFamily="34" charset="0"/>
              </a:rPr>
              <a:t>ll </a:t>
            </a:r>
            <a:r>
              <a:rPr lang="en-US" sz="1200" u="none" strike="noStrike">
                <a:effectLst/>
                <a:latin typeface="Source Sans Pro" panose="020B0503030403020204" pitchFamily="34" charset="0"/>
                <a:ea typeface="Source Sans Pro" panose="020B0503030403020204" pitchFamily="34" charset="0"/>
                <a:cs typeface="Source Sans Pro" panose="020B0503030403020204" pitchFamily="34" charset="0"/>
              </a:rPr>
              <a:t>students must have the opportunity to engage in grade-level core instruction regardless of ability, which requires replacing remediation (the practice of teaching below grade-level content) with the just-in-time intervention that allows students to complete unfinished learning and access grade-level instruction (or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a:effectLst/>
              <a:latin typeface="Source Sans Pro" panose="020B0503030403020204" pitchFamily="34" charset="0"/>
              <a:ea typeface="Source Sans Pro" panose="020B0503030403020204" pitchFamily="34" charset="0"/>
              <a:cs typeface="Source Sans Pro" panose="020B0503030403020204" pitchFamily="34" charset="0"/>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67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3536334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58385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76158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1776516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in the task are their opportunities for students to show their understanding of MP 2? </a:t>
            </a:r>
          </a:p>
          <a:p>
            <a:r>
              <a:rPr lang="en-US"/>
              <a:t>As a teacher, how would you highlight this with your instruction?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2691169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a:solidFill>
                  <a:srgbClr val="202020"/>
                </a:solidFill>
                <a:latin typeface="Arial"/>
                <a:ea typeface="Arial"/>
                <a:cs typeface="Arial"/>
                <a:sym typeface="Arial"/>
              </a:rPr>
              <a:t>Mathematically proficient students make sense of quantities and their relationships in problem situations. They bring two complementary abilities to bear on problems involving quantitative relationships: the ability to </a:t>
            </a:r>
            <a:r>
              <a:rPr lang="en-US" sz="1400" b="0" i="1" u="none" strike="noStrike" cap="none">
                <a:solidFill>
                  <a:srgbClr val="202020"/>
                </a:solidFill>
                <a:latin typeface="Arial"/>
                <a:ea typeface="Arial"/>
                <a:cs typeface="Arial"/>
                <a:sym typeface="Arial"/>
              </a:rPr>
              <a:t>decontextualize</a:t>
            </a:r>
            <a:r>
              <a:rPr lang="en-US" sz="1400" b="0" i="0" u="none" strike="noStrike" cap="none">
                <a:solidFill>
                  <a:srgbClr val="202020"/>
                </a:solidFill>
                <a:latin typeface="Arial"/>
                <a:ea typeface="Arial"/>
                <a:cs typeface="Arial"/>
                <a:sym typeface="Arial"/>
              </a:rPr>
              <a:t>—to abstract a given situation and represent it symbolically and manipulate the representing symbols as if they have a life of their own, without necessarily attending to their referents—and the ability to </a:t>
            </a:r>
            <a:r>
              <a:rPr lang="en-US" sz="1400" b="0" i="1" u="none" strike="noStrike" cap="none">
                <a:solidFill>
                  <a:srgbClr val="202020"/>
                </a:solidFill>
                <a:latin typeface="Arial"/>
                <a:ea typeface="Arial"/>
                <a:cs typeface="Arial"/>
                <a:sym typeface="Arial"/>
              </a:rPr>
              <a:t>contextualize</a:t>
            </a:r>
            <a:r>
              <a:rPr lang="en-US" sz="1400" b="0" i="0" u="none" strike="noStrike" cap="none">
                <a:solidFill>
                  <a:srgbClr val="202020"/>
                </a:solidFill>
                <a:latin typeface="Arial"/>
                <a:ea typeface="Arial"/>
                <a:cs typeface="Arial"/>
                <a:sym typeface="Arial"/>
              </a:rPr>
              <a:t>, to pause as needed during the manipulation process in order to probe into the referents for the symbols involved. Quantitative reasoning entails habits of creating a coherent representation of the problem at hand; considering the units involved; attending to the meaning of quantities, not just how to compute them; and knowing and flexibly using different properties of operations and objects.</a:t>
            </a:r>
            <a:endParaRPr lang="en-US" sz="1400" b="0" i="0" u="none" strike="noStrike" cap="none">
              <a:solidFill>
                <a:schemeClr val="dk1"/>
              </a:solidFill>
              <a:latin typeface="Arial"/>
              <a:ea typeface="Roboto"/>
              <a:cs typeface="Roboto"/>
              <a:sym typeface="Roboto"/>
            </a:endParaRP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30</a:t>
            </a:fld>
            <a:endParaRPr lang="en-US"/>
          </a:p>
        </p:txBody>
      </p:sp>
    </p:spTree>
    <p:extLst>
      <p:ext uri="{BB962C8B-B14F-4D97-AF65-F5344CB8AC3E}">
        <p14:creationId xmlns:p14="http://schemas.microsoft.com/office/powerpoint/2010/main" val="1809262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Discuss with your colleagues </a:t>
            </a:r>
            <a:r>
              <a:rPr lang="en-US" sz="1400" b="0" i="1">
                <a:solidFill>
                  <a:srgbClr val="83A2CA"/>
                </a:solidFill>
              </a:rPr>
              <a:t>what do you think Math Practice 2: Reason Abstractly and Quantitatively means or looks like at your grade level/course? </a:t>
            </a:r>
            <a:endParaRPr lang="en-US"/>
          </a:p>
          <a:p>
            <a:pPr marL="0" indent="0">
              <a:buFont typeface="Arial" panose="020B0604020202020204" pitchFamily="34" charset="0"/>
              <a:buNone/>
            </a:pPr>
            <a:endParaRPr lang="en-US"/>
          </a:p>
          <a:p>
            <a:pPr marL="0" marR="0" lvl="0" indent="0" algn="l" defTabSz="10972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As with before, the discussion question is listed in the notes of the PPT slides in case any on-demand audience members want to post it for their discussions with colleagues locally.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31</a:t>
            </a:fld>
            <a:endParaRPr lang="en-US"/>
          </a:p>
        </p:txBody>
      </p:sp>
    </p:spTree>
    <p:extLst>
      <p:ext uri="{BB962C8B-B14F-4D97-AF65-F5344CB8AC3E}">
        <p14:creationId xmlns:p14="http://schemas.microsoft.com/office/powerpoint/2010/main" val="61450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 moment we are going to explore Ohio’s Standards for Mathematical Practice Progressions. You can scan the QR Code on the slide to access the Progressions document, you can click the link in the PPT presentation, or click the link in the accompanying MP: 2 Facilitation Guide. </a:t>
            </a:r>
          </a:p>
        </p:txBody>
      </p:sp>
      <p:sp>
        <p:nvSpPr>
          <p:cNvPr id="4" name="Slide Number Placeholder 3"/>
          <p:cNvSpPr>
            <a:spLocks noGrp="1"/>
          </p:cNvSpPr>
          <p:nvPr>
            <p:ph type="sldNum" sz="quarter" idx="5"/>
          </p:nvPr>
        </p:nvSpPr>
        <p:spPr/>
        <p:txBody>
          <a:bodyPr/>
          <a:lstStyle/>
          <a:p>
            <a:fld id="{A88EB8E9-7E05-4C60-A58D-798732DD5BFE}" type="slidenum">
              <a:rPr lang="en-US" smtClean="0"/>
              <a:t>32</a:t>
            </a:fld>
            <a:endParaRPr lang="en-US"/>
          </a:p>
        </p:txBody>
      </p:sp>
    </p:spTree>
    <p:extLst>
      <p:ext uri="{BB962C8B-B14F-4D97-AF65-F5344CB8AC3E}">
        <p14:creationId xmlns:p14="http://schemas.microsoft.com/office/powerpoint/2010/main" val="471698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Standards for MP: https://education.ohio.gov/getattachment/Topics/Learning-in-Ohio/Mathematics/Model-Curricula-in-Mathematics/Standards-for-Mathematical-Practice/Standards-for-Mathematical-Practice.pdf.aspx</a:t>
            </a:r>
          </a:p>
        </p:txBody>
      </p:sp>
      <p:sp>
        <p:nvSpPr>
          <p:cNvPr id="4" name="Slide Number Placeholder 3"/>
          <p:cNvSpPr>
            <a:spLocks noGrp="1"/>
          </p:cNvSpPr>
          <p:nvPr>
            <p:ph type="sldNum" sz="quarter" idx="5"/>
          </p:nvPr>
        </p:nvSpPr>
        <p:spPr/>
        <p:txBody>
          <a:bodyPr/>
          <a:lstStyle/>
          <a:p>
            <a:fld id="{A88EB8E9-7E05-4C60-A58D-798732DD5BFE}" type="slidenum">
              <a:rPr lang="en-US" smtClean="0"/>
              <a:t>33</a:t>
            </a:fld>
            <a:endParaRPr lang="en-US"/>
          </a:p>
        </p:txBody>
      </p:sp>
    </p:spTree>
    <p:extLst>
      <p:ext uri="{BB962C8B-B14F-4D97-AF65-F5344CB8AC3E}">
        <p14:creationId xmlns:p14="http://schemas.microsoft.com/office/powerpoint/2010/main" val="3774773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a:t>Break out room slide </a:t>
            </a:r>
          </a:p>
          <a:p>
            <a:pPr lvl="0"/>
            <a:endParaRPr lang="en-US"/>
          </a:p>
          <a:p>
            <a:pPr lvl="0"/>
            <a:r>
              <a:rPr lang="en-US"/>
              <a:t>Discussion question: </a:t>
            </a:r>
            <a:r>
              <a:rPr lang="en-US" sz="1400" b="0" i="0" u="none" strike="noStrike" cap="none">
                <a:solidFill>
                  <a:srgbClr val="83A2CA"/>
                </a:solidFill>
                <a:latin typeface="Arial"/>
                <a:ea typeface="Arial"/>
                <a:cs typeface="Arial"/>
                <a:sym typeface="Arial"/>
              </a:rPr>
              <a:t>What do you think Math Practice 2: </a:t>
            </a:r>
            <a:r>
              <a:rPr lang="en-US" sz="1400" b="0" i="1" u="none" strike="noStrike" cap="none">
                <a:solidFill>
                  <a:srgbClr val="83A2CA"/>
                </a:solidFill>
                <a:latin typeface="Arial"/>
                <a:ea typeface="Arial"/>
                <a:cs typeface="Arial"/>
                <a:sym typeface="Arial"/>
              </a:rPr>
              <a:t>Reason Abstractly and Quantitatively </a:t>
            </a:r>
            <a:r>
              <a:rPr lang="en-US" sz="1400" b="0" i="0" u="none" strike="noStrike" cap="none">
                <a:solidFill>
                  <a:srgbClr val="83A2CA"/>
                </a:solidFill>
                <a:latin typeface="Arial"/>
                <a:ea typeface="Arial"/>
                <a:cs typeface="Arial"/>
                <a:sym typeface="Arial"/>
              </a:rPr>
              <a:t>means or looks like at your grade level/course? Feel free to carry discussions about what MP 2 looks like beyond the examples in the Progressions document to reflect evidence of what it looks like for the entire grade level or course. </a:t>
            </a:r>
          </a:p>
          <a:p>
            <a:pPr lvl="0"/>
            <a:endParaRPr lang="en-US" sz="1400" b="1" i="0" u="none" strike="noStrike" cap="none">
              <a:solidFill>
                <a:srgbClr val="83A2CA"/>
              </a:solidFill>
              <a:latin typeface="Arial"/>
              <a:cs typeface="Arial"/>
              <a:sym typeface="Arial"/>
            </a:endParaRPr>
          </a:p>
          <a:p>
            <a:pPr lvl="0"/>
            <a:r>
              <a:rPr lang="en-US"/>
              <a:t>Break out time approx. 10-20 min. depending on the number of people </a:t>
            </a:r>
          </a:p>
          <a:p>
            <a:endParaRPr lang="en-US" i="1"/>
          </a:p>
        </p:txBody>
      </p:sp>
      <p:sp>
        <p:nvSpPr>
          <p:cNvPr id="4" name="Slide Number Placeholder 3"/>
          <p:cNvSpPr>
            <a:spLocks noGrp="1"/>
          </p:cNvSpPr>
          <p:nvPr>
            <p:ph type="sldNum" sz="quarter" idx="5"/>
          </p:nvPr>
        </p:nvSpPr>
        <p:spPr/>
        <p:txBody>
          <a:bodyPr/>
          <a:lstStyle/>
          <a:p>
            <a:fld id="{A88EB8E9-7E05-4C60-A58D-798732DD5BFE}" type="slidenum">
              <a:rPr lang="en-US" smtClean="0"/>
              <a:t>34</a:t>
            </a:fld>
            <a:endParaRPr lang="en-US"/>
          </a:p>
        </p:txBody>
      </p:sp>
    </p:spTree>
    <p:extLst>
      <p:ext uri="{BB962C8B-B14F-4D97-AF65-F5344CB8AC3E}">
        <p14:creationId xmlns:p14="http://schemas.microsoft.com/office/powerpoint/2010/main" val="51793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AF43-8DBD-A9D4-143A-D8A7C2AA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DD1E8-62D8-A9A0-1E7C-C6FDA3291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C8473-1144-9C70-C481-DC8272C6A3CC}"/>
              </a:ext>
            </a:extLst>
          </p:cNvPr>
          <p:cNvSpPr>
            <a:spLocks noGrp="1"/>
          </p:cNvSpPr>
          <p:nvPr>
            <p:ph type="body" idx="1"/>
          </p:nvPr>
        </p:nvSpPr>
        <p:spPr/>
        <p:txBody>
          <a:bodyPr/>
          <a:lstStyle/>
          <a:p>
            <a:r>
              <a:rPr lang="en-US"/>
              <a:t>Welcome everyone. We want to take a moment to ground us in our Session Norms.  </a:t>
            </a:r>
          </a:p>
          <a:p>
            <a:endParaRPr lang="en-US" b="1"/>
          </a:p>
          <a:p>
            <a:r>
              <a:rPr lang="en-US"/>
              <a:t>We want to </a:t>
            </a:r>
            <a:r>
              <a:rPr lang="en-US" b="1"/>
              <a:t>Listen</a:t>
            </a:r>
            <a:r>
              <a:rPr lang="en-US"/>
              <a:t> with the intent to understand.  Ask question!</a:t>
            </a:r>
          </a:p>
          <a:p>
            <a:r>
              <a:rPr lang="en-US"/>
              <a:t>We want to </a:t>
            </a:r>
            <a:r>
              <a:rPr lang="en-US" b="1"/>
              <a:t>Focus </a:t>
            </a:r>
            <a:r>
              <a:rPr lang="en-US"/>
              <a:t>on how this applies to your daily work.  Imagine the possibilities!</a:t>
            </a:r>
          </a:p>
          <a:p>
            <a:r>
              <a:rPr lang="en-US" sz="4000">
                <a:latin typeface="Source Sans Pro" panose="020B0503030403020204" pitchFamily="34" charset="0"/>
                <a:ea typeface="Source Sans Pro" panose="020B0503030403020204" pitchFamily="34" charset="0"/>
              </a:rPr>
              <a:t>We want to </a:t>
            </a:r>
            <a:r>
              <a:rPr lang="en-US" b="1"/>
              <a:t>Create</a:t>
            </a:r>
            <a:r>
              <a:rPr lang="en-US"/>
              <a:t> a safe place to air confusion and raise questions.</a:t>
            </a:r>
          </a:p>
          <a:p>
            <a:r>
              <a:rPr lang="en-US"/>
              <a:t>We went to </a:t>
            </a:r>
            <a:r>
              <a:rPr lang="en-US" b="1"/>
              <a:t>Support </a:t>
            </a:r>
            <a:r>
              <a:rPr lang="en-US"/>
              <a:t>ideas with evidence.  Bring your vast experience to the table.  Encourage everyone’s participation.</a:t>
            </a:r>
            <a:r>
              <a:rPr lang="en-US" b="1"/>
              <a:t> Part of Supporting others is to make sure we are providing space for all in group to share. In addition, we have noticed a few participants have invited an AI presence to curate notes for them during the session.  While we appreciate the use of productivity tools, unfortunately, MS TEAMS does not know how to deal with these “non-human” participants and this is affecting breakout rooms, so going forward, we will not be admitting AI participants into our community meetings each month. If there are questions or concerns, please contact one of the Dept team on this session.  Thank you!</a:t>
            </a:r>
            <a:endParaRPr lang="en-US"/>
          </a:p>
        </p:txBody>
      </p:sp>
      <p:sp>
        <p:nvSpPr>
          <p:cNvPr id="4" name="Slide Number Placeholder 3">
            <a:extLst>
              <a:ext uri="{FF2B5EF4-FFF2-40B4-BE49-F238E27FC236}">
                <a16:creationId xmlns:a16="http://schemas.microsoft.com/office/drawing/2014/main" id="{2AD65BD9-064A-9AD5-D4BD-D01886ABFB0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4550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Split the progression as Grades 6-A1 &amp; Grade 8 – Geo </a:t>
            </a:r>
          </a:p>
        </p:txBody>
      </p:sp>
      <p:sp>
        <p:nvSpPr>
          <p:cNvPr id="4" name="Slide Number Placeholder 3"/>
          <p:cNvSpPr>
            <a:spLocks noGrp="1"/>
          </p:cNvSpPr>
          <p:nvPr>
            <p:ph type="sldNum" sz="quarter" idx="5"/>
          </p:nvPr>
        </p:nvSpPr>
        <p:spPr/>
        <p:txBody>
          <a:bodyPr/>
          <a:lstStyle/>
          <a:p>
            <a:fld id="{A88EB8E9-7E05-4C60-A58D-798732DD5BFE}" type="slidenum">
              <a:rPr lang="en-US" smtClean="0"/>
              <a:t>38</a:t>
            </a:fld>
            <a:endParaRPr lang="en-US"/>
          </a:p>
        </p:txBody>
      </p:sp>
    </p:spTree>
    <p:extLst>
      <p:ext uri="{BB962C8B-B14F-4D97-AF65-F5344CB8AC3E}">
        <p14:creationId xmlns:p14="http://schemas.microsoft.com/office/powerpoint/2010/main" val="1142531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E0CA37-B3D3-4D0D-8A2B-1C633EDD525F}" type="slidenum">
              <a:rPr lang="en-US" smtClean="0"/>
              <a:t>40</a:t>
            </a:fld>
            <a:endParaRPr lang="en-US"/>
          </a:p>
        </p:txBody>
      </p:sp>
    </p:spTree>
    <p:extLst>
      <p:ext uri="{BB962C8B-B14F-4D97-AF65-F5344CB8AC3E}">
        <p14:creationId xmlns:p14="http://schemas.microsoft.com/office/powerpoint/2010/main" val="1739819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have had an opportunity to discuss what you think MP 2 looks like at your grade level and/or grade band, we are going to look at what some of the national resources on the Math Practices say. </a:t>
            </a:r>
          </a:p>
        </p:txBody>
      </p:sp>
      <p:sp>
        <p:nvSpPr>
          <p:cNvPr id="4" name="Slide Number Placeholder 3"/>
          <p:cNvSpPr>
            <a:spLocks noGrp="1"/>
          </p:cNvSpPr>
          <p:nvPr>
            <p:ph type="sldNum" sz="quarter" idx="5"/>
          </p:nvPr>
        </p:nvSpPr>
        <p:spPr/>
        <p:txBody>
          <a:bodyPr/>
          <a:lstStyle/>
          <a:p>
            <a:fld id="{A88EB8E9-7E05-4C60-A58D-798732DD5BFE}" type="slidenum">
              <a:rPr lang="en-US" smtClean="0"/>
              <a:t>41</a:t>
            </a:fld>
            <a:endParaRPr lang="en-US"/>
          </a:p>
        </p:txBody>
      </p:sp>
    </p:spTree>
    <p:extLst>
      <p:ext uri="{BB962C8B-B14F-4D97-AF65-F5344CB8AC3E}">
        <p14:creationId xmlns:p14="http://schemas.microsoft.com/office/powerpoint/2010/main" val="3236860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Contextualize &amp; Decontextualize Problems: K-2 teachers will see evidence of this whenever students encounter addition and subtraction situations like change, addend, bigger, start, or smaller unknown problems in Table 1. Basically, the last two columns. Teachers in 3-5 can observe evidence of MP 2 with multiplication and division situations like group size and number of groups unknown problems</a:t>
            </a:r>
          </a:p>
        </p:txBody>
      </p:sp>
      <p:sp>
        <p:nvSpPr>
          <p:cNvPr id="4" name="Slide Number Placeholder 3"/>
          <p:cNvSpPr>
            <a:spLocks noGrp="1"/>
          </p:cNvSpPr>
          <p:nvPr>
            <p:ph type="sldNum" sz="quarter" idx="5"/>
          </p:nvPr>
        </p:nvSpPr>
        <p:spPr/>
        <p:txBody>
          <a:bodyPr/>
          <a:lstStyle/>
          <a:p>
            <a:fld id="{A88EB8E9-7E05-4C60-A58D-798732DD5BFE}" type="slidenum">
              <a:rPr lang="en-US" smtClean="0"/>
              <a:t>42</a:t>
            </a:fld>
            <a:endParaRPr lang="en-US"/>
          </a:p>
        </p:txBody>
      </p:sp>
    </p:spTree>
    <p:extLst>
      <p:ext uri="{BB962C8B-B14F-4D97-AF65-F5344CB8AC3E}">
        <p14:creationId xmlns:p14="http://schemas.microsoft.com/office/powerpoint/2010/main" val="4207550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Mathematically proficient students at the elementary grades make sense of quantities and their relationships in problem situations. K-2 teachers will see evidence of this whenever students encounter addition and subtraction situations like change, addend, bigger, start, or smaller unknown problems in Table 1. Basically, the last two columns. Teachers in 3-5 can observe evidence of MP 2 with multiplication and division situations like group size and number of groups unknown problems. </a:t>
            </a:r>
          </a:p>
          <a:p>
            <a:endParaRPr lang="en-US"/>
          </a:p>
          <a:p>
            <a:r>
              <a:rPr lang="en-US"/>
              <a:t>Mathematically proficient students can contextualize an abstract problem by placing it in a context they then use to make sense of the mathematical ideas. For example, when a student sees the expression 40 − 26, she might visualize this problem by thinking, if I have 26 marbles and Marie has 40, how many more do I need to have as many as Marie? Then, in that context, she thinks, 4 more will get me to a total of 30, and then 10 more will get me to 40, so the answer is 14. In this example, the student uses a context to think through a strategy for solving the problem, using the relationship between addition and subtraction and decomposing and recomposing the quantities. She then uses what she did in the context to identify the solution of the original abstract problem. </a:t>
            </a:r>
          </a:p>
          <a:p>
            <a:endParaRPr lang="en-US"/>
          </a:p>
          <a:p>
            <a:r>
              <a:rPr lang="en-US"/>
              <a:t>Mathematically proficient students can also make sense of a contextual problem and express the actions or events that are described in the problem using numbers and symbols. If they work with the symbols to solve the problem, they can then interpret their solution in terms of the context. For example, to find the area of the floor of a rectangular room that measures 10 m. by 12 m., a student might represent the problem as an equation, solve it mentally, and record the problem and solution as 10 × 12 </a:t>
            </a:r>
            <a:r>
              <a:rPr lang="en-US">
                <a:latin typeface="Calibri" panose="020F0502020204030204" pitchFamily="34" charset="0"/>
                <a:cs typeface="Calibri" panose="020F0502020204030204" pitchFamily="34" charset="0"/>
              </a:rPr>
              <a:t>=</a:t>
            </a:r>
            <a:r>
              <a:rPr lang="en-US"/>
              <a:t> 120. He has decontextualized the problem. When he states at the end that the area of the room is 120 square meters, he has contextualized the answer in order to solve the original problem. Problems like this that begin with a context and are then represented with mathematical objects or symbols are also examples of modeling with mathematics (MP.4). </a:t>
            </a:r>
          </a:p>
        </p:txBody>
      </p:sp>
      <p:sp>
        <p:nvSpPr>
          <p:cNvPr id="4" name="Slide Number Placeholder 3"/>
          <p:cNvSpPr>
            <a:spLocks noGrp="1"/>
          </p:cNvSpPr>
          <p:nvPr>
            <p:ph type="sldNum" sz="quarter" idx="5"/>
          </p:nvPr>
        </p:nvSpPr>
        <p:spPr/>
        <p:txBody>
          <a:bodyPr/>
          <a:lstStyle/>
          <a:p>
            <a:fld id="{A88EB8E9-7E05-4C60-A58D-798732DD5BFE}" type="slidenum">
              <a:rPr lang="en-US" smtClean="0"/>
              <a:t>43</a:t>
            </a:fld>
            <a:endParaRPr lang="en-US"/>
          </a:p>
        </p:txBody>
      </p:sp>
    </p:spTree>
    <p:extLst>
      <p:ext uri="{BB962C8B-B14F-4D97-AF65-F5344CB8AC3E}">
        <p14:creationId xmlns:p14="http://schemas.microsoft.com/office/powerpoint/2010/main" val="3947510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 interpret symbols as having meaning, not just as directions to carry out a procedure. Even as they manipulate the symbols, they can pause as needed to access the meaning of the numbers, the units, and the operations that the symbols represent. Mathematically proficient students know and flexibly use different properties of operations, numbers, and geometric objects. </a:t>
            </a:r>
          </a:p>
        </p:txBody>
      </p:sp>
      <p:sp>
        <p:nvSpPr>
          <p:cNvPr id="4" name="Slide Number Placeholder 3"/>
          <p:cNvSpPr>
            <a:spLocks noGrp="1"/>
          </p:cNvSpPr>
          <p:nvPr>
            <p:ph type="sldNum" sz="quarter" idx="5"/>
          </p:nvPr>
        </p:nvSpPr>
        <p:spPr/>
        <p:txBody>
          <a:bodyPr/>
          <a:lstStyle/>
          <a:p>
            <a:fld id="{A88EB8E9-7E05-4C60-A58D-798732DD5BFE}" type="slidenum">
              <a:rPr lang="en-US" smtClean="0"/>
              <a:t>44</a:t>
            </a:fld>
            <a:endParaRPr lang="en-US"/>
          </a:p>
        </p:txBody>
      </p:sp>
    </p:spTree>
    <p:extLst>
      <p:ext uri="{BB962C8B-B14F-4D97-AF65-F5344CB8AC3E}">
        <p14:creationId xmlns:p14="http://schemas.microsoft.com/office/powerpoint/2010/main" val="3960162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a:t>Mathematically proficient students make sense of quantities and relationships in problem situations. For example, they can apply ratio reasoning to convert measurement units and proportional relationships to solve percent problems.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a:p>
          <a:p>
            <a:pPr marL="0" marR="0" lvl="0" indent="0" algn="l" defTabSz="1097225" rtl="0" eaLnBrk="1" fontAlgn="auto" latinLnBrk="0" hangingPunct="1">
              <a:lnSpc>
                <a:spcPct val="100000"/>
              </a:lnSpc>
              <a:spcBef>
                <a:spcPts val="0"/>
              </a:spcBef>
              <a:spcAft>
                <a:spcPts val="0"/>
              </a:spcAft>
              <a:buClrTx/>
              <a:buSzTx/>
              <a:buFontTx/>
              <a:buNone/>
              <a:tabLst/>
              <a:defRPr/>
            </a:pPr>
            <a:r>
              <a:rPr lang="en-US" sz="1400"/>
              <a:t>They represent problem situations using symbols and then manipulate those symbols in search of a solution. They can, for example, solve problems involving unit rates by representing the situations in equation form.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45</a:t>
            </a:fld>
            <a:endParaRPr lang="en-US"/>
          </a:p>
        </p:txBody>
      </p:sp>
    </p:spTree>
    <p:extLst>
      <p:ext uri="{BB962C8B-B14F-4D97-AF65-F5344CB8AC3E}">
        <p14:creationId xmlns:p14="http://schemas.microsoft.com/office/powerpoint/2010/main" val="3146162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a:t>Mathematically proficient students also pause as needed during the manipulation process to double-check or apply referents for the symbols involved. In the process, they can look back at symbol referents and the applicable units of measure to clarify or inform solution steps. </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46</a:t>
            </a:fld>
            <a:endParaRPr lang="en-US"/>
          </a:p>
        </p:txBody>
      </p:sp>
    </p:spTree>
    <p:extLst>
      <p:ext uri="{BB962C8B-B14F-4D97-AF65-F5344CB8AC3E}">
        <p14:creationId xmlns:p14="http://schemas.microsoft.com/office/powerpoint/2010/main" val="4196538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a:t>Quantitative reasoning also entails knowing and flexibly using different properties of operations and objects. For example, in middle school, students use properties of operations to generate equivalent expressions and use the number line to understand multiplication and division of rational numbers.</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47</a:t>
            </a:fld>
            <a:endParaRPr lang="en-US"/>
          </a:p>
        </p:txBody>
      </p:sp>
    </p:spTree>
    <p:extLst>
      <p:ext uri="{BB962C8B-B14F-4D97-AF65-F5344CB8AC3E}">
        <p14:creationId xmlns:p14="http://schemas.microsoft.com/office/powerpoint/2010/main" val="1281769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scan the QR Code on the slide to access the Math Practice Rubric document, you can click the link in the PPT presentation, or click the link in the accompanying MP: 2 Facilitation Guide.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86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7789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9e317a2c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239e317a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67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21102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session will connect best with Section 2: Ohio’s Mathematics Vision, which is outlined in Ohio’s Plan for K-12 Mathematics.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68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defines mathematics and sets the vision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Outlines </a:t>
            </a:r>
            <a:r>
              <a:rPr lang="en-US" sz="1800">
                <a:effectLst/>
                <a:latin typeface="Source Sans Pro" panose="020B0503030403020204" pitchFamily="34" charset="0"/>
                <a:ea typeface="Source Sans Pro" panose="020B0503030403020204" pitchFamily="34" charset="0"/>
              </a:rPr>
              <a:t>that a</a:t>
            </a: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cross the state, all students must have access to rigorous instruction that advances their growth and confidence in mathematics. </a:t>
            </a:r>
          </a:p>
          <a:p>
            <a:endParaRPr lang="en-US"/>
          </a:p>
          <a:p>
            <a:r>
              <a:rPr lang="en-US"/>
              <a:t>Section 2 sets the foundation and expectations for mathematics instruction, focusing grounded in the effective math teaching practices and student practices.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6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effectLst/>
                <a:latin typeface="Source Sans Pro" panose="020B0503030403020204" pitchFamily="34" charset="0"/>
                <a:ea typeface="Source Sans Pro" panose="020B0503030403020204" pitchFamily="34" charset="0"/>
                <a:cs typeface="Source Sans Pro" panose="020B0503030403020204" pitchFamily="34" charset="0"/>
              </a:rPr>
              <a:t>Improving mathematics outcomes for all Ohio students — across districts and grade levels and with special attention to those who are furthest behind — requires a thoughtful, multi-pronged strategy. </a:t>
            </a:r>
            <a:r>
              <a:rPr lang="en-US" i="1">
                <a:effectLst/>
                <a:latin typeface="Source Sans Pro" panose="020B0503030403020204" pitchFamily="34" charset="0"/>
                <a:ea typeface="Source Sans Pro" panose="020B0503030403020204" pitchFamily="34" charset="0"/>
                <a:cs typeface="Source Sans Pro" panose="020B0503030403020204" pitchFamily="34" charset="0"/>
              </a:rPr>
              <a:t>Ohio’s Plan for K-12 Mathematics</a:t>
            </a:r>
            <a:r>
              <a:rPr lang="en-US">
                <a:effectLst/>
                <a:latin typeface="Source Sans Pro" panose="020B0503030403020204" pitchFamily="34" charset="0"/>
                <a:ea typeface="Source Sans Pro" panose="020B0503030403020204" pitchFamily="34" charset="0"/>
                <a:cs typeface="Source Sans Pro" panose="020B0503030403020204" pitchFamily="34" charset="0"/>
              </a:rPr>
              <a:t> leverages multiple strands of activity and investment into a single, coherent theory of action. This theory builds upon existing math-related policies and initiatives in Ohio and proposes additional strategies to cultivate rigorous, high-quality mathematics instruction in every classroom and for all students. Ohio’s theory of action combines five interdependent strands of action. It is important to emphasize that these five strands of work are not sequential but should interact with and support one another in service of improved student learning.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04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g296cb6e8523_0_52"/>
          <p:cNvSpPr txBox="1">
            <a:spLocks noGrp="1"/>
          </p:cNvSpPr>
          <p:nvPr>
            <p:ph type="title"/>
          </p:nvPr>
        </p:nvSpPr>
        <p:spPr>
          <a:xfrm>
            <a:off x="457200" y="438150"/>
            <a:ext cx="13716000" cy="15906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4" name="Google Shape;24;g296cb6e8523_0_52"/>
          <p:cNvSpPr txBox="1">
            <a:spLocks noGrp="1"/>
          </p:cNvSpPr>
          <p:nvPr>
            <p:ph type="body" idx="1"/>
          </p:nvPr>
        </p:nvSpPr>
        <p:spPr>
          <a:xfrm>
            <a:off x="457200" y="2190750"/>
            <a:ext cx="12618600" cy="4950600"/>
          </a:xfrm>
          <a:prstGeom prst="rect">
            <a:avLst/>
          </a:prstGeom>
          <a:noFill/>
          <a:ln>
            <a:noFill/>
          </a:ln>
        </p:spPr>
        <p:txBody>
          <a:bodyPr spcFirstLastPara="1" wrap="square" lIns="109725" tIns="54850" rIns="109725" bIns="54850" anchor="t" anchorCtr="0">
            <a:normAutofit/>
          </a:bodyPr>
          <a:lstStyle>
            <a:lvl1pPr marL="457200" lvl="0" indent="-431800" algn="l">
              <a:lnSpc>
                <a:spcPct val="120000"/>
              </a:lnSpc>
              <a:spcBef>
                <a:spcPts val="0"/>
              </a:spcBef>
              <a:spcAft>
                <a:spcPts val="0"/>
              </a:spcAft>
              <a:buSzPts val="3200"/>
              <a:buFont typeface="Arial"/>
              <a:buChar char="•"/>
              <a:defRPr>
                <a:latin typeface="Arial"/>
                <a:ea typeface="Arial"/>
                <a:cs typeface="Arial"/>
                <a:sym typeface="Arial"/>
              </a:defRPr>
            </a:lvl1pPr>
            <a:lvl2pPr marL="914400" lvl="1" indent="-412750" algn="l">
              <a:lnSpc>
                <a:spcPct val="100000"/>
              </a:lnSpc>
              <a:spcBef>
                <a:spcPts val="1300"/>
              </a:spcBef>
              <a:spcAft>
                <a:spcPts val="0"/>
              </a:spcAft>
              <a:buSzPts val="2900"/>
              <a:buChar char="•"/>
              <a:defRPr>
                <a:latin typeface="Arial"/>
                <a:ea typeface="Arial"/>
                <a:cs typeface="Arial"/>
                <a:sym typeface="Arial"/>
              </a:defRPr>
            </a:lvl2pPr>
            <a:lvl3pPr marL="1371600" lvl="2" indent="-400050" algn="l">
              <a:lnSpc>
                <a:spcPct val="90000"/>
              </a:lnSpc>
              <a:spcBef>
                <a:spcPts val="1300"/>
              </a:spcBef>
              <a:spcAft>
                <a:spcPts val="0"/>
              </a:spcAft>
              <a:buSzPts val="2700"/>
              <a:buChar char="•"/>
              <a:defRPr>
                <a:latin typeface="Arial"/>
                <a:ea typeface="Arial"/>
                <a:cs typeface="Arial"/>
                <a:sym typeface="Arial"/>
              </a:defRPr>
            </a:lvl3pPr>
            <a:lvl4pPr marL="1828800" lvl="3" indent="-381000" algn="l">
              <a:lnSpc>
                <a:spcPct val="90000"/>
              </a:lnSpc>
              <a:spcBef>
                <a:spcPts val="1300"/>
              </a:spcBef>
              <a:spcAft>
                <a:spcPts val="0"/>
              </a:spcAft>
              <a:buSzPts val="2400"/>
              <a:buChar char="•"/>
              <a:defRPr>
                <a:latin typeface="Arial"/>
                <a:ea typeface="Arial"/>
                <a:cs typeface="Arial"/>
                <a:sym typeface="Arial"/>
              </a:defRPr>
            </a:lvl4pPr>
            <a:lvl5pPr marL="2286000" lvl="4" indent="-381000" algn="l">
              <a:lnSpc>
                <a:spcPct val="90000"/>
              </a:lnSpc>
              <a:spcBef>
                <a:spcPts val="1300"/>
              </a:spcBef>
              <a:spcAft>
                <a:spcPts val="0"/>
              </a:spcAft>
              <a:buSzPts val="2400"/>
              <a:buChar char="•"/>
              <a:defRPr>
                <a:latin typeface="Arial"/>
                <a:ea typeface="Arial"/>
                <a:cs typeface="Arial"/>
                <a:sym typeface="Arial"/>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25" name="Google Shape;25;g296cb6e8523_0_52"/>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663315" y="3160747"/>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13187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457200" y="438150"/>
            <a:ext cx="13716000" cy="1590676"/>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95081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Pictures With Title">
  <p:cSld name="Four Pictures With Title">
    <p:spTree>
      <p:nvGrpSpPr>
        <p:cNvPr id="1" name="Shape 122"/>
        <p:cNvGrpSpPr/>
        <p:nvPr/>
      </p:nvGrpSpPr>
      <p:grpSpPr>
        <a:xfrm>
          <a:off x="0" y="0"/>
          <a:ext cx="0" cy="0"/>
          <a:chOff x="0" y="0"/>
          <a:chExt cx="0" cy="0"/>
        </a:xfrm>
      </p:grpSpPr>
      <p:sp>
        <p:nvSpPr>
          <p:cNvPr id="123" name="Google Shape;123;g296cb6e8523_0_113"/>
          <p:cNvSpPr>
            <a:spLocks noGrp="1"/>
          </p:cNvSpPr>
          <p:nvPr>
            <p:ph type="pic" idx="2"/>
          </p:nvPr>
        </p:nvSpPr>
        <p:spPr>
          <a:xfrm>
            <a:off x="402907" y="1960716"/>
            <a:ext cx="3132000" cy="4995900"/>
          </a:xfrm>
          <a:prstGeom prst="rect">
            <a:avLst/>
          </a:prstGeom>
          <a:noFill/>
          <a:ln>
            <a:noFill/>
          </a:ln>
        </p:spPr>
        <p:txBody>
          <a:bodyPr/>
          <a:lstStyle/>
          <a:p>
            <a:endParaRPr lang="en-US"/>
          </a:p>
        </p:txBody>
      </p:sp>
      <p:sp>
        <p:nvSpPr>
          <p:cNvPr id="124" name="Google Shape;124;g296cb6e8523_0_113"/>
          <p:cNvSpPr>
            <a:spLocks noGrp="1"/>
          </p:cNvSpPr>
          <p:nvPr>
            <p:ph type="pic" idx="3"/>
          </p:nvPr>
        </p:nvSpPr>
        <p:spPr>
          <a:xfrm>
            <a:off x="3967163" y="1960716"/>
            <a:ext cx="3132000" cy="4995900"/>
          </a:xfrm>
          <a:prstGeom prst="rect">
            <a:avLst/>
          </a:prstGeom>
          <a:noFill/>
          <a:ln>
            <a:noFill/>
          </a:ln>
        </p:spPr>
        <p:txBody>
          <a:bodyPr/>
          <a:lstStyle/>
          <a:p>
            <a:endParaRPr lang="en-US"/>
          </a:p>
        </p:txBody>
      </p:sp>
      <p:sp>
        <p:nvSpPr>
          <p:cNvPr id="125" name="Google Shape;125;g296cb6e8523_0_113"/>
          <p:cNvSpPr>
            <a:spLocks noGrp="1"/>
          </p:cNvSpPr>
          <p:nvPr>
            <p:ph type="pic" idx="4"/>
          </p:nvPr>
        </p:nvSpPr>
        <p:spPr>
          <a:xfrm>
            <a:off x="7531418" y="1960716"/>
            <a:ext cx="3132000" cy="4995900"/>
          </a:xfrm>
          <a:prstGeom prst="rect">
            <a:avLst/>
          </a:prstGeom>
          <a:noFill/>
          <a:ln>
            <a:noFill/>
          </a:ln>
        </p:spPr>
        <p:txBody>
          <a:bodyPr/>
          <a:lstStyle/>
          <a:p>
            <a:endParaRPr lang="en-US"/>
          </a:p>
        </p:txBody>
      </p:sp>
      <p:sp>
        <p:nvSpPr>
          <p:cNvPr id="126" name="Google Shape;126;g296cb6e8523_0_113"/>
          <p:cNvSpPr>
            <a:spLocks noGrp="1"/>
          </p:cNvSpPr>
          <p:nvPr>
            <p:ph type="pic" idx="5"/>
          </p:nvPr>
        </p:nvSpPr>
        <p:spPr>
          <a:xfrm>
            <a:off x="11095674" y="1960716"/>
            <a:ext cx="3132000" cy="4995900"/>
          </a:xfrm>
          <a:prstGeom prst="rect">
            <a:avLst/>
          </a:prstGeom>
          <a:noFill/>
          <a:ln>
            <a:noFill/>
          </a:ln>
        </p:spPr>
        <p:txBody>
          <a:bodyPr/>
          <a:lstStyle/>
          <a:p>
            <a:endParaRPr lang="en-US"/>
          </a:p>
        </p:txBody>
      </p:sp>
      <p:sp>
        <p:nvSpPr>
          <p:cNvPr id="127" name="Google Shape;127;g296cb6e8523_0_113"/>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8" name="Google Shape;128;g296cb6e8523_0_113"/>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527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88762" y="548640"/>
            <a:ext cx="5264545" cy="1920240"/>
          </a:xfrm>
          <a:prstGeom prst="rect">
            <a:avLst/>
          </a:prstGeom>
        </p:spPr>
        <p:txBody>
          <a:bodyPr anchor="t"/>
          <a:lstStyle>
            <a:lvl1pPr>
              <a:lnSpc>
                <a:spcPts val="3840"/>
              </a:lnSpc>
              <a:defRPr sz="384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6219825" y="548640"/>
            <a:ext cx="7921813" cy="6484620"/>
          </a:xfrm>
          <a:prstGeom prst="rect">
            <a:avLst/>
          </a:prstGeom>
        </p:spPr>
        <p:txBody>
          <a:bodyPr/>
          <a:lstStyle>
            <a:lvl1pPr>
              <a:defRPr sz="3840">
                <a:latin typeface="Source Sans Pro" panose="020B0503030403020204" pitchFamily="34" charset="0"/>
              </a:defRPr>
            </a:lvl1pPr>
            <a:lvl2pPr>
              <a:defRPr sz="3360">
                <a:latin typeface="Source Sans Pro" panose="020B0503030403020204" pitchFamily="34" charset="0"/>
              </a:defRPr>
            </a:lvl2pPr>
            <a:lvl3pPr>
              <a:defRPr sz="2880">
                <a:latin typeface="Source Sans Pro" panose="020B0503030403020204" pitchFamily="34" charset="0"/>
              </a:defRPr>
            </a:lvl3pPr>
            <a:lvl4pPr>
              <a:defRPr sz="2400">
                <a:latin typeface="Source Sans Pro" panose="020B0503030403020204" pitchFamily="34" charset="0"/>
              </a:defRPr>
            </a:lvl4pPr>
            <a:lvl5pPr>
              <a:defRPr sz="2400">
                <a:latin typeface="Source Sans Pro" panose="020B0503030403020204" pitchFamily="34" charset="0"/>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88762" y="2468880"/>
            <a:ext cx="5264545" cy="4573906"/>
          </a:xfrm>
          <a:prstGeom prst="rect">
            <a:avLst/>
          </a:prstGeom>
        </p:spPr>
        <p:txBody>
          <a:bodyPr>
            <a:normAutofit/>
          </a:bodyPr>
          <a:lstStyle>
            <a:lvl1pPr marL="0" indent="0">
              <a:buNone/>
              <a:defRPr sz="2160">
                <a:latin typeface="Source Sans Pro" panose="020B0503030403020204" pitchFamily="34" charset="0"/>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222041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457199" y="1325110"/>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457200" y="2676159"/>
            <a:ext cx="10929329" cy="4228331"/>
          </a:xfrm>
          <a:prstGeom prst="rect">
            <a:avLst/>
          </a:prstGeom>
        </p:spPr>
        <p:txBody>
          <a:bodyPr/>
          <a:lstStyle>
            <a:lvl1pPr marL="0" indent="0">
              <a:buNone/>
              <a:defRPr sz="2880">
                <a:solidFill>
                  <a:schemeClr val="tx1"/>
                </a:solidFill>
                <a:latin typeface="Source Sans Pro" panose="020B0503030403020204" pitchFamily="34" charset="0"/>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457199" y="2413124"/>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09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139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93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876801" y="7547957"/>
            <a:ext cx="4699462" cy="350865"/>
          </a:xfrm>
          <a:prstGeom prst="rect">
            <a:avLst/>
          </a:prstGeom>
          <a:noFill/>
        </p:spPr>
        <p:txBody>
          <a:bodyPr wrap="square" rtlCol="0">
            <a:spAutoFit/>
          </a:bodyPr>
          <a:lstStyle/>
          <a:p>
            <a:pPr algn="ctr"/>
            <a:r>
              <a:rPr lang="en-US" sz="1680">
                <a:solidFill>
                  <a:srgbClr val="0E3F75"/>
                </a:solidFill>
                <a:latin typeface="Source Sans Pro" panose="020B0503030403020204" pitchFamily="34" charset="0"/>
              </a:rPr>
              <a:t>EDUCATION.OHIO.GOV</a:t>
            </a:r>
          </a:p>
        </p:txBody>
      </p:sp>
    </p:spTree>
    <p:extLst>
      <p:ext uri="{BB962C8B-B14F-4D97-AF65-F5344CB8AC3E}">
        <p14:creationId xmlns:p14="http://schemas.microsoft.com/office/powerpoint/2010/main" val="4089572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4655385" y="7325186"/>
            <a:ext cx="5319631" cy="535531"/>
          </a:xfrm>
          <a:prstGeom prst="rect">
            <a:avLst/>
          </a:prstGeom>
          <a:noFill/>
        </p:spPr>
        <p:txBody>
          <a:bodyPr wrap="square" rtlCol="0">
            <a:spAutoFit/>
          </a:bodyPr>
          <a:lstStyle/>
          <a:p>
            <a:pPr algn="ctr"/>
            <a:r>
              <a:rPr lang="en-US" sz="2880" b="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938286936"/>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464173" y="1337314"/>
            <a:ext cx="6263003" cy="996316"/>
          </a:xfrm>
          <a:prstGeom prst="rect">
            <a:avLst/>
          </a:prstGeom>
        </p:spPr>
        <p:txBody>
          <a:bodyPr>
            <a:normAutofit/>
          </a:bodyPr>
          <a:lstStyle>
            <a:lvl1pPr marL="0" indent="0">
              <a:buNone/>
              <a:defRPr sz="288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457201" y="5413411"/>
            <a:ext cx="6282660" cy="1603711"/>
          </a:xfrm>
          <a:prstGeom prst="rect">
            <a:avLst/>
          </a:prstGeom>
        </p:spPr>
        <p:txBody>
          <a:bodyPr>
            <a:normAutofit/>
          </a:bodyPr>
          <a:lstStyle>
            <a:lvl1pPr marL="0" indent="0">
              <a:buNone/>
              <a:defRPr sz="24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457201" y="4208598"/>
            <a:ext cx="6288372" cy="749832"/>
          </a:xfrm>
          <a:prstGeom prst="rect">
            <a:avLst/>
          </a:prstGeom>
        </p:spPr>
        <p:txBody>
          <a:bodyPr>
            <a:normAutofit/>
          </a:bodyPr>
          <a:lstStyle>
            <a:lvl1pPr marL="0" indent="0">
              <a:buNone/>
              <a:defRPr sz="24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451488" y="3067303"/>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451488" y="3633227"/>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6990581" y="1337314"/>
            <a:ext cx="7182619" cy="5642107"/>
          </a:xfrm>
          <a:prstGeom prst="rect">
            <a:avLst/>
          </a:prstGeom>
        </p:spPr>
        <p:txBody>
          <a:bodyPr>
            <a:normAutofit/>
          </a:bodyPr>
          <a:lstStyle>
            <a:lvl1pPr>
              <a:defRPr sz="24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464172" y="603640"/>
            <a:ext cx="12618720" cy="683896"/>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47082" y="7627621"/>
            <a:ext cx="9522118" cy="438150"/>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10383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senter Title">
  <p:cSld name="Presenter Titl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96cb6e8523_0_7"/>
          <p:cNvSpPr txBox="1">
            <a:spLocks noGrp="1"/>
          </p:cNvSpPr>
          <p:nvPr>
            <p:ph type="body" idx="1"/>
          </p:nvPr>
        </p:nvSpPr>
        <p:spPr>
          <a:xfrm>
            <a:off x="464172" y="1337314"/>
            <a:ext cx="6263100" cy="9966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3200"/>
              <a:buNone/>
              <a:defRPr sz="2900">
                <a:solidFill>
                  <a:schemeClr val="dk1"/>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39" name="Google Shape;39;g296cb6e8523_0_7"/>
          <p:cNvSpPr txBox="1">
            <a:spLocks noGrp="1"/>
          </p:cNvSpPr>
          <p:nvPr>
            <p:ph type="body" idx="2"/>
          </p:nvPr>
        </p:nvSpPr>
        <p:spPr>
          <a:xfrm>
            <a:off x="457201" y="5413411"/>
            <a:ext cx="6282600" cy="16038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2700"/>
              <a:buNone/>
              <a:defRPr sz="2400" b="0">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0" name="Google Shape;40;g296cb6e8523_0_7"/>
          <p:cNvSpPr txBox="1">
            <a:spLocks noGrp="1"/>
          </p:cNvSpPr>
          <p:nvPr>
            <p:ph type="body" idx="3"/>
          </p:nvPr>
        </p:nvSpPr>
        <p:spPr>
          <a:xfrm>
            <a:off x="457201" y="4208598"/>
            <a:ext cx="6288600" cy="7497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2700"/>
              <a:buNone/>
              <a:defRPr sz="2400">
                <a:solidFill>
                  <a:srgbClr val="A5A5A5"/>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1" name="Google Shape;41;g296cb6e8523_0_7"/>
          <p:cNvSpPr txBox="1">
            <a:spLocks noGrp="1"/>
          </p:cNvSpPr>
          <p:nvPr>
            <p:ph type="body" idx="4"/>
          </p:nvPr>
        </p:nvSpPr>
        <p:spPr>
          <a:xfrm>
            <a:off x="451488" y="3067303"/>
            <a:ext cx="6288600" cy="575100"/>
          </a:xfrm>
          <a:prstGeom prst="rect">
            <a:avLst/>
          </a:prstGeom>
          <a:noFill/>
          <a:ln>
            <a:noFill/>
          </a:ln>
        </p:spPr>
        <p:txBody>
          <a:bodyPr spcFirstLastPara="1" wrap="square" lIns="109725" tIns="54850" rIns="109725" bIns="54850" anchor="t" anchorCtr="0">
            <a:noAutofit/>
          </a:bodyPr>
          <a:lstStyle>
            <a:lvl1pPr marL="457200" lvl="0" indent="-228600" algn="l">
              <a:lnSpc>
                <a:spcPct val="120000"/>
              </a:lnSpc>
              <a:spcBef>
                <a:spcPts val="0"/>
              </a:spcBef>
              <a:spcAft>
                <a:spcPts val="0"/>
              </a:spcAft>
              <a:buSzPts val="3700"/>
              <a:buFont typeface="Arial"/>
              <a:buNone/>
              <a:defRPr sz="3400" b="1" cap="none">
                <a:solidFill>
                  <a:srgbClr val="002060"/>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2" name="Google Shape;42;g296cb6e8523_0_7"/>
          <p:cNvSpPr txBox="1">
            <a:spLocks noGrp="1"/>
          </p:cNvSpPr>
          <p:nvPr>
            <p:ph type="body" idx="5"/>
          </p:nvPr>
        </p:nvSpPr>
        <p:spPr>
          <a:xfrm>
            <a:off x="451488" y="3633227"/>
            <a:ext cx="6288600" cy="575100"/>
          </a:xfrm>
          <a:prstGeom prst="rect">
            <a:avLst/>
          </a:prstGeom>
          <a:noFill/>
          <a:ln>
            <a:noFill/>
          </a:ln>
        </p:spPr>
        <p:txBody>
          <a:bodyPr spcFirstLastPara="1" wrap="square" lIns="109725" tIns="54850" rIns="109725" bIns="54850" anchor="t" anchorCtr="0">
            <a:noAutofit/>
          </a:bodyPr>
          <a:lstStyle>
            <a:lvl1pPr marL="457200" lvl="0" indent="-228600" algn="l">
              <a:lnSpc>
                <a:spcPct val="120000"/>
              </a:lnSpc>
              <a:spcBef>
                <a:spcPts val="0"/>
              </a:spcBef>
              <a:spcAft>
                <a:spcPts val="0"/>
              </a:spcAft>
              <a:buSzPts val="3700"/>
              <a:buFont typeface="Arial"/>
              <a:buNone/>
              <a:defRPr sz="3400" b="1" cap="none">
                <a:solidFill>
                  <a:srgbClr val="002060"/>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3" name="Google Shape;43;g296cb6e8523_0_7"/>
          <p:cNvSpPr>
            <a:spLocks noGrp="1"/>
          </p:cNvSpPr>
          <p:nvPr>
            <p:ph type="pic" idx="6"/>
          </p:nvPr>
        </p:nvSpPr>
        <p:spPr>
          <a:xfrm>
            <a:off x="6990581" y="1337314"/>
            <a:ext cx="7182600" cy="5641800"/>
          </a:xfrm>
          <a:prstGeom prst="rect">
            <a:avLst/>
          </a:prstGeom>
          <a:noFill/>
          <a:ln>
            <a:noFill/>
          </a:ln>
        </p:spPr>
      </p:sp>
      <p:sp>
        <p:nvSpPr>
          <p:cNvPr id="44" name="Google Shape;44;g296cb6e8523_0_7"/>
          <p:cNvSpPr txBox="1">
            <a:spLocks noGrp="1"/>
          </p:cNvSpPr>
          <p:nvPr>
            <p:ph type="title"/>
          </p:nvPr>
        </p:nvSpPr>
        <p:spPr>
          <a:xfrm>
            <a:off x="464172" y="603640"/>
            <a:ext cx="12618600" cy="6840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5" name="Google Shape;45;g296cb6e8523_0_7"/>
          <p:cNvSpPr txBox="1">
            <a:spLocks noGrp="1"/>
          </p:cNvSpPr>
          <p:nvPr>
            <p:ph type="ftr" idx="11"/>
          </p:nvPr>
        </p:nvSpPr>
        <p:spPr>
          <a:xfrm>
            <a:off x="247082" y="7627620"/>
            <a:ext cx="9522300" cy="438300"/>
          </a:xfrm>
          <a:prstGeom prst="rect">
            <a:avLst/>
          </a:prstGeom>
          <a:noFill/>
          <a:ln>
            <a:noFill/>
          </a:ln>
        </p:spPr>
        <p:txBody>
          <a:bodyPr spcFirstLastPara="1" wrap="square" lIns="109725" tIns="54850" rIns="109725" bIns="54850" anchor="t" anchorCtr="0">
            <a:noAutofit/>
          </a:bodyPr>
          <a:lstStyle>
            <a:lvl1pPr marR="0" lvl="0"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9pPr>
          </a:lstStyle>
          <a:p>
            <a:endParaRPr/>
          </a:p>
        </p:txBody>
      </p:sp>
      <p:sp>
        <p:nvSpPr>
          <p:cNvPr id="46" name="Google Shape;46;g296cb6e8523_0_7"/>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460763" y="851573"/>
            <a:ext cx="13708874" cy="1311128"/>
          </a:xfrm>
          <a:prstGeom prst="rect">
            <a:avLst/>
          </a:prstGeom>
          <a:noFill/>
        </p:spPr>
        <p:txBody>
          <a:bodyPr wrap="square" rtlCol="0">
            <a:spAutoFit/>
          </a:bodyPr>
          <a:lstStyle/>
          <a:p>
            <a:pPr algn="ctr"/>
            <a:r>
              <a:rPr lang="en-US" sz="7920" b="1" cap="all" baseline="0">
                <a:solidFill>
                  <a:srgbClr val="002060"/>
                </a:solidFill>
                <a:latin typeface="+mj-lt"/>
              </a:rPr>
              <a:t>Presentation</a:t>
            </a:r>
            <a:r>
              <a:rPr lang="en-US" sz="792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806378" y="2237862"/>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806379" y="2567052"/>
            <a:ext cx="9017645" cy="3000842"/>
          </a:xfrm>
          <a:prstGeom prst="rect">
            <a:avLst/>
          </a:prstGeom>
        </p:spPr>
        <p:txBody>
          <a:bodyPr/>
          <a:lstStyle>
            <a:lvl1pPr marL="0" indent="0" algn="ctr">
              <a:buNone/>
              <a:defRPr>
                <a:latin typeface="Source Sans Pro" panose="020B0503030403020204" pitchFamily="34" charset="0"/>
              </a:defRPr>
            </a:lvl1pPr>
            <a:lvl2pPr marL="658368"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1300246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419899" y="6710810"/>
            <a:ext cx="3568931" cy="978906"/>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460763" y="851573"/>
            <a:ext cx="13708874" cy="1311128"/>
          </a:xfrm>
          <a:prstGeom prst="rect">
            <a:avLst/>
          </a:prstGeom>
          <a:noFill/>
        </p:spPr>
        <p:txBody>
          <a:bodyPr wrap="square" rtlCol="0">
            <a:spAutoFit/>
          </a:bodyPr>
          <a:lstStyle/>
          <a:p>
            <a:pPr algn="ctr"/>
            <a:r>
              <a:rPr lang="en-US" sz="7920" b="1" cap="all" baseline="0">
                <a:solidFill>
                  <a:srgbClr val="002060"/>
                </a:solidFill>
                <a:latin typeface="+mj-lt"/>
              </a:rPr>
              <a:t>Presentation</a:t>
            </a:r>
            <a:r>
              <a:rPr lang="en-US" sz="792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806378" y="2237862"/>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806379" y="2567052"/>
            <a:ext cx="9017645" cy="3000842"/>
          </a:xfrm>
          <a:prstGeom prst="rect">
            <a:avLst/>
          </a:prstGeom>
        </p:spPr>
        <p:txBody>
          <a:bodyPr/>
          <a:lstStyle>
            <a:lvl1pPr marL="0" indent="0" algn="ctr">
              <a:buNone/>
              <a:defRPr>
                <a:latin typeface="Source Sans Pro" panose="020B0503030403020204" pitchFamily="34" charset="0"/>
              </a:defRPr>
            </a:lvl1pPr>
            <a:lvl2pPr marL="658368"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3174556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464173" y="1337314"/>
            <a:ext cx="6263003" cy="996316"/>
          </a:xfrm>
          <a:prstGeom prst="rect">
            <a:avLst/>
          </a:prstGeom>
        </p:spPr>
        <p:txBody>
          <a:bodyPr>
            <a:normAutofit/>
          </a:bodyPr>
          <a:lstStyle>
            <a:lvl1pPr marL="0" indent="0">
              <a:buNone/>
              <a:defRPr sz="288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457201" y="5413411"/>
            <a:ext cx="6282660" cy="1603711"/>
          </a:xfrm>
          <a:prstGeom prst="rect">
            <a:avLst/>
          </a:prstGeom>
        </p:spPr>
        <p:txBody>
          <a:bodyPr>
            <a:normAutofit/>
          </a:bodyPr>
          <a:lstStyle>
            <a:lvl1pPr marL="0" indent="0">
              <a:buNone/>
              <a:defRPr sz="24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457201" y="4208598"/>
            <a:ext cx="6288372" cy="749832"/>
          </a:xfrm>
          <a:prstGeom prst="rect">
            <a:avLst/>
          </a:prstGeom>
        </p:spPr>
        <p:txBody>
          <a:bodyPr>
            <a:normAutofit/>
          </a:bodyPr>
          <a:lstStyle>
            <a:lvl1pPr marL="0" indent="0">
              <a:buNone/>
              <a:defRPr sz="24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451488" y="3067303"/>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451488" y="3633227"/>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6990581" y="1337314"/>
            <a:ext cx="7182619" cy="5642107"/>
          </a:xfrm>
          <a:prstGeom prst="rect">
            <a:avLst/>
          </a:prstGeom>
        </p:spPr>
        <p:txBody>
          <a:bodyPr>
            <a:normAutofit/>
          </a:bodyPr>
          <a:lstStyle>
            <a:lvl1pPr>
              <a:defRPr sz="24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464172" y="603640"/>
            <a:ext cx="12618720" cy="683896"/>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47082" y="7627621"/>
            <a:ext cx="9522118" cy="438150"/>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7540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528214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457199" y="1325110"/>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457200" y="2676159"/>
            <a:ext cx="10929329" cy="4228331"/>
          </a:xfrm>
          <a:prstGeom prst="rect">
            <a:avLst/>
          </a:prstGeom>
        </p:spPr>
        <p:txBody>
          <a:bodyPr/>
          <a:lstStyle>
            <a:lvl1pPr marL="0" indent="0">
              <a:buNone/>
              <a:defRPr sz="2880">
                <a:solidFill>
                  <a:schemeClr val="tx1"/>
                </a:solidFill>
                <a:latin typeface="Source Sans Pro" panose="020B0503030403020204" pitchFamily="34" charset="0"/>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457199" y="2413124"/>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539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663315" y="3160747"/>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649743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457200" y="2190750"/>
            <a:ext cx="12618720" cy="4950564"/>
          </a:xfrm>
          <a:prstGeom prst="rect">
            <a:avLst/>
          </a:prstGeom>
        </p:spPr>
        <p:txBody>
          <a:bodyPr/>
          <a:lstStyle>
            <a:lvl1pPr marL="274320" indent="-274320">
              <a:lnSpc>
                <a:spcPct val="120000"/>
              </a:lnSpc>
              <a:spcAft>
                <a:spcPts val="1200"/>
              </a:spcAft>
              <a:buFont typeface="Arial" panose="020B0604020202020204" pitchFamily="34" charset="0"/>
              <a:buChar char="•"/>
              <a:defRPr>
                <a:latin typeface="Source Sans Pro" panose="020B0503030403020204" pitchFamily="34" charset="0"/>
              </a:defRPr>
            </a:lvl1pPr>
            <a:lvl2pPr>
              <a:spcBef>
                <a:spcPts val="1200"/>
              </a:spcBef>
              <a:spcAft>
                <a:spcPts val="960"/>
              </a:spcAft>
              <a:defRPr>
                <a:latin typeface="Source Sans Pro" panose="020B0503030403020204" pitchFamily="34" charset="0"/>
              </a:defRPr>
            </a:lvl2pPr>
            <a:lvl3pPr>
              <a:spcBef>
                <a:spcPts val="1200"/>
              </a:spcBef>
              <a:defRPr>
                <a:latin typeface="Source Sans Pro" panose="020B0503030403020204" pitchFamily="34" charset="0"/>
              </a:defRPr>
            </a:lvl3pPr>
            <a:lvl4pPr>
              <a:spcBef>
                <a:spcPts val="1200"/>
              </a:spcBef>
              <a:defRPr>
                <a:latin typeface="Source Sans Pro" panose="020B0503030403020204" pitchFamily="34" charset="0"/>
              </a:defRPr>
            </a:lvl4pPr>
            <a:lvl5pPr>
              <a:spcBef>
                <a:spcPts val="12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673853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457200" y="2190751"/>
            <a:ext cx="6526838" cy="4911913"/>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7315200" y="2190751"/>
            <a:ext cx="6858000" cy="4911913"/>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519084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457200" y="2017396"/>
            <a:ext cx="6660292" cy="788764"/>
          </a:xfrm>
          <a:prstGeom prst="rect">
            <a:avLst/>
          </a:prstGeom>
        </p:spPr>
        <p:txBody>
          <a:bodyPr anchor="b">
            <a:normAutofit/>
          </a:bodyPr>
          <a:lstStyle>
            <a:lvl1pPr marL="0" indent="0">
              <a:buNone/>
              <a:defRPr sz="2880" b="1" cap="all" baseline="0">
                <a:latin typeface="Source Sans Pro SemiBold" panose="020B0603030403020204"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457200" y="3006090"/>
            <a:ext cx="6660292" cy="4111402"/>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7406640" y="2017396"/>
            <a:ext cx="6766560" cy="788764"/>
          </a:xfrm>
          <a:prstGeom prst="rect">
            <a:avLst/>
          </a:prstGeom>
        </p:spPr>
        <p:txBody>
          <a:bodyPr anchor="b">
            <a:normAutofit/>
          </a:bodyPr>
          <a:lstStyle>
            <a:lvl1pPr marL="0" indent="0">
              <a:buNone/>
              <a:defRPr sz="2880" b="1" cap="all" baseline="0">
                <a:latin typeface="Source Sans Pro SemiBold" panose="020B0603030403020204"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7406640" y="3006090"/>
            <a:ext cx="6766560" cy="4111402"/>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09677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457200" y="670906"/>
            <a:ext cx="13716000" cy="1179433"/>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277163" y="2410419"/>
            <a:ext cx="11854003" cy="4424722"/>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658368"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1005840" y="2410420"/>
            <a:ext cx="0" cy="4409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383582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ation Intro Slide HEART">
  <p:cSld name="Presentation Intro Slide HEAR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96cb6e8523_0_17"/>
          <p:cNvSpPr/>
          <p:nvPr/>
        </p:nvSpPr>
        <p:spPr>
          <a:xfrm>
            <a:off x="0" y="6048432"/>
            <a:ext cx="14630400" cy="2181000"/>
          </a:xfrm>
          <a:prstGeom prst="rect">
            <a:avLst/>
          </a:prstGeom>
          <a:solidFill>
            <a:schemeClr val="l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pic>
        <p:nvPicPr>
          <p:cNvPr id="49" name="Google Shape;49;g296cb6e8523_0_17"/>
          <p:cNvPicPr preferRelativeResize="0"/>
          <p:nvPr/>
        </p:nvPicPr>
        <p:blipFill rotWithShape="1">
          <a:blip r:embed="rId3">
            <a:alphaModFix/>
          </a:blip>
          <a:srcRect/>
          <a:stretch/>
        </p:blipFill>
        <p:spPr>
          <a:xfrm>
            <a:off x="5843118" y="6455275"/>
            <a:ext cx="2525040" cy="1202341"/>
          </a:xfrm>
          <a:prstGeom prst="rect">
            <a:avLst/>
          </a:prstGeom>
          <a:noFill/>
          <a:ln>
            <a:noFill/>
          </a:ln>
        </p:spPr>
      </p:pic>
      <p:sp>
        <p:nvSpPr>
          <p:cNvPr id="50" name="Google Shape;50;g296cb6e8523_0_17"/>
          <p:cNvSpPr txBox="1"/>
          <p:nvPr/>
        </p:nvSpPr>
        <p:spPr>
          <a:xfrm>
            <a:off x="460763" y="851573"/>
            <a:ext cx="13708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endParaRPr sz="8000" b="1" i="0" u="none" strike="noStrike" cap="none">
              <a:solidFill>
                <a:srgbClr val="002060"/>
              </a:solidFill>
              <a:latin typeface="Arial"/>
              <a:ea typeface="Arial"/>
              <a:cs typeface="Arial"/>
              <a:sym typeface="Arial"/>
            </a:endParaRPr>
          </a:p>
        </p:txBody>
      </p:sp>
      <p:cxnSp>
        <p:nvCxnSpPr>
          <p:cNvPr id="51" name="Google Shape;51;g296cb6e8523_0_17"/>
          <p:cNvCxnSpPr/>
          <p:nvPr/>
        </p:nvCxnSpPr>
        <p:spPr>
          <a:xfrm>
            <a:off x="2806378" y="2237862"/>
            <a:ext cx="9017700" cy="0"/>
          </a:xfrm>
          <a:prstGeom prst="straightConnector1">
            <a:avLst/>
          </a:prstGeom>
          <a:noFill/>
          <a:ln w="25400" cap="flat" cmpd="sng">
            <a:solidFill>
              <a:schemeClr val="accent1"/>
            </a:solidFill>
            <a:prstDash val="solid"/>
            <a:miter lim="800000"/>
            <a:headEnd type="none" w="sm" len="sm"/>
            <a:tailEnd type="none" w="sm" len="sm"/>
          </a:ln>
        </p:spPr>
      </p:cxnSp>
      <p:sp>
        <p:nvSpPr>
          <p:cNvPr id="52" name="Google Shape;52;g296cb6e8523_0_17"/>
          <p:cNvSpPr txBox="1">
            <a:spLocks noGrp="1"/>
          </p:cNvSpPr>
          <p:nvPr>
            <p:ph type="body" idx="1"/>
          </p:nvPr>
        </p:nvSpPr>
        <p:spPr>
          <a:xfrm>
            <a:off x="2806379" y="2567052"/>
            <a:ext cx="9017700" cy="3000900"/>
          </a:xfrm>
          <a:prstGeom prst="rect">
            <a:avLst/>
          </a:prstGeom>
          <a:noFill/>
          <a:ln>
            <a:noFill/>
          </a:ln>
        </p:spPr>
        <p:txBody>
          <a:bodyPr spcFirstLastPara="1" wrap="square" lIns="109725" tIns="54850" rIns="109725" bIns="54850" anchor="t" anchorCtr="0">
            <a:normAutofit/>
          </a:bodyPr>
          <a:lstStyle>
            <a:lvl1pPr marL="457200" lvl="0" indent="-228600" algn="ctr">
              <a:lnSpc>
                <a:spcPct val="120000"/>
              </a:lnSpc>
              <a:spcBef>
                <a:spcPts val="0"/>
              </a:spcBef>
              <a:spcAft>
                <a:spcPts val="0"/>
              </a:spcAft>
              <a:buSzPts val="3200"/>
              <a:buNone/>
              <a:defRPr>
                <a:latin typeface="Arial"/>
                <a:ea typeface="Arial"/>
                <a:cs typeface="Arial"/>
                <a:sym typeface="Arial"/>
              </a:defRPr>
            </a:lvl1pPr>
            <a:lvl2pPr marL="914400" lvl="1" indent="-228600" algn="l">
              <a:lnSpc>
                <a:spcPct val="100000"/>
              </a:lnSpc>
              <a:spcBef>
                <a:spcPts val="600"/>
              </a:spcBef>
              <a:spcAft>
                <a:spcPts val="0"/>
              </a:spcAft>
              <a:buSzPts val="2900"/>
              <a:buNone/>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53" name="Google Shape;53;g296cb6e8523_0_17"/>
          <p:cNvSpPr txBox="1">
            <a:spLocks noGrp="1"/>
          </p:cNvSpPr>
          <p:nvPr>
            <p:ph type="title"/>
          </p:nvPr>
        </p:nvSpPr>
        <p:spPr>
          <a:xfrm>
            <a:off x="457200" y="577891"/>
            <a:ext cx="13716000" cy="1179300"/>
          </a:xfrm>
          <a:prstGeom prst="rect">
            <a:avLst/>
          </a:prstGeom>
          <a:noFill/>
          <a:ln>
            <a:noFill/>
          </a:ln>
        </p:spPr>
        <p:txBody>
          <a:bodyPr spcFirstLastPara="1" wrap="square" lIns="109725" tIns="54850" rIns="109725" bIns="54850" anchor="t" anchorCtr="0">
            <a:noAutofit/>
          </a:bodyPr>
          <a:lstStyle>
            <a:lvl1pPr lvl="0" algn="ctr">
              <a:lnSpc>
                <a:spcPct val="90000"/>
              </a:lnSpc>
              <a:spcBef>
                <a:spcPts val="0"/>
              </a:spcBef>
              <a:spcAft>
                <a:spcPts val="0"/>
              </a:spcAft>
              <a:buClr>
                <a:srgbClr val="002060"/>
              </a:buClr>
              <a:buSzPts val="8000"/>
              <a:buFont typeface="Arial"/>
              <a:buNone/>
              <a:defRPr sz="8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457200" y="438150"/>
            <a:ext cx="13716000" cy="1590676"/>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961710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88762" y="548640"/>
            <a:ext cx="5264545" cy="1920240"/>
          </a:xfrm>
          <a:prstGeom prst="rect">
            <a:avLst/>
          </a:prstGeom>
        </p:spPr>
        <p:txBody>
          <a:bodyPr anchor="t"/>
          <a:lstStyle>
            <a:lvl1pPr>
              <a:lnSpc>
                <a:spcPts val="3840"/>
              </a:lnSpc>
              <a:defRPr sz="384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6219825" y="548640"/>
            <a:ext cx="7921813" cy="6484620"/>
          </a:xfrm>
          <a:prstGeom prst="rect">
            <a:avLst/>
          </a:prstGeom>
        </p:spPr>
        <p:txBody>
          <a:bodyPr/>
          <a:lstStyle>
            <a:lvl1pPr>
              <a:defRPr sz="3840">
                <a:latin typeface="Source Sans Pro" panose="020B0503030403020204" pitchFamily="34" charset="0"/>
              </a:defRPr>
            </a:lvl1pPr>
            <a:lvl2pPr>
              <a:defRPr sz="3360">
                <a:latin typeface="Source Sans Pro" panose="020B0503030403020204" pitchFamily="34" charset="0"/>
              </a:defRPr>
            </a:lvl2pPr>
            <a:lvl3pPr>
              <a:defRPr sz="2880">
                <a:latin typeface="Source Sans Pro" panose="020B0503030403020204" pitchFamily="34" charset="0"/>
              </a:defRPr>
            </a:lvl3pPr>
            <a:lvl4pPr>
              <a:defRPr sz="2400">
                <a:latin typeface="Source Sans Pro" panose="020B0503030403020204" pitchFamily="34" charset="0"/>
              </a:defRPr>
            </a:lvl4pPr>
            <a:lvl5pPr>
              <a:defRPr sz="2400">
                <a:latin typeface="Source Sans Pro" panose="020B0503030403020204" pitchFamily="34" charset="0"/>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88762" y="2468880"/>
            <a:ext cx="5264545" cy="4573906"/>
          </a:xfrm>
          <a:prstGeom prst="rect">
            <a:avLst/>
          </a:prstGeom>
        </p:spPr>
        <p:txBody>
          <a:bodyPr>
            <a:normAutofit/>
          </a:bodyPr>
          <a:lstStyle>
            <a:lvl1pPr marL="0" indent="0">
              <a:buNone/>
              <a:defRPr sz="2160">
                <a:latin typeface="Source Sans Pro" panose="020B0503030403020204" pitchFamily="34" charset="0"/>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855811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88762" y="548640"/>
            <a:ext cx="5264544" cy="1920240"/>
          </a:xfrm>
          <a:prstGeom prst="rect">
            <a:avLst/>
          </a:prstGeom>
        </p:spPr>
        <p:txBody>
          <a:bodyPr anchor="t"/>
          <a:lstStyle>
            <a:lvl1pPr>
              <a:lnSpc>
                <a:spcPts val="3840"/>
              </a:lnSpc>
              <a:defRPr sz="384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6219826" y="548641"/>
            <a:ext cx="7953374" cy="6484620"/>
          </a:xfrm>
          <a:prstGeom prst="rect">
            <a:avLst/>
          </a:prstGeom>
        </p:spPr>
        <p:txBody>
          <a:bodyPr/>
          <a:lstStyle>
            <a:lvl1pPr marL="411480" marR="0" indent="-41148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sz="2880">
                <a:solidFill>
                  <a:schemeClr val="bg1">
                    <a:lumMod val="65000"/>
                  </a:schemeClr>
                </a:solidFill>
                <a:latin typeface="Source Sans Pro" panose="020B0503030403020204" pitchFamily="34" charset="0"/>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marL="41148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88762" y="2468880"/>
            <a:ext cx="5264544" cy="4573906"/>
          </a:xfrm>
          <a:prstGeom prst="rect">
            <a:avLst/>
          </a:prstGeom>
        </p:spPr>
        <p:txBody>
          <a:bodyPr>
            <a:normAutofit/>
          </a:bodyPr>
          <a:lstStyle>
            <a:lvl1pPr marL="0" indent="0">
              <a:buNone/>
              <a:defRPr sz="2160">
                <a:latin typeface="Source Sans Pro" panose="020B0503030403020204" pitchFamily="34" charset="0"/>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711352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63870" y="2359152"/>
            <a:ext cx="6589368" cy="4656245"/>
          </a:xfrm>
          <a:prstGeom prst="rect">
            <a:avLst/>
          </a:prstGeom>
        </p:spPr>
        <p:txBody>
          <a:bodyPr/>
          <a:lstStyle>
            <a:lvl1pPr marL="274320" marR="0" indent="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7577164" y="2359152"/>
            <a:ext cx="6589369" cy="4656245"/>
          </a:xfrm>
          <a:prstGeom prst="rect">
            <a:avLst/>
          </a:prstGeom>
        </p:spPr>
        <p:txBody>
          <a:bodyPr/>
          <a:lstStyle>
            <a:lvl1pPr marL="274320" marR="0" indent="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457200" y="438150"/>
            <a:ext cx="13709333" cy="1590676"/>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79665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63870" y="2359153"/>
            <a:ext cx="6589368" cy="4368433"/>
          </a:xfrm>
          <a:prstGeom prst="rect">
            <a:avLst/>
          </a:prstGeom>
        </p:spPr>
        <p:txBody>
          <a:bodyPr/>
          <a:lstStyle>
            <a:lvl1pPr marL="685800" marR="0" indent="-411480" algn="l" defTabSz="1097280" rtl="0" eaLnBrk="1" fontAlgn="auto" latinLnBrk="0" hangingPunct="1">
              <a:lnSpc>
                <a:spcPct val="90000"/>
              </a:lnSpc>
              <a:spcBef>
                <a:spcPts val="0"/>
              </a:spcBef>
              <a:spcAft>
                <a:spcPts val="12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7577164" y="2359153"/>
            <a:ext cx="6589369" cy="4368433"/>
          </a:xfrm>
          <a:prstGeom prst="rect">
            <a:avLst/>
          </a:prstGeom>
        </p:spPr>
        <p:txBody>
          <a:bodyPr/>
          <a:lstStyle>
            <a:lvl1pPr marL="685800" marR="0" indent="-41148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457200" y="438150"/>
            <a:ext cx="13709333" cy="1590676"/>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457200" y="6728460"/>
            <a:ext cx="6589368" cy="467755"/>
          </a:xfrm>
          <a:prstGeom prst="rect">
            <a:avLst/>
          </a:prstGeom>
        </p:spPr>
        <p:txBody>
          <a:bodyPr>
            <a:normAutofit/>
          </a:bodyPr>
          <a:lstStyle>
            <a:lvl1pPr marL="0" indent="0" algn="l">
              <a:buNone/>
              <a:defRPr sz="192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7577164" y="6728460"/>
            <a:ext cx="6589368" cy="467755"/>
          </a:xfrm>
          <a:prstGeom prst="rect">
            <a:avLst/>
          </a:prstGeom>
        </p:spPr>
        <p:txBody>
          <a:bodyPr>
            <a:normAutofit/>
          </a:bodyPr>
          <a:lstStyle>
            <a:lvl1pPr marL="0" indent="0" algn="l">
              <a:buNone/>
              <a:defRPr sz="192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3170187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4709325" y="1870773"/>
            <a:ext cx="5150791" cy="5162612"/>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latin typeface="+mn-lt"/>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1870773"/>
            <a:ext cx="3869866" cy="5162612"/>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latin typeface="+mn-lt"/>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457200" y="1870711"/>
            <a:ext cx="3869866" cy="5162550"/>
          </a:xfrm>
        </p:spPr>
        <p:txBody>
          <a:bodyPr>
            <a:normAutofit/>
          </a:bodyPr>
          <a:lstStyle>
            <a:lvl1pPr marL="342900" indent="-342900">
              <a:buFont typeface="Arial" panose="020B0604020202020204" pitchFamily="34" charset="0"/>
              <a:buChar char="•"/>
              <a:defRPr sz="24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1000257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02907" y="1870774"/>
            <a:ext cx="3869866"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4709325" y="1870774"/>
            <a:ext cx="5150791"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1870774"/>
            <a:ext cx="3869866"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402907" y="6728460"/>
            <a:ext cx="3869866"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4709325" y="6728460"/>
            <a:ext cx="5150791"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10296667" y="6728460"/>
            <a:ext cx="3869866"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143080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402908"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967164"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7531419"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11095675"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47428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02907" y="2028826"/>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4709325" y="2028826"/>
            <a:ext cx="5150791"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2028826"/>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402909" y="4715339"/>
            <a:ext cx="5150791"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5990250" y="4715339"/>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10296666" y="4715339"/>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28679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4630400" cy="8229600"/>
          </a:xfrm>
          <a:prstGeom prst="rect">
            <a:avLst/>
          </a:prstGeom>
        </p:spPr>
        <p:txBody>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4471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s HEART">
  <p:cSld name="Questions HEAR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g296cb6e8523_0_24"/>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56" name="Google Shape;56;g296cb6e8523_0_24"/>
          <p:cNvSpPr txBox="1"/>
          <p:nvPr/>
        </p:nvSpPr>
        <p:spPr>
          <a:xfrm>
            <a:off x="4655384" y="3900648"/>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OHIO.ORG</a:t>
            </a:r>
            <a:endParaRPr sz="1800" b="0" i="0" u="none" strike="noStrike" cap="none">
              <a:solidFill>
                <a:srgbClr val="000000"/>
              </a:solidFill>
              <a:latin typeface="Arial"/>
              <a:ea typeface="Arial"/>
              <a:cs typeface="Arial"/>
              <a:sym typeface="Arial"/>
            </a:endParaRPr>
          </a:p>
        </p:txBody>
      </p:sp>
      <p:sp>
        <p:nvSpPr>
          <p:cNvPr id="57" name="Google Shape;57;g296cb6e8523_0_24"/>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QUESTIONS?</a:t>
            </a:r>
            <a:endParaRPr sz="1800" b="0" i="0" u="none" strike="noStrike" cap="none">
              <a:solidFill>
                <a:srgbClr val="000000"/>
              </a:solidFill>
              <a:latin typeface="Arial"/>
              <a:ea typeface="Arial"/>
              <a:cs typeface="Arial"/>
              <a:sym typeface="Arial"/>
            </a:endParaRPr>
          </a:p>
        </p:txBody>
      </p:sp>
      <p:cxnSp>
        <p:nvCxnSpPr>
          <p:cNvPr id="58" name="Google Shape;58;g296cb6e8523_0_24"/>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59" name="Google Shape;59;g296cb6e8523_0_24"/>
          <p:cNvPicPr preferRelativeResize="0"/>
          <p:nvPr/>
        </p:nvPicPr>
        <p:blipFill rotWithShape="1">
          <a:blip r:embed="rId3">
            <a:alphaModFix/>
          </a:blip>
          <a:srcRect/>
          <a:stretch/>
        </p:blipFill>
        <p:spPr>
          <a:xfrm>
            <a:off x="5843118" y="6455275"/>
            <a:ext cx="2525040" cy="120234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4630400" cy="8229600"/>
          </a:xfrm>
          <a:prstGeom prst="rect">
            <a:avLst/>
          </a:prstGeom>
        </p:spPr>
        <p:txBody>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2624655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900648"/>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Tree>
    <p:extLst>
      <p:ext uri="{BB962C8B-B14F-4D97-AF65-F5344CB8AC3E}">
        <p14:creationId xmlns:p14="http://schemas.microsoft.com/office/powerpoint/2010/main" val="3530123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900648"/>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7" y="6710633"/>
            <a:ext cx="3287634" cy="901751"/>
          </a:xfrm>
          <a:prstGeom prst="rect">
            <a:avLst/>
          </a:prstGeom>
        </p:spPr>
      </p:pic>
    </p:spTree>
    <p:extLst>
      <p:ext uri="{BB962C8B-B14F-4D97-AF65-F5344CB8AC3E}">
        <p14:creationId xmlns:p14="http://schemas.microsoft.com/office/powerpoint/2010/main" val="1784174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893201"/>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Tree>
    <p:extLst>
      <p:ext uri="{BB962C8B-B14F-4D97-AF65-F5344CB8AC3E}">
        <p14:creationId xmlns:p14="http://schemas.microsoft.com/office/powerpoint/2010/main" val="3412456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44301" y="3893201"/>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710737"/>
            <a:ext cx="3145711" cy="862823"/>
          </a:xfrm>
          <a:prstGeom prst="rect">
            <a:avLst/>
          </a:prstGeom>
        </p:spPr>
      </p:pic>
    </p:spTree>
    <p:extLst>
      <p:ext uri="{BB962C8B-B14F-4D97-AF65-F5344CB8AC3E}">
        <p14:creationId xmlns:p14="http://schemas.microsoft.com/office/powerpoint/2010/main" val="3560039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23"/>
        <p:cNvGrpSpPr/>
        <p:nvPr/>
      </p:nvGrpSpPr>
      <p:grpSpPr>
        <a:xfrm>
          <a:off x="0" y="0"/>
          <a:ext cx="0" cy="0"/>
          <a:chOff x="0" y="0"/>
          <a:chExt cx="0" cy="0"/>
        </a:xfrm>
      </p:grpSpPr>
      <p:sp>
        <p:nvSpPr>
          <p:cNvPr id="24" name="Google Shape;24;p85"/>
          <p:cNvSpPr txBox="1">
            <a:spLocks noGrp="1"/>
          </p:cNvSpPr>
          <p:nvPr>
            <p:ph type="title"/>
          </p:nvPr>
        </p:nvSpPr>
        <p:spPr>
          <a:xfrm>
            <a:off x="415964" y="242182"/>
            <a:ext cx="13798477" cy="64008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5"/>
          <p:cNvSpPr txBox="1">
            <a:spLocks noGrp="1"/>
          </p:cNvSpPr>
          <p:nvPr>
            <p:ph type="sldNum" idx="12"/>
          </p:nvPr>
        </p:nvSpPr>
        <p:spPr>
          <a:xfrm>
            <a:off x="13650163" y="7743980"/>
            <a:ext cx="980237" cy="32918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chemeClr val="lt2"/>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90874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98720" y="712040"/>
            <a:ext cx="13632960" cy="916320"/>
          </a:xfrm>
          <a:prstGeom prst="rect">
            <a:avLst/>
          </a:prstGeom>
        </p:spPr>
        <p:txBody>
          <a:bodyPr spcFirstLastPara="1" wrap="square" lIns="91425" tIns="91425" rIns="91425" bIns="91425" anchor="ctr" anchorCtr="0">
            <a:noAutofit/>
          </a:bodyPr>
          <a:lstStyle>
            <a:lvl1pPr lvl="0">
              <a:spcBef>
                <a:spcPts val="0"/>
              </a:spcBef>
              <a:spcAft>
                <a:spcPts val="0"/>
              </a:spcAft>
              <a:buClr>
                <a:srgbClr val="245388"/>
              </a:buClr>
              <a:buSzPts val="4400"/>
              <a:buFont typeface="Rockwell"/>
              <a:buNone/>
              <a:defRPr sz="7039">
                <a:solidFill>
                  <a:srgbClr val="245388"/>
                </a:solidFill>
                <a:latin typeface="Rockwell"/>
                <a:ea typeface="Rockwell"/>
                <a:cs typeface="Rockwell"/>
                <a:sym typeface="Rockwe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98720" y="1843960"/>
            <a:ext cx="13632960" cy="5466240"/>
          </a:xfrm>
          <a:prstGeom prst="rect">
            <a:avLst/>
          </a:prstGeom>
        </p:spPr>
        <p:txBody>
          <a:bodyPr spcFirstLastPara="1" wrap="square" lIns="91425" tIns="91425" rIns="91425" bIns="91425" anchor="t" anchorCtr="0">
            <a:noAutofit/>
          </a:bodyPr>
          <a:lstStyle>
            <a:lvl1pPr marL="731491" lvl="0" indent="-548618">
              <a:spcBef>
                <a:spcPts val="0"/>
              </a:spcBef>
              <a:spcAft>
                <a:spcPts val="0"/>
              </a:spcAft>
              <a:buSzPts val="1800"/>
              <a:buFont typeface="Tahoma"/>
              <a:buChar char="●"/>
              <a:defRPr>
                <a:latin typeface="Tahoma"/>
                <a:ea typeface="Tahoma"/>
                <a:cs typeface="Tahoma"/>
                <a:sym typeface="Tahoma"/>
              </a:defRPr>
            </a:lvl1pPr>
            <a:lvl2pPr marL="1462981" lvl="1" indent="-507979">
              <a:spcBef>
                <a:spcPts val="2560"/>
              </a:spcBef>
              <a:spcAft>
                <a:spcPts val="0"/>
              </a:spcAft>
              <a:buSzPts val="1400"/>
              <a:buFont typeface="Tahoma"/>
              <a:buChar char="○"/>
              <a:defRPr>
                <a:latin typeface="Tahoma"/>
                <a:ea typeface="Tahoma"/>
                <a:cs typeface="Tahoma"/>
                <a:sym typeface="Tahoma"/>
              </a:defRPr>
            </a:lvl2pPr>
            <a:lvl3pPr marL="2194472" lvl="2" indent="-507979">
              <a:spcBef>
                <a:spcPts val="2560"/>
              </a:spcBef>
              <a:spcAft>
                <a:spcPts val="0"/>
              </a:spcAft>
              <a:buSzPts val="1400"/>
              <a:buFont typeface="Tahoma"/>
              <a:buChar char="■"/>
              <a:defRPr>
                <a:latin typeface="Tahoma"/>
                <a:ea typeface="Tahoma"/>
                <a:cs typeface="Tahoma"/>
                <a:sym typeface="Tahoma"/>
              </a:defRPr>
            </a:lvl3pPr>
            <a:lvl4pPr marL="2925962" lvl="3" indent="-507979">
              <a:spcBef>
                <a:spcPts val="2560"/>
              </a:spcBef>
              <a:spcAft>
                <a:spcPts val="0"/>
              </a:spcAft>
              <a:buSzPts val="1400"/>
              <a:buFont typeface="Tahoma"/>
              <a:buChar char="●"/>
              <a:defRPr>
                <a:latin typeface="Tahoma"/>
                <a:ea typeface="Tahoma"/>
                <a:cs typeface="Tahoma"/>
                <a:sym typeface="Tahoma"/>
              </a:defRPr>
            </a:lvl4pPr>
            <a:lvl5pPr marL="3657454" lvl="4" indent="-507979">
              <a:spcBef>
                <a:spcPts val="2560"/>
              </a:spcBef>
              <a:spcAft>
                <a:spcPts val="0"/>
              </a:spcAft>
              <a:buSzPts val="1400"/>
              <a:buFont typeface="Tahoma"/>
              <a:buChar char="○"/>
              <a:defRPr>
                <a:latin typeface="Tahoma"/>
                <a:ea typeface="Tahoma"/>
                <a:cs typeface="Tahoma"/>
                <a:sym typeface="Tahoma"/>
              </a:defRPr>
            </a:lvl5pPr>
            <a:lvl6pPr marL="4388945" lvl="5" indent="-507979">
              <a:spcBef>
                <a:spcPts val="2560"/>
              </a:spcBef>
              <a:spcAft>
                <a:spcPts val="0"/>
              </a:spcAft>
              <a:buSzPts val="1400"/>
              <a:buFont typeface="Tahoma"/>
              <a:buChar char="■"/>
              <a:defRPr>
                <a:latin typeface="Tahoma"/>
                <a:ea typeface="Tahoma"/>
                <a:cs typeface="Tahoma"/>
                <a:sym typeface="Tahoma"/>
              </a:defRPr>
            </a:lvl6pPr>
            <a:lvl7pPr marL="5120435" lvl="6" indent="-507979">
              <a:spcBef>
                <a:spcPts val="2560"/>
              </a:spcBef>
              <a:spcAft>
                <a:spcPts val="0"/>
              </a:spcAft>
              <a:buSzPts val="1400"/>
              <a:buFont typeface="Tahoma"/>
              <a:buChar char="●"/>
              <a:defRPr>
                <a:latin typeface="Tahoma"/>
                <a:ea typeface="Tahoma"/>
                <a:cs typeface="Tahoma"/>
                <a:sym typeface="Tahoma"/>
              </a:defRPr>
            </a:lvl7pPr>
            <a:lvl8pPr marL="5851926" lvl="7" indent="-507979">
              <a:spcBef>
                <a:spcPts val="2560"/>
              </a:spcBef>
              <a:spcAft>
                <a:spcPts val="0"/>
              </a:spcAft>
              <a:buSzPts val="1400"/>
              <a:buFont typeface="Tahoma"/>
              <a:buChar char="○"/>
              <a:defRPr>
                <a:latin typeface="Tahoma"/>
                <a:ea typeface="Tahoma"/>
                <a:cs typeface="Tahoma"/>
                <a:sym typeface="Tahoma"/>
              </a:defRPr>
            </a:lvl8pPr>
            <a:lvl9pPr marL="6583417" lvl="8" indent="-507979">
              <a:spcBef>
                <a:spcPts val="2560"/>
              </a:spcBef>
              <a:spcAft>
                <a:spcPts val="2560"/>
              </a:spcAft>
              <a:buSzPts val="1400"/>
              <a:buFont typeface="Tahoma"/>
              <a:buChar char="■"/>
              <a:defRPr>
                <a:latin typeface="Tahoma"/>
                <a:ea typeface="Tahoma"/>
                <a:cs typeface="Tahoma"/>
                <a:sym typeface="Tahoma"/>
              </a:defRPr>
            </a:lvl9pPr>
          </a:lstStyle>
          <a:p>
            <a:endParaRPr/>
          </a:p>
        </p:txBody>
      </p:sp>
      <p:sp>
        <p:nvSpPr>
          <p:cNvPr id="19" name="Google Shape;19;p4"/>
          <p:cNvSpPr txBox="1">
            <a:spLocks noGrp="1"/>
          </p:cNvSpPr>
          <p:nvPr>
            <p:ph type="sldNum" idx="12"/>
          </p:nvPr>
        </p:nvSpPr>
        <p:spPr>
          <a:xfrm>
            <a:off x="13555933" y="7461148"/>
            <a:ext cx="877920" cy="629760"/>
          </a:xfrm>
          <a:prstGeom prst="rect">
            <a:avLst/>
          </a:prstGeom>
        </p:spPr>
        <p:txBody>
          <a:bodyPr spcFirstLastPara="1" wrap="square" lIns="91425" tIns="91425" rIns="91425" bIns="91425" anchor="ctr" anchorCtr="0">
            <a:noAutofit/>
          </a:bodyPr>
          <a:lstStyle>
            <a:lvl1pPr lvl="0">
              <a:buNone/>
              <a:defRPr>
                <a:latin typeface="Tahoma"/>
                <a:ea typeface="Tahoma"/>
                <a:cs typeface="Tahoma"/>
                <a:sym typeface="Tahoma"/>
              </a:defRPr>
            </a:lvl1pPr>
            <a:lvl2pPr lvl="1">
              <a:buNone/>
              <a:defRPr>
                <a:latin typeface="Tahoma"/>
                <a:ea typeface="Tahoma"/>
                <a:cs typeface="Tahoma"/>
                <a:sym typeface="Tahoma"/>
              </a:defRPr>
            </a:lvl2pPr>
            <a:lvl3pPr lvl="2">
              <a:buNone/>
              <a:defRPr>
                <a:latin typeface="Tahoma"/>
                <a:ea typeface="Tahoma"/>
                <a:cs typeface="Tahoma"/>
                <a:sym typeface="Tahoma"/>
              </a:defRPr>
            </a:lvl3pPr>
            <a:lvl4pPr lvl="3">
              <a:buNone/>
              <a:defRPr>
                <a:latin typeface="Tahoma"/>
                <a:ea typeface="Tahoma"/>
                <a:cs typeface="Tahoma"/>
                <a:sym typeface="Tahoma"/>
              </a:defRPr>
            </a:lvl4pPr>
            <a:lvl5pPr lvl="4">
              <a:buNone/>
              <a:defRPr>
                <a:latin typeface="Tahoma"/>
                <a:ea typeface="Tahoma"/>
                <a:cs typeface="Tahoma"/>
                <a:sym typeface="Tahoma"/>
              </a:defRPr>
            </a:lvl5pPr>
            <a:lvl6pPr lvl="5">
              <a:buNone/>
              <a:defRPr>
                <a:latin typeface="Tahoma"/>
                <a:ea typeface="Tahoma"/>
                <a:cs typeface="Tahoma"/>
                <a:sym typeface="Tahoma"/>
              </a:defRPr>
            </a:lvl6pPr>
            <a:lvl7pPr lvl="6">
              <a:buNone/>
              <a:defRPr>
                <a:latin typeface="Tahoma"/>
                <a:ea typeface="Tahoma"/>
                <a:cs typeface="Tahoma"/>
                <a:sym typeface="Tahoma"/>
              </a:defRPr>
            </a:lvl7pPr>
            <a:lvl8pPr lvl="7">
              <a:buNone/>
              <a:defRPr>
                <a:latin typeface="Tahoma"/>
                <a:ea typeface="Tahoma"/>
                <a:cs typeface="Tahoma"/>
                <a:sym typeface="Tahoma"/>
              </a:defRPr>
            </a:lvl8pPr>
            <a:lvl9pPr lvl="8">
              <a:buNone/>
              <a:defRPr>
                <a:latin typeface="Tahoma"/>
                <a:ea typeface="Tahoma"/>
                <a:cs typeface="Tahoma"/>
                <a:sym typeface="Tahom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2382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our Pictures With Title">
  <p:cSld name="1_Four Pictures With Title">
    <p:spTree>
      <p:nvGrpSpPr>
        <p:cNvPr id="1" name="Shape 122"/>
        <p:cNvGrpSpPr/>
        <p:nvPr/>
      </p:nvGrpSpPr>
      <p:grpSpPr>
        <a:xfrm>
          <a:off x="0" y="0"/>
          <a:ext cx="0" cy="0"/>
          <a:chOff x="0" y="0"/>
          <a:chExt cx="0" cy="0"/>
        </a:xfrm>
      </p:grpSpPr>
      <p:sp>
        <p:nvSpPr>
          <p:cNvPr id="123" name="Google Shape;123;g296cb6e8523_0_113"/>
          <p:cNvSpPr>
            <a:spLocks noGrp="1"/>
          </p:cNvSpPr>
          <p:nvPr>
            <p:ph type="pic" idx="2"/>
          </p:nvPr>
        </p:nvSpPr>
        <p:spPr>
          <a:xfrm>
            <a:off x="402907" y="1960716"/>
            <a:ext cx="3132000" cy="4995900"/>
          </a:xfrm>
          <a:prstGeom prst="rect">
            <a:avLst/>
          </a:prstGeom>
          <a:noFill/>
          <a:ln>
            <a:noFill/>
          </a:ln>
        </p:spPr>
      </p:sp>
      <p:sp>
        <p:nvSpPr>
          <p:cNvPr id="124" name="Google Shape;124;g296cb6e8523_0_113"/>
          <p:cNvSpPr>
            <a:spLocks noGrp="1"/>
          </p:cNvSpPr>
          <p:nvPr>
            <p:ph type="pic" idx="3"/>
          </p:nvPr>
        </p:nvSpPr>
        <p:spPr>
          <a:xfrm>
            <a:off x="3967163" y="1960716"/>
            <a:ext cx="3132000" cy="4995900"/>
          </a:xfrm>
          <a:prstGeom prst="rect">
            <a:avLst/>
          </a:prstGeom>
          <a:noFill/>
          <a:ln>
            <a:noFill/>
          </a:ln>
        </p:spPr>
      </p:sp>
      <p:sp>
        <p:nvSpPr>
          <p:cNvPr id="125" name="Google Shape;125;g296cb6e8523_0_113"/>
          <p:cNvSpPr>
            <a:spLocks noGrp="1"/>
          </p:cNvSpPr>
          <p:nvPr>
            <p:ph type="pic" idx="4"/>
          </p:nvPr>
        </p:nvSpPr>
        <p:spPr>
          <a:xfrm>
            <a:off x="7531418" y="1960716"/>
            <a:ext cx="3132000" cy="4995900"/>
          </a:xfrm>
          <a:prstGeom prst="rect">
            <a:avLst/>
          </a:prstGeom>
          <a:noFill/>
          <a:ln>
            <a:noFill/>
          </a:ln>
        </p:spPr>
      </p:sp>
      <p:sp>
        <p:nvSpPr>
          <p:cNvPr id="126" name="Google Shape;126;g296cb6e8523_0_113"/>
          <p:cNvSpPr>
            <a:spLocks noGrp="1"/>
          </p:cNvSpPr>
          <p:nvPr>
            <p:ph type="pic" idx="5"/>
          </p:nvPr>
        </p:nvSpPr>
        <p:spPr>
          <a:xfrm>
            <a:off x="11095674" y="1960716"/>
            <a:ext cx="3132000" cy="4995900"/>
          </a:xfrm>
          <a:prstGeom prst="rect">
            <a:avLst/>
          </a:prstGeom>
          <a:noFill/>
          <a:ln>
            <a:noFill/>
          </a:ln>
        </p:spPr>
      </p:sp>
      <p:sp>
        <p:nvSpPr>
          <p:cNvPr id="127" name="Google Shape;127;g296cb6e8523_0_113"/>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8" name="Google Shape;128;g296cb6e8523_0_113"/>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8645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Pictures With Title" preserve="1" userDrawn="1">
  <p:cSld name="Three Columns with TItle">
    <p:spTree>
      <p:nvGrpSpPr>
        <p:cNvPr id="1" name="Shape 107"/>
        <p:cNvGrpSpPr/>
        <p:nvPr/>
      </p:nvGrpSpPr>
      <p:grpSpPr>
        <a:xfrm>
          <a:off x="0" y="0"/>
          <a:ext cx="0" cy="0"/>
          <a:chOff x="0" y="0"/>
          <a:chExt cx="0" cy="0"/>
        </a:xfrm>
      </p:grpSpPr>
      <p:sp>
        <p:nvSpPr>
          <p:cNvPr id="110" name="Google Shape;110;g296cb6e8523_0_98"/>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1" name="Google Shape;111;g296cb6e8523_0_98"/>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 name="Content Placeholder 4">
            <a:extLst>
              <a:ext uri="{FF2B5EF4-FFF2-40B4-BE49-F238E27FC236}">
                <a16:creationId xmlns:a16="http://schemas.microsoft.com/office/drawing/2014/main" id="{EA57C3ED-A9A6-8490-83D7-EEAA28D35F49}"/>
              </a:ext>
            </a:extLst>
          </p:cNvPr>
          <p:cNvSpPr>
            <a:spLocks noGrp="1"/>
          </p:cNvSpPr>
          <p:nvPr>
            <p:ph sz="quarter" idx="13"/>
          </p:nvPr>
        </p:nvSpPr>
        <p:spPr>
          <a:xfrm>
            <a:off x="457200"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958FDED2-3E9D-4D9C-D0DF-6D4D24892263}"/>
              </a:ext>
            </a:extLst>
          </p:cNvPr>
          <p:cNvSpPr>
            <a:spLocks noGrp="1"/>
          </p:cNvSpPr>
          <p:nvPr>
            <p:ph sz="quarter" idx="14"/>
          </p:nvPr>
        </p:nvSpPr>
        <p:spPr>
          <a:xfrm>
            <a:off x="5080794" y="1880209"/>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50ECB031-1651-46AF-DD48-9AA0E6D527DB}"/>
              </a:ext>
            </a:extLst>
          </p:cNvPr>
          <p:cNvSpPr>
            <a:spLocks noGrp="1"/>
          </p:cNvSpPr>
          <p:nvPr>
            <p:ph sz="quarter" idx="15"/>
          </p:nvPr>
        </p:nvSpPr>
        <p:spPr>
          <a:xfrm>
            <a:off x="9704388"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38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ull Slide Image With Footer">
  <p:cSld name="Full Slide Image With Footer">
    <p:spTree>
      <p:nvGrpSpPr>
        <p:cNvPr id="1" name="Shape 138"/>
        <p:cNvGrpSpPr/>
        <p:nvPr/>
      </p:nvGrpSpPr>
      <p:grpSpPr>
        <a:xfrm>
          <a:off x="0" y="0"/>
          <a:ext cx="0" cy="0"/>
          <a:chOff x="0" y="0"/>
          <a:chExt cx="0" cy="0"/>
        </a:xfrm>
      </p:grpSpPr>
      <p:sp>
        <p:nvSpPr>
          <p:cNvPr id="139" name="Google Shape;139;g296cb6e8523_0_129"/>
          <p:cNvSpPr>
            <a:spLocks noGrp="1"/>
          </p:cNvSpPr>
          <p:nvPr>
            <p:ph type="pic" idx="2"/>
          </p:nvPr>
        </p:nvSpPr>
        <p:spPr>
          <a:xfrm>
            <a:off x="0" y="0"/>
            <a:ext cx="14630400" cy="8229600"/>
          </a:xfrm>
          <a:prstGeom prst="rect">
            <a:avLst/>
          </a:prstGeom>
          <a:noFill/>
          <a:ln>
            <a:noFill/>
          </a:ln>
        </p:spPr>
      </p:sp>
      <p:sp>
        <p:nvSpPr>
          <p:cNvPr id="140" name="Google Shape;140;g296cb6e8523_0_129"/>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HEART">
  <p:cSld name="Thank You HEAR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g296cb6e8523_0_134"/>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45" name="Google Shape;145;g296cb6e8523_0_134"/>
          <p:cNvSpPr txBox="1"/>
          <p:nvPr/>
        </p:nvSpPr>
        <p:spPr>
          <a:xfrm>
            <a:off x="4655384" y="3893201"/>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OHIO.ORG</a:t>
            </a:r>
            <a:endParaRPr sz="1800" b="0" i="0" u="none" strike="noStrike" cap="none">
              <a:solidFill>
                <a:srgbClr val="000000"/>
              </a:solidFill>
              <a:latin typeface="Arial"/>
              <a:ea typeface="Arial"/>
              <a:cs typeface="Arial"/>
              <a:sym typeface="Arial"/>
            </a:endParaRPr>
          </a:p>
        </p:txBody>
      </p:sp>
      <p:sp>
        <p:nvSpPr>
          <p:cNvPr id="146" name="Google Shape;146;g296cb6e8523_0_134"/>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THANK YOU</a:t>
            </a:r>
            <a:endParaRPr sz="1800" b="0" i="0" u="none" strike="noStrike" cap="none">
              <a:solidFill>
                <a:srgbClr val="000000"/>
              </a:solidFill>
              <a:latin typeface="Arial"/>
              <a:ea typeface="Arial"/>
              <a:cs typeface="Arial"/>
              <a:sym typeface="Arial"/>
            </a:endParaRPr>
          </a:p>
        </p:txBody>
      </p:sp>
      <p:cxnSp>
        <p:nvCxnSpPr>
          <p:cNvPr id="147" name="Google Shape;147;g296cb6e8523_0_134"/>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148" name="Google Shape;148;g296cb6e8523_0_134"/>
          <p:cNvPicPr preferRelativeResize="0"/>
          <p:nvPr/>
        </p:nvPicPr>
        <p:blipFill rotWithShape="1">
          <a:blip r:embed="rId3">
            <a:alphaModFix/>
          </a:blip>
          <a:srcRect/>
          <a:stretch/>
        </p:blipFill>
        <p:spPr>
          <a:xfrm>
            <a:off x="5843118" y="6455275"/>
            <a:ext cx="2525040" cy="120234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DEW">
  <p:cSld name="Thank You DEW">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296cb6e8523_0_140"/>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51" name="Google Shape;151;g296cb6e8523_0_140"/>
          <p:cNvSpPr txBox="1"/>
          <p:nvPr/>
        </p:nvSpPr>
        <p:spPr>
          <a:xfrm>
            <a:off x="4644301" y="3893201"/>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EDUCATION.OHIO.GOV</a:t>
            </a:r>
            <a:endParaRPr sz="1800" b="0" i="0" u="none" strike="noStrike" cap="none">
              <a:solidFill>
                <a:srgbClr val="000000"/>
              </a:solidFill>
              <a:latin typeface="Arial"/>
              <a:ea typeface="Arial"/>
              <a:cs typeface="Arial"/>
              <a:sym typeface="Arial"/>
            </a:endParaRPr>
          </a:p>
        </p:txBody>
      </p:sp>
      <p:sp>
        <p:nvSpPr>
          <p:cNvPr id="152" name="Google Shape;152;g296cb6e8523_0_140"/>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THANK YOU</a:t>
            </a:r>
            <a:endParaRPr sz="1800" b="0" i="0" u="none" strike="noStrike" cap="none">
              <a:solidFill>
                <a:srgbClr val="000000"/>
              </a:solidFill>
              <a:latin typeface="Arial"/>
              <a:ea typeface="Arial"/>
              <a:cs typeface="Arial"/>
              <a:sym typeface="Arial"/>
            </a:endParaRPr>
          </a:p>
        </p:txBody>
      </p:sp>
      <p:cxnSp>
        <p:nvCxnSpPr>
          <p:cNvPr id="153" name="Google Shape;153;g296cb6e8523_0_140"/>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154" name="Google Shape;154;g296cb6e8523_0_140"/>
          <p:cNvPicPr preferRelativeResize="0"/>
          <p:nvPr/>
        </p:nvPicPr>
        <p:blipFill rotWithShape="1">
          <a:blip r:embed="rId3">
            <a:alphaModFix/>
          </a:blip>
          <a:srcRect/>
          <a:stretch/>
        </p:blipFill>
        <p:spPr>
          <a:xfrm>
            <a:off x="5843118" y="6710736"/>
            <a:ext cx="3145708" cy="86282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5"/>
        <p:cNvGrpSpPr/>
        <p:nvPr/>
      </p:nvGrpSpPr>
      <p:grpSpPr>
        <a:xfrm>
          <a:off x="0" y="0"/>
          <a:ext cx="0" cy="0"/>
          <a:chOff x="0" y="0"/>
          <a:chExt cx="0" cy="0"/>
        </a:xfrm>
      </p:grpSpPr>
      <p:pic>
        <p:nvPicPr>
          <p:cNvPr id="156" name="Google Shape;156;g296cb6e8523_0_146"/>
          <p:cNvPicPr preferRelativeResize="0"/>
          <p:nvPr/>
        </p:nvPicPr>
        <p:blipFill rotWithShape="1">
          <a:blip r:embed="rId2">
            <a:alphaModFix/>
          </a:blip>
          <a:srcRect/>
          <a:stretch/>
        </p:blipFill>
        <p:spPr>
          <a:xfrm>
            <a:off x="3" y="0"/>
            <a:ext cx="14630389" cy="8229597"/>
          </a:xfrm>
          <a:prstGeom prst="rect">
            <a:avLst/>
          </a:prstGeom>
          <a:noFill/>
          <a:ln>
            <a:noFill/>
          </a:ln>
        </p:spPr>
      </p:pic>
      <p:sp>
        <p:nvSpPr>
          <p:cNvPr id="157" name="Google Shape;157;g296cb6e8523_0_146"/>
          <p:cNvSpPr txBox="1">
            <a:spLocks noGrp="1"/>
          </p:cNvSpPr>
          <p:nvPr>
            <p:ph type="ctrTitle"/>
          </p:nvPr>
        </p:nvSpPr>
        <p:spPr>
          <a:xfrm>
            <a:off x="247675" y="536195"/>
            <a:ext cx="12435900" cy="7695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000"/>
              <a:buFont typeface="Arial"/>
              <a:buNone/>
              <a:defRPr sz="5000" b="1">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image" Target="../media/image7.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96cb6e8523_0_0"/>
          <p:cNvSpPr txBox="1">
            <a:spLocks noGrp="1"/>
          </p:cNvSpPr>
          <p:nvPr>
            <p:ph type="body" idx="1"/>
          </p:nvPr>
        </p:nvSpPr>
        <p:spPr>
          <a:xfrm>
            <a:off x="457199" y="1989896"/>
            <a:ext cx="13716000" cy="5083200"/>
          </a:xfrm>
          <a:prstGeom prst="rect">
            <a:avLst/>
          </a:prstGeom>
          <a:noFill/>
          <a:ln>
            <a:noFill/>
          </a:ln>
        </p:spPr>
        <p:txBody>
          <a:bodyPr spcFirstLastPara="1" wrap="square" lIns="109725" tIns="54850" rIns="109725" bIns="54850" anchor="t" anchorCtr="0">
            <a:normAutofit/>
          </a:bodyPr>
          <a:lstStyle>
            <a:lvl1pPr marL="457200" marR="0" lvl="0" indent="-431800" algn="l" rtl="0">
              <a:lnSpc>
                <a:spcPct val="120000"/>
              </a:lnSpc>
              <a:spcBef>
                <a:spcPts val="0"/>
              </a:spcBef>
              <a:spcAft>
                <a:spcPts val="0"/>
              </a:spcAft>
              <a:buClr>
                <a:schemeClr val="accent1"/>
              </a:buClr>
              <a:buSzPts val="3200"/>
              <a:buFont typeface="Arial"/>
              <a:buChar char="•"/>
              <a:defRPr sz="2900" b="0" i="0" u="none" strike="noStrike" cap="none">
                <a:solidFill>
                  <a:schemeClr val="dk1"/>
                </a:solidFill>
                <a:latin typeface="Arial"/>
                <a:ea typeface="Arial"/>
                <a:cs typeface="Arial"/>
                <a:sym typeface="Arial"/>
              </a:defRPr>
            </a:lvl1pPr>
            <a:lvl2pPr marL="914400" marR="0" lvl="1" indent="-412750" algn="l" rtl="0">
              <a:lnSpc>
                <a:spcPct val="100000"/>
              </a:lnSpc>
              <a:spcBef>
                <a:spcPts val="600"/>
              </a:spcBef>
              <a:spcAft>
                <a:spcPts val="0"/>
              </a:spcAft>
              <a:buClr>
                <a:schemeClr val="accent1"/>
              </a:buClr>
              <a:buSzPts val="2900"/>
              <a:buFont typeface="Arial"/>
              <a:buChar char="•"/>
              <a:defRPr sz="2700" b="0" i="0" u="none" strike="noStrike" cap="none">
                <a:solidFill>
                  <a:schemeClr val="dk1"/>
                </a:solidFill>
                <a:latin typeface="Arial"/>
                <a:ea typeface="Arial"/>
                <a:cs typeface="Arial"/>
                <a:sym typeface="Arial"/>
              </a:defRPr>
            </a:lvl2pPr>
            <a:lvl3pPr marL="1371600" marR="0" lvl="2" indent="-400050" algn="l" rtl="0">
              <a:lnSpc>
                <a:spcPct val="90000"/>
              </a:lnSpc>
              <a:spcBef>
                <a:spcPts val="600"/>
              </a:spcBef>
              <a:spcAft>
                <a:spcPts val="0"/>
              </a:spcAft>
              <a:buClr>
                <a:schemeClr val="accent1"/>
              </a:buClr>
              <a:buSzPts val="27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4pPr>
            <a:lvl5pPr marL="2286000" marR="0" lvl="4"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11" name="Google Shape;11;g296cb6e8523_0_0"/>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marR="0" lvl="0" algn="l" rtl="0">
              <a:lnSpc>
                <a:spcPct val="90000"/>
              </a:lnSpc>
              <a:spcBef>
                <a:spcPts val="0"/>
              </a:spcBef>
              <a:spcAft>
                <a:spcPts val="0"/>
              </a:spcAft>
              <a:buClr>
                <a:srgbClr val="002060"/>
              </a:buClr>
              <a:buSzPts val="4300"/>
              <a:buFont typeface="Arial"/>
              <a:buNone/>
              <a:defRPr sz="4300" b="1"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9pPr>
          </a:lstStyle>
          <a:p>
            <a:endParaRPr/>
          </a:p>
        </p:txBody>
      </p:sp>
      <p:sp>
        <p:nvSpPr>
          <p:cNvPr id="12" name="Google Shape;12;g296cb6e8523_0_0"/>
          <p:cNvSpPr/>
          <p:nvPr/>
        </p:nvSpPr>
        <p:spPr>
          <a:xfrm>
            <a:off x="457200" y="-43447"/>
            <a:ext cx="1185000" cy="109500"/>
          </a:xfrm>
          <a:prstGeom prst="rect">
            <a:avLst/>
          </a:prstGeom>
          <a:solidFill>
            <a:schemeClr val="accent2"/>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3" name="Google Shape;13;g296cb6e8523_0_0"/>
          <p:cNvSpPr/>
          <p:nvPr/>
        </p:nvSpPr>
        <p:spPr>
          <a:xfrm>
            <a:off x="0" y="7406640"/>
            <a:ext cx="14630400" cy="823200"/>
          </a:xfrm>
          <a:prstGeom prst="rect">
            <a:avLst/>
          </a:prstGeom>
          <a:solidFill>
            <a:schemeClr val="l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4" name="Google Shape;14;g296cb6e8523_0_0"/>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g296cb6e8523_0_0" descr="Logo&#10;&#10;Description automatically generated"/>
          <p:cNvPicPr preferRelativeResize="0"/>
          <p:nvPr/>
        </p:nvPicPr>
        <p:blipFill rotWithShape="1">
          <a:blip r:embed="rId16">
            <a:alphaModFix/>
          </a:blip>
          <a:srcRect/>
          <a:stretch/>
        </p:blipFill>
        <p:spPr>
          <a:xfrm>
            <a:off x="118624" y="7633319"/>
            <a:ext cx="569817" cy="45213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701" r:id="rId5"/>
    <p:sldLayoutId id="2147483670" r:id="rId6"/>
    <p:sldLayoutId id="2147483672" r:id="rId7"/>
    <p:sldLayoutId id="2147483673" r:id="rId8"/>
    <p:sldLayoutId id="2147483674" r:id="rId9"/>
    <p:sldLayoutId id="2147483713" r:id="rId10"/>
    <p:sldLayoutId id="2147483746" r:id="rId11"/>
    <p:sldLayoutId id="2147483747" r:id="rId12"/>
    <p:sldLayoutId id="2147483748" r:id="rId13"/>
    <p:sldLayoutId id="2147483749" r:id="rId14"/>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4625484" y="1038634"/>
            <a:ext cx="4725250" cy="5864156"/>
          </a:xfrm>
          <a:prstGeom prst="rect">
            <a:avLst/>
          </a:prstGeom>
        </p:spPr>
      </p:pic>
    </p:spTree>
    <p:extLst>
      <p:ext uri="{BB962C8B-B14F-4D97-AF65-F5344CB8AC3E}">
        <p14:creationId xmlns:p14="http://schemas.microsoft.com/office/powerpoint/2010/main" val="34940778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44" r:id="rId5"/>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457200" y="1989897"/>
            <a:ext cx="13716001" cy="5083111"/>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457200" y="438151"/>
            <a:ext cx="13716000" cy="1179433"/>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457200" y="-43447"/>
            <a:ext cx="1185062" cy="109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7406640"/>
            <a:ext cx="146304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10881360" y="7627621"/>
            <a:ext cx="3291840" cy="438150"/>
          </a:xfrm>
          <a:prstGeom prst="rect">
            <a:avLst/>
          </a:prstGeom>
        </p:spPr>
        <p:txBody>
          <a:bodyPr vert="horz" lIns="91440" tIns="45720" rIns="91440" bIns="45720" rtlCol="0" anchor="ctr"/>
          <a:lstStyle>
            <a:lvl1pPr algn="r">
              <a:defRPr sz="144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8624" y="7633319"/>
            <a:ext cx="569816" cy="452131"/>
          </a:xfrm>
          <a:prstGeom prst="rect">
            <a:avLst/>
          </a:prstGeom>
        </p:spPr>
      </p:pic>
    </p:spTree>
    <p:extLst>
      <p:ext uri="{BB962C8B-B14F-4D97-AF65-F5344CB8AC3E}">
        <p14:creationId xmlns:p14="http://schemas.microsoft.com/office/powerpoint/2010/main" val="13084462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Lst>
  <p:hf hdr="0" dt="0"/>
  <p:txStyles>
    <p:titleStyle>
      <a:lvl1pPr algn="l" defTabSz="1097280" rtl="0" eaLnBrk="1" latinLnBrk="0" hangingPunct="1">
        <a:lnSpc>
          <a:spcPct val="90000"/>
        </a:lnSpc>
        <a:spcBef>
          <a:spcPct val="0"/>
        </a:spcBef>
        <a:buNone/>
        <a:defRPr sz="4320" b="1" kern="1200" cap="all" baseline="0">
          <a:solidFill>
            <a:srgbClr val="002060"/>
          </a:solidFill>
          <a:latin typeface="+mj-lt"/>
          <a:ea typeface="+mj-ea"/>
          <a:cs typeface="+mj-cs"/>
        </a:defRPr>
      </a:lvl1pPr>
    </p:titleStyle>
    <p:bodyStyle>
      <a:lvl1pPr marL="274320" indent="-274320" algn="l" defTabSz="1097280" rtl="0" eaLnBrk="1" latinLnBrk="0" hangingPunct="1">
        <a:lnSpc>
          <a:spcPct val="120000"/>
        </a:lnSpc>
        <a:spcBef>
          <a:spcPts val="0"/>
        </a:spcBef>
        <a:spcAft>
          <a:spcPts val="600"/>
        </a:spcAft>
        <a:buClr>
          <a:schemeClr val="accent1"/>
        </a:buClr>
        <a:buSzPct val="110000"/>
        <a:buFont typeface="Arial" panose="020B0604020202020204" pitchFamily="34" charset="0"/>
        <a:buChar char="•"/>
        <a:defRPr sz="2880" kern="1200" baseline="0">
          <a:solidFill>
            <a:schemeClr val="tx1"/>
          </a:solidFill>
          <a:latin typeface="+mn-lt"/>
          <a:ea typeface="Open Sans" panose="020B0606030504020204" pitchFamily="34" charset="0"/>
          <a:cs typeface="Open Sans" panose="020B0606030504020204" pitchFamily="34" charset="0"/>
        </a:defRPr>
      </a:lvl1pPr>
      <a:lvl2pPr marL="932688" indent="-274320" algn="l" defTabSz="1097280" rtl="0" eaLnBrk="1" latinLnBrk="0" hangingPunct="1">
        <a:lnSpc>
          <a:spcPct val="100000"/>
        </a:lnSpc>
        <a:spcBef>
          <a:spcPts val="600"/>
        </a:spcBef>
        <a:spcAft>
          <a:spcPts val="600"/>
        </a:spcAft>
        <a:buClr>
          <a:schemeClr val="accent1"/>
        </a:buClr>
        <a:buSzPct val="110000"/>
        <a:buFont typeface="Arial" panose="020B0604020202020204" pitchFamily="34" charset="0"/>
        <a:buChar char="•"/>
        <a:defRPr sz="2640" kern="1200">
          <a:solidFill>
            <a:schemeClr val="tx1"/>
          </a:solidFill>
          <a:latin typeface="+mn-lt"/>
          <a:ea typeface="Open Sans" panose="020B0606030504020204" pitchFamily="34" charset="0"/>
          <a:cs typeface="Open Sans" panose="020B0606030504020204" pitchFamily="34" charset="0"/>
        </a:defRPr>
      </a:lvl2pPr>
      <a:lvl3pPr marL="1481328"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400" kern="1200">
          <a:solidFill>
            <a:schemeClr val="tx1"/>
          </a:solidFill>
          <a:latin typeface="+mn-lt"/>
          <a:ea typeface="Open Sans" panose="020B0606030504020204" pitchFamily="34" charset="0"/>
          <a:cs typeface="Open Sans" panose="020B0606030504020204" pitchFamily="34" charset="0"/>
        </a:defRPr>
      </a:lvl3pPr>
      <a:lvl4pPr marL="1920240"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160" kern="1200">
          <a:solidFill>
            <a:schemeClr val="tx1"/>
          </a:solidFill>
          <a:latin typeface="+mn-lt"/>
          <a:ea typeface="Open Sans" panose="020B0606030504020204" pitchFamily="34" charset="0"/>
          <a:cs typeface="Open Sans" panose="020B0606030504020204" pitchFamily="34" charset="0"/>
        </a:defRPr>
      </a:lvl4pPr>
      <a:lvl5pPr marL="2468880"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160" kern="1200">
          <a:solidFill>
            <a:schemeClr val="tx1"/>
          </a:solidFill>
          <a:latin typeface="+mn-lt"/>
          <a:ea typeface="Open Sans" panose="020B0606030504020204" pitchFamily="34" charset="0"/>
          <a:cs typeface="Open Sans" panose="020B0606030504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hyperlink" Target="https://education.ohio.gov/getattachment/Topics/Learning-in-Ohio/Mathematics/Model-Curricula-in-Mathematics/Standards-for-Mathematical-Practice/ohio-standards-for-mathematical-practice-progressions.pdf.aspx?lang=en-US"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7"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2" Type="http://schemas.openxmlformats.org/officeDocument/2006/relationships/notesSlide" Target="../notesSlides/notesSlide28.xml"/><Relationship Id="rId1" Type="http://schemas.openxmlformats.org/officeDocument/2006/relationships/slideLayout" Target="../slideLayouts/slideLayout47.xml"/><Relationship Id="rId6" Type="http://schemas.openxmlformats.org/officeDocument/2006/relationships/image" Target="../media/image22.png"/><Relationship Id="rId5"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hyperlink" Target="https://education.ohio.gov/getattachment/Topics/Learning-in-Ohio/Mathematics/Model-Curricula-in-Mathematics/Standards-for-Mathematical-Practice/Math-Practices-Rubric.pdf.aspx?lang=en-US"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Mathematics@education.ohio.gov"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E5544_4AD2E54F.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s://education.ohio.gov/getattachment/Topics/Learning-in-Ohio/Mathematics/Ohios-Plan-for-K-12-Mathematics.pdf.aspx?lang=en-US"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451D-7E86-63B6-1EE4-D79ED79138BC}"/>
              </a:ext>
            </a:extLst>
          </p:cNvPr>
          <p:cNvSpPr>
            <a:spLocks noGrp="1"/>
          </p:cNvSpPr>
          <p:nvPr>
            <p:ph type="title"/>
          </p:nvPr>
        </p:nvSpPr>
        <p:spPr/>
        <p:txBody>
          <a:bodyPr>
            <a:normAutofit/>
          </a:bodyPr>
          <a:lstStyle/>
          <a:p>
            <a:r>
              <a:rPr lang="en-US" sz="4800" cap="none">
                <a:solidFill>
                  <a:srgbClr val="0E3F75"/>
                </a:solidFill>
              </a:rPr>
              <a:t>Section 2: </a:t>
            </a:r>
            <a:br>
              <a:rPr lang="en-US" sz="4800" cap="none">
                <a:solidFill>
                  <a:srgbClr val="0E3F75"/>
                </a:solidFill>
              </a:rPr>
            </a:br>
            <a:r>
              <a:rPr lang="en-US" sz="4800" cap="none">
                <a:solidFill>
                  <a:srgbClr val="0E3F75"/>
                </a:solidFill>
              </a:rPr>
              <a:t>Ohio’s Mathematics Vision</a:t>
            </a:r>
          </a:p>
        </p:txBody>
      </p:sp>
      <p:sp>
        <p:nvSpPr>
          <p:cNvPr id="4" name="Slide Number Placeholder 3">
            <a:extLst>
              <a:ext uri="{FF2B5EF4-FFF2-40B4-BE49-F238E27FC236}">
                <a16:creationId xmlns:a16="http://schemas.microsoft.com/office/drawing/2014/main" id="{E0D03DFE-57F2-E75D-9BD4-24A3D949D484}"/>
              </a:ext>
            </a:extLst>
          </p:cNvPr>
          <p:cNvSpPr>
            <a:spLocks noGrp="1"/>
          </p:cNvSpPr>
          <p:nvPr>
            <p:ph type="sldNum" sz="quarter" idx="11"/>
          </p:nvPr>
        </p:nvSpPr>
        <p:spPr>
          <a:xfrm>
            <a:off x="10881360" y="7627621"/>
            <a:ext cx="3291840" cy="438150"/>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440" b="1" i="0" u="none" strike="noStrike" cap="none">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97280">
              <a:buClrTx/>
            </a:pPr>
            <a:fld id="{383B7B7A-CDDA-7C44-B1B0-1F1E45567B3B}" type="slidenum">
              <a:rPr lang="en-US" smtClean="0"/>
              <a:pPr defTabSz="1097280">
                <a:buClrTx/>
              </a:pPr>
              <a:t>10</a:t>
            </a:fld>
            <a:endParaRPr lang="en-US" kern="1200">
              <a:solidFill>
                <a:srgbClr val="FFFFFF">
                  <a:lumMod val="95000"/>
                </a:srgbClr>
              </a:solidFill>
            </a:endParaRPr>
          </a:p>
        </p:txBody>
      </p:sp>
      <p:graphicFrame>
        <p:nvGraphicFramePr>
          <p:cNvPr id="5" name="Content Placeholder 4" descr="Commitments for Ohio's Plan to Raise Literacy Achievement.">
            <a:extLst>
              <a:ext uri="{FF2B5EF4-FFF2-40B4-BE49-F238E27FC236}">
                <a16:creationId xmlns:a16="http://schemas.microsoft.com/office/drawing/2014/main" id="{30CBC7BD-5C0B-4EEE-1A03-1C4AEA69731F}"/>
              </a:ext>
            </a:extLst>
          </p:cNvPr>
          <p:cNvGraphicFramePr>
            <a:graphicFrameLocks noGrp="1"/>
          </p:cNvGraphicFramePr>
          <p:nvPr>
            <p:ph idx="1"/>
          </p:nvPr>
        </p:nvGraphicFramePr>
        <p:xfrm>
          <a:off x="457199" y="1817370"/>
          <a:ext cx="13715999" cy="5324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585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5166-1312-2789-D8CF-C81D707EB6B6}"/>
              </a:ext>
            </a:extLst>
          </p:cNvPr>
          <p:cNvSpPr>
            <a:spLocks noGrp="1"/>
          </p:cNvSpPr>
          <p:nvPr>
            <p:ph type="title"/>
          </p:nvPr>
        </p:nvSpPr>
        <p:spPr/>
        <p:txBody>
          <a:bodyPr>
            <a:normAutofit/>
          </a:bodyPr>
          <a:lstStyle/>
          <a:p>
            <a:r>
              <a:rPr lang="en-US" sz="4800" cap="none">
                <a:solidFill>
                  <a:srgbClr val="0E3F75"/>
                </a:solidFill>
                <a:latin typeface="Source Sans Pro SemiBold"/>
                <a:ea typeface="Source Sans Pro SemiBold"/>
              </a:rPr>
              <a:t>Ohio’s Mathematics Vision</a:t>
            </a:r>
          </a:p>
        </p:txBody>
      </p:sp>
      <p:sp>
        <p:nvSpPr>
          <p:cNvPr id="3" name="Text Placeholder 2">
            <a:extLst>
              <a:ext uri="{FF2B5EF4-FFF2-40B4-BE49-F238E27FC236}">
                <a16:creationId xmlns:a16="http://schemas.microsoft.com/office/drawing/2014/main" id="{7A0A7FD3-20D7-EA8E-60FE-8856E4D229FE}"/>
              </a:ext>
            </a:extLst>
          </p:cNvPr>
          <p:cNvSpPr>
            <a:spLocks noGrp="1"/>
          </p:cNvSpPr>
          <p:nvPr>
            <p:ph type="body" idx="1"/>
          </p:nvPr>
        </p:nvSpPr>
        <p:spPr>
          <a:xfrm>
            <a:off x="457200" y="2676159"/>
            <a:ext cx="13716000" cy="4780057"/>
          </a:xfrm>
        </p:spPr>
        <p:txBody>
          <a:bodyPr>
            <a:normAutofit/>
          </a:bodyPr>
          <a:lstStyle/>
          <a:p>
            <a:pPr algn="ctr"/>
            <a:r>
              <a:rPr lang="en-US" sz="4000"/>
              <a:t>Ohio’s vision is to empower students with the confidence and ability to apply mathematical concepts, procedures, and reasoning, enabling students to thrive in a variety of contexts, life experiences, and career pathways.</a:t>
            </a:r>
          </a:p>
        </p:txBody>
      </p:sp>
      <p:sp>
        <p:nvSpPr>
          <p:cNvPr id="4" name="Slide Number Placeholder 3">
            <a:extLst>
              <a:ext uri="{FF2B5EF4-FFF2-40B4-BE49-F238E27FC236}">
                <a16:creationId xmlns:a16="http://schemas.microsoft.com/office/drawing/2014/main" id="{0BBA2244-266E-FC98-2CD5-0DBE0EA31561}"/>
              </a:ext>
            </a:extLst>
          </p:cNvPr>
          <p:cNvSpPr>
            <a:spLocks noGrp="1"/>
          </p:cNvSpPr>
          <p:nvPr>
            <p:ph type="sldNum" sz="quarter" idx="11"/>
          </p:nvPr>
        </p:nvSpPr>
        <p:spPr/>
        <p:txBody>
          <a:bodyPr/>
          <a:lstStyle/>
          <a:p>
            <a:pPr defTabSz="1097280">
              <a:buClrTx/>
            </a:pPr>
            <a:fld id="{383B7B7A-CDDA-7C44-B1B0-1F1E45567B3B}" type="slidenum">
              <a:rPr lang="en-US" kern="1200">
                <a:solidFill>
                  <a:srgbClr val="FFFFFF">
                    <a:lumMod val="95000"/>
                  </a:srgbClr>
                </a:solidFill>
              </a:rPr>
              <a:pPr defTabSz="1097280">
                <a:buClrTx/>
              </a:pPr>
              <a:t>11</a:t>
            </a:fld>
            <a:endParaRPr lang="en-US" kern="1200">
              <a:solidFill>
                <a:srgbClr val="FFFFFF">
                  <a:lumMod val="95000"/>
                </a:srgbClr>
              </a:solidFill>
            </a:endParaRPr>
          </a:p>
        </p:txBody>
      </p:sp>
    </p:spTree>
    <p:extLst>
      <p:ext uri="{BB962C8B-B14F-4D97-AF65-F5344CB8AC3E}">
        <p14:creationId xmlns:p14="http://schemas.microsoft.com/office/powerpoint/2010/main" val="45454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7C6F-59B4-D27C-5A09-0B409E2E3626}"/>
              </a:ext>
            </a:extLst>
          </p:cNvPr>
          <p:cNvSpPr>
            <a:spLocks noGrp="1"/>
          </p:cNvSpPr>
          <p:nvPr>
            <p:ph type="title"/>
          </p:nvPr>
        </p:nvSpPr>
        <p:spPr>
          <a:xfrm>
            <a:off x="0" y="438152"/>
            <a:ext cx="14630398" cy="725920"/>
          </a:xfrm>
          <a:solidFill>
            <a:schemeClr val="bg1"/>
          </a:solidFill>
        </p:spPr>
        <p:txBody>
          <a:bodyPr anchor="t">
            <a:noAutofit/>
          </a:bodyPr>
          <a:lstStyle/>
          <a:p>
            <a:pPr algn="ctr"/>
            <a:r>
              <a:rPr lang="en-US" sz="4800" cap="none">
                <a:solidFill>
                  <a:srgbClr val="0E3F75"/>
                </a:solidFill>
              </a:rPr>
              <a:t>A Shift Toward Rigor</a:t>
            </a:r>
          </a:p>
        </p:txBody>
      </p:sp>
      <p:sp>
        <p:nvSpPr>
          <p:cNvPr id="12" name="Rectangle: Rounded Corners 11">
            <a:extLst>
              <a:ext uri="{FF2B5EF4-FFF2-40B4-BE49-F238E27FC236}">
                <a16:creationId xmlns:a16="http://schemas.microsoft.com/office/drawing/2014/main" id="{4CBDF108-DC8A-0DA8-9E32-FA94E466C31E}"/>
              </a:ext>
            </a:extLst>
          </p:cNvPr>
          <p:cNvSpPr/>
          <p:nvPr/>
        </p:nvSpPr>
        <p:spPr>
          <a:xfrm>
            <a:off x="4733808" y="1777497"/>
            <a:ext cx="5162782" cy="1090379"/>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buClrTx/>
            </a:pPr>
            <a:r>
              <a:rPr lang="en-US" sz="3200" b="1" kern="1200">
                <a:solidFill>
                  <a:srgbClr val="C12637"/>
                </a:solidFill>
                <a:latin typeface="Source Sans Pro"/>
              </a:rPr>
              <a:t>Learning acceleration</a:t>
            </a:r>
          </a:p>
        </p:txBody>
      </p:sp>
      <p:sp>
        <p:nvSpPr>
          <p:cNvPr id="15" name="Rectangle: Rounded Corners 14">
            <a:extLst>
              <a:ext uri="{FF2B5EF4-FFF2-40B4-BE49-F238E27FC236}">
                <a16:creationId xmlns:a16="http://schemas.microsoft.com/office/drawing/2014/main" id="{730615D9-CE8E-8733-7596-9F31221BDB96}"/>
              </a:ext>
            </a:extLst>
          </p:cNvPr>
          <p:cNvSpPr/>
          <p:nvPr/>
        </p:nvSpPr>
        <p:spPr>
          <a:xfrm>
            <a:off x="4733808" y="3567225"/>
            <a:ext cx="5162782" cy="1146900"/>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buClrTx/>
            </a:pPr>
            <a:r>
              <a:rPr lang="en-US" sz="3200" b="1" kern="1200">
                <a:solidFill>
                  <a:srgbClr val="C12637"/>
                </a:solidFill>
                <a:latin typeface="Source Sans Pro"/>
              </a:rPr>
              <a:t>Just-in-time interventions</a:t>
            </a:r>
          </a:p>
        </p:txBody>
      </p:sp>
      <p:sp>
        <p:nvSpPr>
          <p:cNvPr id="16" name="Rectangle: Rounded Corners 15">
            <a:extLst>
              <a:ext uri="{FF2B5EF4-FFF2-40B4-BE49-F238E27FC236}">
                <a16:creationId xmlns:a16="http://schemas.microsoft.com/office/drawing/2014/main" id="{74BCD81F-249F-92CB-AA2C-5A33414C68E4}"/>
              </a:ext>
            </a:extLst>
          </p:cNvPr>
          <p:cNvSpPr/>
          <p:nvPr/>
        </p:nvSpPr>
        <p:spPr>
          <a:xfrm>
            <a:off x="4733808" y="5356953"/>
            <a:ext cx="5162782" cy="1146900"/>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80">
              <a:buClrTx/>
            </a:pPr>
            <a:r>
              <a:rPr lang="en-US" sz="3200" b="1" kern="1200">
                <a:solidFill>
                  <a:srgbClr val="C12637"/>
                </a:solidFill>
                <a:latin typeface="Source Sans Pro"/>
              </a:rPr>
              <a:t>Access</a:t>
            </a:r>
          </a:p>
        </p:txBody>
      </p:sp>
      <p:sp>
        <p:nvSpPr>
          <p:cNvPr id="4" name="Slide Number Placeholder 3">
            <a:extLst>
              <a:ext uri="{FF2B5EF4-FFF2-40B4-BE49-F238E27FC236}">
                <a16:creationId xmlns:a16="http://schemas.microsoft.com/office/drawing/2014/main" id="{38D986DE-E13B-55A3-AB82-22B713DE037C}"/>
              </a:ext>
              <a:ext uri="{C183D7F6-B498-43B3-948B-1728B52AA6E4}">
                <adec:decorative xmlns:adec="http://schemas.microsoft.com/office/drawing/2017/decorative" val="1"/>
              </a:ext>
            </a:extLst>
          </p:cNvPr>
          <p:cNvSpPr>
            <a:spLocks noGrp="1"/>
          </p:cNvSpPr>
          <p:nvPr>
            <p:ph type="sldNum" sz="quarter" idx="11"/>
          </p:nvPr>
        </p:nvSpPr>
        <p:spPr>
          <a:xfrm>
            <a:off x="10881360" y="7627621"/>
            <a:ext cx="3291840" cy="438150"/>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440" b="1" i="0" u="none" strike="noStrike" cap="none">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97280">
              <a:spcAft>
                <a:spcPts val="720"/>
              </a:spcAft>
              <a:buClrTx/>
            </a:pPr>
            <a:fld id="{383B7B7A-CDDA-7C44-B1B0-1F1E45567B3B}" type="slidenum">
              <a:rPr lang="en-US" smtClean="0"/>
              <a:pPr defTabSz="1097280">
                <a:spcAft>
                  <a:spcPts val="720"/>
                </a:spcAft>
                <a:buClrTx/>
              </a:pPr>
              <a:t>12</a:t>
            </a:fld>
            <a:endParaRPr lang="en-US" kern="1200">
              <a:solidFill>
                <a:srgbClr val="FFFFFF">
                  <a:lumMod val="95000"/>
                </a:srgbClr>
              </a:solidFill>
            </a:endParaRPr>
          </a:p>
        </p:txBody>
      </p:sp>
    </p:spTree>
    <p:extLst>
      <p:ext uri="{BB962C8B-B14F-4D97-AF65-F5344CB8AC3E}">
        <p14:creationId xmlns:p14="http://schemas.microsoft.com/office/powerpoint/2010/main" val="223034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6735-4D0D-E51F-F991-959E4760E0F4}"/>
              </a:ext>
            </a:extLst>
          </p:cNvPr>
          <p:cNvSpPr>
            <a:spLocks noGrp="1"/>
          </p:cNvSpPr>
          <p:nvPr>
            <p:ph type="title"/>
          </p:nvPr>
        </p:nvSpPr>
        <p:spPr>
          <a:solidFill>
            <a:schemeClr val="bg1"/>
          </a:solidFill>
          <a:ln w="76200">
            <a:solidFill>
              <a:schemeClr val="bg1"/>
            </a:solidFill>
          </a:ln>
        </p:spPr>
        <p:txBody>
          <a:bodyPr>
            <a:normAutofit/>
          </a:bodyPr>
          <a:lstStyle/>
          <a:p>
            <a:pPr algn="ctr">
              <a:lnSpc>
                <a:spcPct val="100000"/>
              </a:lnSpc>
            </a:pPr>
            <a:r>
              <a:rPr lang="en-US" sz="4800" cap="none">
                <a:solidFill>
                  <a:srgbClr val="0E3F75"/>
                </a:solidFill>
                <a:latin typeface="+mj-lt"/>
                <a:ea typeface="Source Sans Pro" panose="020B0503030403020204" pitchFamily="34" charset="0"/>
                <a:cs typeface="Arial" panose="020B0604020202020204" pitchFamily="34" charset="0"/>
              </a:rPr>
              <a:t>Ohio’s Vision for Mathematics Instruction </a:t>
            </a:r>
            <a:endParaRPr lang="en-US" sz="4800" cap="none">
              <a:solidFill>
                <a:srgbClr val="0E3F75"/>
              </a:solidFill>
              <a:latin typeface="+mj-lt"/>
            </a:endParaRPr>
          </a:p>
        </p:txBody>
      </p:sp>
      <p:sp>
        <p:nvSpPr>
          <p:cNvPr id="3" name="Content Placeholder 2">
            <a:extLst>
              <a:ext uri="{FF2B5EF4-FFF2-40B4-BE49-F238E27FC236}">
                <a16:creationId xmlns:a16="http://schemas.microsoft.com/office/drawing/2014/main" id="{D2E3D5C7-D984-56AF-80C0-D4D3D87A04F9}"/>
              </a:ext>
            </a:extLst>
          </p:cNvPr>
          <p:cNvSpPr>
            <a:spLocks noGrp="1"/>
          </p:cNvSpPr>
          <p:nvPr>
            <p:ph sz="quarter" idx="13"/>
          </p:nvPr>
        </p:nvSpPr>
        <p:spPr>
          <a:xfrm>
            <a:off x="5080794" y="1617450"/>
            <a:ext cx="4904454" cy="1603948"/>
          </a:xfrm>
          <a:ln w="76200">
            <a:solidFill>
              <a:srgbClr val="0098D3"/>
            </a:solidFill>
          </a:ln>
        </p:spPr>
        <p:txBody>
          <a:bodyPr>
            <a:normAutofit/>
          </a:bodyPr>
          <a:lstStyle/>
          <a:p>
            <a:pPr marL="25400" indent="0" algn="ctr">
              <a:buNone/>
            </a:pPr>
            <a:r>
              <a:rPr lang="en-US" sz="3600">
                <a:latin typeface="Source Sans 3" panose="020B0604020202020204" charset="0"/>
                <a:cs typeface="Source Sans 3" panose="020B0604020202020204" charset="0"/>
              </a:rPr>
              <a:t>Recommended Instructional Focus</a:t>
            </a:r>
          </a:p>
        </p:txBody>
      </p:sp>
      <p:sp>
        <p:nvSpPr>
          <p:cNvPr id="5" name="Content Placeholder 4">
            <a:extLst>
              <a:ext uri="{FF2B5EF4-FFF2-40B4-BE49-F238E27FC236}">
                <a16:creationId xmlns:a16="http://schemas.microsoft.com/office/drawing/2014/main" id="{4036DAFE-80AC-DACC-EF72-C60B0A0FC22B}"/>
              </a:ext>
            </a:extLst>
          </p:cNvPr>
          <p:cNvSpPr>
            <a:spLocks noGrp="1"/>
          </p:cNvSpPr>
          <p:nvPr>
            <p:ph sz="quarter" idx="14"/>
          </p:nvPr>
        </p:nvSpPr>
        <p:spPr>
          <a:xfrm>
            <a:off x="5080794" y="3828254"/>
            <a:ext cx="4904454" cy="1603948"/>
          </a:xfrm>
          <a:ln w="76200">
            <a:solidFill>
              <a:srgbClr val="0098D3"/>
            </a:solidFill>
          </a:ln>
        </p:spPr>
        <p:txBody>
          <a:bodyPr>
            <a:normAutofit/>
          </a:bodyPr>
          <a:lstStyle/>
          <a:p>
            <a:pPr marL="25400" indent="0" algn="ctr">
              <a:buNone/>
            </a:pPr>
            <a:r>
              <a:rPr lang="en-US" sz="3600">
                <a:latin typeface="Source Sans 3" panose="020B0604020202020204" charset="0"/>
                <a:cs typeface="Source Sans 3" panose="020B0604020202020204" charset="0"/>
              </a:rPr>
              <a:t>Standards for Mathematical Practice</a:t>
            </a:r>
          </a:p>
        </p:txBody>
      </p:sp>
      <p:sp>
        <p:nvSpPr>
          <p:cNvPr id="6" name="Content Placeholder 5">
            <a:extLst>
              <a:ext uri="{FF2B5EF4-FFF2-40B4-BE49-F238E27FC236}">
                <a16:creationId xmlns:a16="http://schemas.microsoft.com/office/drawing/2014/main" id="{FC015DDA-8818-B2FF-7E5E-C5DC105BBBC4}"/>
              </a:ext>
            </a:extLst>
          </p:cNvPr>
          <p:cNvSpPr>
            <a:spLocks noGrp="1"/>
          </p:cNvSpPr>
          <p:nvPr>
            <p:ph sz="quarter" idx="15"/>
          </p:nvPr>
        </p:nvSpPr>
        <p:spPr>
          <a:xfrm>
            <a:off x="5080794" y="6045216"/>
            <a:ext cx="4904454" cy="1603948"/>
          </a:xfrm>
          <a:ln w="76200">
            <a:solidFill>
              <a:srgbClr val="0098D3"/>
            </a:solidFill>
          </a:ln>
        </p:spPr>
        <p:txBody>
          <a:bodyPr/>
          <a:lstStyle/>
          <a:p>
            <a:pPr marL="25400" indent="0" algn="ctr">
              <a:buNone/>
            </a:pPr>
            <a:r>
              <a:rPr lang="en-US" sz="3600">
                <a:latin typeface="Source Sans 3" panose="020B0604020202020204" charset="0"/>
                <a:cs typeface="Source Sans 3" panose="020B0604020202020204" charset="0"/>
              </a:rPr>
              <a:t>Effective Mathematics Teaching Practices </a:t>
            </a:r>
          </a:p>
          <a:p>
            <a:endParaRPr lang="en-US"/>
          </a:p>
        </p:txBody>
      </p:sp>
      <p:sp>
        <p:nvSpPr>
          <p:cNvPr id="4" name="Slide Number Placeholder 3">
            <a:extLst>
              <a:ext uri="{FF2B5EF4-FFF2-40B4-BE49-F238E27FC236}">
                <a16:creationId xmlns:a16="http://schemas.microsoft.com/office/drawing/2014/main" id="{182D5FEF-406D-B5B7-13CA-4161C803C500}"/>
              </a:ext>
            </a:extLst>
          </p:cNvPr>
          <p:cNvSpPr>
            <a:spLocks noGrp="1"/>
          </p:cNvSpPr>
          <p:nvPr>
            <p:ph type="sldNum" idx="12"/>
          </p:nvPr>
        </p:nvSpPr>
        <p:spPr/>
        <p:txBody>
          <a:bodyPr/>
          <a:lstStyle/>
          <a:p>
            <a:pPr defTabSz="1097280">
              <a:buClrTx/>
            </a:pPr>
            <a:fld id="{383B7B7A-CDDA-7C44-B1B0-1F1E45567B3B}" type="slidenum">
              <a:rPr lang="en-US" kern="1200">
                <a:solidFill>
                  <a:srgbClr val="FFFFFF">
                    <a:lumMod val="95000"/>
                  </a:srgbClr>
                </a:solidFill>
              </a:rPr>
              <a:pPr defTabSz="1097280">
                <a:buClrTx/>
              </a:pPr>
              <a:t>13</a:t>
            </a:fld>
            <a:endParaRPr lang="en-US" kern="1200">
              <a:solidFill>
                <a:srgbClr val="FFFFFF">
                  <a:lumMod val="95000"/>
                </a:srgbClr>
              </a:solidFill>
            </a:endParaRPr>
          </a:p>
        </p:txBody>
      </p:sp>
    </p:spTree>
    <p:extLst>
      <p:ext uri="{BB962C8B-B14F-4D97-AF65-F5344CB8AC3E}">
        <p14:creationId xmlns:p14="http://schemas.microsoft.com/office/powerpoint/2010/main" val="352815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1B70-92AE-459C-AA99-BF17F1603E63}"/>
              </a:ext>
            </a:extLst>
          </p:cNvPr>
          <p:cNvSpPr>
            <a:spLocks noGrp="1"/>
          </p:cNvSpPr>
          <p:nvPr>
            <p:ph type="title"/>
          </p:nvPr>
        </p:nvSpPr>
        <p:spPr>
          <a:xfrm>
            <a:off x="457200" y="804742"/>
            <a:ext cx="13716000" cy="1179433"/>
          </a:xfrm>
        </p:spPr>
        <p:txBody>
          <a:bodyPr>
            <a:normAutofit/>
          </a:bodyPr>
          <a:lstStyle/>
          <a:p>
            <a:pPr algn="ctr"/>
            <a:r>
              <a:rPr lang="en-US" sz="4400" cap="none">
                <a:solidFill>
                  <a:srgbClr val="0E3F75"/>
                </a:solidFill>
              </a:rPr>
              <a:t>Standards For Mathematical Practice </a:t>
            </a:r>
            <a:br>
              <a:rPr lang="en-US"/>
            </a:br>
            <a:r>
              <a:rPr lang="en-US" sz="3240" i="1">
                <a:solidFill>
                  <a:srgbClr val="C12637"/>
                </a:solidFill>
                <a:latin typeface="Source Sans Pro" panose="020B0503030403020204" pitchFamily="34" charset="0"/>
                <a:ea typeface="Source Sans Pro" panose="020B0503030403020204" pitchFamily="34" charset="0"/>
                <a:cs typeface="Source Sans Pro" panose="020B0503030403020204" pitchFamily="34" charset="0"/>
              </a:rPr>
              <a:t>(What Students Must Do)</a:t>
            </a:r>
            <a:endParaRPr lang="en-US">
              <a:solidFill>
                <a:srgbClr val="C12637"/>
              </a:solidFill>
            </a:endParaRPr>
          </a:p>
        </p:txBody>
      </p:sp>
      <p:sp>
        <p:nvSpPr>
          <p:cNvPr id="3" name="Content Placeholder 2">
            <a:extLst>
              <a:ext uri="{FF2B5EF4-FFF2-40B4-BE49-F238E27FC236}">
                <a16:creationId xmlns:a16="http://schemas.microsoft.com/office/drawing/2014/main" id="{90B82425-6B06-48CC-A9F9-B6489DC4F5DC}"/>
              </a:ext>
            </a:extLst>
          </p:cNvPr>
          <p:cNvSpPr>
            <a:spLocks noGrp="1"/>
          </p:cNvSpPr>
          <p:nvPr>
            <p:ph type="body" sz="quarter" idx="12"/>
          </p:nvPr>
        </p:nvSpPr>
        <p:spPr>
          <a:xfrm>
            <a:off x="1277162" y="1984175"/>
            <a:ext cx="12896038" cy="5826429"/>
          </a:xfrm>
        </p:spPr>
        <p:txBody>
          <a:bodyPr>
            <a:normAutofit fontScale="92500"/>
          </a:bodyPr>
          <a:lstStyle/>
          <a:p>
            <a:pPr marL="617195" indent="-617195">
              <a:buFont typeface="+mj-lt"/>
              <a:buAutoNum type="arabicPeriod"/>
            </a:pPr>
            <a:r>
              <a:rPr lang="en-US" sz="3600"/>
              <a:t>Make sense of problems and persevere in solving them. </a:t>
            </a:r>
          </a:p>
          <a:p>
            <a:pPr marL="617195" indent="-617195">
              <a:buFont typeface="+mj-lt"/>
              <a:buAutoNum type="arabicPeriod"/>
            </a:pPr>
            <a:r>
              <a:rPr lang="en-US" sz="3600"/>
              <a:t>Reason abstractly and quantitatively. </a:t>
            </a:r>
          </a:p>
          <a:p>
            <a:pPr marL="617195" indent="-617195">
              <a:buFont typeface="+mj-lt"/>
              <a:buAutoNum type="arabicPeriod"/>
            </a:pPr>
            <a:r>
              <a:rPr lang="en-US" sz="3600"/>
              <a:t>Construct viable arguments and critique the reasoning of others. </a:t>
            </a:r>
          </a:p>
          <a:p>
            <a:pPr marL="617195" indent="-617195">
              <a:buFont typeface="+mj-lt"/>
              <a:buAutoNum type="arabicPeriod"/>
            </a:pPr>
            <a:r>
              <a:rPr lang="en-US" sz="3600"/>
              <a:t>Model with mathematics. </a:t>
            </a:r>
          </a:p>
          <a:p>
            <a:pPr marL="617195" indent="-617195">
              <a:buFont typeface="+mj-lt"/>
              <a:buAutoNum type="arabicPeriod"/>
            </a:pPr>
            <a:r>
              <a:rPr lang="en-US" sz="3600"/>
              <a:t>Use appropriate tools strategically. </a:t>
            </a:r>
          </a:p>
          <a:p>
            <a:pPr marL="617195" indent="-617195">
              <a:buFont typeface="+mj-lt"/>
              <a:buAutoNum type="arabicPeriod"/>
            </a:pPr>
            <a:r>
              <a:rPr lang="en-US" sz="3600"/>
              <a:t>Attend to precision. </a:t>
            </a:r>
          </a:p>
          <a:p>
            <a:pPr marL="617195" indent="-617195">
              <a:buFont typeface="+mj-lt"/>
              <a:buAutoNum type="arabicPeriod"/>
            </a:pPr>
            <a:r>
              <a:rPr lang="en-US" sz="3600"/>
              <a:t>Look for and make use of structure. </a:t>
            </a:r>
          </a:p>
          <a:p>
            <a:pPr marL="617195" indent="-617195">
              <a:buFont typeface="+mj-lt"/>
              <a:buAutoNum type="arabicPeriod"/>
            </a:pPr>
            <a:r>
              <a:rPr lang="en-US" sz="3600"/>
              <a:t>Look for and express regularity in repeated reasoning.</a:t>
            </a:r>
          </a:p>
        </p:txBody>
      </p:sp>
      <p:pic>
        <p:nvPicPr>
          <p:cNvPr id="5" name="Picture 4">
            <a:extLst>
              <a:ext uri="{FF2B5EF4-FFF2-40B4-BE49-F238E27FC236}">
                <a16:creationId xmlns:a16="http://schemas.microsoft.com/office/drawing/2014/main" id="{D876067F-7B10-0E0E-2EE4-B905B7F5CCF9}"/>
              </a:ext>
            </a:extLst>
          </p:cNvPr>
          <p:cNvPicPr>
            <a:picLocks noChangeAspect="1"/>
          </p:cNvPicPr>
          <p:nvPr/>
        </p:nvPicPr>
        <p:blipFill>
          <a:blip r:embed="rId3"/>
          <a:stretch>
            <a:fillRect/>
          </a:stretch>
        </p:blipFill>
        <p:spPr>
          <a:xfrm>
            <a:off x="12306185" y="4440263"/>
            <a:ext cx="1867015" cy="1867015"/>
          </a:xfrm>
          <a:prstGeom prst="rect">
            <a:avLst/>
          </a:prstGeom>
          <a:ln w="57150">
            <a:solidFill>
              <a:srgbClr val="0098D3"/>
            </a:solidFill>
          </a:ln>
        </p:spPr>
      </p:pic>
    </p:spTree>
    <p:extLst>
      <p:ext uri="{BB962C8B-B14F-4D97-AF65-F5344CB8AC3E}">
        <p14:creationId xmlns:p14="http://schemas.microsoft.com/office/powerpoint/2010/main" val="407663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1FAD2-D22C-4080-BB48-9094716E35A1}"/>
              </a:ext>
            </a:extLst>
          </p:cNvPr>
          <p:cNvSpPr>
            <a:spLocks noGrp="1"/>
          </p:cNvSpPr>
          <p:nvPr>
            <p:ph idx="1"/>
          </p:nvPr>
        </p:nvSpPr>
        <p:spPr>
          <a:xfrm>
            <a:off x="731520" y="864973"/>
            <a:ext cx="13167360" cy="6074767"/>
          </a:xfrm>
        </p:spPr>
        <p:txBody>
          <a:bodyPr/>
          <a:lstStyle/>
          <a:p>
            <a:pPr marL="0" lvl="0" indent="0" algn="ctr">
              <a:spcBef>
                <a:spcPts val="0"/>
              </a:spcBef>
              <a:buNone/>
            </a:pPr>
            <a:endParaRPr lang="en-US" sz="4800">
              <a:solidFill>
                <a:srgbClr val="0E3F75"/>
              </a:solidFill>
            </a:endParaRPr>
          </a:p>
          <a:p>
            <a:pPr marL="0" lvl="0" indent="0" algn="ctr">
              <a:spcBef>
                <a:spcPts val="0"/>
              </a:spcBef>
              <a:buNone/>
            </a:pPr>
            <a:endParaRPr lang="en-US" sz="4800">
              <a:solidFill>
                <a:srgbClr val="0E3F75"/>
              </a:solidFill>
            </a:endParaRPr>
          </a:p>
          <a:p>
            <a:pPr marL="0" lvl="0" indent="0" algn="ctr">
              <a:spcBef>
                <a:spcPts val="0"/>
              </a:spcBef>
              <a:buNone/>
            </a:pPr>
            <a:r>
              <a:rPr lang="en-US" sz="4800">
                <a:solidFill>
                  <a:srgbClr val="0E3F75"/>
                </a:solidFill>
              </a:rPr>
              <a:t>What comes to your mind when you think about MP 2: Reason Abstractly and Quantitatively? </a:t>
            </a:r>
          </a:p>
        </p:txBody>
      </p:sp>
    </p:spTree>
    <p:extLst>
      <p:ext uri="{BB962C8B-B14F-4D97-AF65-F5344CB8AC3E}">
        <p14:creationId xmlns:p14="http://schemas.microsoft.com/office/powerpoint/2010/main" val="317469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E561-DC7E-449A-9C27-09F503764E17}"/>
              </a:ext>
            </a:extLst>
          </p:cNvPr>
          <p:cNvSpPr>
            <a:spLocks noGrp="1"/>
          </p:cNvSpPr>
          <p:nvPr>
            <p:ph type="title"/>
          </p:nvPr>
        </p:nvSpPr>
        <p:spPr>
          <a:xfrm>
            <a:off x="174692" y="3560323"/>
            <a:ext cx="14592300" cy="1225686"/>
          </a:xfrm>
          <a:noFill/>
          <a:ln w="38100">
            <a:solidFill>
              <a:schemeClr val="bg1"/>
            </a:solidFill>
          </a:ln>
        </p:spPr>
        <p:txBody>
          <a:bodyPr>
            <a:normAutofit/>
          </a:bodyPr>
          <a:lstStyle/>
          <a:p>
            <a:pPr algn="ctr"/>
            <a:r>
              <a:rPr lang="en-US" sz="6600">
                <a:solidFill>
                  <a:srgbClr val="0E3F75"/>
                </a:solidFill>
              </a:rPr>
              <a:t>Share Out </a:t>
            </a:r>
          </a:p>
        </p:txBody>
      </p:sp>
      <p:sp>
        <p:nvSpPr>
          <p:cNvPr id="4" name="Slide Number Placeholder 3">
            <a:extLst>
              <a:ext uri="{FF2B5EF4-FFF2-40B4-BE49-F238E27FC236}">
                <a16:creationId xmlns:a16="http://schemas.microsoft.com/office/drawing/2014/main" id="{F23A17E6-9AA6-48DB-8573-8FC95FC788A0}"/>
              </a:ext>
            </a:extLst>
          </p:cNvPr>
          <p:cNvSpPr>
            <a:spLocks noGrp="1"/>
          </p:cNvSpPr>
          <p:nvPr>
            <p:ph type="sldNum" sz="quarter" idx="12"/>
          </p:nvPr>
        </p:nvSpPr>
        <p:spPr>
          <a:xfrm>
            <a:off x="13931900" y="7719057"/>
            <a:ext cx="660400" cy="365125"/>
          </a:xfrm>
          <a:prstGeom prst="rect">
            <a:avLst/>
          </a:prstGeom>
        </p:spPr>
        <p:txBody>
          <a:bodyPr/>
          <a:lstStyle>
            <a:defPPr>
              <a:defRPr lang="en-US"/>
            </a:defPPr>
            <a:lvl1pPr marL="0" algn="l" defTabSz="548613" rtl="0" eaLnBrk="1" latinLnBrk="0" hangingPunct="1">
              <a:defRPr sz="2400" kern="1200">
                <a:solidFill>
                  <a:schemeClr val="bg1">
                    <a:lumMod val="95000"/>
                  </a:schemeClr>
                </a:solidFill>
                <a:latin typeface="Arial" panose="020B0604020202020204" pitchFamily="34" charset="0"/>
                <a:ea typeface="+mn-ea"/>
                <a:cs typeface="Arial" panose="020B0604020202020204" pitchFamily="34" charset="0"/>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fld id="{6BA907D1-9C08-47F3-B047-6197268ACA7D}" type="slidenum">
              <a:rPr lang="en-US" smtClean="0"/>
              <a:pPr/>
              <a:t>16</a:t>
            </a:fld>
            <a:endParaRPr lang="en-US"/>
          </a:p>
        </p:txBody>
      </p:sp>
    </p:spTree>
    <p:extLst>
      <p:ext uri="{BB962C8B-B14F-4D97-AF65-F5344CB8AC3E}">
        <p14:creationId xmlns:p14="http://schemas.microsoft.com/office/powerpoint/2010/main" val="26696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7010-14ED-4B17-99F9-A0E122422001}"/>
              </a:ext>
            </a:extLst>
          </p:cNvPr>
          <p:cNvSpPr>
            <a:spLocks noGrp="1"/>
          </p:cNvSpPr>
          <p:nvPr>
            <p:ph type="title"/>
          </p:nvPr>
        </p:nvSpPr>
        <p:spPr>
          <a:xfrm>
            <a:off x="-1" y="3730079"/>
            <a:ext cx="14630401" cy="769441"/>
          </a:xfrm>
          <a:solidFill>
            <a:schemeClr val="bg1"/>
          </a:solidFill>
          <a:ln w="57150">
            <a:noFill/>
          </a:ln>
        </p:spPr>
        <p:txBody>
          <a:bodyPr>
            <a:noAutofit/>
          </a:bodyPr>
          <a:lstStyle/>
          <a:p>
            <a:pPr algn="ctr"/>
            <a:r>
              <a:rPr lang="en-US" sz="6000">
                <a:solidFill>
                  <a:srgbClr val="0E3F75"/>
                </a:solidFill>
              </a:rPr>
              <a:t>Tasks That Promote MP 2</a:t>
            </a:r>
          </a:p>
        </p:txBody>
      </p:sp>
    </p:spTree>
    <p:extLst>
      <p:ext uri="{BB962C8B-B14F-4D97-AF65-F5344CB8AC3E}">
        <p14:creationId xmlns:p14="http://schemas.microsoft.com/office/powerpoint/2010/main" val="12903165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4C4-D532-465F-94D7-40C452EB0EE4}"/>
              </a:ext>
            </a:extLst>
          </p:cNvPr>
          <p:cNvSpPr>
            <a:spLocks noGrp="1"/>
          </p:cNvSpPr>
          <p:nvPr>
            <p:ph type="title"/>
          </p:nvPr>
        </p:nvSpPr>
        <p:spPr>
          <a:xfrm>
            <a:off x="1828800" y="3727001"/>
            <a:ext cx="10972800" cy="775597"/>
          </a:xfrm>
        </p:spPr>
        <p:txBody>
          <a:bodyPr>
            <a:noAutofit/>
          </a:bodyPr>
          <a:lstStyle/>
          <a:p>
            <a:pPr algn="ctr"/>
            <a:r>
              <a:rPr lang="en-US" sz="6000">
                <a:solidFill>
                  <a:srgbClr val="0E3F75"/>
                </a:solidFill>
              </a:rPr>
              <a:t> Discussions</a:t>
            </a:r>
          </a:p>
        </p:txBody>
      </p:sp>
    </p:spTree>
    <p:extLst>
      <p:ext uri="{BB962C8B-B14F-4D97-AF65-F5344CB8AC3E}">
        <p14:creationId xmlns:p14="http://schemas.microsoft.com/office/powerpoint/2010/main" val="343597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4800" cap="none">
                <a:solidFill>
                  <a:srgbClr val="0E3F75"/>
                </a:solidFill>
                <a:latin typeface="Source Sans Pro SemiBold"/>
                <a:ea typeface="Source Sans Pro SemiBold"/>
              </a:rPr>
              <a:t>Grades K-2 Tasks for MP 2 </a:t>
            </a:r>
          </a:p>
        </p:txBody>
      </p:sp>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457200" y="1290638"/>
            <a:ext cx="13716000" cy="4950564"/>
          </a:xfrm>
        </p:spPr>
        <p:txBody>
          <a:bodyPr/>
          <a:lstStyle/>
          <a:p>
            <a:pPr marL="271780" indent="-271780">
              <a:spcAft>
                <a:spcPts val="2400"/>
              </a:spcAft>
            </a:pPr>
            <a:r>
              <a:rPr lang="en-US" sz="3200"/>
              <a:t>A squirrel has 7 acorns. He shares some acorns with his squirrel friend. How many acorns do both squirrels now have? </a:t>
            </a:r>
          </a:p>
          <a:p>
            <a:pPr marL="271780" indent="-271780">
              <a:spcAft>
                <a:spcPts val="2400"/>
              </a:spcAft>
            </a:pPr>
            <a:r>
              <a:rPr lang="en-US" sz="3200"/>
              <a:t>If I have 26 Skittles® and Marie has 40, how many more do I need to have as many as Marie? </a:t>
            </a:r>
          </a:p>
          <a:p>
            <a:pPr marL="271780" indent="-271780"/>
            <a:r>
              <a:rPr lang="en-US" sz="3200"/>
              <a:t>Miguel had 6 pretzels. He ate 4. How many does he have left? </a:t>
            </a:r>
          </a:p>
          <a:p>
            <a:pPr marL="0" indent="0">
              <a:buNone/>
            </a:pPr>
            <a:endParaRPr lang="en-US">
              <a:latin typeface="Calibri"/>
              <a:cs typeface="Calibri"/>
            </a:endParaRPr>
          </a:p>
          <a:p>
            <a:pPr marL="271780" indent="-271780"/>
            <a:endParaRPr lang="en-US"/>
          </a:p>
        </p:txBody>
      </p:sp>
      <p:sp>
        <p:nvSpPr>
          <p:cNvPr id="4" name="Double Wave 3">
            <a:extLst>
              <a:ext uri="{FF2B5EF4-FFF2-40B4-BE49-F238E27FC236}">
                <a16:creationId xmlns:a16="http://schemas.microsoft.com/office/drawing/2014/main" id="{56D372B8-FB43-180C-D573-8823DF7AB175}"/>
              </a:ext>
            </a:extLst>
          </p:cNvPr>
          <p:cNvSpPr/>
          <p:nvPr/>
        </p:nvSpPr>
        <p:spPr>
          <a:xfrm>
            <a:off x="876300" y="5521355"/>
            <a:ext cx="12877800" cy="1835998"/>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19906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463888" y="818278"/>
            <a:ext cx="10252953" cy="1067312"/>
          </a:xfrm>
          <a:noFill/>
        </p:spPr>
        <p:txBody>
          <a:bodyPr>
            <a:noAutofit/>
          </a:bodyPr>
          <a:lstStyle/>
          <a:p>
            <a:pPr>
              <a:lnSpc>
                <a:spcPct val="100000"/>
              </a:lnSpc>
            </a:pPr>
            <a:r>
              <a:rPr lang="en-US" sz="6000" cap="none">
                <a:solidFill>
                  <a:srgbClr val="0E3F75"/>
                </a:solidFill>
                <a:latin typeface="+mn-lt"/>
              </a:rPr>
              <a:t>MP 2: Reason Abstractly and Quantitatively</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11"/>
          </p:nvPr>
        </p:nvSpPr>
        <p:spPr/>
        <p:txBody>
          <a:bodyPr/>
          <a:lstStyle/>
          <a:p>
            <a:fld id="{383B7B7A-CDDA-7C44-B1B0-1F1E45567B3B}" type="slidenum">
              <a:rPr lang="en-US" smtClean="0"/>
              <a:pPr/>
              <a:t>2</a:t>
            </a:fld>
            <a:endParaRPr lang="en-US"/>
          </a:p>
        </p:txBody>
      </p:sp>
      <p:sp>
        <p:nvSpPr>
          <p:cNvPr id="6" name="Text Placeholder 5">
            <a:extLst>
              <a:ext uri="{FF2B5EF4-FFF2-40B4-BE49-F238E27FC236}">
                <a16:creationId xmlns:a16="http://schemas.microsoft.com/office/drawing/2014/main" id="{99E43D0E-60FF-DE73-D538-B5687C8B7DFC}"/>
              </a:ext>
            </a:extLst>
          </p:cNvPr>
          <p:cNvSpPr>
            <a:spLocks noGrp="1"/>
          </p:cNvSpPr>
          <p:nvPr>
            <p:ph type="body" sz="quarter" idx="4294967295"/>
          </p:nvPr>
        </p:nvSpPr>
        <p:spPr>
          <a:xfrm>
            <a:off x="464172" y="5861392"/>
            <a:ext cx="6288088" cy="574675"/>
          </a:xfrm>
        </p:spPr>
        <p:txBody>
          <a:bodyPr>
            <a:normAutofit lnSpcReduction="10000"/>
          </a:bodyPr>
          <a:lstStyle/>
          <a:p>
            <a:endParaRPr lang="en-US"/>
          </a:p>
        </p:txBody>
      </p:sp>
      <p:sp>
        <p:nvSpPr>
          <p:cNvPr id="11" name="Text Placeholder 3">
            <a:extLst>
              <a:ext uri="{FF2B5EF4-FFF2-40B4-BE49-F238E27FC236}">
                <a16:creationId xmlns:a16="http://schemas.microsoft.com/office/drawing/2014/main" id="{D5434EF7-D0A3-015C-524C-4BC9085860BB}"/>
              </a:ext>
            </a:extLst>
          </p:cNvPr>
          <p:cNvSpPr txBox="1">
            <a:spLocks/>
          </p:cNvSpPr>
          <p:nvPr/>
        </p:nvSpPr>
        <p:spPr>
          <a:xfrm>
            <a:off x="464172" y="6436067"/>
            <a:ext cx="6288372" cy="749832"/>
          </a:xfrm>
          <a:prstGeom prst="rect">
            <a:avLst/>
          </a:prstGeom>
        </p:spPr>
        <p:txBody>
          <a:bodyPr vert="horz" lIns="109728" tIns="54864" rIns="109728" bIns="54864" rtlCol="0">
            <a:norm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000" kern="1200" baseline="0">
                <a:solidFill>
                  <a:schemeClr val="bg1">
                    <a:lumMod val="65000"/>
                  </a:schemeClr>
                </a:solidFill>
                <a:latin typeface="Source Sans Pro" panose="020B0503030403020204" pitchFamily="34" charset="0"/>
                <a:ea typeface="Source Serif Pro" panose="02040603050405020204" pitchFamily="18"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13" name="Text Placeholder 3">
            <a:extLst>
              <a:ext uri="{FF2B5EF4-FFF2-40B4-BE49-F238E27FC236}">
                <a16:creationId xmlns:a16="http://schemas.microsoft.com/office/drawing/2014/main" id="{FE7A7ABD-45E8-DE43-FD5C-C788F7963E27}"/>
              </a:ext>
            </a:extLst>
          </p:cNvPr>
          <p:cNvSpPr txBox="1">
            <a:spLocks/>
          </p:cNvSpPr>
          <p:nvPr/>
        </p:nvSpPr>
        <p:spPr>
          <a:xfrm>
            <a:off x="463888" y="3981870"/>
            <a:ext cx="6288372" cy="1783478"/>
          </a:xfrm>
          <a:prstGeom prst="rect">
            <a:avLst/>
          </a:prstGeom>
          <a:solidFill>
            <a:schemeClr val="bg1"/>
          </a:solidFill>
        </p:spPr>
        <p:txBody>
          <a:bodyPr vert="horz" lIns="109728" tIns="54864" rIns="109728" bIns="54864" rtlCol="0">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000" kern="1200" baseline="0">
                <a:solidFill>
                  <a:schemeClr val="bg1">
                    <a:lumMod val="65000"/>
                  </a:schemeClr>
                </a:solidFill>
                <a:latin typeface="Source Sans Pro" panose="020B0503030403020204" pitchFamily="34" charset="0"/>
                <a:ea typeface="Source Serif Pro" panose="02040603050405020204" pitchFamily="18"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160" i="1">
              <a:solidFill>
                <a:schemeClr val="bg1">
                  <a:lumMod val="50000"/>
                </a:schemeClr>
              </a:solidFill>
              <a:latin typeface="+mn-lt"/>
            </a:endParaRPr>
          </a:p>
        </p:txBody>
      </p:sp>
      <p:sp>
        <p:nvSpPr>
          <p:cNvPr id="14" name="TextBox 13">
            <a:extLst>
              <a:ext uri="{FF2B5EF4-FFF2-40B4-BE49-F238E27FC236}">
                <a16:creationId xmlns:a16="http://schemas.microsoft.com/office/drawing/2014/main" id="{24B477DE-151E-E5AD-B13C-113AE840AA75}"/>
              </a:ext>
            </a:extLst>
          </p:cNvPr>
          <p:cNvSpPr txBox="1"/>
          <p:nvPr/>
        </p:nvSpPr>
        <p:spPr>
          <a:xfrm>
            <a:off x="464172" y="7142826"/>
            <a:ext cx="5883443" cy="350865"/>
          </a:xfrm>
          <a:prstGeom prst="rect">
            <a:avLst/>
          </a:prstGeom>
          <a:solidFill>
            <a:schemeClr val="bg1"/>
          </a:solidFill>
        </p:spPr>
        <p:txBody>
          <a:bodyPr wrap="square" rtlCol="0">
            <a:spAutoFit/>
          </a:bodyPr>
          <a:lstStyle/>
          <a:p>
            <a:r>
              <a:rPr lang="en-US" sz="1680"/>
              <a:t>Date</a:t>
            </a:r>
          </a:p>
        </p:txBody>
      </p:sp>
      <p:grpSp>
        <p:nvGrpSpPr>
          <p:cNvPr id="3" name="Group 2">
            <a:extLst>
              <a:ext uri="{FF2B5EF4-FFF2-40B4-BE49-F238E27FC236}">
                <a16:creationId xmlns:a16="http://schemas.microsoft.com/office/drawing/2014/main" id="{8440130B-572C-3635-586B-C9682EE89330}"/>
              </a:ext>
              <a:ext uri="{C183D7F6-B498-43B3-948B-1728B52AA6E4}">
                <adec:decorative xmlns:adec="http://schemas.microsoft.com/office/drawing/2017/decorative" val="1"/>
              </a:ext>
            </a:extLst>
          </p:cNvPr>
          <p:cNvGrpSpPr/>
          <p:nvPr/>
        </p:nvGrpSpPr>
        <p:grpSpPr>
          <a:xfrm>
            <a:off x="8282787" y="2245260"/>
            <a:ext cx="4707916" cy="5248431"/>
            <a:chOff x="9510919" y="2096851"/>
            <a:chExt cx="4726517" cy="5363308"/>
          </a:xfrm>
        </p:grpSpPr>
        <p:pic>
          <p:nvPicPr>
            <p:cNvPr id="4" name="Picture 3" descr="Young girl hand under chin">
              <a:extLst>
                <a:ext uri="{FF2B5EF4-FFF2-40B4-BE49-F238E27FC236}">
                  <a16:creationId xmlns:a16="http://schemas.microsoft.com/office/drawing/2014/main" id="{4C1FD26D-65F6-9D2E-82C9-9BC26A173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0919" y="2118187"/>
              <a:ext cx="1523871" cy="5257800"/>
            </a:xfrm>
            <a:prstGeom prst="rect">
              <a:avLst/>
            </a:prstGeom>
          </p:spPr>
        </p:pic>
        <p:pic>
          <p:nvPicPr>
            <p:cNvPr id="5" name="Picture 4" descr="Young boy with hand on chin">
              <a:extLst>
                <a:ext uri="{FF2B5EF4-FFF2-40B4-BE49-F238E27FC236}">
                  <a16:creationId xmlns:a16="http://schemas.microsoft.com/office/drawing/2014/main" id="{94054D9A-3F86-809C-1C33-141A9F6B9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6390" y="2202359"/>
              <a:ext cx="1516215" cy="5257800"/>
            </a:xfrm>
            <a:prstGeom prst="rect">
              <a:avLst/>
            </a:prstGeom>
          </p:spPr>
        </p:pic>
        <p:pic>
          <p:nvPicPr>
            <p:cNvPr id="7" name="Picture 6" descr="Young school girl hands on chin">
              <a:extLst>
                <a:ext uri="{FF2B5EF4-FFF2-40B4-BE49-F238E27FC236}">
                  <a16:creationId xmlns:a16="http://schemas.microsoft.com/office/drawing/2014/main" id="{FAA1441E-D54E-2ED3-73E8-43EC9D678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52605" y="2096851"/>
              <a:ext cx="1584831" cy="5257800"/>
            </a:xfrm>
            <a:prstGeom prst="rect">
              <a:avLst/>
            </a:prstGeom>
          </p:spPr>
        </p:pic>
      </p:grpSp>
    </p:spTree>
    <p:extLst>
      <p:ext uri="{BB962C8B-B14F-4D97-AF65-F5344CB8AC3E}">
        <p14:creationId xmlns:p14="http://schemas.microsoft.com/office/powerpoint/2010/main" val="331998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a:xfrm>
            <a:off x="457200" y="438150"/>
            <a:ext cx="13716000" cy="795338"/>
          </a:xfrm>
        </p:spPr>
        <p:txBody>
          <a:bodyPr>
            <a:normAutofit/>
          </a:bodyPr>
          <a:lstStyle/>
          <a:p>
            <a:pPr algn="ctr"/>
            <a:r>
              <a:rPr lang="en-US" sz="4400" cap="none">
                <a:solidFill>
                  <a:srgbClr val="0E3F75"/>
                </a:solidFill>
              </a:rPr>
              <a:t>Grades K-2 Tasks for MP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457200" y="1233488"/>
                <a:ext cx="13716000" cy="4950564"/>
              </a:xfrm>
            </p:spPr>
            <p:txBody>
              <a:bodyPr>
                <a:normAutofit/>
              </a:bodyPr>
              <a:lstStyle/>
              <a:p>
                <a:pPr marL="271780" indent="-271780">
                  <a:spcAft>
                    <a:spcPts val="2400"/>
                  </a:spcAft>
                </a:pPr>
                <a:r>
                  <a:rPr lang="en-US" sz="3200">
                    <a:latin typeface="+mn-lt"/>
                  </a:rPr>
                  <a:t>There are 3 little dogs and 4 big dogs at the park. How many total dogs are at the park? </a:t>
                </a:r>
              </a:p>
              <a:p>
                <a:pPr marL="271780" indent="-271780">
                  <a:spcAft>
                    <a:spcPts val="2400"/>
                  </a:spcAft>
                </a:pPr>
                <a:r>
                  <a:rPr lang="en-US" sz="3200">
                    <a:latin typeface="+mn-lt"/>
                  </a:rPr>
                  <a:t>Jasmine has 10 pennies in her pocket. One penny fell out. How many pennies are left in Jasmine’s pocket? </a:t>
                </a:r>
              </a:p>
              <a:p>
                <a:pPr marL="271780" indent="-271780">
                  <a:spcAft>
                    <a:spcPts val="2400"/>
                  </a:spcAft>
                </a:pPr>
                <a:r>
                  <a:rPr lang="en-US" sz="3200">
                    <a:latin typeface="+mn-lt"/>
                  </a:rPr>
                  <a:t>Draw a picture or write a story to show 6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m:t>
                    </m:r>
                  </m:oMath>
                </a14:m>
                <a:r>
                  <a:rPr lang="en-US" sz="3200">
                    <a:latin typeface="+mn-lt"/>
                  </a:rPr>
                  <a:t> 4 </a:t>
                </a:r>
                <a:r>
                  <a:rPr lang="en-US" sz="3200">
                    <a:latin typeface="+mn-lt"/>
                    <a:cs typeface="Calibri"/>
                  </a:rPr>
                  <a:t>= </a:t>
                </a:r>
                <a:r>
                  <a:rPr lang="en-US" sz="3200">
                    <a:latin typeface="+mn-lt"/>
                  </a:rPr>
                  <a:t>10</a:t>
                </a:r>
                <a:r>
                  <a:rPr lang="en-US" sz="3200">
                    <a:latin typeface="+mn-lt"/>
                    <a:cs typeface="Calibri"/>
                  </a:rPr>
                  <a:t>. </a:t>
                </a:r>
                <a:endParaRPr lang="en-US" sz="3200">
                  <a:latin typeface="+mn-lt"/>
                </a:endParaRPr>
              </a:p>
            </p:txBody>
          </p:sp>
        </mc:Choice>
        <mc:Fallback xmlns="">
          <p:sp>
            <p:nvSpPr>
              <p:cNvPr id="3" name="Content Placeholder 2">
                <a:extLst>
                  <a:ext uri="{FF2B5EF4-FFF2-40B4-BE49-F238E27FC236}">
                    <a16:creationId xmlns:a16="http://schemas.microsoft.com/office/drawing/2014/main" id="{29ED71E3-D908-4686-ACC3-9BA4A2DF79EE}"/>
                  </a:ext>
                </a:extLst>
              </p:cNvPr>
              <p:cNvSpPr>
                <a:spLocks noGrp="1" noRot="1" noChangeAspect="1" noMove="1" noResize="1" noEditPoints="1" noAdjustHandles="1" noChangeArrowheads="1" noChangeShapeType="1" noTextEdit="1"/>
              </p:cNvSpPr>
              <p:nvPr>
                <p:ph idx="1"/>
              </p:nvPr>
            </p:nvSpPr>
            <p:spPr>
              <a:xfrm>
                <a:off x="457200" y="1233488"/>
                <a:ext cx="13716000" cy="4950564"/>
              </a:xfrm>
              <a:blipFill>
                <a:blip r:embed="rId3"/>
                <a:stretch>
                  <a:fillRect l="-1156" t="-862"/>
                </a:stretch>
              </a:blipFill>
            </p:spPr>
            <p:txBody>
              <a:bodyPr/>
              <a:lstStyle/>
              <a:p>
                <a:r>
                  <a:rPr lang="en-US">
                    <a:noFill/>
                  </a:rPr>
                  <a:t> </a:t>
                </a:r>
              </a:p>
            </p:txBody>
          </p:sp>
        </mc:Fallback>
      </mc:AlternateContent>
      <p:sp>
        <p:nvSpPr>
          <p:cNvPr id="4" name="Double Wave 3">
            <a:extLst>
              <a:ext uri="{FF2B5EF4-FFF2-40B4-BE49-F238E27FC236}">
                <a16:creationId xmlns:a16="http://schemas.microsoft.com/office/drawing/2014/main" id="{79E06A0D-769B-C9BB-CBE3-E7E46C7A18DA}"/>
              </a:ext>
            </a:extLst>
          </p:cNvPr>
          <p:cNvSpPr/>
          <p:nvPr/>
        </p:nvSpPr>
        <p:spPr>
          <a:xfrm>
            <a:off x="876300" y="5266053"/>
            <a:ext cx="12877800" cy="1835998"/>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2672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a:xfrm>
            <a:off x="449580" y="447473"/>
            <a:ext cx="13716000" cy="894945"/>
          </a:xfrm>
        </p:spPr>
        <p:txBody>
          <a:bodyPr>
            <a:normAutofit/>
          </a:bodyPr>
          <a:lstStyle/>
          <a:p>
            <a:pPr algn="ctr"/>
            <a:r>
              <a:rPr lang="en-US" sz="4800" cap="none">
                <a:solidFill>
                  <a:srgbClr val="0E3F75"/>
                </a:solidFill>
              </a:rPr>
              <a:t>Grades K-2 Tasks for MP 2 </a:t>
            </a:r>
            <a:r>
              <a:rPr lang="en-US" sz="4800">
                <a:solidFill>
                  <a:srgbClr val="0E3F75"/>
                </a:solidFill>
              </a:rPr>
              <a:t> </a:t>
            </a:r>
          </a:p>
        </p:txBody>
      </p:sp>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868680" y="1290638"/>
            <a:ext cx="12618720" cy="4950564"/>
          </a:xfrm>
        </p:spPr>
        <p:txBody>
          <a:bodyPr>
            <a:normAutofit/>
          </a:bodyPr>
          <a:lstStyle/>
          <a:p>
            <a:r>
              <a:rPr lang="en-US" sz="3200">
                <a:latin typeface="+mn-lt"/>
              </a:rPr>
              <a:t>Destiny played four basketball games. She scored: </a:t>
            </a:r>
          </a:p>
          <a:p>
            <a:pPr lvl="1">
              <a:buFont typeface="Courier New" panose="02070309020205020404" pitchFamily="49" charset="0"/>
              <a:buChar char="o"/>
            </a:pPr>
            <a:r>
              <a:rPr lang="en-US" sz="3200">
                <a:solidFill>
                  <a:schemeClr val="tx1"/>
                </a:solidFill>
              </a:rPr>
              <a:t> 21 points in the first game,</a:t>
            </a:r>
          </a:p>
          <a:p>
            <a:pPr lvl="1">
              <a:buFont typeface="Courier New" panose="02070309020205020404" pitchFamily="49" charset="0"/>
              <a:buChar char="o"/>
            </a:pPr>
            <a:r>
              <a:rPr lang="en-US" sz="3200">
                <a:solidFill>
                  <a:schemeClr val="tx1"/>
                </a:solidFill>
              </a:rPr>
              <a:t> 14 points in the second game,</a:t>
            </a:r>
          </a:p>
          <a:p>
            <a:pPr lvl="1">
              <a:buFont typeface="Courier New" panose="02070309020205020404" pitchFamily="49" charset="0"/>
              <a:buChar char="o"/>
            </a:pPr>
            <a:r>
              <a:rPr lang="en-US" sz="3200">
                <a:solidFill>
                  <a:schemeClr val="tx1"/>
                </a:solidFill>
              </a:rPr>
              <a:t> 24 points in the third game, and </a:t>
            </a:r>
          </a:p>
          <a:p>
            <a:pPr lvl="1">
              <a:buFont typeface="Courier New" panose="02070309020205020404" pitchFamily="49" charset="0"/>
              <a:buChar char="o"/>
            </a:pPr>
            <a:r>
              <a:rPr lang="en-US" sz="3200">
                <a:solidFill>
                  <a:schemeClr val="tx1"/>
                </a:solidFill>
              </a:rPr>
              <a:t> 11 points in the fourth game. </a:t>
            </a:r>
          </a:p>
          <a:p>
            <a:r>
              <a:rPr lang="en-US" sz="3200">
                <a:latin typeface="+mn-lt"/>
              </a:rPr>
              <a:t>How many points did Destiny score in the four games combined? </a:t>
            </a:r>
          </a:p>
        </p:txBody>
      </p:sp>
      <p:sp>
        <p:nvSpPr>
          <p:cNvPr id="4" name="Double Wave 3">
            <a:extLst>
              <a:ext uri="{FF2B5EF4-FFF2-40B4-BE49-F238E27FC236}">
                <a16:creationId xmlns:a16="http://schemas.microsoft.com/office/drawing/2014/main" id="{AF5E8390-7038-684F-0E90-53732ED54E23}"/>
              </a:ext>
            </a:extLst>
          </p:cNvPr>
          <p:cNvSpPr/>
          <p:nvPr/>
        </p:nvSpPr>
        <p:spPr>
          <a:xfrm>
            <a:off x="868680" y="5946129"/>
            <a:ext cx="12877800" cy="1835998"/>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388767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4800" cap="none">
                <a:solidFill>
                  <a:srgbClr val="0E3F75"/>
                </a:solidFill>
              </a:rPr>
              <a:t>Grades 3-5 Tasks for MP 2 </a:t>
            </a:r>
          </a:p>
        </p:txBody>
      </p:sp>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457200" y="1233488"/>
            <a:ext cx="13716000" cy="4950564"/>
          </a:xfrm>
        </p:spPr>
        <p:txBody>
          <a:bodyPr>
            <a:normAutofit/>
          </a:bodyPr>
          <a:lstStyle/>
          <a:p>
            <a:pPr>
              <a:lnSpc>
                <a:spcPct val="100000"/>
              </a:lnSpc>
              <a:spcAft>
                <a:spcPts val="3600"/>
              </a:spcAft>
            </a:pPr>
            <a:r>
              <a:rPr lang="en-US" sz="3200"/>
              <a:t>There are 8 cupcakes on the plate. Three of them were chocolate, and the rest were vanilla. What fraction of the cupcakes were vanilla? </a:t>
            </a:r>
          </a:p>
          <a:p>
            <a:pPr>
              <a:lnSpc>
                <a:spcPct val="100000"/>
              </a:lnSpc>
              <a:spcAft>
                <a:spcPts val="3600"/>
              </a:spcAft>
            </a:pPr>
            <a:r>
              <a:rPr lang="en-US" sz="3200"/>
              <a:t>Andrea plays video games for 90 minutes each day for seven days. How many hours did she spend playing video games? </a:t>
            </a:r>
          </a:p>
          <a:p>
            <a:pPr>
              <a:lnSpc>
                <a:spcPct val="100000"/>
              </a:lnSpc>
              <a:spcAft>
                <a:spcPts val="3600"/>
              </a:spcAft>
            </a:pPr>
            <a:r>
              <a:rPr lang="en-US" sz="3200"/>
              <a:t>There are 120 students, and 5 chaperones are going on a field trip. Each bus holds 35 people. How many buses are needed for the field trip? </a:t>
            </a:r>
          </a:p>
        </p:txBody>
      </p:sp>
      <p:sp>
        <p:nvSpPr>
          <p:cNvPr id="4" name="Double Wave 3">
            <a:extLst>
              <a:ext uri="{FF2B5EF4-FFF2-40B4-BE49-F238E27FC236}">
                <a16:creationId xmlns:a16="http://schemas.microsoft.com/office/drawing/2014/main" id="{2580735A-6E45-65A3-C6AF-01AEBD721261}"/>
              </a:ext>
            </a:extLst>
          </p:cNvPr>
          <p:cNvSpPr/>
          <p:nvPr/>
        </p:nvSpPr>
        <p:spPr>
          <a:xfrm>
            <a:off x="876300" y="5534601"/>
            <a:ext cx="12877800" cy="1835998"/>
          </a:xfrm>
          <a:prstGeom prst="doubleWave">
            <a:avLst>
              <a:gd name="adj1" fmla="val 6250"/>
              <a:gd name="adj2" fmla="val 947"/>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334589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4800" cap="none">
                <a:solidFill>
                  <a:srgbClr val="0E3F75"/>
                </a:solidFill>
              </a:rPr>
              <a:t>Grades 3-5 Tasks for MP 2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457200" y="1504950"/>
                <a:ext cx="13716000" cy="4950564"/>
              </a:xfrm>
            </p:spPr>
            <p:txBody>
              <a:bodyPr>
                <a:normAutofit/>
              </a:bodyPr>
              <a:lstStyle/>
              <a:p>
                <a:r>
                  <a:rPr lang="en-US" sz="3200"/>
                  <a:t>There are 6 soccer teams in a league. Each soccer team has 11 players. How many total players are in the soccer league? </a:t>
                </a:r>
              </a:p>
              <a:p>
                <a:r>
                  <a:rPr lang="en-US" sz="3200"/>
                  <a:t> Alejandro ate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panose="02040503050406030204" pitchFamily="18" charset="0"/>
                          </a:rPr>
                          <m:t>1</m:t>
                        </m:r>
                      </m:num>
                      <m:den>
                        <m:r>
                          <a:rPr lang="en-US" sz="3200" b="0" i="1" dirty="0" smtClean="0">
                            <a:latin typeface="Cambria Math" panose="02040503050406030204" pitchFamily="18" charset="0"/>
                          </a:rPr>
                          <m:t>2</m:t>
                        </m:r>
                      </m:den>
                    </m:f>
                  </m:oMath>
                </a14:m>
                <a:r>
                  <a:rPr lang="en-US" sz="3200"/>
                  <a:t> a pizza. Bianca ate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panose="02040503050406030204" pitchFamily="18" charset="0"/>
                          </a:rPr>
                          <m:t>1</m:t>
                        </m:r>
                      </m:num>
                      <m:den>
                        <m:r>
                          <a:rPr lang="en-US" sz="3200" b="0" i="1" dirty="0" smtClean="0">
                            <a:latin typeface="Cambria Math" panose="02040503050406030204" pitchFamily="18" charset="0"/>
                          </a:rPr>
                          <m:t>3</m:t>
                        </m:r>
                      </m:den>
                    </m:f>
                  </m:oMath>
                </a14:m>
                <a:r>
                  <a:rPr lang="en-US" sz="3200"/>
                  <a:t> of the same pizza. How much pizza did they eat? </a:t>
                </a:r>
              </a:p>
            </p:txBody>
          </p:sp>
        </mc:Choice>
        <mc:Fallback xmlns="">
          <p:sp>
            <p:nvSpPr>
              <p:cNvPr id="3" name="Content Placeholder 2">
                <a:extLst>
                  <a:ext uri="{FF2B5EF4-FFF2-40B4-BE49-F238E27FC236}">
                    <a16:creationId xmlns:a16="http://schemas.microsoft.com/office/drawing/2014/main" id="{29ED71E3-D908-4686-ACC3-9BA4A2DF79EE}"/>
                  </a:ext>
                </a:extLst>
              </p:cNvPr>
              <p:cNvSpPr>
                <a:spLocks noGrp="1" noRot="1" noChangeAspect="1" noMove="1" noResize="1" noEditPoints="1" noAdjustHandles="1" noChangeArrowheads="1" noChangeShapeType="1" noTextEdit="1"/>
              </p:cNvSpPr>
              <p:nvPr>
                <p:ph idx="1"/>
              </p:nvPr>
            </p:nvSpPr>
            <p:spPr>
              <a:xfrm>
                <a:off x="457200" y="1504950"/>
                <a:ext cx="13716000" cy="4950564"/>
              </a:xfrm>
              <a:blipFill>
                <a:blip r:embed="rId3"/>
                <a:stretch>
                  <a:fillRect l="-1156" t="-862"/>
                </a:stretch>
              </a:blipFill>
            </p:spPr>
            <p:txBody>
              <a:bodyPr/>
              <a:lstStyle/>
              <a:p>
                <a:r>
                  <a:rPr lang="en-US">
                    <a:noFill/>
                  </a:rPr>
                  <a:t> </a:t>
                </a:r>
              </a:p>
            </p:txBody>
          </p:sp>
        </mc:Fallback>
      </mc:AlternateContent>
      <p:sp>
        <p:nvSpPr>
          <p:cNvPr id="4" name="Double Wave 3">
            <a:extLst>
              <a:ext uri="{FF2B5EF4-FFF2-40B4-BE49-F238E27FC236}">
                <a16:creationId xmlns:a16="http://schemas.microsoft.com/office/drawing/2014/main" id="{12241F5B-BF01-2795-84B4-0FE842D3AC7C}"/>
              </a:ext>
            </a:extLst>
          </p:cNvPr>
          <p:cNvSpPr/>
          <p:nvPr/>
        </p:nvSpPr>
        <p:spPr>
          <a:xfrm>
            <a:off x="876300" y="4888652"/>
            <a:ext cx="12877800" cy="1835998"/>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32469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4400" cap="none">
                <a:solidFill>
                  <a:srgbClr val="0E3F75"/>
                </a:solidFill>
              </a:rPr>
              <a:t>Grades 6-8 Tasks for MP 2 </a:t>
            </a:r>
          </a:p>
        </p:txBody>
      </p:sp>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457200" y="1290638"/>
            <a:ext cx="13426440" cy="4950564"/>
          </a:xfrm>
        </p:spPr>
        <p:txBody>
          <a:bodyPr>
            <a:normAutofit/>
          </a:bodyPr>
          <a:lstStyle/>
          <a:p>
            <a:pPr marL="271780" indent="-271780">
              <a:spcAft>
                <a:spcPts val="3600"/>
              </a:spcAft>
            </a:pPr>
            <a:r>
              <a:rPr lang="en-US" sz="3200">
                <a:latin typeface="+mn-lt"/>
              </a:rPr>
              <a:t>In the barnyard is an assortment of chickens and pigs. Counting heads, I get 13; counting legs I get 46. How many pigs and chickens are there?</a:t>
            </a:r>
          </a:p>
          <a:p>
            <a:pPr marL="271780" indent="-271780">
              <a:spcAft>
                <a:spcPts val="3600"/>
              </a:spcAft>
            </a:pPr>
            <a:r>
              <a:rPr lang="en-US" sz="3200">
                <a:latin typeface="+mn-lt"/>
              </a:rPr>
              <a:t>Solve the equation and write a word problem that goes with 5 × 1.5 </a:t>
            </a:r>
            <a:r>
              <a:rPr lang="en-US" sz="3200">
                <a:latin typeface="+mn-lt"/>
                <a:cs typeface="Calibri"/>
              </a:rPr>
              <a:t>= </a:t>
            </a:r>
            <a:r>
              <a:rPr lang="en-US" sz="3200" i="1">
                <a:latin typeface="+mn-lt"/>
                <a:cs typeface="Calibri"/>
              </a:rPr>
              <a:t>n. </a:t>
            </a:r>
            <a:endParaRPr lang="en-US" sz="3200" i="1">
              <a:latin typeface="+mn-lt"/>
              <a:cs typeface="Calibri" panose="020F0502020204030204" pitchFamily="34" charset="0"/>
            </a:endParaRPr>
          </a:p>
          <a:p>
            <a:pPr marL="271780" indent="-271780"/>
            <a:r>
              <a:rPr lang="en-US" sz="3200">
                <a:latin typeface="+mn-lt"/>
              </a:rPr>
              <a:t>The four members of a bowling team scored 120, 136, 128, and 162 in a game. What is the team’s mean score? </a:t>
            </a:r>
            <a:endParaRPr lang="en-US" sz="3200">
              <a:latin typeface="+mn-lt"/>
              <a:cs typeface="Arial" panose="020B0604020202020204" pitchFamily="34" charset="0"/>
            </a:endParaRPr>
          </a:p>
        </p:txBody>
      </p:sp>
      <p:sp>
        <p:nvSpPr>
          <p:cNvPr id="4" name="Double Wave 3">
            <a:extLst>
              <a:ext uri="{FF2B5EF4-FFF2-40B4-BE49-F238E27FC236}">
                <a16:creationId xmlns:a16="http://schemas.microsoft.com/office/drawing/2014/main" id="{CB1B0ED0-A0BE-C64A-6244-E7C59CD7325E}"/>
              </a:ext>
            </a:extLst>
          </p:cNvPr>
          <p:cNvSpPr/>
          <p:nvPr/>
        </p:nvSpPr>
        <p:spPr>
          <a:xfrm>
            <a:off x="746760" y="5482445"/>
            <a:ext cx="12877800" cy="1835998"/>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3289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4400" cap="none">
                <a:solidFill>
                  <a:srgbClr val="0E3F75"/>
                </a:solidFill>
              </a:rPr>
              <a:t>Grades 6-8 Tasks for MP 2 </a:t>
            </a:r>
            <a:r>
              <a:rPr lang="en-US" sz="4400">
                <a:solidFill>
                  <a:srgbClr val="0E3F75"/>
                </a:solidFill>
              </a:rPr>
              <a:t> </a:t>
            </a:r>
          </a:p>
        </p:txBody>
      </p:sp>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457200" y="1233488"/>
            <a:ext cx="13716000" cy="4950564"/>
          </a:xfrm>
        </p:spPr>
        <p:txBody>
          <a:bodyPr>
            <a:noAutofit/>
          </a:bodyPr>
          <a:lstStyle/>
          <a:p>
            <a:pPr>
              <a:spcAft>
                <a:spcPts val="3600"/>
              </a:spcAft>
            </a:pPr>
            <a:r>
              <a:rPr lang="en-US" sz="3200">
                <a:latin typeface="+mn-lt"/>
              </a:rPr>
              <a:t>In the barnyard is an assortment of chickens and pigs. Counting heads, I get 13; counting legs I get 46. How many pigs and chickens are there?</a:t>
            </a:r>
          </a:p>
          <a:p>
            <a:pPr>
              <a:spcAft>
                <a:spcPts val="3600"/>
              </a:spcAft>
            </a:pPr>
            <a:r>
              <a:rPr lang="en-US" sz="3200">
                <a:latin typeface="+mn-lt"/>
              </a:rPr>
              <a:t>Solve the equation and write a word problem that goes with 5 × 1.5 </a:t>
            </a:r>
            <a:r>
              <a:rPr lang="en-US" sz="3200">
                <a:latin typeface="+mn-lt"/>
                <a:cs typeface="Calibri" panose="020F0502020204030204" pitchFamily="34" charset="0"/>
              </a:rPr>
              <a:t>= </a:t>
            </a:r>
            <a:r>
              <a:rPr lang="en-US" sz="3200" i="1">
                <a:latin typeface="+mn-lt"/>
                <a:cs typeface="Calibri" panose="020F0502020204030204" pitchFamily="34" charset="0"/>
              </a:rPr>
              <a:t>n. </a:t>
            </a:r>
          </a:p>
          <a:p>
            <a:pPr>
              <a:spcAft>
                <a:spcPts val="3600"/>
              </a:spcAft>
            </a:pPr>
            <a:r>
              <a:rPr lang="en-US" sz="3200">
                <a:latin typeface="+mn-lt"/>
                <a:cs typeface="Arial" panose="020B0604020202020204" pitchFamily="34" charset="0"/>
              </a:rPr>
              <a:t>The four members of a bowling team scored 120, 136, 128, and 162 in a game. What is the team’s mean score? </a:t>
            </a:r>
          </a:p>
          <a:p>
            <a:r>
              <a:rPr lang="en-US" sz="3200">
                <a:latin typeface="+mn-lt"/>
                <a:cs typeface="Arial" panose="020B0604020202020204" pitchFamily="34" charset="0"/>
              </a:rPr>
              <a:t>Solve the following: </a:t>
            </a:r>
            <a:r>
              <a:rPr lang="en-US" sz="3200">
                <a:latin typeface="+mn-lt"/>
              </a:rPr>
              <a:t>|3x – 7| &gt; 14</a:t>
            </a:r>
            <a:endParaRPr lang="en-US" sz="3200">
              <a:latin typeface="+mn-lt"/>
              <a:cs typeface="Arial" panose="020B0604020202020204" pitchFamily="34" charset="0"/>
            </a:endParaRPr>
          </a:p>
        </p:txBody>
      </p:sp>
      <p:sp>
        <p:nvSpPr>
          <p:cNvPr id="4" name="Double Wave 3">
            <a:extLst>
              <a:ext uri="{FF2B5EF4-FFF2-40B4-BE49-F238E27FC236}">
                <a16:creationId xmlns:a16="http://schemas.microsoft.com/office/drawing/2014/main" id="{D3EF25D7-8EF1-F55D-B2D5-4B68EA1A947B}"/>
              </a:ext>
            </a:extLst>
          </p:cNvPr>
          <p:cNvSpPr/>
          <p:nvPr/>
        </p:nvSpPr>
        <p:spPr>
          <a:xfrm>
            <a:off x="876300" y="6184052"/>
            <a:ext cx="12877800" cy="1835998"/>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211942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8B0-34A2-4E03-9DDE-467177800B8B}"/>
              </a:ext>
            </a:extLst>
          </p:cNvPr>
          <p:cNvSpPr>
            <a:spLocks noGrp="1"/>
          </p:cNvSpPr>
          <p:nvPr>
            <p:ph type="title"/>
          </p:nvPr>
        </p:nvSpPr>
        <p:spPr/>
        <p:txBody>
          <a:bodyPr>
            <a:normAutofit/>
          </a:bodyPr>
          <a:lstStyle/>
          <a:p>
            <a:pPr algn="ctr"/>
            <a:r>
              <a:rPr lang="en-US" sz="4400" cap="none">
                <a:solidFill>
                  <a:srgbClr val="0E3F75"/>
                </a:solidFill>
              </a:rPr>
              <a:t>Grades 6-8 Tasks for MP 2 </a:t>
            </a:r>
            <a:endParaRPr lang="en-US" sz="4400">
              <a:solidFill>
                <a:srgbClr val="0E3F75"/>
              </a:solidFill>
            </a:endParaRPr>
          </a:p>
        </p:txBody>
      </p:sp>
      <p:sp>
        <p:nvSpPr>
          <p:cNvPr id="3" name="Content Placeholder 2">
            <a:extLst>
              <a:ext uri="{FF2B5EF4-FFF2-40B4-BE49-F238E27FC236}">
                <a16:creationId xmlns:a16="http://schemas.microsoft.com/office/drawing/2014/main" id="{116BA7FD-8FF4-4CC7-ACBE-17F9D87C8104}"/>
              </a:ext>
            </a:extLst>
          </p:cNvPr>
          <p:cNvSpPr>
            <a:spLocks noGrp="1"/>
          </p:cNvSpPr>
          <p:nvPr>
            <p:ph idx="1"/>
          </p:nvPr>
        </p:nvSpPr>
        <p:spPr>
          <a:xfrm>
            <a:off x="457200" y="1502358"/>
            <a:ext cx="13716000" cy="4950564"/>
          </a:xfrm>
        </p:spPr>
        <p:txBody>
          <a:bodyPr>
            <a:normAutofit/>
          </a:bodyPr>
          <a:lstStyle/>
          <a:p>
            <a:pPr>
              <a:spcBef>
                <a:spcPts val="0"/>
              </a:spcBef>
              <a:spcAft>
                <a:spcPts val="2400"/>
              </a:spcAft>
            </a:pPr>
            <a:r>
              <a:rPr lang="en-US" sz="3200">
                <a:effectLst/>
                <a:latin typeface="+mn-lt"/>
                <a:ea typeface="Times New Roman" panose="02020603050405020304" pitchFamily="18" charset="0"/>
                <a:cs typeface="Arial" panose="020B0604020202020204" pitchFamily="34" charset="0"/>
              </a:rPr>
              <a:t>There are </a:t>
            </a:r>
            <a:r>
              <a:rPr lang="en-US" sz="3200" i="1">
                <a:effectLst/>
                <a:latin typeface="+mn-lt"/>
                <a:ea typeface="Times New Roman" panose="02020603050405020304" pitchFamily="18" charset="0"/>
                <a:cs typeface="Arial" panose="020B0604020202020204" pitchFamily="34" charset="0"/>
              </a:rPr>
              <a:t>g</a:t>
            </a:r>
            <a:r>
              <a:rPr lang="en-US" sz="3200">
                <a:effectLst/>
                <a:latin typeface="+mn-lt"/>
                <a:ea typeface="Times New Roman" panose="02020603050405020304" pitchFamily="18" charset="0"/>
                <a:cs typeface="Arial" panose="020B0604020202020204" pitchFamily="34" charset="0"/>
              </a:rPr>
              <a:t> gallons of paint available to paint a house. After </a:t>
            </a:r>
            <a:r>
              <a:rPr lang="en-US" sz="3200" i="1">
                <a:effectLst/>
                <a:latin typeface="+mn-lt"/>
                <a:ea typeface="Times New Roman" panose="02020603050405020304" pitchFamily="18" charset="0"/>
                <a:cs typeface="Arial" panose="020B0604020202020204" pitchFamily="34" charset="0"/>
              </a:rPr>
              <a:t>n</a:t>
            </a:r>
            <a:r>
              <a:rPr lang="en-US" sz="3200">
                <a:effectLst/>
                <a:latin typeface="+mn-lt"/>
                <a:ea typeface="Times New Roman" panose="02020603050405020304" pitchFamily="18" charset="0"/>
                <a:cs typeface="Arial" panose="020B0604020202020204" pitchFamily="34" charset="0"/>
              </a:rPr>
              <a:t> gallons have been used , then in terms of </a:t>
            </a:r>
            <a:r>
              <a:rPr lang="en-US" sz="3200" i="1">
                <a:effectLst/>
                <a:latin typeface="+mn-lt"/>
                <a:ea typeface="Times New Roman" panose="02020603050405020304" pitchFamily="18" charset="0"/>
                <a:cs typeface="Arial" panose="020B0604020202020204" pitchFamily="34" charset="0"/>
              </a:rPr>
              <a:t>g</a:t>
            </a:r>
            <a:r>
              <a:rPr lang="en-US" sz="3200">
                <a:effectLst/>
                <a:latin typeface="+mn-lt"/>
                <a:ea typeface="Times New Roman" panose="02020603050405020304" pitchFamily="18" charset="0"/>
                <a:cs typeface="Arial" panose="020B0604020202020204" pitchFamily="34" charset="0"/>
              </a:rPr>
              <a:t> and </a:t>
            </a:r>
            <a:r>
              <a:rPr lang="en-US" sz="3200" i="1">
                <a:effectLst/>
                <a:latin typeface="+mn-lt"/>
                <a:ea typeface="Times New Roman" panose="02020603050405020304" pitchFamily="18" charset="0"/>
                <a:cs typeface="Arial" panose="020B0604020202020204" pitchFamily="34" charset="0"/>
              </a:rPr>
              <a:t>n</a:t>
            </a:r>
            <a:r>
              <a:rPr lang="en-US" sz="3200">
                <a:effectLst/>
                <a:latin typeface="+mn-lt"/>
                <a:ea typeface="Times New Roman" panose="02020603050405020304" pitchFamily="18" charset="0"/>
                <a:cs typeface="Arial" panose="020B0604020202020204" pitchFamily="34" charset="0"/>
              </a:rPr>
              <a:t>, what percent of the paint has </a:t>
            </a:r>
            <a:r>
              <a:rPr lang="en-US" sz="3200" b="1">
                <a:solidFill>
                  <a:srgbClr val="008000"/>
                </a:solidFill>
                <a:effectLst/>
                <a:latin typeface="+mn-lt"/>
                <a:ea typeface="Times New Roman" panose="02020603050405020304" pitchFamily="18" charset="0"/>
                <a:cs typeface="Arial" panose="020B0604020202020204" pitchFamily="34" charset="0"/>
              </a:rPr>
              <a:t>not</a:t>
            </a:r>
            <a:r>
              <a:rPr lang="en-US" sz="3200">
                <a:effectLst/>
                <a:latin typeface="+mn-lt"/>
                <a:ea typeface="Times New Roman" panose="02020603050405020304" pitchFamily="18" charset="0"/>
                <a:cs typeface="Arial" panose="020B0604020202020204" pitchFamily="34" charset="0"/>
              </a:rPr>
              <a:t> been used? </a:t>
            </a:r>
            <a:endParaRPr lang="en-US" sz="3200">
              <a:effectLst/>
              <a:latin typeface="+mn-lt"/>
              <a:ea typeface="Calibri" panose="020F0502020204030204" pitchFamily="34" charset="0"/>
              <a:cs typeface="Arial" panose="020B0604020202020204" pitchFamily="34" charset="0"/>
            </a:endParaRPr>
          </a:p>
          <a:p>
            <a:pPr>
              <a:spcBef>
                <a:spcPts val="0"/>
              </a:spcBef>
            </a:pPr>
            <a:r>
              <a:rPr lang="en-US" sz="3200">
                <a:effectLst/>
                <a:latin typeface="+mn-lt"/>
                <a:ea typeface="Times New Roman" panose="02020603050405020304" pitchFamily="18" charset="0"/>
                <a:cs typeface="Arial" panose="020B0604020202020204" pitchFamily="34" charset="0"/>
              </a:rPr>
              <a:t>Two cities </a:t>
            </a:r>
            <a:r>
              <a:rPr lang="en-US" sz="3200" i="1">
                <a:effectLst/>
                <a:latin typeface="+mn-lt"/>
                <a:ea typeface="Times New Roman" panose="02020603050405020304" pitchFamily="18" charset="0"/>
                <a:cs typeface="Arial" panose="020B0604020202020204" pitchFamily="34" charset="0"/>
              </a:rPr>
              <a:t>n</a:t>
            </a:r>
            <a:r>
              <a:rPr lang="en-US" sz="3200">
                <a:effectLst/>
                <a:latin typeface="+mn-lt"/>
                <a:ea typeface="Times New Roman" panose="02020603050405020304" pitchFamily="18" charset="0"/>
                <a:cs typeface="Arial" panose="020B0604020202020204" pitchFamily="34" charset="0"/>
              </a:rPr>
              <a:t> miles apart are located </a:t>
            </a:r>
            <a:r>
              <a:rPr lang="en-US" sz="3200" i="1">
                <a:effectLst/>
                <a:latin typeface="+mn-lt"/>
                <a:ea typeface="Times New Roman" panose="02020603050405020304" pitchFamily="18" charset="0"/>
                <a:cs typeface="Arial" panose="020B0604020202020204" pitchFamily="34" charset="0"/>
              </a:rPr>
              <a:t>s</a:t>
            </a:r>
            <a:r>
              <a:rPr lang="en-US" sz="3200">
                <a:effectLst/>
                <a:latin typeface="+mn-lt"/>
                <a:ea typeface="Times New Roman" panose="02020603050405020304" pitchFamily="18" charset="0"/>
                <a:cs typeface="Arial" panose="020B0604020202020204" pitchFamily="34" charset="0"/>
              </a:rPr>
              <a:t> inches apart on a certain map that is drawn to scale. In terms of </a:t>
            </a:r>
            <a:r>
              <a:rPr lang="en-US" sz="3200" i="1">
                <a:effectLst/>
                <a:latin typeface="+mn-lt"/>
                <a:ea typeface="Times New Roman" panose="02020603050405020304" pitchFamily="18" charset="0"/>
                <a:cs typeface="Arial" panose="020B0604020202020204" pitchFamily="34" charset="0"/>
              </a:rPr>
              <a:t>n</a:t>
            </a:r>
            <a:r>
              <a:rPr lang="en-US" sz="3200">
                <a:effectLst/>
                <a:latin typeface="+mn-lt"/>
                <a:ea typeface="Times New Roman" panose="02020603050405020304" pitchFamily="18" charset="0"/>
                <a:cs typeface="Arial" panose="020B0604020202020204" pitchFamily="34" charset="0"/>
              </a:rPr>
              <a:t> and </a:t>
            </a:r>
            <a:r>
              <a:rPr lang="en-US" sz="3200" i="1">
                <a:effectLst/>
                <a:latin typeface="+mn-lt"/>
                <a:ea typeface="Times New Roman" panose="02020603050405020304" pitchFamily="18" charset="0"/>
                <a:cs typeface="Arial" panose="020B0604020202020204" pitchFamily="34" charset="0"/>
              </a:rPr>
              <a:t>s</a:t>
            </a:r>
            <a:r>
              <a:rPr lang="en-US" sz="3200">
                <a:effectLst/>
                <a:latin typeface="+mn-lt"/>
                <a:ea typeface="Times New Roman" panose="02020603050405020304" pitchFamily="18" charset="0"/>
                <a:cs typeface="Arial" panose="020B0604020202020204" pitchFamily="34" charset="0"/>
              </a:rPr>
              <a:t>, what is the distance, in inches, on the map between two cities that are (</a:t>
            </a:r>
            <a:r>
              <a:rPr lang="en-US" sz="3200" i="1">
                <a:effectLst/>
                <a:latin typeface="+mn-lt"/>
                <a:ea typeface="Times New Roman" panose="02020603050405020304" pitchFamily="18" charset="0"/>
                <a:cs typeface="Arial" panose="020B0604020202020204" pitchFamily="34" charset="0"/>
              </a:rPr>
              <a:t>n</a:t>
            </a:r>
            <a:r>
              <a:rPr lang="en-US" sz="3200">
                <a:effectLst/>
                <a:latin typeface="+mn-lt"/>
                <a:ea typeface="Times New Roman" panose="02020603050405020304" pitchFamily="18" charset="0"/>
                <a:cs typeface="Arial" panose="020B0604020202020204" pitchFamily="34" charset="0"/>
              </a:rPr>
              <a:t> + 1) miles apart? </a:t>
            </a:r>
            <a:endParaRPr lang="en-US" sz="3200">
              <a:effectLst/>
              <a:latin typeface="+mn-lt"/>
              <a:ea typeface="Calibri" panose="020F0502020204030204" pitchFamily="34" charset="0"/>
              <a:cs typeface="Arial" panose="020B0604020202020204" pitchFamily="34" charset="0"/>
            </a:endParaRPr>
          </a:p>
          <a:p>
            <a:pPr marL="0" indent="0">
              <a:buNone/>
            </a:pPr>
            <a:endParaRPr lang="en-US" sz="3200"/>
          </a:p>
        </p:txBody>
      </p:sp>
      <p:sp>
        <p:nvSpPr>
          <p:cNvPr id="4" name="Double Wave 3">
            <a:extLst>
              <a:ext uri="{FF2B5EF4-FFF2-40B4-BE49-F238E27FC236}">
                <a16:creationId xmlns:a16="http://schemas.microsoft.com/office/drawing/2014/main" id="{5BB1EB0C-CDC8-6EF3-FC0E-5F301B98236D}"/>
              </a:ext>
            </a:extLst>
          </p:cNvPr>
          <p:cNvSpPr/>
          <p:nvPr/>
        </p:nvSpPr>
        <p:spPr>
          <a:xfrm>
            <a:off x="876300" y="5534923"/>
            <a:ext cx="12877800" cy="1835998"/>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180466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8B0-34A2-4E03-9DDE-467177800B8B}"/>
              </a:ext>
            </a:extLst>
          </p:cNvPr>
          <p:cNvSpPr>
            <a:spLocks noGrp="1"/>
          </p:cNvSpPr>
          <p:nvPr>
            <p:ph type="title"/>
          </p:nvPr>
        </p:nvSpPr>
        <p:spPr/>
        <p:txBody>
          <a:bodyPr>
            <a:normAutofit/>
          </a:bodyPr>
          <a:lstStyle/>
          <a:p>
            <a:pPr algn="ctr"/>
            <a:r>
              <a:rPr lang="en-US" sz="4800" cap="none">
                <a:solidFill>
                  <a:srgbClr val="0E3F75"/>
                </a:solidFill>
                <a:latin typeface="Source Sans Pro SemiBold"/>
                <a:ea typeface="Source Sans Pro SemiBold"/>
              </a:rPr>
              <a:t>Grades 9-12 Tasks for MP 2</a:t>
            </a:r>
          </a:p>
        </p:txBody>
      </p:sp>
      <p:sp>
        <p:nvSpPr>
          <p:cNvPr id="3" name="Content Placeholder 2">
            <a:extLst>
              <a:ext uri="{FF2B5EF4-FFF2-40B4-BE49-F238E27FC236}">
                <a16:creationId xmlns:a16="http://schemas.microsoft.com/office/drawing/2014/main" id="{116BA7FD-8FF4-4CC7-ACBE-17F9D87C8104}"/>
              </a:ext>
            </a:extLst>
          </p:cNvPr>
          <p:cNvSpPr>
            <a:spLocks noGrp="1"/>
          </p:cNvSpPr>
          <p:nvPr>
            <p:ph idx="1"/>
          </p:nvPr>
        </p:nvSpPr>
        <p:spPr>
          <a:xfrm>
            <a:off x="457200" y="1639518"/>
            <a:ext cx="12801600" cy="4950564"/>
          </a:xfrm>
        </p:spPr>
        <p:txBody>
          <a:bodyPr>
            <a:normAutofit/>
          </a:bodyPr>
          <a:lstStyle/>
          <a:p>
            <a:pPr marL="0" marR="0">
              <a:spcBef>
                <a:spcPts val="0"/>
              </a:spcBef>
              <a:spcAft>
                <a:spcPts val="3600"/>
              </a:spcAft>
            </a:pPr>
            <a:r>
              <a:rPr lang="en-US" sz="3200"/>
              <a:t>For a quadratic function </a:t>
            </a:r>
            <a:r>
              <a:rPr lang="en-US" sz="3200" i="1"/>
              <a:t>f(x) = ax 2 + bx + c</a:t>
            </a:r>
            <a:r>
              <a:rPr lang="en-US" sz="3200"/>
              <a:t>, determine whether it is possible that </a:t>
            </a:r>
            <a:r>
              <a:rPr lang="en-US" sz="3200" i="1"/>
              <a:t>f(1) = f(2) = f(3)</a:t>
            </a:r>
            <a:r>
              <a:rPr lang="en-US" sz="3200"/>
              <a:t>.</a:t>
            </a:r>
            <a:r>
              <a:rPr lang="en-US" sz="3200" i="1"/>
              <a:t> </a:t>
            </a:r>
          </a:p>
          <a:p>
            <a:pPr>
              <a:spcBef>
                <a:spcPts val="0"/>
              </a:spcBef>
            </a:pPr>
            <a:r>
              <a:rPr lang="en-US" sz="3200"/>
              <a:t>Determine all the quadratic functions </a:t>
            </a:r>
            <a:r>
              <a:rPr lang="en-US" sz="3200" i="1"/>
              <a:t>f(x) = ax 2 + bx + c </a:t>
            </a:r>
            <a:r>
              <a:rPr lang="en-US" sz="3200"/>
              <a:t>that satisfy the relationship </a:t>
            </a:r>
            <a:r>
              <a:rPr lang="en-US" sz="3200" i="1"/>
              <a:t>f(f(1)) = f(f(2)) = f(f(3))</a:t>
            </a:r>
            <a:r>
              <a:rPr lang="en-US" sz="3200"/>
              <a:t>. </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DC91376-F949-45A7-AE0F-9C58BE474533}"/>
              </a:ext>
            </a:extLst>
          </p:cNvPr>
          <p:cNvSpPr txBox="1"/>
          <p:nvPr/>
        </p:nvSpPr>
        <p:spPr>
          <a:xfrm>
            <a:off x="406400" y="7680957"/>
            <a:ext cx="7907867" cy="415498"/>
          </a:xfrm>
          <a:prstGeom prst="rect">
            <a:avLst/>
          </a:prstGeom>
          <a:noFill/>
        </p:spPr>
        <p:txBody>
          <a:bodyPr wrap="square" rtlCol="0">
            <a:spAutoFit/>
          </a:bodyPr>
          <a:lstStyle/>
          <a:p>
            <a:r>
              <a:rPr lang="en-US">
                <a:solidFill>
                  <a:schemeClr val="bg1"/>
                </a:solidFill>
              </a:rPr>
              <a:t>Task taken from mathpractices.edc.org </a:t>
            </a:r>
          </a:p>
        </p:txBody>
      </p:sp>
      <p:sp>
        <p:nvSpPr>
          <p:cNvPr id="5" name="Double Wave 4">
            <a:extLst>
              <a:ext uri="{FF2B5EF4-FFF2-40B4-BE49-F238E27FC236}">
                <a16:creationId xmlns:a16="http://schemas.microsoft.com/office/drawing/2014/main" id="{74A6DD10-1FC9-96AE-85AF-66D1C90FDAA7}"/>
              </a:ext>
            </a:extLst>
          </p:cNvPr>
          <p:cNvSpPr/>
          <p:nvPr/>
        </p:nvSpPr>
        <p:spPr>
          <a:xfrm>
            <a:off x="876300" y="5008059"/>
            <a:ext cx="12877800" cy="1835998"/>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29764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8B0-34A2-4E03-9DDE-467177800B8B}"/>
              </a:ext>
            </a:extLst>
          </p:cNvPr>
          <p:cNvSpPr>
            <a:spLocks noGrp="1"/>
          </p:cNvSpPr>
          <p:nvPr>
            <p:ph type="title"/>
          </p:nvPr>
        </p:nvSpPr>
        <p:spPr>
          <a:xfrm>
            <a:off x="731520" y="396243"/>
            <a:ext cx="13167360" cy="769441"/>
          </a:xfrm>
        </p:spPr>
        <p:txBody>
          <a:bodyPr/>
          <a:lstStyle/>
          <a:p>
            <a:pPr algn="ctr"/>
            <a:r>
              <a:rPr lang="en-US" sz="4400" cap="none">
                <a:solidFill>
                  <a:srgbClr val="0E3F75"/>
                </a:solidFill>
                <a:latin typeface="Source Sans Pro SemiBold"/>
                <a:ea typeface="Source Sans Pro SemiBold"/>
              </a:rPr>
              <a:t>Grades 9-12 Tasks for MP 2</a:t>
            </a:r>
            <a:endParaRPr lang="en-US" sz="4300">
              <a:solidFill>
                <a:srgbClr val="0E3F75"/>
              </a:solidFill>
              <a:latin typeface="Source Sans Pro SemiBold"/>
              <a:ea typeface="Source Sans Pro SemiBold"/>
            </a:endParaRPr>
          </a:p>
        </p:txBody>
      </p:sp>
      <p:sp>
        <p:nvSpPr>
          <p:cNvPr id="3" name="Content Placeholder 2">
            <a:extLst>
              <a:ext uri="{FF2B5EF4-FFF2-40B4-BE49-F238E27FC236}">
                <a16:creationId xmlns:a16="http://schemas.microsoft.com/office/drawing/2014/main" id="{116BA7FD-8FF4-4CC7-ACBE-17F9D87C8104}"/>
              </a:ext>
            </a:extLst>
          </p:cNvPr>
          <p:cNvSpPr>
            <a:spLocks noGrp="1"/>
          </p:cNvSpPr>
          <p:nvPr>
            <p:ph idx="1"/>
          </p:nvPr>
        </p:nvSpPr>
        <p:spPr>
          <a:xfrm>
            <a:off x="528320" y="1206006"/>
            <a:ext cx="8260080" cy="5431156"/>
          </a:xfrm>
        </p:spPr>
        <p:txBody>
          <a:bodyPr>
            <a:normAutofit lnSpcReduction="10000"/>
          </a:bodyPr>
          <a:lstStyle/>
          <a:p>
            <a:pPr marL="0" marR="0" indent="0">
              <a:spcBef>
                <a:spcPts val="0"/>
              </a:spcBef>
              <a:spcAft>
                <a:spcPts val="0"/>
              </a:spcAft>
              <a:buNone/>
            </a:pPr>
            <a:r>
              <a:rPr lang="en-US" sz="2800"/>
              <a:t>This diagram shows a circle with one square inside and one square outside. The circle has radius </a:t>
            </a:r>
            <a:r>
              <a:rPr lang="en-US" sz="2800" i="1"/>
              <a:t>r</a:t>
            </a:r>
            <a:r>
              <a:rPr lang="en-US" sz="2800"/>
              <a:t> inches. </a:t>
            </a:r>
          </a:p>
          <a:p>
            <a:pPr marL="742950" marR="0" indent="-742950">
              <a:spcBef>
                <a:spcPts val="600"/>
              </a:spcBef>
              <a:spcAft>
                <a:spcPts val="300"/>
              </a:spcAft>
              <a:buAutoNum type="arabicPeriod"/>
            </a:pPr>
            <a:r>
              <a:rPr lang="en-US" sz="2800"/>
              <a:t>Write down the side of the large square in terms of </a:t>
            </a:r>
            <a:r>
              <a:rPr lang="en-US" sz="2800" i="1"/>
              <a:t>r</a:t>
            </a:r>
            <a:r>
              <a:rPr lang="en-US" sz="2800"/>
              <a:t>. _________ inches </a:t>
            </a:r>
          </a:p>
          <a:p>
            <a:pPr marL="742950" marR="0" indent="-742950">
              <a:spcBef>
                <a:spcPts val="600"/>
              </a:spcBef>
              <a:spcAft>
                <a:spcPts val="300"/>
              </a:spcAft>
              <a:buAutoNum type="arabicPeriod"/>
            </a:pPr>
            <a:r>
              <a:rPr lang="en-US" sz="2800"/>
              <a:t>Find the side of the small square in terms of r. _________ inches. </a:t>
            </a:r>
          </a:p>
          <a:p>
            <a:pPr marL="742950" marR="0" indent="-742950">
              <a:spcBef>
                <a:spcPts val="600"/>
              </a:spcBef>
              <a:spcAft>
                <a:spcPts val="300"/>
              </a:spcAft>
              <a:buAutoNum type="arabicPeriod"/>
            </a:pPr>
            <a:r>
              <a:rPr lang="en-US" sz="2800"/>
              <a:t>What is the ratio of the areas of the two squares? </a:t>
            </a:r>
          </a:p>
          <a:p>
            <a:pPr marL="742950" marR="0" indent="-742950">
              <a:spcBef>
                <a:spcPts val="600"/>
              </a:spcBef>
              <a:spcAft>
                <a:spcPts val="300"/>
              </a:spcAft>
              <a:buAutoNum type="arabicPeriod"/>
            </a:pPr>
            <a:r>
              <a:rPr lang="en-US" sz="2800"/>
              <a:t>Draw a second circle inscribed inside the small square. Find the ratio of the areas of the two circles. </a:t>
            </a:r>
            <a:endParaRPr lang="en-US" sz="280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344049C4-B02B-491B-9006-21A57DDE32DA}"/>
              </a:ext>
            </a:extLst>
          </p:cNvPr>
          <p:cNvPicPr>
            <a:picLocks noChangeAspect="1"/>
          </p:cNvPicPr>
          <p:nvPr/>
        </p:nvPicPr>
        <p:blipFill>
          <a:blip r:embed="rId2"/>
          <a:stretch>
            <a:fillRect/>
          </a:stretch>
        </p:blipFill>
        <p:spPr>
          <a:xfrm>
            <a:off x="9534303" y="1732202"/>
            <a:ext cx="4364577" cy="4338441"/>
          </a:xfrm>
          <a:prstGeom prst="rect">
            <a:avLst/>
          </a:prstGeom>
        </p:spPr>
      </p:pic>
      <p:sp>
        <p:nvSpPr>
          <p:cNvPr id="4" name="Double Wave 3">
            <a:extLst>
              <a:ext uri="{FF2B5EF4-FFF2-40B4-BE49-F238E27FC236}">
                <a16:creationId xmlns:a16="http://schemas.microsoft.com/office/drawing/2014/main" id="{FB069FC8-26B6-F535-6C6B-7E77EF5D644E}"/>
              </a:ext>
            </a:extLst>
          </p:cNvPr>
          <p:cNvSpPr/>
          <p:nvPr/>
        </p:nvSpPr>
        <p:spPr>
          <a:xfrm>
            <a:off x="1066800" y="6486372"/>
            <a:ext cx="12192000" cy="1434615"/>
          </a:xfrm>
          <a:prstGeom prst="doubleWave">
            <a:avLst/>
          </a:prstGeom>
          <a:solidFill>
            <a:srgbClr val="A6D4EC">
              <a:alpha val="69804"/>
            </a:srgbClr>
          </a:solidFill>
          <a:ln>
            <a:solidFill>
              <a:srgbClr val="0E3F7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342900" indent="-342900">
              <a:buFont typeface="Arial" panose="020B0604020202020204" pitchFamily="34" charset="0"/>
              <a:buChar char="•"/>
            </a:pPr>
            <a:r>
              <a:rPr lang="en-US" sz="2400">
                <a:solidFill>
                  <a:schemeClr val="tx1"/>
                </a:solidFill>
              </a:rPr>
              <a:t>Where in the task are there opportunities for students to show their understanding of MP 2? </a:t>
            </a:r>
          </a:p>
          <a:p>
            <a:pPr marL="342900" indent="-342900">
              <a:buFont typeface="Arial" panose="020B0604020202020204" pitchFamily="34" charset="0"/>
              <a:buChar char="•"/>
            </a:pPr>
            <a:r>
              <a:rPr lang="en-US" sz="2400">
                <a:solidFill>
                  <a:schemeClr val="tx1"/>
                </a:solidFill>
              </a:rPr>
              <a:t>As a teacher, how would you highlight this with your instruction? </a:t>
            </a:r>
          </a:p>
          <a:p>
            <a:pPr algn="ctr"/>
            <a:endParaRPr lang="en-US"/>
          </a:p>
        </p:txBody>
      </p:sp>
    </p:spTree>
    <p:extLst>
      <p:ext uri="{BB962C8B-B14F-4D97-AF65-F5344CB8AC3E}">
        <p14:creationId xmlns:p14="http://schemas.microsoft.com/office/powerpoint/2010/main" val="260585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CB64-517B-A278-09D4-47FA5D869EA2}"/>
              </a:ext>
            </a:extLst>
          </p:cNvPr>
          <p:cNvSpPr>
            <a:spLocks noGrp="1"/>
          </p:cNvSpPr>
          <p:nvPr>
            <p:ph type="title"/>
          </p:nvPr>
        </p:nvSpPr>
        <p:spPr>
          <a:xfrm>
            <a:off x="663315" y="3413666"/>
            <a:ext cx="13303770" cy="1067312"/>
          </a:xfrm>
        </p:spPr>
        <p:txBody>
          <a:bodyPr>
            <a:normAutofit/>
          </a:bodyPr>
          <a:lstStyle/>
          <a:p>
            <a:pPr algn="ctr"/>
            <a:r>
              <a:rPr lang="en-US" sz="6000" cap="none">
                <a:solidFill>
                  <a:srgbClr val="0E3F75"/>
                </a:solidFill>
              </a:rPr>
              <a:t>Discussion Debrief</a:t>
            </a:r>
          </a:p>
        </p:txBody>
      </p:sp>
    </p:spTree>
    <p:extLst>
      <p:ext uri="{BB962C8B-B14F-4D97-AF65-F5344CB8AC3E}">
        <p14:creationId xmlns:p14="http://schemas.microsoft.com/office/powerpoint/2010/main" val="142302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CA61-A69B-0A69-2466-80522B6BC66F}"/>
              </a:ext>
            </a:extLst>
          </p:cNvPr>
          <p:cNvSpPr>
            <a:spLocks noGrp="1"/>
          </p:cNvSpPr>
          <p:nvPr>
            <p:ph type="title"/>
          </p:nvPr>
        </p:nvSpPr>
        <p:spPr>
          <a:xfrm>
            <a:off x="663314" y="3990109"/>
            <a:ext cx="13509945" cy="1213658"/>
          </a:xfrm>
        </p:spPr>
        <p:txBody>
          <a:bodyPr>
            <a:normAutofit/>
          </a:bodyPr>
          <a:lstStyle/>
          <a:p>
            <a:pPr algn="ctr"/>
            <a:r>
              <a:rPr lang="en-US" sz="9600">
                <a:solidFill>
                  <a:srgbClr val="0E3F75"/>
                </a:solidFill>
                <a:ea typeface="Source Sans Pro SemiBold" panose="020B0603030403020204" pitchFamily="34" charset="0"/>
              </a:rPr>
              <a:t>Welcome</a:t>
            </a:r>
            <a:endParaRPr lang="en-US" sz="9600"/>
          </a:p>
        </p:txBody>
      </p:sp>
      <p:sp>
        <p:nvSpPr>
          <p:cNvPr id="3" name="Slide Number Placeholder 2">
            <a:extLst>
              <a:ext uri="{FF2B5EF4-FFF2-40B4-BE49-F238E27FC236}">
                <a16:creationId xmlns:a16="http://schemas.microsoft.com/office/drawing/2014/main" id="{32946D6F-6C55-45B3-85F3-52E5FA00CF11}"/>
              </a:ext>
            </a:extLst>
          </p:cNvPr>
          <p:cNvSpPr>
            <a:spLocks noGrp="1"/>
          </p:cNvSpPr>
          <p:nvPr>
            <p:ph type="sldNum" sz="quarter" idx="11"/>
          </p:nvPr>
        </p:nvSpPr>
        <p:spPr/>
        <p:txBody>
          <a:bodyPr/>
          <a:lstStyle/>
          <a:p>
            <a:fld id="{383B7B7A-CDDA-7C44-B1B0-1F1E45567B3B}" type="slidenum">
              <a:rPr lang="en-US" smtClean="0"/>
              <a:pPr/>
              <a:t>3</a:t>
            </a:fld>
            <a:endParaRPr lang="en-US"/>
          </a:p>
        </p:txBody>
      </p:sp>
    </p:spTree>
    <p:extLst>
      <p:ext uri="{BB962C8B-B14F-4D97-AF65-F5344CB8AC3E}">
        <p14:creationId xmlns:p14="http://schemas.microsoft.com/office/powerpoint/2010/main" val="1702361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EC53-2A9C-493C-A690-296C8A7F0AC7}"/>
              </a:ext>
            </a:extLst>
          </p:cNvPr>
          <p:cNvSpPr>
            <a:spLocks noGrp="1"/>
          </p:cNvSpPr>
          <p:nvPr>
            <p:ph type="title"/>
          </p:nvPr>
        </p:nvSpPr>
        <p:spPr/>
        <p:txBody>
          <a:bodyPr>
            <a:normAutofit/>
          </a:bodyPr>
          <a:lstStyle/>
          <a:p>
            <a:pPr lvl="0">
              <a:spcBef>
                <a:spcPts val="0"/>
              </a:spcBef>
            </a:pPr>
            <a:r>
              <a:rPr lang="en-US" sz="4800" cap="none">
                <a:solidFill>
                  <a:srgbClr val="0E3F75"/>
                </a:solidFill>
              </a:rPr>
              <a:t>MP 2: </a:t>
            </a:r>
            <a:r>
              <a:rPr lang="en-US" sz="4800" cap="none">
                <a:solidFill>
                  <a:srgbClr val="0E3F75"/>
                </a:solidFill>
                <a:ea typeface="Arial"/>
                <a:sym typeface="Arial"/>
              </a:rPr>
              <a:t>Reason Abstractly &amp; Quantitatively.</a:t>
            </a:r>
            <a:endParaRPr lang="en-US" sz="4800" cap="none">
              <a:solidFill>
                <a:srgbClr val="0E3F75"/>
              </a:solidFill>
            </a:endParaRPr>
          </a:p>
        </p:txBody>
      </p:sp>
    </p:spTree>
    <p:extLst>
      <p:ext uri="{BB962C8B-B14F-4D97-AF65-F5344CB8AC3E}">
        <p14:creationId xmlns:p14="http://schemas.microsoft.com/office/powerpoint/2010/main" val="378037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7010-14ED-4B17-99F9-A0E122422001}"/>
              </a:ext>
            </a:extLst>
          </p:cNvPr>
          <p:cNvSpPr>
            <a:spLocks noGrp="1"/>
          </p:cNvSpPr>
          <p:nvPr>
            <p:ph type="title"/>
          </p:nvPr>
        </p:nvSpPr>
        <p:spPr>
          <a:xfrm>
            <a:off x="-1" y="3730079"/>
            <a:ext cx="14630401" cy="1328304"/>
          </a:xfrm>
          <a:solidFill>
            <a:schemeClr val="bg1"/>
          </a:solidFill>
          <a:ln w="57150">
            <a:noFill/>
          </a:ln>
        </p:spPr>
        <p:txBody>
          <a:bodyPr>
            <a:normAutofit/>
          </a:bodyPr>
          <a:lstStyle/>
          <a:p>
            <a:pPr algn="ctr"/>
            <a:r>
              <a:rPr lang="en-US" sz="6000" cap="none">
                <a:solidFill>
                  <a:srgbClr val="0E3F75"/>
                </a:solidFill>
              </a:rPr>
              <a:t>Exploring Resources for MP 2</a:t>
            </a:r>
          </a:p>
        </p:txBody>
      </p:sp>
    </p:spTree>
    <p:extLst>
      <p:ext uri="{BB962C8B-B14F-4D97-AF65-F5344CB8AC3E}">
        <p14:creationId xmlns:p14="http://schemas.microsoft.com/office/powerpoint/2010/main" val="321903855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BB57-D3A3-48F2-99E8-99FD9F222083}"/>
              </a:ext>
            </a:extLst>
          </p:cNvPr>
          <p:cNvSpPr>
            <a:spLocks noGrp="1"/>
          </p:cNvSpPr>
          <p:nvPr>
            <p:ph type="title"/>
          </p:nvPr>
        </p:nvSpPr>
        <p:spPr>
          <a:xfrm>
            <a:off x="0" y="1820384"/>
            <a:ext cx="14630400" cy="2467973"/>
          </a:xfrm>
        </p:spPr>
        <p:txBody>
          <a:bodyPr>
            <a:normAutofit/>
          </a:bodyPr>
          <a:lstStyle/>
          <a:p>
            <a:pPr algn="ctr"/>
            <a:r>
              <a:rPr lang="en-US" sz="6000" cap="none">
                <a:solidFill>
                  <a:srgbClr val="0E3F75"/>
                </a:solidFill>
              </a:rPr>
              <a:t>MP 2 Progression: </a:t>
            </a:r>
            <a:br>
              <a:rPr lang="en-US" sz="6000" cap="none">
                <a:solidFill>
                  <a:srgbClr val="0E3F75"/>
                </a:solidFill>
              </a:rPr>
            </a:br>
            <a:r>
              <a:rPr lang="en-US" sz="6000" cap="none">
                <a:solidFill>
                  <a:srgbClr val="0E3F75"/>
                </a:solidFill>
              </a:rPr>
              <a:t>Reason Abstractly And Quantitatively. </a:t>
            </a:r>
          </a:p>
        </p:txBody>
      </p:sp>
      <p:pic>
        <p:nvPicPr>
          <p:cNvPr id="6" name="Picture 5">
            <a:extLst>
              <a:ext uri="{FF2B5EF4-FFF2-40B4-BE49-F238E27FC236}">
                <a16:creationId xmlns:a16="http://schemas.microsoft.com/office/drawing/2014/main" id="{B0FFEA81-A6D3-062C-E885-5DC8092C0206}"/>
              </a:ext>
            </a:extLst>
          </p:cNvPr>
          <p:cNvPicPr>
            <a:picLocks noChangeAspect="1"/>
          </p:cNvPicPr>
          <p:nvPr/>
        </p:nvPicPr>
        <p:blipFill>
          <a:blip r:embed="rId3"/>
          <a:stretch>
            <a:fillRect/>
          </a:stretch>
        </p:blipFill>
        <p:spPr>
          <a:xfrm>
            <a:off x="6323491" y="3903559"/>
            <a:ext cx="1983418" cy="1983418"/>
          </a:xfrm>
          <a:prstGeom prst="rect">
            <a:avLst/>
          </a:prstGeom>
          <a:ln w="38100">
            <a:solidFill>
              <a:srgbClr val="0098D3"/>
            </a:solidFill>
          </a:ln>
        </p:spPr>
      </p:pic>
      <p:sp>
        <p:nvSpPr>
          <p:cNvPr id="7" name="TextBox 6">
            <a:extLst>
              <a:ext uri="{FF2B5EF4-FFF2-40B4-BE49-F238E27FC236}">
                <a16:creationId xmlns:a16="http://schemas.microsoft.com/office/drawing/2014/main" id="{9A210999-2887-199D-E3F4-ED2CD3F75EF5}"/>
              </a:ext>
            </a:extLst>
          </p:cNvPr>
          <p:cNvSpPr txBox="1"/>
          <p:nvPr/>
        </p:nvSpPr>
        <p:spPr>
          <a:xfrm>
            <a:off x="3852955" y="6254800"/>
            <a:ext cx="7431130" cy="523220"/>
          </a:xfrm>
          <a:prstGeom prst="rect">
            <a:avLst/>
          </a:prstGeom>
          <a:noFill/>
        </p:spPr>
        <p:txBody>
          <a:bodyPr wrap="square" rtlCol="0">
            <a:spAutoFit/>
          </a:bodyPr>
          <a:lstStyle/>
          <a:p>
            <a:r>
              <a:rPr lang="en-US" sz="2800">
                <a:solidFill>
                  <a:srgbClr val="0070C0"/>
                </a:solidFill>
                <a:latin typeface="+mn-lt"/>
                <a:hlinkClick r:id="rId4">
                  <a:extLst>
                    <a:ext uri="{A12FA001-AC4F-418D-AE19-62706E023703}">
                      <ahyp:hlinkClr xmlns:ahyp="http://schemas.microsoft.com/office/drawing/2018/hyperlinkcolor" val="tx"/>
                    </a:ext>
                  </a:extLst>
                </a:hlinkClick>
              </a:rPr>
              <a:t>Ohio’s Standards for Mathematical Progressions</a:t>
            </a:r>
            <a:endParaRPr lang="en-US" sz="2800">
              <a:solidFill>
                <a:srgbClr val="0070C0"/>
              </a:solidFill>
              <a:latin typeface="+mn-lt"/>
            </a:endParaRPr>
          </a:p>
        </p:txBody>
      </p:sp>
    </p:spTree>
    <p:extLst>
      <p:ext uri="{BB962C8B-B14F-4D97-AF65-F5344CB8AC3E}">
        <p14:creationId xmlns:p14="http://schemas.microsoft.com/office/powerpoint/2010/main" val="40619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lue outline for title Resource Links">
            <a:extLst>
              <a:ext uri="{FF2B5EF4-FFF2-40B4-BE49-F238E27FC236}">
                <a16:creationId xmlns:a16="http://schemas.microsoft.com/office/drawing/2014/main" id="{AFD7657C-6248-49C8-A6CB-EBB33D23BDEC}"/>
              </a:ext>
            </a:extLst>
          </p:cNvPr>
          <p:cNvSpPr>
            <a:spLocks noGrp="1"/>
          </p:cNvSpPr>
          <p:nvPr>
            <p:ph type="title"/>
          </p:nvPr>
        </p:nvSpPr>
        <p:spPr>
          <a:xfrm>
            <a:off x="457200" y="710128"/>
            <a:ext cx="13716000" cy="768833"/>
          </a:xfrm>
          <a:solidFill>
            <a:schemeClr val="bg1"/>
          </a:solidFill>
          <a:ln w="57150">
            <a:solidFill>
              <a:srgbClr val="11437B"/>
            </a:solidFill>
          </a:ln>
        </p:spPr>
        <p:txBody>
          <a:bodyPr>
            <a:normAutofit/>
          </a:bodyPr>
          <a:lstStyle/>
          <a:p>
            <a:pPr algn="ctr"/>
            <a:r>
              <a:rPr lang="en-US" sz="4800">
                <a:solidFill>
                  <a:srgbClr val="0E3F75"/>
                </a:solidFill>
                <a:latin typeface="Source Sans Pro SemiBold" panose="020B0603030403020204" pitchFamily="34" charset="0"/>
                <a:ea typeface="Source Sans Pro SemiBold" panose="020B0603030403020204" pitchFamily="34" charset="0"/>
              </a:rPr>
              <a:t>Resource Links</a:t>
            </a:r>
          </a:p>
        </p:txBody>
      </p:sp>
      <p:sp>
        <p:nvSpPr>
          <p:cNvPr id="15" name="TextBox 14">
            <a:extLst>
              <a:ext uri="{FF2B5EF4-FFF2-40B4-BE49-F238E27FC236}">
                <a16:creationId xmlns:a16="http://schemas.microsoft.com/office/drawing/2014/main" id="{230219A1-051A-0FF1-8884-0A8D4CE6DDA8}"/>
              </a:ext>
            </a:extLst>
          </p:cNvPr>
          <p:cNvSpPr txBox="1"/>
          <p:nvPr/>
        </p:nvSpPr>
        <p:spPr>
          <a:xfrm>
            <a:off x="359378" y="2374788"/>
            <a:ext cx="3230486" cy="1569660"/>
          </a:xfrm>
          <a:prstGeom prst="rect">
            <a:avLst/>
          </a:prstGeom>
          <a:noFill/>
        </p:spPr>
        <p:txBody>
          <a:bodyPr wrap="square" rtlCol="0">
            <a:spAutoFit/>
          </a:bodyPr>
          <a:lstStyle/>
          <a:p>
            <a:pPr algn="ctr"/>
            <a:r>
              <a:rPr lang="en-US" sz="3200" u="sng">
                <a:solidFill>
                  <a:srgbClr val="0000FF"/>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Standards for Mathematical Practice</a:t>
            </a:r>
            <a:endParaRPr lang="en-US" sz="3200">
              <a:solidFill>
                <a:srgbClr val="0000FF"/>
              </a:solidFill>
              <a:latin typeface="Source Sans Pro" panose="020B0503030403020204" pitchFamily="34" charset="0"/>
              <a:ea typeface="Source Sans Pro" panose="020B0503030403020204" pitchFamily="34" charset="0"/>
            </a:endParaRPr>
          </a:p>
        </p:txBody>
      </p:sp>
      <p:pic>
        <p:nvPicPr>
          <p:cNvPr id="21" name="Picture 20" descr="QR Code for standards for mathematical practice">
            <a:extLst>
              <a:ext uri="{FF2B5EF4-FFF2-40B4-BE49-F238E27FC236}">
                <a16:creationId xmlns:a16="http://schemas.microsoft.com/office/drawing/2014/main" id="{11A7FED5-8A64-04AB-7272-34B7270FB2E6}"/>
              </a:ext>
            </a:extLst>
          </p:cNvPr>
          <p:cNvPicPr>
            <a:picLocks noChangeAspect="1"/>
          </p:cNvPicPr>
          <p:nvPr/>
        </p:nvPicPr>
        <p:blipFill>
          <a:blip r:embed="rId4"/>
          <a:stretch>
            <a:fillRect/>
          </a:stretch>
        </p:blipFill>
        <p:spPr>
          <a:xfrm>
            <a:off x="639782" y="3993903"/>
            <a:ext cx="2756736" cy="2756736"/>
          </a:xfrm>
          <a:prstGeom prst="rect">
            <a:avLst/>
          </a:prstGeom>
          <a:ln w="76200">
            <a:solidFill>
              <a:srgbClr val="C12736"/>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54165B1-A634-198A-94CE-1B01E176FC69}"/>
              </a:ext>
            </a:extLst>
          </p:cNvPr>
          <p:cNvSpPr txBox="1"/>
          <p:nvPr/>
        </p:nvSpPr>
        <p:spPr>
          <a:xfrm>
            <a:off x="3875062" y="2374788"/>
            <a:ext cx="3230486" cy="1077218"/>
          </a:xfrm>
          <a:prstGeom prst="rect">
            <a:avLst/>
          </a:prstGeom>
          <a:noFill/>
        </p:spPr>
        <p:txBody>
          <a:bodyPr wrap="square" rtlCol="0">
            <a:spAutoFit/>
          </a:bodyPr>
          <a:lstStyle/>
          <a:p>
            <a:pPr algn="ctr"/>
            <a:r>
              <a:rPr lang="en-US" sz="3200" u="sng">
                <a:solidFill>
                  <a:srgbClr val="0000FF"/>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Kindergarten - Grade 5 </a:t>
            </a:r>
            <a:endParaRPr lang="en-US" sz="3200">
              <a:solidFill>
                <a:srgbClr val="0000FF"/>
              </a:solidFill>
              <a:latin typeface="Source Sans Pro" panose="020B0503030403020204" pitchFamily="34" charset="0"/>
              <a:ea typeface="Source Sans Pro" panose="020B0503030403020204" pitchFamily="34" charset="0"/>
            </a:endParaRPr>
          </a:p>
        </p:txBody>
      </p:sp>
      <p:pic>
        <p:nvPicPr>
          <p:cNvPr id="23" name="Picture 22" descr="QR code for Kindergarten-Grade 5">
            <a:extLst>
              <a:ext uri="{FF2B5EF4-FFF2-40B4-BE49-F238E27FC236}">
                <a16:creationId xmlns:a16="http://schemas.microsoft.com/office/drawing/2014/main" id="{3D9C7EE4-AEBC-BEA7-FB40-89E145094A21}"/>
              </a:ext>
            </a:extLst>
          </p:cNvPr>
          <p:cNvPicPr>
            <a:picLocks noChangeAspect="1"/>
          </p:cNvPicPr>
          <p:nvPr/>
        </p:nvPicPr>
        <p:blipFill>
          <a:blip r:embed="rId6"/>
          <a:stretch>
            <a:fillRect/>
          </a:stretch>
        </p:blipFill>
        <p:spPr>
          <a:xfrm>
            <a:off x="4137438" y="3993903"/>
            <a:ext cx="2756736" cy="2756736"/>
          </a:xfrm>
          <a:prstGeom prst="rect">
            <a:avLst/>
          </a:prstGeom>
          <a:ln w="76200">
            <a:solidFill>
              <a:srgbClr val="EBA70E"/>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01D460A6-BC8D-3353-7B88-FA258122A623}"/>
              </a:ext>
            </a:extLst>
          </p:cNvPr>
          <p:cNvSpPr txBox="1"/>
          <p:nvPr/>
        </p:nvSpPr>
        <p:spPr>
          <a:xfrm>
            <a:off x="7490001" y="2374788"/>
            <a:ext cx="3132000" cy="584775"/>
          </a:xfrm>
          <a:prstGeom prst="rect">
            <a:avLst/>
          </a:prstGeom>
          <a:noFill/>
        </p:spPr>
        <p:txBody>
          <a:bodyPr wrap="square" rtlCol="0">
            <a:spAutoFit/>
          </a:bodyPr>
          <a:lstStyle/>
          <a:p>
            <a:pPr algn="ctr"/>
            <a:r>
              <a:rPr lang="en-US" sz="3200" u="sng">
                <a:solidFill>
                  <a:srgbClr val="0000FF"/>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Grades 6-8 </a:t>
            </a:r>
            <a:endParaRPr lang="en-US" sz="3200">
              <a:solidFill>
                <a:srgbClr val="0000FF"/>
              </a:solidFill>
              <a:latin typeface="Source Sans Pro" panose="020B0503030403020204" pitchFamily="34" charset="0"/>
              <a:ea typeface="Source Sans Pro" panose="020B0503030403020204" pitchFamily="34" charset="0"/>
            </a:endParaRPr>
          </a:p>
        </p:txBody>
      </p:sp>
      <p:pic>
        <p:nvPicPr>
          <p:cNvPr id="25" name="Picture 24" descr="QR Code for Grades 6-8">
            <a:extLst>
              <a:ext uri="{FF2B5EF4-FFF2-40B4-BE49-F238E27FC236}">
                <a16:creationId xmlns:a16="http://schemas.microsoft.com/office/drawing/2014/main" id="{0CB2504A-BDFA-A307-EB1B-52625E5DAA3D}"/>
              </a:ext>
            </a:extLst>
          </p:cNvPr>
          <p:cNvPicPr>
            <a:picLocks noChangeAspect="1"/>
          </p:cNvPicPr>
          <p:nvPr/>
        </p:nvPicPr>
        <p:blipFill>
          <a:blip r:embed="rId8"/>
          <a:stretch>
            <a:fillRect/>
          </a:stretch>
        </p:blipFill>
        <p:spPr>
          <a:xfrm>
            <a:off x="7635093" y="3993903"/>
            <a:ext cx="2841817" cy="2775316"/>
          </a:xfrm>
          <a:prstGeom prst="rect">
            <a:avLst/>
          </a:prstGeom>
          <a:ln w="76200">
            <a:solidFill>
              <a:srgbClr val="F3DF89"/>
            </a:solid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A603E4DE-35CE-66CC-6A35-397BF2F90E42}"/>
              </a:ext>
            </a:extLst>
          </p:cNvPr>
          <p:cNvSpPr txBox="1"/>
          <p:nvPr/>
        </p:nvSpPr>
        <p:spPr>
          <a:xfrm>
            <a:off x="11006454" y="2374788"/>
            <a:ext cx="3264568" cy="584775"/>
          </a:xfrm>
          <a:prstGeom prst="rect">
            <a:avLst/>
          </a:prstGeom>
          <a:noFill/>
        </p:spPr>
        <p:txBody>
          <a:bodyPr wrap="square" rtlCol="0">
            <a:spAutoFit/>
          </a:bodyPr>
          <a:lstStyle/>
          <a:p>
            <a:pPr algn="ctr"/>
            <a:r>
              <a:rPr lang="en-US" sz="3200" u="sng">
                <a:solidFill>
                  <a:srgbClr val="0000FF"/>
                </a:solidFill>
                <a:latin typeface="Source Sans Pro" panose="020B0503030403020204" pitchFamily="34" charset="0"/>
                <a:ea typeface="Source Sans Pro" panose="020B0503030403020204" pitchFamily="34" charset="0"/>
                <a:hlinkClick r:id="rId9">
                  <a:extLst>
                    <a:ext uri="{A12FA001-AC4F-418D-AE19-62706E023703}">
                      <ahyp:hlinkClr xmlns:ahyp="http://schemas.microsoft.com/office/drawing/2018/hyperlinkcolor" val="tx"/>
                    </a:ext>
                  </a:extLst>
                </a:hlinkClick>
              </a:rPr>
              <a:t>High School</a:t>
            </a:r>
            <a:r>
              <a:rPr lang="en-US" sz="3200">
                <a:solidFill>
                  <a:srgbClr val="0000FF"/>
                </a:solidFill>
                <a:latin typeface="Source Sans Pro" panose="020B0503030403020204" pitchFamily="34" charset="0"/>
                <a:ea typeface="Source Sans Pro" panose="020B0503030403020204" pitchFamily="34" charset="0"/>
              </a:rPr>
              <a:t> </a:t>
            </a:r>
          </a:p>
        </p:txBody>
      </p:sp>
      <p:pic>
        <p:nvPicPr>
          <p:cNvPr id="27" name="Picture 26" descr="QR code for High School">
            <a:extLst>
              <a:ext uri="{FF2B5EF4-FFF2-40B4-BE49-F238E27FC236}">
                <a16:creationId xmlns:a16="http://schemas.microsoft.com/office/drawing/2014/main" id="{0DA7D62E-E162-8323-04B8-E8F65510A29E}"/>
              </a:ext>
            </a:extLst>
          </p:cNvPr>
          <p:cNvPicPr>
            <a:picLocks noChangeAspect="1"/>
          </p:cNvPicPr>
          <p:nvPr/>
        </p:nvPicPr>
        <p:blipFill>
          <a:blip r:embed="rId10"/>
          <a:stretch>
            <a:fillRect/>
          </a:stretch>
        </p:blipFill>
        <p:spPr>
          <a:xfrm>
            <a:off x="11217830" y="399390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853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4C4-D532-465F-94D7-40C452EB0EE4}"/>
              </a:ext>
            </a:extLst>
          </p:cNvPr>
          <p:cNvSpPr>
            <a:spLocks noGrp="1"/>
          </p:cNvSpPr>
          <p:nvPr>
            <p:ph type="title"/>
          </p:nvPr>
        </p:nvSpPr>
        <p:spPr>
          <a:xfrm>
            <a:off x="1828799" y="741317"/>
            <a:ext cx="10972800" cy="775597"/>
          </a:xfrm>
        </p:spPr>
        <p:txBody>
          <a:bodyPr>
            <a:normAutofit/>
          </a:bodyPr>
          <a:lstStyle/>
          <a:p>
            <a:pPr algn="ctr"/>
            <a:r>
              <a:rPr lang="en-US" sz="4800" cap="none">
                <a:solidFill>
                  <a:srgbClr val="0E3F75"/>
                </a:solidFill>
              </a:rPr>
              <a:t> Discussions </a:t>
            </a:r>
          </a:p>
        </p:txBody>
      </p:sp>
      <p:sp>
        <p:nvSpPr>
          <p:cNvPr id="5" name="TextBox 4">
            <a:extLst>
              <a:ext uri="{FF2B5EF4-FFF2-40B4-BE49-F238E27FC236}">
                <a16:creationId xmlns:a16="http://schemas.microsoft.com/office/drawing/2014/main" id="{7DB40326-8FC2-4353-AD6A-46BEF65E0BAF}"/>
              </a:ext>
            </a:extLst>
          </p:cNvPr>
          <p:cNvSpPr txBox="1"/>
          <p:nvPr/>
        </p:nvSpPr>
        <p:spPr>
          <a:xfrm>
            <a:off x="1138600" y="2052697"/>
            <a:ext cx="12810864" cy="3477875"/>
          </a:xfrm>
          <a:prstGeom prst="rect">
            <a:avLst/>
          </a:prstGeom>
          <a:noFill/>
        </p:spPr>
        <p:txBody>
          <a:bodyPr wrap="square">
            <a:spAutoFit/>
          </a:bodyPr>
          <a:lstStyle/>
          <a:p>
            <a:pPr lvl="0"/>
            <a:r>
              <a:rPr lang="en-US" sz="4400" b="1">
                <a:solidFill>
                  <a:srgbClr val="C12637"/>
                </a:solidFill>
                <a:latin typeface="+mn-lt"/>
              </a:rPr>
              <a:t>Task:</a:t>
            </a:r>
            <a:r>
              <a:rPr lang="en-US" sz="4400" b="1">
                <a:solidFill>
                  <a:srgbClr val="040284"/>
                </a:solidFill>
                <a:latin typeface="+mn-lt"/>
              </a:rPr>
              <a:t> </a:t>
            </a:r>
            <a:r>
              <a:rPr lang="en-US" sz="4400">
                <a:solidFill>
                  <a:srgbClr val="0E3F75"/>
                </a:solidFill>
                <a:latin typeface="+mn-lt"/>
              </a:rPr>
              <a:t>Review the MP progression documents.</a:t>
            </a:r>
          </a:p>
          <a:p>
            <a:pPr lvl="0"/>
            <a:endParaRPr lang="en-US" sz="4400" b="1">
              <a:solidFill>
                <a:srgbClr val="C12637"/>
              </a:solidFill>
              <a:latin typeface="+mn-lt"/>
            </a:endParaRPr>
          </a:p>
          <a:p>
            <a:pPr lvl="0"/>
            <a:r>
              <a:rPr lang="en-US" sz="4400" b="1">
                <a:solidFill>
                  <a:srgbClr val="C12637"/>
                </a:solidFill>
                <a:latin typeface="+mn-lt"/>
              </a:rPr>
              <a:t>Discussion question: </a:t>
            </a:r>
            <a:r>
              <a:rPr lang="en-US" sz="4400">
                <a:solidFill>
                  <a:srgbClr val="0E3F75"/>
                </a:solidFill>
                <a:latin typeface="+mn-lt"/>
              </a:rPr>
              <a:t>What do you think Math Practice 2: </a:t>
            </a:r>
            <a:r>
              <a:rPr lang="en-US" sz="4400" i="1">
                <a:solidFill>
                  <a:srgbClr val="0E3F75"/>
                </a:solidFill>
                <a:latin typeface="+mn-lt"/>
              </a:rPr>
              <a:t>Reason Abstractly and Quantitatively </a:t>
            </a:r>
            <a:r>
              <a:rPr lang="en-US" sz="4400">
                <a:solidFill>
                  <a:srgbClr val="0E3F75"/>
                </a:solidFill>
                <a:latin typeface="+mn-lt"/>
              </a:rPr>
              <a:t>means or looks like at your grade level/course? </a:t>
            </a:r>
          </a:p>
        </p:txBody>
      </p:sp>
    </p:spTree>
    <p:extLst>
      <p:ext uri="{BB962C8B-B14F-4D97-AF65-F5344CB8AC3E}">
        <p14:creationId xmlns:p14="http://schemas.microsoft.com/office/powerpoint/2010/main" val="185696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AI-generated content may be incorrect.">
            <a:extLst>
              <a:ext uri="{FF2B5EF4-FFF2-40B4-BE49-F238E27FC236}">
                <a16:creationId xmlns:a16="http://schemas.microsoft.com/office/drawing/2014/main" id="{BB3160CA-F664-8EE7-FE60-45ACEA479FBA}"/>
              </a:ext>
            </a:extLst>
          </p:cNvPr>
          <p:cNvPicPr>
            <a:picLocks noChangeAspect="1"/>
          </p:cNvPicPr>
          <p:nvPr/>
        </p:nvPicPr>
        <p:blipFill>
          <a:blip r:embed="rId2"/>
          <a:stretch>
            <a:fillRect/>
          </a:stretch>
        </p:blipFill>
        <p:spPr>
          <a:xfrm>
            <a:off x="265426" y="222701"/>
            <a:ext cx="14099547" cy="7300317"/>
          </a:xfrm>
          <a:prstGeom prst="rect">
            <a:avLst/>
          </a:prstGeom>
        </p:spPr>
      </p:pic>
    </p:spTree>
    <p:extLst>
      <p:ext uri="{BB962C8B-B14F-4D97-AF65-F5344CB8AC3E}">
        <p14:creationId xmlns:p14="http://schemas.microsoft.com/office/powerpoint/2010/main" val="302577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AI-generated content may be incorrect.">
            <a:extLst>
              <a:ext uri="{FF2B5EF4-FFF2-40B4-BE49-F238E27FC236}">
                <a16:creationId xmlns:a16="http://schemas.microsoft.com/office/drawing/2014/main" id="{8B5C042F-634E-2728-6606-75A30CF70E46}"/>
              </a:ext>
            </a:extLst>
          </p:cNvPr>
          <p:cNvPicPr>
            <a:picLocks noChangeAspect="1"/>
          </p:cNvPicPr>
          <p:nvPr/>
        </p:nvPicPr>
        <p:blipFill>
          <a:blip r:embed="rId2"/>
          <a:stretch>
            <a:fillRect/>
          </a:stretch>
        </p:blipFill>
        <p:spPr>
          <a:xfrm>
            <a:off x="101362" y="217519"/>
            <a:ext cx="14390493" cy="6740603"/>
          </a:xfrm>
          <a:prstGeom prst="rect">
            <a:avLst/>
          </a:prstGeom>
        </p:spPr>
      </p:pic>
    </p:spTree>
    <p:extLst>
      <p:ext uri="{BB962C8B-B14F-4D97-AF65-F5344CB8AC3E}">
        <p14:creationId xmlns:p14="http://schemas.microsoft.com/office/powerpoint/2010/main" val="328498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AI-generated content may be incorrect.">
            <a:extLst>
              <a:ext uri="{FF2B5EF4-FFF2-40B4-BE49-F238E27FC236}">
                <a16:creationId xmlns:a16="http://schemas.microsoft.com/office/drawing/2014/main" id="{853F609E-3F69-66F5-61E1-81F1BAB3EA64}"/>
              </a:ext>
            </a:extLst>
          </p:cNvPr>
          <p:cNvPicPr>
            <a:picLocks noChangeAspect="1"/>
          </p:cNvPicPr>
          <p:nvPr/>
        </p:nvPicPr>
        <p:blipFill>
          <a:blip r:embed="rId2"/>
          <a:stretch>
            <a:fillRect/>
          </a:stretch>
        </p:blipFill>
        <p:spPr>
          <a:xfrm>
            <a:off x="202849" y="1637654"/>
            <a:ext cx="14224702" cy="4111981"/>
          </a:xfrm>
          <a:prstGeom prst="rect">
            <a:avLst/>
          </a:prstGeom>
        </p:spPr>
      </p:pic>
    </p:spTree>
    <p:extLst>
      <p:ext uri="{BB962C8B-B14F-4D97-AF65-F5344CB8AC3E}">
        <p14:creationId xmlns:p14="http://schemas.microsoft.com/office/powerpoint/2010/main" val="378685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AI-generated content may be incorrect.">
            <a:extLst>
              <a:ext uri="{FF2B5EF4-FFF2-40B4-BE49-F238E27FC236}">
                <a16:creationId xmlns:a16="http://schemas.microsoft.com/office/drawing/2014/main" id="{07C4B678-5E50-6F3E-22A9-98FF6F73627A}"/>
              </a:ext>
            </a:extLst>
          </p:cNvPr>
          <p:cNvPicPr>
            <a:picLocks noChangeAspect="1"/>
          </p:cNvPicPr>
          <p:nvPr/>
        </p:nvPicPr>
        <p:blipFill>
          <a:blip r:embed="rId3"/>
          <a:stretch>
            <a:fillRect/>
          </a:stretch>
        </p:blipFill>
        <p:spPr>
          <a:xfrm>
            <a:off x="0" y="226751"/>
            <a:ext cx="14494213" cy="7204211"/>
          </a:xfrm>
          <a:prstGeom prst="rect">
            <a:avLst/>
          </a:prstGeom>
        </p:spPr>
      </p:pic>
    </p:spTree>
    <p:extLst>
      <p:ext uri="{BB962C8B-B14F-4D97-AF65-F5344CB8AC3E}">
        <p14:creationId xmlns:p14="http://schemas.microsoft.com/office/powerpoint/2010/main" val="109009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AI-generated content may be incorrect.">
            <a:extLst>
              <a:ext uri="{FF2B5EF4-FFF2-40B4-BE49-F238E27FC236}">
                <a16:creationId xmlns:a16="http://schemas.microsoft.com/office/drawing/2014/main" id="{2DA0A127-51C6-6D6C-2397-355E68ECDF79}"/>
              </a:ext>
            </a:extLst>
          </p:cNvPr>
          <p:cNvPicPr>
            <a:picLocks noChangeAspect="1"/>
          </p:cNvPicPr>
          <p:nvPr/>
        </p:nvPicPr>
        <p:blipFill>
          <a:blip r:embed="rId2"/>
          <a:stretch>
            <a:fillRect/>
          </a:stretch>
        </p:blipFill>
        <p:spPr>
          <a:xfrm>
            <a:off x="73807" y="2601598"/>
            <a:ext cx="14482785" cy="3026403"/>
          </a:xfrm>
          <a:prstGeom prst="rect">
            <a:avLst/>
          </a:prstGeom>
        </p:spPr>
      </p:pic>
    </p:spTree>
    <p:extLst>
      <p:ext uri="{BB962C8B-B14F-4D97-AF65-F5344CB8AC3E}">
        <p14:creationId xmlns:p14="http://schemas.microsoft.com/office/powerpoint/2010/main" val="281770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0A65-C832-BEFA-EA4D-19B7175ADA8B}"/>
              </a:ext>
            </a:extLst>
          </p:cNvPr>
          <p:cNvSpPr>
            <a:spLocks noGrp="1"/>
          </p:cNvSpPr>
          <p:nvPr>
            <p:ph type="title"/>
          </p:nvPr>
        </p:nvSpPr>
        <p:spPr/>
        <p:txBody>
          <a:bodyPr wrap="square" anchor="ctr">
            <a:normAutofit/>
          </a:bodyPr>
          <a:lstStyle/>
          <a:p>
            <a:r>
              <a:rPr lang="en-US" sz="4800" cap="none">
                <a:solidFill>
                  <a:srgbClr val="0E3F75"/>
                </a:solidFill>
                <a:ea typeface="Source Sans Pro SemiBold" panose="020B0603030403020204" pitchFamily="34" charset="0"/>
              </a:rPr>
              <a:t>Ohio Department of Education and Workforce Priorities</a:t>
            </a:r>
          </a:p>
        </p:txBody>
      </p:sp>
      <p:sp>
        <p:nvSpPr>
          <p:cNvPr id="4" name="Slide Number Placeholder 3">
            <a:extLst>
              <a:ext uri="{FF2B5EF4-FFF2-40B4-BE49-F238E27FC236}">
                <a16:creationId xmlns:a16="http://schemas.microsoft.com/office/drawing/2014/main" id="{9E662371-FB04-8EA2-F7EC-88E6989F0CDC}"/>
              </a:ext>
            </a:extLst>
          </p:cNvPr>
          <p:cNvSpPr>
            <a:spLocks noGrp="1"/>
          </p:cNvSpPr>
          <p:nvPr>
            <p:ph type="sldNum" sz="quarter" idx="11"/>
          </p:nvPr>
        </p:nvSpPr>
        <p:spPr>
          <a:xfrm>
            <a:off x="10881360" y="7572375"/>
            <a:ext cx="3291840" cy="438150"/>
          </a:xfrm>
        </p:spPr>
        <p:txBody>
          <a:bodyPr wrap="square" anchor="ctr">
            <a:normAutofit/>
          </a:bodyPr>
          <a:lstStyle/>
          <a:p>
            <a:pPr defTabSz="1097280">
              <a:spcAft>
                <a:spcPts val="600"/>
              </a:spcAft>
              <a:buClrTx/>
            </a:pPr>
            <a:fld id="{00000000-1234-1234-1234-123412341234}" type="slidenum">
              <a:rPr lang="en-US" kern="1200">
                <a:solidFill>
                  <a:srgbClr val="FFFFFF">
                    <a:lumMod val="95000"/>
                  </a:srgbClr>
                </a:solidFill>
              </a:rPr>
              <a:pPr defTabSz="1097280">
                <a:spcAft>
                  <a:spcPts val="600"/>
                </a:spcAft>
                <a:buClrTx/>
              </a:pPr>
              <a:t>4</a:t>
            </a:fld>
            <a:endParaRPr lang="en-US" kern="1200">
              <a:solidFill>
                <a:srgbClr val="FFFFFF">
                  <a:lumMod val="95000"/>
                </a:srgbClr>
              </a:solidFill>
            </a:endParaRPr>
          </a:p>
        </p:txBody>
      </p:sp>
      <p:graphicFrame>
        <p:nvGraphicFramePr>
          <p:cNvPr id="14" name="Text Placeholder 2" descr="Priority list">
            <a:extLst>
              <a:ext uri="{FF2B5EF4-FFF2-40B4-BE49-F238E27FC236}">
                <a16:creationId xmlns:a16="http://schemas.microsoft.com/office/drawing/2014/main" id="{2FDD3628-E03C-054B-BFBC-3E7EC50576A1}"/>
              </a:ext>
            </a:extLst>
          </p:cNvPr>
          <p:cNvGraphicFramePr/>
          <p:nvPr/>
        </p:nvGraphicFramePr>
        <p:xfrm>
          <a:off x="457200" y="2028826"/>
          <a:ext cx="13716000" cy="522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646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B77F72-4550-4EF9-800D-1234F55A0AAA}"/>
              </a:ext>
            </a:extLst>
          </p:cNvPr>
          <p:cNvSpPr txBox="1"/>
          <p:nvPr/>
        </p:nvSpPr>
        <p:spPr>
          <a:xfrm>
            <a:off x="0" y="3699301"/>
            <a:ext cx="14630400" cy="1015663"/>
          </a:xfrm>
          <a:prstGeom prst="rect">
            <a:avLst/>
          </a:prstGeom>
          <a:noFill/>
        </p:spPr>
        <p:txBody>
          <a:bodyPr wrap="square" rtlCol="0">
            <a:spAutoFit/>
          </a:bodyPr>
          <a:lstStyle/>
          <a:p>
            <a:pPr algn="ctr"/>
            <a:r>
              <a:rPr lang="en-US" sz="6000" b="1">
                <a:solidFill>
                  <a:srgbClr val="0E3F75"/>
                </a:solidFill>
                <a:latin typeface="+mn-lt"/>
                <a:cs typeface="Arial" panose="020B0604020202020204" pitchFamily="34" charset="0"/>
              </a:rPr>
              <a:t> Discussion Debrief</a:t>
            </a:r>
          </a:p>
        </p:txBody>
      </p:sp>
    </p:spTree>
    <p:extLst>
      <p:ext uri="{BB962C8B-B14F-4D97-AF65-F5344CB8AC3E}">
        <p14:creationId xmlns:p14="http://schemas.microsoft.com/office/powerpoint/2010/main" val="4230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9916-CA55-413A-BE47-4584A7DB2338}"/>
              </a:ext>
            </a:extLst>
          </p:cNvPr>
          <p:cNvSpPr>
            <a:spLocks noGrp="1"/>
          </p:cNvSpPr>
          <p:nvPr>
            <p:ph type="title"/>
          </p:nvPr>
        </p:nvSpPr>
        <p:spPr>
          <a:xfrm>
            <a:off x="791210" y="2643187"/>
            <a:ext cx="13140690" cy="2943225"/>
          </a:xfrm>
        </p:spPr>
        <p:txBody>
          <a:bodyPr anchor="ctr">
            <a:normAutofit/>
          </a:bodyPr>
          <a:lstStyle/>
          <a:p>
            <a:r>
              <a:rPr lang="en-US" sz="6000" cap="none">
                <a:solidFill>
                  <a:srgbClr val="0E3F75"/>
                </a:solidFill>
              </a:rPr>
              <a:t>What Does MP 2: </a:t>
            </a:r>
            <a:r>
              <a:rPr lang="en-US" sz="6000" i="1" cap="none">
                <a:solidFill>
                  <a:srgbClr val="0E3F75"/>
                </a:solidFill>
              </a:rPr>
              <a:t>Reason Abstractly and Quantitatively </a:t>
            </a:r>
            <a:r>
              <a:rPr lang="en-US" sz="6000" cap="none">
                <a:solidFill>
                  <a:srgbClr val="0E3F75"/>
                </a:solidFill>
              </a:rPr>
              <a:t>Look Like at My Grade Band?  </a:t>
            </a:r>
          </a:p>
        </p:txBody>
      </p:sp>
      <p:sp>
        <p:nvSpPr>
          <p:cNvPr id="4" name="Slide Number Placeholder 3">
            <a:extLst>
              <a:ext uri="{FF2B5EF4-FFF2-40B4-BE49-F238E27FC236}">
                <a16:creationId xmlns:a16="http://schemas.microsoft.com/office/drawing/2014/main" id="{931FC35F-28BD-4EDF-A151-6C242B54636E}"/>
              </a:ext>
            </a:extLst>
          </p:cNvPr>
          <p:cNvSpPr>
            <a:spLocks noGrp="1"/>
          </p:cNvSpPr>
          <p:nvPr>
            <p:ph type="sldNum" sz="quarter" idx="12"/>
          </p:nvPr>
        </p:nvSpPr>
        <p:spPr>
          <a:xfrm>
            <a:off x="13931900" y="7719057"/>
            <a:ext cx="660400" cy="365125"/>
          </a:xfrm>
          <a:prstGeom prst="rect">
            <a:avLst/>
          </a:prstGeom>
        </p:spPr>
        <p:txBody>
          <a:bodyPr>
            <a:normAutofit fontScale="92500" lnSpcReduction="20000"/>
          </a:bodyPr>
          <a:lstStyle>
            <a:defPPr>
              <a:defRPr lang="en-US"/>
            </a:defPPr>
            <a:lvl1pPr marL="0" algn="l" defTabSz="548613" rtl="0" eaLnBrk="1" latinLnBrk="0" hangingPunct="1">
              <a:defRPr sz="2400" kern="1200">
                <a:solidFill>
                  <a:schemeClr val="bg1">
                    <a:lumMod val="95000"/>
                  </a:schemeClr>
                </a:solidFill>
                <a:latin typeface="Arial" panose="020B0604020202020204" pitchFamily="34" charset="0"/>
                <a:ea typeface="+mn-ea"/>
                <a:cs typeface="Arial" panose="020B0604020202020204" pitchFamily="34" charset="0"/>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a:lstStyle>
          <a:p>
            <a:pPr algn="r">
              <a:spcAft>
                <a:spcPts val="600"/>
              </a:spcAft>
            </a:pPr>
            <a:fld id="{6BA907D1-9C08-47F3-B047-6197268ACA7D}" type="slidenum">
              <a:rPr lang="en-US" smtClean="0"/>
              <a:pPr algn="r">
                <a:spcAft>
                  <a:spcPts val="600"/>
                </a:spcAft>
              </a:pPr>
              <a:t>41</a:t>
            </a:fld>
            <a:endParaRPr lang="en-US" sz="1400">
              <a:solidFill>
                <a:schemeClr val="tx1">
                  <a:lumMod val="75000"/>
                  <a:lumOff val="25000"/>
                </a:schemeClr>
              </a:solidFill>
            </a:endParaRPr>
          </a:p>
        </p:txBody>
      </p:sp>
    </p:spTree>
    <p:extLst>
      <p:ext uri="{BB962C8B-B14F-4D97-AF65-F5344CB8AC3E}">
        <p14:creationId xmlns:p14="http://schemas.microsoft.com/office/powerpoint/2010/main" val="229910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1394-1C50-495D-B9DF-6AF4A381022D}"/>
              </a:ext>
            </a:extLst>
          </p:cNvPr>
          <p:cNvSpPr>
            <a:spLocks noGrp="1"/>
          </p:cNvSpPr>
          <p:nvPr>
            <p:ph type="title"/>
          </p:nvPr>
        </p:nvSpPr>
        <p:spPr>
          <a:xfrm>
            <a:off x="0" y="548643"/>
            <a:ext cx="14630400" cy="902970"/>
          </a:xfrm>
        </p:spPr>
        <p:txBody>
          <a:bodyPr>
            <a:normAutofit/>
          </a:bodyPr>
          <a:lstStyle/>
          <a:p>
            <a:pPr algn="ctr"/>
            <a:r>
              <a:rPr lang="en" sz="4800" cap="none">
                <a:solidFill>
                  <a:srgbClr val="0E3F75"/>
                </a:solidFill>
              </a:rPr>
              <a:t>MP 2: </a:t>
            </a:r>
            <a:r>
              <a:rPr lang="en" sz="4800" cap="none">
                <a:solidFill>
                  <a:srgbClr val="0E3F75"/>
                </a:solidFill>
                <a:ea typeface="Arial"/>
                <a:sym typeface="Arial"/>
              </a:rPr>
              <a:t>Reason Abstractly And Quantitatively.</a:t>
            </a:r>
            <a:endParaRPr lang="en-US" sz="4800" cap="none">
              <a:solidFill>
                <a:srgbClr val="0E3F75"/>
              </a:solidFill>
            </a:endParaRPr>
          </a:p>
        </p:txBody>
      </p:sp>
      <p:sp>
        <p:nvSpPr>
          <p:cNvPr id="4" name="Rounded Rectangle 14">
            <a:extLst>
              <a:ext uri="{FF2B5EF4-FFF2-40B4-BE49-F238E27FC236}">
                <a16:creationId xmlns:a16="http://schemas.microsoft.com/office/drawing/2014/main" id="{849695D3-F06B-457F-8E68-8EDE305D8183}"/>
              </a:ext>
            </a:extLst>
          </p:cNvPr>
          <p:cNvSpPr/>
          <p:nvPr/>
        </p:nvSpPr>
        <p:spPr>
          <a:xfrm>
            <a:off x="731520" y="2045358"/>
            <a:ext cx="13167360" cy="902970"/>
          </a:xfrm>
          <a:prstGeom prst="roundRect">
            <a:avLst/>
          </a:prstGeom>
          <a:solidFill>
            <a:srgbClr val="A6D4EC"/>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pPr marL="76200" lvl="0">
              <a:lnSpc>
                <a:spcPct val="115000"/>
              </a:lnSpc>
              <a:spcBef>
                <a:spcPts val="0"/>
              </a:spcBef>
              <a:buClr>
                <a:srgbClr val="000000"/>
              </a:buClr>
              <a:buSzPts val="2400"/>
            </a:pPr>
            <a:r>
              <a:rPr lang="en-US" sz="4000" b="1">
                <a:solidFill>
                  <a:schemeClr val="tx1"/>
                </a:solidFill>
                <a:ea typeface="Arial"/>
                <a:cs typeface="Arial" panose="020B0604020202020204" pitchFamily="34" charset="0"/>
                <a:sym typeface="Arial"/>
              </a:rPr>
              <a:t>Contextualized and decontextualized problems.</a:t>
            </a:r>
          </a:p>
        </p:txBody>
      </p:sp>
      <p:sp>
        <p:nvSpPr>
          <p:cNvPr id="5" name="Rounded Rectangle 14">
            <a:extLst>
              <a:ext uri="{FF2B5EF4-FFF2-40B4-BE49-F238E27FC236}">
                <a16:creationId xmlns:a16="http://schemas.microsoft.com/office/drawing/2014/main" id="{5BBB736E-2402-4636-914D-8EBAFCD39BD0}"/>
              </a:ext>
            </a:extLst>
          </p:cNvPr>
          <p:cNvSpPr/>
          <p:nvPr/>
        </p:nvSpPr>
        <p:spPr>
          <a:xfrm>
            <a:off x="731520" y="3455537"/>
            <a:ext cx="13167360" cy="1274849"/>
          </a:xfrm>
          <a:prstGeom prst="roundRect">
            <a:avLst/>
          </a:prstGeom>
          <a:solidFill>
            <a:srgbClr val="A6D4EC"/>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4000" b="1">
                <a:solidFill>
                  <a:schemeClr val="tx1"/>
                </a:solidFill>
                <a:cs typeface="Arial" panose="020B0604020202020204" pitchFamily="34" charset="0"/>
              </a:rPr>
              <a:t>Connecting mathematical symbols and operations to real-world contexts. </a:t>
            </a:r>
            <a:endParaRPr lang="en-US" sz="4000" b="1">
              <a:solidFill>
                <a:schemeClr val="tx1"/>
              </a:solidFill>
              <a:ea typeface="Arial"/>
              <a:cs typeface="Arial" panose="020B0604020202020204" pitchFamily="34" charset="0"/>
              <a:sym typeface="Arial"/>
            </a:endParaRPr>
          </a:p>
        </p:txBody>
      </p:sp>
      <p:sp>
        <p:nvSpPr>
          <p:cNvPr id="6" name="Rounded Rectangle 14">
            <a:extLst>
              <a:ext uri="{FF2B5EF4-FFF2-40B4-BE49-F238E27FC236}">
                <a16:creationId xmlns:a16="http://schemas.microsoft.com/office/drawing/2014/main" id="{88ED0827-CB2E-4044-BB0F-49F27F70CEF6}"/>
              </a:ext>
            </a:extLst>
          </p:cNvPr>
          <p:cNvSpPr/>
          <p:nvPr/>
        </p:nvSpPr>
        <p:spPr>
          <a:xfrm>
            <a:off x="731520" y="5237595"/>
            <a:ext cx="13167360" cy="1274849"/>
          </a:xfrm>
          <a:prstGeom prst="roundRect">
            <a:avLst/>
          </a:prstGeom>
          <a:solidFill>
            <a:srgbClr val="A6D4EC"/>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4000" b="1">
                <a:solidFill>
                  <a:schemeClr val="tx1"/>
                </a:solidFill>
                <a:ea typeface="Arial"/>
                <a:cs typeface="Arial" panose="020B0604020202020204" pitchFamily="34" charset="0"/>
                <a:sym typeface="Arial"/>
              </a:rPr>
              <a:t>Move back and forth between problem situations and symbolic notations. </a:t>
            </a:r>
            <a:endParaRPr lang="en-US" sz="4800" b="1">
              <a:solidFill>
                <a:schemeClr val="tx1"/>
              </a:solidFill>
              <a:cs typeface="Arial" panose="020B0604020202020204" pitchFamily="34" charset="0"/>
            </a:endParaRPr>
          </a:p>
        </p:txBody>
      </p:sp>
    </p:spTree>
    <p:extLst>
      <p:ext uri="{BB962C8B-B14F-4D97-AF65-F5344CB8AC3E}">
        <p14:creationId xmlns:p14="http://schemas.microsoft.com/office/powerpoint/2010/main" val="151485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BA7A-14C6-493D-9EF4-BA55BC113EAE}"/>
              </a:ext>
            </a:extLst>
          </p:cNvPr>
          <p:cNvSpPr>
            <a:spLocks noGrp="1"/>
          </p:cNvSpPr>
          <p:nvPr>
            <p:ph type="title"/>
          </p:nvPr>
        </p:nvSpPr>
        <p:spPr/>
        <p:txBody>
          <a:bodyPr>
            <a:normAutofit/>
          </a:bodyPr>
          <a:lstStyle/>
          <a:p>
            <a:pPr algn="ctr"/>
            <a:r>
              <a:rPr lang="en-US" sz="4400" cap="none">
                <a:solidFill>
                  <a:srgbClr val="0E3F75"/>
                </a:solidFill>
              </a:rPr>
              <a:t>What Does MP 2 Look Like at K-5? </a:t>
            </a:r>
          </a:p>
        </p:txBody>
      </p:sp>
      <p:sp>
        <p:nvSpPr>
          <p:cNvPr id="4" name="Rounded Rectangle 3">
            <a:extLst>
              <a:ext uri="{FF2B5EF4-FFF2-40B4-BE49-F238E27FC236}">
                <a16:creationId xmlns:a16="http://schemas.microsoft.com/office/drawing/2014/main" id="{62436CB4-6A18-42C2-B1AF-30B75F242801}"/>
              </a:ext>
            </a:extLst>
          </p:cNvPr>
          <p:cNvSpPr/>
          <p:nvPr/>
        </p:nvSpPr>
        <p:spPr>
          <a:xfrm>
            <a:off x="594359" y="1895976"/>
            <a:ext cx="13578841" cy="1111827"/>
          </a:xfrm>
          <a:prstGeom prst="roundRect">
            <a:avLst/>
          </a:prstGeom>
          <a:solidFill>
            <a:srgbClr val="0E3F75"/>
          </a:solidFill>
          <a:ln w="57150">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3600">
                <a:cs typeface="Arial" panose="020B0604020202020204" pitchFamily="34" charset="0"/>
              </a:rPr>
              <a:t>Make sense of quantities and their relationships in problem situations.</a:t>
            </a:r>
          </a:p>
        </p:txBody>
      </p:sp>
      <p:sp>
        <p:nvSpPr>
          <p:cNvPr id="5" name="Rounded Rectangle 3">
            <a:extLst>
              <a:ext uri="{FF2B5EF4-FFF2-40B4-BE49-F238E27FC236}">
                <a16:creationId xmlns:a16="http://schemas.microsoft.com/office/drawing/2014/main" id="{6E84DF71-60E7-4B9B-AF0B-2AAD35ED20E0}"/>
              </a:ext>
            </a:extLst>
          </p:cNvPr>
          <p:cNvSpPr/>
          <p:nvPr/>
        </p:nvSpPr>
        <p:spPr>
          <a:xfrm>
            <a:off x="594360" y="3585695"/>
            <a:ext cx="13441680" cy="1111827"/>
          </a:xfrm>
          <a:prstGeom prst="roundRect">
            <a:avLst/>
          </a:prstGeom>
          <a:solidFill>
            <a:srgbClr val="0E3F75"/>
          </a:solidFill>
          <a:ln w="57150">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3600">
                <a:cs typeface="Arial" panose="020B0604020202020204" pitchFamily="34" charset="0"/>
              </a:rPr>
              <a:t>Contextualize quantities and operations by using images or stories. </a:t>
            </a:r>
          </a:p>
        </p:txBody>
      </p:sp>
      <p:sp>
        <p:nvSpPr>
          <p:cNvPr id="6" name="Rounded Rectangle 3">
            <a:extLst>
              <a:ext uri="{FF2B5EF4-FFF2-40B4-BE49-F238E27FC236}">
                <a16:creationId xmlns:a16="http://schemas.microsoft.com/office/drawing/2014/main" id="{B12E956A-8147-4B19-9AC5-5DF8FAF99C13}"/>
              </a:ext>
            </a:extLst>
          </p:cNvPr>
          <p:cNvSpPr/>
          <p:nvPr/>
        </p:nvSpPr>
        <p:spPr>
          <a:xfrm>
            <a:off x="594360" y="5275414"/>
            <a:ext cx="13578841" cy="1378544"/>
          </a:xfrm>
          <a:prstGeom prst="roundRect">
            <a:avLst/>
          </a:prstGeom>
          <a:solidFill>
            <a:srgbClr val="0E3F75"/>
          </a:solidFill>
          <a:ln w="57150">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3600">
                <a:cs typeface="Arial" panose="020B0604020202020204" pitchFamily="34" charset="0"/>
              </a:rPr>
              <a:t>Contextualize an abstract problem by placing it in a context that they then use to make sense of the mathematical ideas. </a:t>
            </a:r>
          </a:p>
        </p:txBody>
      </p:sp>
    </p:spTree>
    <p:extLst>
      <p:ext uri="{BB962C8B-B14F-4D97-AF65-F5344CB8AC3E}">
        <p14:creationId xmlns:p14="http://schemas.microsoft.com/office/powerpoint/2010/main" val="33952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BA7A-14C6-493D-9EF4-BA55BC113EAE}"/>
              </a:ext>
            </a:extLst>
          </p:cNvPr>
          <p:cNvSpPr>
            <a:spLocks noGrp="1"/>
          </p:cNvSpPr>
          <p:nvPr>
            <p:ph type="title"/>
          </p:nvPr>
        </p:nvSpPr>
        <p:spPr/>
        <p:txBody>
          <a:bodyPr>
            <a:normAutofit/>
          </a:bodyPr>
          <a:lstStyle/>
          <a:p>
            <a:pPr algn="ctr"/>
            <a:r>
              <a:rPr lang="en-US" sz="4400" cap="none">
                <a:solidFill>
                  <a:srgbClr val="0E3F75"/>
                </a:solidFill>
              </a:rPr>
              <a:t>What Does MP 2 Look Like at K-5? </a:t>
            </a:r>
          </a:p>
        </p:txBody>
      </p:sp>
      <p:sp>
        <p:nvSpPr>
          <p:cNvPr id="4" name="Rounded Rectangle 3">
            <a:extLst>
              <a:ext uri="{FF2B5EF4-FFF2-40B4-BE49-F238E27FC236}">
                <a16:creationId xmlns:a16="http://schemas.microsoft.com/office/drawing/2014/main" id="{62436CB4-6A18-42C2-B1AF-30B75F242801}"/>
              </a:ext>
            </a:extLst>
          </p:cNvPr>
          <p:cNvSpPr/>
          <p:nvPr/>
        </p:nvSpPr>
        <p:spPr>
          <a:xfrm>
            <a:off x="594360" y="2064727"/>
            <a:ext cx="13562511" cy="1294448"/>
          </a:xfrm>
          <a:prstGeom prst="roundRect">
            <a:avLst/>
          </a:prstGeom>
          <a:solidFill>
            <a:srgbClr val="0E3F75"/>
          </a:solidFill>
          <a:ln w="57150">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cs typeface="Arial" panose="020B0604020202020204" pitchFamily="34" charset="0"/>
              </a:rPr>
              <a:t>Interpret symbols as having meaning, not just as directions to carry out a procedure. </a:t>
            </a:r>
          </a:p>
        </p:txBody>
      </p:sp>
      <p:sp>
        <p:nvSpPr>
          <p:cNvPr id="5" name="Rounded Rectangle 3">
            <a:extLst>
              <a:ext uri="{FF2B5EF4-FFF2-40B4-BE49-F238E27FC236}">
                <a16:creationId xmlns:a16="http://schemas.microsoft.com/office/drawing/2014/main" id="{6E84DF71-60E7-4B9B-AF0B-2AAD35ED20E0}"/>
              </a:ext>
            </a:extLst>
          </p:cNvPr>
          <p:cNvSpPr/>
          <p:nvPr/>
        </p:nvSpPr>
        <p:spPr>
          <a:xfrm>
            <a:off x="594359" y="3826418"/>
            <a:ext cx="13562511" cy="2625182"/>
          </a:xfrm>
          <a:prstGeom prst="roundRect">
            <a:avLst/>
          </a:prstGeom>
          <a:solidFill>
            <a:srgbClr val="0E3F75"/>
          </a:solidFill>
          <a:ln w="57150">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3600">
                <a:cs typeface="Arial" panose="020B0604020202020204" pitchFamily="34" charset="0"/>
              </a:rPr>
              <a:t>Know and flexibly use:</a:t>
            </a:r>
          </a:p>
          <a:p>
            <a:pPr marL="1005813" lvl="1" indent="-457200">
              <a:spcBef>
                <a:spcPts val="0"/>
              </a:spcBef>
              <a:buClr>
                <a:schemeClr val="bg1"/>
              </a:buClr>
              <a:buFont typeface="Arial" panose="020B0604020202020204" pitchFamily="34" charset="0"/>
              <a:buChar char="•"/>
            </a:pPr>
            <a:r>
              <a:rPr lang="en-US" sz="3600">
                <a:cs typeface="Arial" panose="020B0604020202020204" pitchFamily="34" charset="0"/>
              </a:rPr>
              <a:t> different properties of operations, </a:t>
            </a:r>
          </a:p>
          <a:p>
            <a:pPr marL="1005813" lvl="1" indent="-457200">
              <a:spcBef>
                <a:spcPts val="0"/>
              </a:spcBef>
              <a:buClr>
                <a:schemeClr val="bg1"/>
              </a:buClr>
              <a:buFont typeface="Arial" panose="020B0604020202020204" pitchFamily="34" charset="0"/>
              <a:buChar char="•"/>
            </a:pPr>
            <a:r>
              <a:rPr lang="en-US" sz="3600">
                <a:cs typeface="Arial" panose="020B0604020202020204" pitchFamily="34" charset="0"/>
              </a:rPr>
              <a:t> numbers, and </a:t>
            </a:r>
          </a:p>
          <a:p>
            <a:pPr marL="1005813" lvl="1" indent="-457200">
              <a:spcBef>
                <a:spcPts val="0"/>
              </a:spcBef>
              <a:buClr>
                <a:schemeClr val="bg1"/>
              </a:buClr>
              <a:buFont typeface="Arial" panose="020B0604020202020204" pitchFamily="34" charset="0"/>
              <a:buChar char="•"/>
            </a:pPr>
            <a:r>
              <a:rPr lang="en-US" sz="3600">
                <a:cs typeface="Arial" panose="020B0604020202020204" pitchFamily="34" charset="0"/>
              </a:rPr>
              <a:t> geometric objects</a:t>
            </a:r>
            <a:endParaRPr lang="en-US" sz="4000">
              <a:cs typeface="Arial" panose="020B0604020202020204" pitchFamily="34" charset="0"/>
            </a:endParaRPr>
          </a:p>
        </p:txBody>
      </p:sp>
    </p:spTree>
    <p:extLst>
      <p:ext uri="{BB962C8B-B14F-4D97-AF65-F5344CB8AC3E}">
        <p14:creationId xmlns:p14="http://schemas.microsoft.com/office/powerpoint/2010/main" val="16304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BA7A-14C6-493D-9EF4-BA55BC113EAE}"/>
              </a:ext>
            </a:extLst>
          </p:cNvPr>
          <p:cNvSpPr>
            <a:spLocks noGrp="1"/>
          </p:cNvSpPr>
          <p:nvPr>
            <p:ph type="title"/>
          </p:nvPr>
        </p:nvSpPr>
        <p:spPr/>
        <p:txBody>
          <a:bodyPr/>
          <a:lstStyle/>
          <a:p>
            <a:r>
              <a:rPr lang="en-US" cap="none">
                <a:solidFill>
                  <a:srgbClr val="0E3F75"/>
                </a:solidFill>
              </a:rPr>
              <a:t>What Does MP 2 Look Like at Grades 6-8? </a:t>
            </a:r>
          </a:p>
        </p:txBody>
      </p:sp>
      <p:sp>
        <p:nvSpPr>
          <p:cNvPr id="4" name="Rounded Rectangle 3">
            <a:extLst>
              <a:ext uri="{FF2B5EF4-FFF2-40B4-BE49-F238E27FC236}">
                <a16:creationId xmlns:a16="http://schemas.microsoft.com/office/drawing/2014/main" id="{0E4195B2-E82E-4E77-95E8-270FAE7770BD}"/>
              </a:ext>
            </a:extLst>
          </p:cNvPr>
          <p:cNvSpPr/>
          <p:nvPr/>
        </p:nvSpPr>
        <p:spPr>
          <a:xfrm>
            <a:off x="533944" y="1924962"/>
            <a:ext cx="13562511" cy="1024189"/>
          </a:xfrm>
          <a:prstGeom prst="roundRect">
            <a:avLst/>
          </a:prstGeom>
          <a:solidFill>
            <a:schemeClr val="accent5">
              <a:lumMod val="20000"/>
              <a:lumOff val="80000"/>
              <a:alpha val="30196"/>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tx1"/>
                </a:solidFill>
                <a:cs typeface="Arial" panose="020B0604020202020204" pitchFamily="34" charset="0"/>
              </a:rPr>
              <a:t>Make sense of quantities and relationships in problem situations. </a:t>
            </a:r>
          </a:p>
        </p:txBody>
      </p:sp>
      <p:sp>
        <p:nvSpPr>
          <p:cNvPr id="6" name="Rounded Rectangle 3">
            <a:extLst>
              <a:ext uri="{FF2B5EF4-FFF2-40B4-BE49-F238E27FC236}">
                <a16:creationId xmlns:a16="http://schemas.microsoft.com/office/drawing/2014/main" id="{F6BD3E10-62EA-4481-A9E5-594CF1876E9A}"/>
              </a:ext>
            </a:extLst>
          </p:cNvPr>
          <p:cNvSpPr/>
          <p:nvPr/>
        </p:nvSpPr>
        <p:spPr>
          <a:xfrm>
            <a:off x="533943" y="3600065"/>
            <a:ext cx="13562511" cy="1234652"/>
          </a:xfrm>
          <a:prstGeom prst="roundRect">
            <a:avLst/>
          </a:prstGeom>
          <a:solidFill>
            <a:schemeClr val="accent5">
              <a:lumMod val="20000"/>
              <a:lumOff val="80000"/>
              <a:alpha val="30196"/>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tx1"/>
                </a:solidFill>
                <a:cs typeface="Arial" panose="020B0604020202020204" pitchFamily="34" charset="0"/>
              </a:rPr>
              <a:t>Applying ratio reasoning to convert measurement units and proportional relationships to solve percent problems. </a:t>
            </a:r>
          </a:p>
        </p:txBody>
      </p:sp>
      <p:sp>
        <p:nvSpPr>
          <p:cNvPr id="7" name="Rounded Rectangle 3">
            <a:extLst>
              <a:ext uri="{FF2B5EF4-FFF2-40B4-BE49-F238E27FC236}">
                <a16:creationId xmlns:a16="http://schemas.microsoft.com/office/drawing/2014/main" id="{86AF44A5-CA24-48B2-B6E8-C327E322FB57}"/>
              </a:ext>
            </a:extLst>
          </p:cNvPr>
          <p:cNvSpPr/>
          <p:nvPr/>
        </p:nvSpPr>
        <p:spPr>
          <a:xfrm>
            <a:off x="533942" y="5467913"/>
            <a:ext cx="13562511" cy="1234652"/>
          </a:xfrm>
          <a:prstGeom prst="roundRect">
            <a:avLst/>
          </a:prstGeom>
          <a:solidFill>
            <a:schemeClr val="accent5">
              <a:lumMod val="20000"/>
              <a:lumOff val="80000"/>
              <a:alpha val="30196"/>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tx1"/>
                </a:solidFill>
                <a:cs typeface="Arial" panose="020B0604020202020204" pitchFamily="34" charset="0"/>
              </a:rPr>
              <a:t>Representing problem situations using symbols and then manipulate those symbols in search of a solution.</a:t>
            </a:r>
          </a:p>
        </p:txBody>
      </p:sp>
    </p:spTree>
    <p:extLst>
      <p:ext uri="{BB962C8B-B14F-4D97-AF65-F5344CB8AC3E}">
        <p14:creationId xmlns:p14="http://schemas.microsoft.com/office/powerpoint/2010/main" val="32307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BA7A-14C6-493D-9EF4-BA55BC113EAE}"/>
              </a:ext>
            </a:extLst>
          </p:cNvPr>
          <p:cNvSpPr>
            <a:spLocks noGrp="1"/>
          </p:cNvSpPr>
          <p:nvPr>
            <p:ph type="title"/>
          </p:nvPr>
        </p:nvSpPr>
        <p:spPr/>
        <p:txBody>
          <a:bodyPr>
            <a:normAutofit/>
          </a:bodyPr>
          <a:lstStyle/>
          <a:p>
            <a:r>
              <a:rPr lang="en-US" sz="4800" cap="none">
                <a:solidFill>
                  <a:srgbClr val="0E3F75"/>
                </a:solidFill>
              </a:rPr>
              <a:t>What Does MP 2 Look Like at Grades 6-8? </a:t>
            </a:r>
          </a:p>
        </p:txBody>
      </p:sp>
      <p:sp>
        <p:nvSpPr>
          <p:cNvPr id="4" name="Rounded Rectangle 3">
            <a:extLst>
              <a:ext uri="{FF2B5EF4-FFF2-40B4-BE49-F238E27FC236}">
                <a16:creationId xmlns:a16="http://schemas.microsoft.com/office/drawing/2014/main" id="{A8CA4B76-670F-48B3-B728-2779C178E6E4}"/>
              </a:ext>
            </a:extLst>
          </p:cNvPr>
          <p:cNvSpPr/>
          <p:nvPr/>
        </p:nvSpPr>
        <p:spPr>
          <a:xfrm>
            <a:off x="533943" y="1947531"/>
            <a:ext cx="13562511" cy="1234652"/>
          </a:xfrm>
          <a:prstGeom prst="roundRect">
            <a:avLst/>
          </a:prstGeom>
          <a:solidFill>
            <a:schemeClr val="accent5">
              <a:lumMod val="20000"/>
              <a:lumOff val="80000"/>
              <a:alpha val="30196"/>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tx1"/>
                </a:solidFill>
                <a:cs typeface="Arial" panose="020B0604020202020204" pitchFamily="34" charset="0"/>
              </a:rPr>
              <a:t>Solving problems involving unit rates by representing the situations in equation form.</a:t>
            </a:r>
          </a:p>
        </p:txBody>
      </p:sp>
      <p:sp>
        <p:nvSpPr>
          <p:cNvPr id="6" name="Rounded Rectangle 3">
            <a:extLst>
              <a:ext uri="{FF2B5EF4-FFF2-40B4-BE49-F238E27FC236}">
                <a16:creationId xmlns:a16="http://schemas.microsoft.com/office/drawing/2014/main" id="{CC899D2F-2436-4BC0-94C2-73F8AEFD4531}"/>
              </a:ext>
            </a:extLst>
          </p:cNvPr>
          <p:cNvSpPr/>
          <p:nvPr/>
        </p:nvSpPr>
        <p:spPr>
          <a:xfrm>
            <a:off x="533943" y="5823660"/>
            <a:ext cx="13562511" cy="1234652"/>
          </a:xfrm>
          <a:prstGeom prst="roundRect">
            <a:avLst/>
          </a:prstGeom>
          <a:solidFill>
            <a:schemeClr val="accent5">
              <a:lumMod val="20000"/>
              <a:lumOff val="80000"/>
              <a:alpha val="30196"/>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tx1"/>
                </a:solidFill>
                <a:cs typeface="Arial" panose="020B0604020202020204" pitchFamily="34" charset="0"/>
              </a:rPr>
              <a:t>Can look back at symbol referents and the applicable units of measure to clarify or inform solution steps.</a:t>
            </a:r>
          </a:p>
        </p:txBody>
      </p:sp>
      <p:sp>
        <p:nvSpPr>
          <p:cNvPr id="7" name="Rounded Rectangle 3">
            <a:extLst>
              <a:ext uri="{FF2B5EF4-FFF2-40B4-BE49-F238E27FC236}">
                <a16:creationId xmlns:a16="http://schemas.microsoft.com/office/drawing/2014/main" id="{2447E436-2EBC-459C-9DF7-3C29832AB27E}"/>
              </a:ext>
            </a:extLst>
          </p:cNvPr>
          <p:cNvSpPr/>
          <p:nvPr/>
        </p:nvSpPr>
        <p:spPr>
          <a:xfrm>
            <a:off x="533942" y="3812766"/>
            <a:ext cx="13562511" cy="1234652"/>
          </a:xfrm>
          <a:prstGeom prst="roundRect">
            <a:avLst/>
          </a:prstGeom>
          <a:solidFill>
            <a:schemeClr val="accent5">
              <a:lumMod val="20000"/>
              <a:lumOff val="80000"/>
              <a:alpha val="30196"/>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tx1"/>
                </a:solidFill>
                <a:cs typeface="Arial" panose="020B0604020202020204" pitchFamily="34" charset="0"/>
              </a:rPr>
              <a:t>Ability to pause as needed during the manipulation process to double-check or apply referents for the symbols involved. </a:t>
            </a:r>
          </a:p>
        </p:txBody>
      </p:sp>
    </p:spTree>
    <p:extLst>
      <p:ext uri="{BB962C8B-B14F-4D97-AF65-F5344CB8AC3E}">
        <p14:creationId xmlns:p14="http://schemas.microsoft.com/office/powerpoint/2010/main" val="408517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BA7A-14C6-493D-9EF4-BA55BC113EAE}"/>
              </a:ext>
            </a:extLst>
          </p:cNvPr>
          <p:cNvSpPr>
            <a:spLocks noGrp="1"/>
          </p:cNvSpPr>
          <p:nvPr>
            <p:ph type="title"/>
          </p:nvPr>
        </p:nvSpPr>
        <p:spPr/>
        <p:txBody>
          <a:bodyPr>
            <a:normAutofit/>
          </a:bodyPr>
          <a:lstStyle/>
          <a:p>
            <a:r>
              <a:rPr lang="en-US" sz="4800" cap="none">
                <a:solidFill>
                  <a:srgbClr val="0E3F75"/>
                </a:solidFill>
              </a:rPr>
              <a:t>What Does MP 2 Look Like at Grades 6-8? </a:t>
            </a:r>
          </a:p>
        </p:txBody>
      </p:sp>
      <p:sp>
        <p:nvSpPr>
          <p:cNvPr id="7" name="Rounded Rectangle 3">
            <a:extLst>
              <a:ext uri="{FF2B5EF4-FFF2-40B4-BE49-F238E27FC236}">
                <a16:creationId xmlns:a16="http://schemas.microsoft.com/office/drawing/2014/main" id="{3F2DDA5D-D051-4B1E-B70F-90CB1B348076}"/>
              </a:ext>
            </a:extLst>
          </p:cNvPr>
          <p:cNvSpPr/>
          <p:nvPr/>
        </p:nvSpPr>
        <p:spPr>
          <a:xfrm>
            <a:off x="533944" y="2015943"/>
            <a:ext cx="13562511" cy="1234652"/>
          </a:xfrm>
          <a:prstGeom prst="roundRect">
            <a:avLst/>
          </a:prstGeom>
          <a:solidFill>
            <a:schemeClr val="accent5">
              <a:lumMod val="20000"/>
              <a:lumOff val="80000"/>
              <a:alpha val="30196"/>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tx1"/>
                </a:solidFill>
                <a:cs typeface="Arial" panose="020B0604020202020204" pitchFamily="34" charset="0"/>
              </a:rPr>
              <a:t>Flexibly using different properties of operations and objects.</a:t>
            </a:r>
          </a:p>
        </p:txBody>
      </p:sp>
      <p:sp>
        <p:nvSpPr>
          <p:cNvPr id="8" name="Rounded Rectangle 3">
            <a:extLst>
              <a:ext uri="{FF2B5EF4-FFF2-40B4-BE49-F238E27FC236}">
                <a16:creationId xmlns:a16="http://schemas.microsoft.com/office/drawing/2014/main" id="{7D2B998A-D0F1-44AA-9B01-360D5EAA21BA}"/>
              </a:ext>
            </a:extLst>
          </p:cNvPr>
          <p:cNvSpPr/>
          <p:nvPr/>
        </p:nvSpPr>
        <p:spPr>
          <a:xfrm>
            <a:off x="533944" y="3988257"/>
            <a:ext cx="13562511" cy="1981497"/>
          </a:xfrm>
          <a:prstGeom prst="roundRect">
            <a:avLst/>
          </a:prstGeom>
          <a:solidFill>
            <a:schemeClr val="accent5">
              <a:lumMod val="20000"/>
              <a:lumOff val="80000"/>
              <a:alpha val="30196"/>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a:solidFill>
                  <a:schemeClr val="tx1"/>
                </a:solidFill>
                <a:cs typeface="Arial" panose="020B0604020202020204" pitchFamily="34" charset="0"/>
              </a:rPr>
              <a:t>Using properties of operations to generate equivalent expressions and use the number line to understand multiplication and division of rational numbers.</a:t>
            </a:r>
          </a:p>
        </p:txBody>
      </p:sp>
    </p:spTree>
    <p:extLst>
      <p:ext uri="{BB962C8B-B14F-4D97-AF65-F5344CB8AC3E}">
        <p14:creationId xmlns:p14="http://schemas.microsoft.com/office/powerpoint/2010/main" val="23564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8DF9-30D7-498F-B825-00A86D8FEE5A}"/>
              </a:ext>
            </a:extLst>
          </p:cNvPr>
          <p:cNvSpPr>
            <a:spLocks noGrp="1"/>
          </p:cNvSpPr>
          <p:nvPr>
            <p:ph type="title"/>
          </p:nvPr>
        </p:nvSpPr>
        <p:spPr>
          <a:xfrm>
            <a:off x="2849743" y="2358987"/>
            <a:ext cx="8930912" cy="800477"/>
          </a:xfrm>
        </p:spPr>
        <p:txBody>
          <a:bodyPr vert="horz" lIns="91440" tIns="45720" rIns="91440" bIns="45720" rtlCol="0" anchor="t">
            <a:normAutofit/>
          </a:bodyPr>
          <a:lstStyle/>
          <a:p>
            <a:pPr algn="ctr" defTabSz="914400">
              <a:lnSpc>
                <a:spcPct val="90000"/>
              </a:lnSpc>
            </a:pPr>
            <a:r>
              <a:rPr lang="en-US" sz="4400" kern="1200">
                <a:solidFill>
                  <a:srgbClr val="83A2CA"/>
                </a:solidFill>
                <a:latin typeface="+mn-lt"/>
                <a:cs typeface="Arial" panose="020B0604020202020204" pitchFamily="34" charset="0"/>
                <a:hlinkClick r:id="rId3"/>
              </a:rPr>
              <a:t>ODE Math Practice Rubric </a:t>
            </a:r>
            <a:endParaRPr lang="en-US" sz="4400" kern="1200">
              <a:solidFill>
                <a:srgbClr val="83A2CA"/>
              </a:solidFill>
              <a:latin typeface="+mn-lt"/>
              <a:cs typeface="Arial" panose="020B0604020202020204" pitchFamily="34" charset="0"/>
            </a:endParaRPr>
          </a:p>
        </p:txBody>
      </p:sp>
      <p:pic>
        <p:nvPicPr>
          <p:cNvPr id="4" name="Picture 3">
            <a:extLst>
              <a:ext uri="{FF2B5EF4-FFF2-40B4-BE49-F238E27FC236}">
                <a16:creationId xmlns:a16="http://schemas.microsoft.com/office/drawing/2014/main" id="{D86BE04F-63CB-57AA-3EBE-8BB75BCA7BB9}"/>
              </a:ext>
            </a:extLst>
          </p:cNvPr>
          <p:cNvPicPr>
            <a:picLocks noChangeAspect="1"/>
          </p:cNvPicPr>
          <p:nvPr/>
        </p:nvPicPr>
        <p:blipFill>
          <a:blip r:embed="rId4"/>
          <a:stretch>
            <a:fillRect/>
          </a:stretch>
        </p:blipFill>
        <p:spPr>
          <a:xfrm>
            <a:off x="5975081" y="3513710"/>
            <a:ext cx="2213309" cy="2213309"/>
          </a:xfrm>
          <a:prstGeom prst="rect">
            <a:avLst/>
          </a:prstGeom>
          <a:solidFill>
            <a:srgbClr val="0070C0"/>
          </a:solidFill>
          <a:ln w="38100">
            <a:solidFill>
              <a:srgbClr val="0098D3"/>
            </a:solidFill>
          </a:ln>
        </p:spPr>
      </p:pic>
    </p:spTree>
    <p:extLst>
      <p:ext uri="{BB962C8B-B14F-4D97-AF65-F5344CB8AC3E}">
        <p14:creationId xmlns:p14="http://schemas.microsoft.com/office/powerpoint/2010/main" val="371554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3A3EAD4-976E-49CA-BB42-24051138D08A}"/>
              </a:ext>
            </a:extLst>
          </p:cNvPr>
          <p:cNvGraphicFramePr>
            <a:graphicFrameLocks noGrp="1"/>
          </p:cNvGraphicFramePr>
          <p:nvPr>
            <p:extLst>
              <p:ext uri="{D42A27DB-BD31-4B8C-83A1-F6EECF244321}">
                <p14:modId xmlns:p14="http://schemas.microsoft.com/office/powerpoint/2010/main" val="2125133826"/>
              </p:ext>
            </p:extLst>
          </p:nvPr>
        </p:nvGraphicFramePr>
        <p:xfrm>
          <a:off x="107004" y="252919"/>
          <a:ext cx="14416391" cy="7227961"/>
        </p:xfrm>
        <a:graphic>
          <a:graphicData uri="http://schemas.openxmlformats.org/drawingml/2006/table">
            <a:tbl>
              <a:tblPr firstRow="1" firstCol="1" bandRow="1">
                <a:tableStyleId>{EB344D84-9AFB-497E-A393-DC336BA19D2E}</a:tableStyleId>
              </a:tblPr>
              <a:tblGrid>
                <a:gridCol w="642024">
                  <a:extLst>
                    <a:ext uri="{9D8B030D-6E8A-4147-A177-3AD203B41FA5}">
                      <a16:colId xmlns:a16="http://schemas.microsoft.com/office/drawing/2014/main" val="668574697"/>
                    </a:ext>
                  </a:extLst>
                </a:gridCol>
                <a:gridCol w="3484668">
                  <a:extLst>
                    <a:ext uri="{9D8B030D-6E8A-4147-A177-3AD203B41FA5}">
                      <a16:colId xmlns:a16="http://schemas.microsoft.com/office/drawing/2014/main" val="2590524725"/>
                    </a:ext>
                  </a:extLst>
                </a:gridCol>
                <a:gridCol w="3270719">
                  <a:extLst>
                    <a:ext uri="{9D8B030D-6E8A-4147-A177-3AD203B41FA5}">
                      <a16:colId xmlns:a16="http://schemas.microsoft.com/office/drawing/2014/main" val="2469953955"/>
                    </a:ext>
                  </a:extLst>
                </a:gridCol>
                <a:gridCol w="3207647">
                  <a:extLst>
                    <a:ext uri="{9D8B030D-6E8A-4147-A177-3AD203B41FA5}">
                      <a16:colId xmlns:a16="http://schemas.microsoft.com/office/drawing/2014/main" val="3536097165"/>
                    </a:ext>
                  </a:extLst>
                </a:gridCol>
                <a:gridCol w="3811333">
                  <a:extLst>
                    <a:ext uri="{9D8B030D-6E8A-4147-A177-3AD203B41FA5}">
                      <a16:colId xmlns:a16="http://schemas.microsoft.com/office/drawing/2014/main" val="823200721"/>
                    </a:ext>
                  </a:extLst>
                </a:gridCol>
              </a:tblGrid>
              <a:tr h="369961">
                <a:tc>
                  <a:txBody>
                    <a:bodyPr/>
                    <a:lstStyle/>
                    <a:p>
                      <a:pPr marL="0" marR="0" algn="ctr">
                        <a:spcBef>
                          <a:spcPts val="0"/>
                        </a:spcBef>
                        <a:spcAft>
                          <a:spcPts val="0"/>
                        </a:spcAft>
                      </a:pPr>
                      <a:r>
                        <a:rPr lang="en-US" sz="2000">
                          <a:solidFill>
                            <a:schemeClr val="tx1"/>
                          </a:solidFill>
                          <a:effectLst/>
                        </a:rPr>
                        <a:t>MP</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chemeClr val="accent5">
                        <a:lumMod val="20000"/>
                        <a:lumOff val="80000"/>
                      </a:schemeClr>
                    </a:solidFill>
                  </a:tcPr>
                </a:tc>
                <a:tc>
                  <a:txBody>
                    <a:bodyPr/>
                    <a:lstStyle/>
                    <a:p>
                      <a:pPr marL="0" marR="0" algn="ctr">
                        <a:spcBef>
                          <a:spcPts val="0"/>
                        </a:spcBef>
                        <a:spcAft>
                          <a:spcPts val="0"/>
                        </a:spcAft>
                      </a:pPr>
                      <a:r>
                        <a:rPr lang="en-US" sz="2000">
                          <a:solidFill>
                            <a:schemeClr val="tx1"/>
                          </a:solidFill>
                          <a:effectLst/>
                        </a:rPr>
                        <a:t>Needs Improvement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chemeClr val="accent5">
                        <a:lumMod val="20000"/>
                        <a:lumOff val="80000"/>
                      </a:schemeClr>
                    </a:solidFill>
                  </a:tcPr>
                </a:tc>
                <a:tc>
                  <a:txBody>
                    <a:bodyPr/>
                    <a:lstStyle/>
                    <a:p>
                      <a:pPr marL="0" marR="0" algn="ctr">
                        <a:spcBef>
                          <a:spcPts val="0"/>
                        </a:spcBef>
                        <a:spcAft>
                          <a:spcPts val="0"/>
                        </a:spcAft>
                      </a:pPr>
                      <a:r>
                        <a:rPr lang="en-US" sz="2000">
                          <a:solidFill>
                            <a:schemeClr val="tx1"/>
                          </a:solidFill>
                          <a:effectLst/>
                        </a:rPr>
                        <a:t>Emerging</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chemeClr val="accent5">
                        <a:lumMod val="20000"/>
                        <a:lumOff val="80000"/>
                      </a:schemeClr>
                    </a:solidFill>
                  </a:tcPr>
                </a:tc>
                <a:tc>
                  <a:txBody>
                    <a:bodyPr/>
                    <a:lstStyle/>
                    <a:p>
                      <a:pPr marL="0" marR="0" algn="ctr">
                        <a:spcBef>
                          <a:spcPts val="0"/>
                        </a:spcBef>
                        <a:spcAft>
                          <a:spcPts val="0"/>
                        </a:spcAft>
                      </a:pPr>
                      <a:r>
                        <a:rPr lang="en-US" sz="2000">
                          <a:solidFill>
                            <a:schemeClr val="tx1"/>
                          </a:solidFill>
                          <a:effectLst/>
                        </a:rPr>
                        <a:t>Proficient</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chemeClr val="accent5">
                        <a:lumMod val="20000"/>
                        <a:lumOff val="80000"/>
                      </a:schemeClr>
                    </a:solidFill>
                  </a:tcPr>
                </a:tc>
                <a:tc>
                  <a:txBody>
                    <a:bodyPr/>
                    <a:lstStyle/>
                    <a:p>
                      <a:pPr marL="0" marR="0" algn="ctr">
                        <a:spcBef>
                          <a:spcPts val="0"/>
                        </a:spcBef>
                        <a:spcAft>
                          <a:spcPts val="0"/>
                        </a:spcAft>
                      </a:pPr>
                      <a:r>
                        <a:rPr lang="en-US" sz="2000">
                          <a:solidFill>
                            <a:schemeClr val="tx1"/>
                          </a:solidFill>
                          <a:effectLst/>
                        </a:rPr>
                        <a:t>Exemplary</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chemeClr val="accent5">
                        <a:lumMod val="20000"/>
                        <a:lumOff val="80000"/>
                      </a:schemeClr>
                    </a:solidFill>
                  </a:tcPr>
                </a:tc>
                <a:extLst>
                  <a:ext uri="{0D108BD9-81ED-4DB2-BD59-A6C34878D82A}">
                    <a16:rowId xmlns:a16="http://schemas.microsoft.com/office/drawing/2014/main" val="1138605917"/>
                  </a:ext>
                </a:extLst>
              </a:tr>
              <a:tr h="0">
                <a:tc rowSpan="6">
                  <a:txBody>
                    <a:bodyPr/>
                    <a:lstStyle/>
                    <a:p>
                      <a:pPr marL="71755" marR="71755" algn="ctr">
                        <a:spcBef>
                          <a:spcPts val="0"/>
                        </a:spcBef>
                        <a:spcAft>
                          <a:spcPts val="0"/>
                        </a:spcAft>
                      </a:pPr>
                      <a:r>
                        <a:rPr lang="en-US" sz="2000">
                          <a:solidFill>
                            <a:schemeClr val="tx1"/>
                          </a:solidFill>
                          <a:effectLst/>
                        </a:rPr>
                        <a:t>MP.2 Reason Abstractly and Quantitatively.</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vert="vert270" anchor="ctr">
                    <a:solidFill>
                      <a:schemeClr val="accent5">
                        <a:lumMod val="20000"/>
                        <a:lumOff val="80000"/>
                      </a:schemeClr>
                    </a:solidFill>
                  </a:tcPr>
                </a:tc>
                <a:tc>
                  <a:txBody>
                    <a:bodyPr/>
                    <a:lstStyle/>
                    <a:p>
                      <a:pPr marL="0" marR="0">
                        <a:spcBef>
                          <a:spcPts val="0"/>
                        </a:spcBef>
                        <a:spcAft>
                          <a:spcPts val="0"/>
                        </a:spcAft>
                      </a:pPr>
                      <a:r>
                        <a:rPr lang="en-US" sz="1800">
                          <a:effectLst/>
                        </a:rPr>
                        <a:t>Does not understand that quantities have meaning. </a:t>
                      </a:r>
                    </a:p>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Understands that quantities having meaning, but not able to see all the relationships between quantities.</a:t>
                      </a:r>
                    </a:p>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Attends to the meaning of quantities and the relationships between quantities, rather than simply computing them.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Attends to the meaning of quantities and the relationships between quantities, rather than simply computing them; generalizes their relationships to new situations.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extLst>
                  <a:ext uri="{0D108BD9-81ED-4DB2-BD59-A6C34878D82A}">
                    <a16:rowId xmlns:a16="http://schemas.microsoft.com/office/drawing/2014/main" val="2762337325"/>
                  </a:ext>
                </a:extLst>
              </a:tr>
              <a:tr h="0">
                <a:tc vMerge="1">
                  <a:txBody>
                    <a:bodyPr/>
                    <a:lstStyle/>
                    <a:p>
                      <a:endParaRPr lang="en-US"/>
                    </a:p>
                  </a:txBody>
                  <a:tcPr/>
                </a:tc>
                <a:tc>
                  <a:txBody>
                    <a:bodyPr/>
                    <a:lstStyle/>
                    <a:p>
                      <a:pPr marL="0" marR="0">
                        <a:spcBef>
                          <a:spcPts val="0"/>
                        </a:spcBef>
                        <a:spcAft>
                          <a:spcPts val="0"/>
                        </a:spcAft>
                      </a:pPr>
                      <a:r>
                        <a:rPr lang="en-US" sz="1800">
                          <a:effectLst/>
                        </a:rPr>
                        <a:t>Ignores units.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Considers the units involved but does not understand how they relate to the problem; may use units as labels.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Pays attention to units and uses them appropriately.</a:t>
                      </a:r>
                    </a:p>
                    <a:p>
                      <a:pPr marL="0" marR="0">
                        <a:spcBef>
                          <a:spcPts val="0"/>
                        </a:spcBef>
                        <a:spcAft>
                          <a:spcPts val="0"/>
                        </a:spcAft>
                      </a:pPr>
                      <a:r>
                        <a:rPr lang="en-US" sz="1800">
                          <a:effectLst/>
                        </a:rPr>
                        <a:t>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Analyzes the use of symbols, variables and units accurately, consistently and appropriately.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extLst>
                  <a:ext uri="{0D108BD9-81ED-4DB2-BD59-A6C34878D82A}">
                    <a16:rowId xmlns:a16="http://schemas.microsoft.com/office/drawing/2014/main" val="2348715993"/>
                  </a:ext>
                </a:extLst>
              </a:tr>
              <a:tr h="0">
                <a:tc vMerge="1">
                  <a:txBody>
                    <a:bodyPr/>
                    <a:lstStyle/>
                    <a:p>
                      <a:endParaRPr lang="en-US"/>
                    </a:p>
                  </a:txBody>
                  <a:tcPr/>
                </a:tc>
                <a:tc>
                  <a:txBody>
                    <a:bodyPr/>
                    <a:lstStyle/>
                    <a:p>
                      <a:pPr marL="0" marR="0">
                        <a:spcBef>
                          <a:spcPts val="0"/>
                        </a:spcBef>
                        <a:spcAft>
                          <a:spcPts val="0"/>
                        </a:spcAft>
                      </a:pPr>
                      <a:r>
                        <a:rPr lang="en-US" sz="1800">
                          <a:effectLst/>
                        </a:rPr>
                        <a:t>Uses memorized procedures and algorithms incorrectly; cannot represent a situation symbolically.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Uses memorized procedures and algorithms but is not able to explain underlying concepts; can represent and manipulate simple situations symbolically.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Sees connections between procedures or algorithms and contextual meaning but has difficulty articulating them; can represent and manipulate routine situations symbolically.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Articulates connections between procedures or algorithms and contextual meaning; can take a situation and flexibly represent it symbolically and then manipulate the symbols (decontextualize).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extLst>
                  <a:ext uri="{0D108BD9-81ED-4DB2-BD59-A6C34878D82A}">
                    <a16:rowId xmlns:a16="http://schemas.microsoft.com/office/drawing/2014/main" val="1786295118"/>
                  </a:ext>
                </a:extLst>
              </a:tr>
              <a:tr h="0">
                <a:tc vMerge="1">
                  <a:txBody>
                    <a:bodyPr/>
                    <a:lstStyle/>
                    <a:p>
                      <a:endParaRPr lang="en-US"/>
                    </a:p>
                  </a:txBody>
                  <a:tcPr/>
                </a:tc>
                <a:tc>
                  <a:txBody>
                    <a:bodyPr/>
                    <a:lstStyle/>
                    <a:p>
                      <a:pPr marL="0" marR="0">
                        <a:spcBef>
                          <a:spcPts val="0"/>
                        </a:spcBef>
                        <a:spcAft>
                          <a:spcPts val="0"/>
                        </a:spcAft>
                      </a:pPr>
                      <a:r>
                        <a:rPr lang="en-US" sz="1800">
                          <a:effectLst/>
                        </a:rPr>
                        <a:t>Does not see a connection between the symbolic representation and the context.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Sees a connection between the symbolic representation and the context but has difficulty articulating it.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Takes a symbolic situation and relates it to the context (contextualize).</a:t>
                      </a:r>
                    </a:p>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Takes a symbolic situation and relates it to the context and other similar contexts.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extLst>
                  <a:ext uri="{0D108BD9-81ED-4DB2-BD59-A6C34878D82A}">
                    <a16:rowId xmlns:a16="http://schemas.microsoft.com/office/drawing/2014/main" val="1899113277"/>
                  </a:ext>
                </a:extLst>
              </a:tr>
              <a:tr h="0">
                <a:tc vMerge="1">
                  <a:txBody>
                    <a:bodyPr/>
                    <a:lstStyle/>
                    <a:p>
                      <a:endParaRPr lang="en-US"/>
                    </a:p>
                  </a:txBody>
                  <a:tcPr/>
                </a:tc>
                <a:tc>
                  <a:txBody>
                    <a:bodyPr/>
                    <a:lstStyle/>
                    <a:p>
                      <a:pPr marL="0" marR="0">
                        <a:spcBef>
                          <a:spcPts val="0"/>
                        </a:spcBef>
                        <a:spcAft>
                          <a:spcPts val="0"/>
                        </a:spcAft>
                      </a:pPr>
                      <a:r>
                        <a:rPr lang="en-US" sz="1800">
                          <a:effectLst/>
                        </a:rPr>
                        <a:t>Does not use representations when approaching a problem.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Uses some representations to represent the problem.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Creates a coherent representation of the problem.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Creates, interprets, models, and connects multiple representations coherently.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extLst>
                  <a:ext uri="{0D108BD9-81ED-4DB2-BD59-A6C34878D82A}">
                    <a16:rowId xmlns:a16="http://schemas.microsoft.com/office/drawing/2014/main" val="1138142348"/>
                  </a:ext>
                </a:extLst>
              </a:tr>
              <a:tr h="0">
                <a:tc vMerge="1">
                  <a:txBody>
                    <a:bodyPr/>
                    <a:lstStyle/>
                    <a:p>
                      <a:endParaRPr lang="en-US"/>
                    </a:p>
                  </a:txBody>
                  <a:tcPr/>
                </a:tc>
                <a:tc>
                  <a:txBody>
                    <a:bodyPr/>
                    <a:lstStyle/>
                    <a:p>
                      <a:pPr marL="0" marR="0">
                        <a:spcBef>
                          <a:spcPts val="0"/>
                        </a:spcBef>
                        <a:spcAft>
                          <a:spcPts val="0"/>
                        </a:spcAft>
                      </a:pPr>
                      <a:r>
                        <a:rPr lang="en-US" sz="1800">
                          <a:effectLst/>
                        </a:rPr>
                        <a:t>Does not finish calculations or interpret solutions.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Finishes calculations but does not interpret solutions.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Interprets solutions appropriately.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tc>
                  <a:txBody>
                    <a:bodyPr/>
                    <a:lstStyle/>
                    <a:p>
                      <a:pPr marL="0" marR="0">
                        <a:spcBef>
                          <a:spcPts val="0"/>
                        </a:spcBef>
                        <a:spcAft>
                          <a:spcPts val="0"/>
                        </a:spcAft>
                      </a:pPr>
                      <a:r>
                        <a:rPr lang="en-US" sz="1800">
                          <a:effectLst/>
                        </a:rPr>
                        <a:t>Looks beyond solutions to make predictions, generalizations, and decisions.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ctr"/>
                </a:tc>
                <a:extLst>
                  <a:ext uri="{0D108BD9-81ED-4DB2-BD59-A6C34878D82A}">
                    <a16:rowId xmlns:a16="http://schemas.microsoft.com/office/drawing/2014/main" val="1963071990"/>
                  </a:ext>
                </a:extLst>
              </a:tr>
            </a:tbl>
          </a:graphicData>
        </a:graphic>
      </p:graphicFrame>
    </p:spTree>
    <p:extLst>
      <p:ext uri="{BB962C8B-B14F-4D97-AF65-F5344CB8AC3E}">
        <p14:creationId xmlns:p14="http://schemas.microsoft.com/office/powerpoint/2010/main" val="117065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0AF6-F065-DB3C-D911-14EF950D5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3B011-2944-8654-BE38-4F9F71C61195}"/>
              </a:ext>
            </a:extLst>
          </p:cNvPr>
          <p:cNvSpPr>
            <a:spLocks noGrp="1"/>
          </p:cNvSpPr>
          <p:nvPr>
            <p:ph type="title"/>
          </p:nvPr>
        </p:nvSpPr>
        <p:spPr>
          <a:xfrm>
            <a:off x="872745" y="439174"/>
            <a:ext cx="13716000" cy="1590676"/>
          </a:xfrm>
        </p:spPr>
        <p:txBody>
          <a:bodyPr>
            <a:normAutofit/>
          </a:bodyPr>
          <a:lstStyle/>
          <a:p>
            <a:r>
              <a:rPr lang="en-US" sz="4800" cap="none">
                <a:solidFill>
                  <a:srgbClr val="0E3F75"/>
                </a:solidFill>
                <a:latin typeface="Source Sans 3 SemiBold" panose="020B0604020202020204" charset="0"/>
              </a:rPr>
              <a:t>Session Norms</a:t>
            </a:r>
          </a:p>
        </p:txBody>
      </p:sp>
      <p:sp>
        <p:nvSpPr>
          <p:cNvPr id="4" name="Slide Number Placeholder 3">
            <a:extLst>
              <a:ext uri="{FF2B5EF4-FFF2-40B4-BE49-F238E27FC236}">
                <a16:creationId xmlns:a16="http://schemas.microsoft.com/office/drawing/2014/main" id="{3BF39AD7-FFBE-F416-3776-830EBB389A16}"/>
              </a:ext>
              <a:ext uri="{C183D7F6-B498-43B3-948B-1728B52AA6E4}">
                <adec:decorative xmlns:adec="http://schemas.microsoft.com/office/drawing/2017/decorative" val="1"/>
              </a:ext>
            </a:extLst>
          </p:cNvPr>
          <p:cNvSpPr>
            <a:spLocks noGrp="1"/>
          </p:cNvSpPr>
          <p:nvPr>
            <p:ph type="sldNum" idx="12"/>
          </p:nvPr>
        </p:nvSpPr>
        <p:spPr>
          <a:xfrm>
            <a:off x="10114927" y="7548496"/>
            <a:ext cx="3950280" cy="525960"/>
          </a:xfrm>
          <a:prstGeom prst="rect">
            <a:avLst/>
          </a:prstGeom>
          <a:noFill/>
          <a:ln>
            <a:noFill/>
          </a:ln>
        </p:spPr>
        <p:txBody>
          <a:bodyPr spcFirstLastPara="1" wrap="square" lIns="131670" tIns="65820" rIns="131670" bIns="6582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9pPr>
          </a:lstStyle>
          <a:p>
            <a:pPr defTabSz="1097280"/>
            <a:fld id="{00000000-1234-1234-1234-123412341234}" type="slidenum">
              <a:rPr lang="en-US" kern="1200"/>
              <a:pPr defTabSz="1097280"/>
              <a:t>5</a:t>
            </a:fld>
            <a:endParaRPr lang="en-US" kern="1200"/>
          </a:p>
        </p:txBody>
      </p:sp>
      <p:sp>
        <p:nvSpPr>
          <p:cNvPr id="3" name="Flowchart: Off-page Connector 2">
            <a:extLst>
              <a:ext uri="{FF2B5EF4-FFF2-40B4-BE49-F238E27FC236}">
                <a16:creationId xmlns:a16="http://schemas.microsoft.com/office/drawing/2014/main" id="{4E2F196A-36F0-59DF-CBB9-04990E23AAC8}"/>
              </a:ext>
            </a:extLst>
          </p:cNvPr>
          <p:cNvSpPr/>
          <p:nvPr/>
        </p:nvSpPr>
        <p:spPr>
          <a:xfrm>
            <a:off x="872747" y="1613205"/>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1097280">
              <a:buClrTx/>
            </a:pPr>
            <a:r>
              <a:rPr lang="en-US" sz="4320" kern="1200">
                <a:solidFill>
                  <a:srgbClr val="FFFFFF"/>
                </a:solidFill>
                <a:latin typeface="Source Sans Pro" panose="020B0503030403020204" pitchFamily="34" charset="0"/>
                <a:ea typeface="Source Sans Pro" panose="020B0503030403020204" pitchFamily="34" charset="0"/>
              </a:rPr>
              <a:t>Listen</a:t>
            </a:r>
            <a:endParaRPr lang="en-US" sz="4000" kern="1200">
              <a:solidFill>
                <a:srgbClr val="FFFFFF"/>
              </a:solidFill>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81A8BD19-B63B-1E07-C822-411275A04685}"/>
              </a:ext>
            </a:extLst>
          </p:cNvPr>
          <p:cNvSpPr/>
          <p:nvPr/>
        </p:nvSpPr>
        <p:spPr>
          <a:xfrm>
            <a:off x="3714747" y="1613204"/>
            <a:ext cx="9658352" cy="1029984"/>
          </a:xfrm>
          <a:prstGeom prst="rect">
            <a:avLst/>
          </a:prstGeom>
          <a:solidFill>
            <a:srgbClr val="C1DBF7"/>
          </a:solidFill>
          <a:ln>
            <a:solidFill>
              <a:srgbClr val="C1DBF7"/>
            </a:solidFill>
          </a:ln>
        </p:spPr>
        <p:style>
          <a:lnRef idx="1">
            <a:schemeClr val="accent5"/>
          </a:lnRef>
          <a:fillRef idx="2">
            <a:schemeClr val="accent5"/>
          </a:fillRef>
          <a:effectRef idx="1">
            <a:schemeClr val="accent5"/>
          </a:effectRef>
          <a:fontRef idx="minor">
            <a:schemeClr val="dk1"/>
          </a:fontRef>
        </p:style>
        <p:txBody>
          <a:bodyPr rtlCol="0" anchor="ctr"/>
          <a:lstStyle/>
          <a:p>
            <a:pPr defTabSz="1097280">
              <a:buClrTx/>
            </a:pPr>
            <a:r>
              <a:rPr lang="en-US" sz="2880" kern="1200">
                <a:solidFill>
                  <a:srgbClr val="002060"/>
                </a:solidFill>
                <a:latin typeface="Source Sans Pro" panose="020B0503030403020204" pitchFamily="34" charset="0"/>
                <a:ea typeface="Source Sans Pro" panose="020B0503030403020204" pitchFamily="34" charset="0"/>
              </a:rPr>
              <a:t>    Listen with the intent to understand.  Ask questions!</a:t>
            </a:r>
          </a:p>
        </p:txBody>
      </p:sp>
      <p:sp>
        <p:nvSpPr>
          <p:cNvPr id="5" name="Flowchart: Off-page Connector 4">
            <a:extLst>
              <a:ext uri="{FF2B5EF4-FFF2-40B4-BE49-F238E27FC236}">
                <a16:creationId xmlns:a16="http://schemas.microsoft.com/office/drawing/2014/main" id="{F969D912-BE95-2FFD-7D96-821A9B1760F0}"/>
              </a:ext>
            </a:extLst>
          </p:cNvPr>
          <p:cNvSpPr/>
          <p:nvPr/>
        </p:nvSpPr>
        <p:spPr>
          <a:xfrm>
            <a:off x="872747" y="3203805"/>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1097280">
              <a:buClrTx/>
            </a:pPr>
            <a:r>
              <a:rPr lang="en-US" sz="4320" kern="1200">
                <a:solidFill>
                  <a:srgbClr val="FFFFFF"/>
                </a:solidFill>
                <a:latin typeface="Source Sans Pro" panose="020B0503030403020204" pitchFamily="34" charset="0"/>
                <a:ea typeface="Source Sans Pro" panose="020B0503030403020204" pitchFamily="34" charset="0"/>
              </a:rPr>
              <a:t>Focus</a:t>
            </a:r>
          </a:p>
        </p:txBody>
      </p:sp>
      <p:sp>
        <p:nvSpPr>
          <p:cNvPr id="10" name="Rectangle 9">
            <a:extLst>
              <a:ext uri="{FF2B5EF4-FFF2-40B4-BE49-F238E27FC236}">
                <a16:creationId xmlns:a16="http://schemas.microsoft.com/office/drawing/2014/main" id="{A7402C39-D0E9-233A-59D8-C14F36ED24E2}"/>
              </a:ext>
            </a:extLst>
          </p:cNvPr>
          <p:cNvSpPr/>
          <p:nvPr/>
        </p:nvSpPr>
        <p:spPr>
          <a:xfrm>
            <a:off x="3714747" y="3197172"/>
            <a:ext cx="9658352" cy="1029984"/>
          </a:xfrm>
          <a:prstGeom prst="rect">
            <a:avLst/>
          </a:prstGeom>
          <a:solidFill>
            <a:srgbClr val="C1DBF7"/>
          </a:solidFill>
          <a:ln>
            <a:solidFill>
              <a:srgbClr val="C1DBF7"/>
            </a:solidFill>
          </a:ln>
        </p:spPr>
        <p:style>
          <a:lnRef idx="1">
            <a:schemeClr val="accent5"/>
          </a:lnRef>
          <a:fillRef idx="2">
            <a:schemeClr val="accent5"/>
          </a:fillRef>
          <a:effectRef idx="1">
            <a:schemeClr val="accent5"/>
          </a:effectRef>
          <a:fontRef idx="minor">
            <a:schemeClr val="dk1"/>
          </a:fontRef>
        </p:style>
        <p:txBody>
          <a:bodyPr rtlCol="0" anchor="ctr"/>
          <a:lstStyle/>
          <a:p>
            <a:pPr defTabSz="1097280">
              <a:buClrTx/>
            </a:pPr>
            <a:r>
              <a:rPr lang="en-US" sz="1800" kern="1200">
                <a:solidFill>
                  <a:srgbClr val="002060"/>
                </a:solidFill>
                <a:latin typeface="Source Sans Pro" panose="020B0503030403020204" pitchFamily="34" charset="0"/>
                <a:ea typeface="Source Sans Pro" panose="020B0503030403020204" pitchFamily="34" charset="0"/>
              </a:rPr>
              <a:t>   </a:t>
            </a:r>
            <a:r>
              <a:rPr lang="en-US" sz="2880" kern="1200">
                <a:solidFill>
                  <a:srgbClr val="002060"/>
                </a:solidFill>
                <a:latin typeface="Source Sans Pro" panose="020B0503030403020204" pitchFamily="34" charset="0"/>
                <a:ea typeface="Source Sans Pro" panose="020B0503030403020204" pitchFamily="34" charset="0"/>
              </a:rPr>
              <a:t>Focus on how this applies to your daily work.  </a:t>
            </a:r>
          </a:p>
          <a:p>
            <a:pPr defTabSz="1097280">
              <a:buClrTx/>
            </a:pPr>
            <a:r>
              <a:rPr lang="en-US" sz="2880" kern="1200">
                <a:solidFill>
                  <a:srgbClr val="002060"/>
                </a:solidFill>
                <a:latin typeface="Source Sans Pro" panose="020B0503030403020204" pitchFamily="34" charset="0"/>
                <a:ea typeface="Source Sans Pro" panose="020B0503030403020204" pitchFamily="34" charset="0"/>
              </a:rPr>
              <a:t>   Imagine the possibilities!</a:t>
            </a:r>
          </a:p>
        </p:txBody>
      </p:sp>
      <p:sp>
        <p:nvSpPr>
          <p:cNvPr id="7" name="Flowchart: Off-page Connector 6">
            <a:extLst>
              <a:ext uri="{FF2B5EF4-FFF2-40B4-BE49-F238E27FC236}">
                <a16:creationId xmlns:a16="http://schemas.microsoft.com/office/drawing/2014/main" id="{3AFC906B-62E8-14C0-21E8-B6181AFC5532}"/>
              </a:ext>
            </a:extLst>
          </p:cNvPr>
          <p:cNvSpPr/>
          <p:nvPr/>
        </p:nvSpPr>
        <p:spPr>
          <a:xfrm>
            <a:off x="872745" y="4789898"/>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1097280">
              <a:buClrTx/>
            </a:pPr>
            <a:r>
              <a:rPr lang="en-US" sz="4320" kern="1200">
                <a:solidFill>
                  <a:srgbClr val="FFFFFF"/>
                </a:solidFill>
                <a:latin typeface="Source Sans Pro" panose="020B0503030403020204" pitchFamily="34" charset="0"/>
                <a:ea typeface="Source Sans Pro" panose="020B0503030403020204" pitchFamily="34" charset="0"/>
              </a:rPr>
              <a:t>Create</a:t>
            </a:r>
            <a:r>
              <a:rPr lang="en-US" sz="4000" kern="1200">
                <a:solidFill>
                  <a:srgbClr val="FFFFFF"/>
                </a:solidFill>
                <a:latin typeface="Source Sans Pro" panose="020B0503030403020204" pitchFamily="34" charset="0"/>
                <a:ea typeface="Source Sans Pro" panose="020B0503030403020204" pitchFamily="34" charset="0"/>
              </a:rPr>
              <a:t> </a:t>
            </a:r>
          </a:p>
        </p:txBody>
      </p:sp>
      <p:sp>
        <p:nvSpPr>
          <p:cNvPr id="11" name="Rectangle 10">
            <a:extLst>
              <a:ext uri="{FF2B5EF4-FFF2-40B4-BE49-F238E27FC236}">
                <a16:creationId xmlns:a16="http://schemas.microsoft.com/office/drawing/2014/main" id="{9E7E62E7-629C-2381-8BB3-BA58A3D954D0}"/>
              </a:ext>
            </a:extLst>
          </p:cNvPr>
          <p:cNvSpPr/>
          <p:nvPr/>
        </p:nvSpPr>
        <p:spPr>
          <a:xfrm>
            <a:off x="3714747" y="4761322"/>
            <a:ext cx="9658352" cy="1029984"/>
          </a:xfrm>
          <a:prstGeom prst="rect">
            <a:avLst/>
          </a:prstGeom>
          <a:solidFill>
            <a:srgbClr val="C1DBF7"/>
          </a:solidFill>
          <a:ln>
            <a:solidFill>
              <a:srgbClr val="C1DBF7"/>
            </a:solidFill>
          </a:ln>
        </p:spPr>
        <p:style>
          <a:lnRef idx="1">
            <a:schemeClr val="accent5"/>
          </a:lnRef>
          <a:fillRef idx="2">
            <a:schemeClr val="accent5"/>
          </a:fillRef>
          <a:effectRef idx="1">
            <a:schemeClr val="accent5"/>
          </a:effectRef>
          <a:fontRef idx="minor">
            <a:schemeClr val="dk1"/>
          </a:fontRef>
        </p:style>
        <p:txBody>
          <a:bodyPr rtlCol="0" anchor="ctr"/>
          <a:lstStyle/>
          <a:p>
            <a:pPr defTabSz="1097280">
              <a:buClrTx/>
            </a:pPr>
            <a:r>
              <a:rPr lang="en-US" sz="2880" kern="1200">
                <a:solidFill>
                  <a:srgbClr val="002060"/>
                </a:solidFill>
                <a:latin typeface="Source Sans Pro" panose="020B0503030403020204" pitchFamily="34" charset="0"/>
                <a:ea typeface="Source Sans Pro" panose="020B0503030403020204" pitchFamily="34" charset="0"/>
              </a:rPr>
              <a:t>   Create a safe place to air confusion and raise questions.</a:t>
            </a:r>
          </a:p>
        </p:txBody>
      </p:sp>
      <p:sp>
        <p:nvSpPr>
          <p:cNvPr id="8" name="Flowchart: Off-page Connector 7">
            <a:extLst>
              <a:ext uri="{FF2B5EF4-FFF2-40B4-BE49-F238E27FC236}">
                <a16:creationId xmlns:a16="http://schemas.microsoft.com/office/drawing/2014/main" id="{22A00059-4019-904D-43D8-88D5C9FDA7D0}"/>
              </a:ext>
            </a:extLst>
          </p:cNvPr>
          <p:cNvSpPr/>
          <p:nvPr/>
        </p:nvSpPr>
        <p:spPr>
          <a:xfrm>
            <a:off x="872745" y="6441058"/>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1097280">
              <a:buClrTx/>
            </a:pPr>
            <a:r>
              <a:rPr lang="en-US" sz="4320" kern="1200">
                <a:solidFill>
                  <a:srgbClr val="FFFFFF"/>
                </a:solidFill>
                <a:latin typeface="Source Sans Pro" panose="020B0503030403020204" pitchFamily="34" charset="0"/>
                <a:ea typeface="Source Sans Pro" panose="020B0503030403020204" pitchFamily="34" charset="0"/>
              </a:rPr>
              <a:t>Support</a:t>
            </a:r>
          </a:p>
        </p:txBody>
      </p:sp>
      <p:sp>
        <p:nvSpPr>
          <p:cNvPr id="12" name="Rectangle 11">
            <a:extLst>
              <a:ext uri="{FF2B5EF4-FFF2-40B4-BE49-F238E27FC236}">
                <a16:creationId xmlns:a16="http://schemas.microsoft.com/office/drawing/2014/main" id="{8DF4E407-63B4-B142-44E9-7781863416B3}"/>
              </a:ext>
            </a:extLst>
          </p:cNvPr>
          <p:cNvSpPr/>
          <p:nvPr/>
        </p:nvSpPr>
        <p:spPr>
          <a:xfrm>
            <a:off x="3714746" y="6417889"/>
            <a:ext cx="9658354" cy="1029984"/>
          </a:xfrm>
          <a:prstGeom prst="rect">
            <a:avLst/>
          </a:prstGeom>
          <a:solidFill>
            <a:srgbClr val="C1DBF7"/>
          </a:solidFill>
          <a:ln>
            <a:solidFill>
              <a:srgbClr val="C1DBF7"/>
            </a:solidFill>
          </a:ln>
        </p:spPr>
        <p:style>
          <a:lnRef idx="1">
            <a:schemeClr val="accent5"/>
          </a:lnRef>
          <a:fillRef idx="2">
            <a:schemeClr val="accent5"/>
          </a:fillRef>
          <a:effectRef idx="1">
            <a:schemeClr val="accent5"/>
          </a:effectRef>
          <a:fontRef idx="minor">
            <a:schemeClr val="dk1"/>
          </a:fontRef>
        </p:style>
        <p:txBody>
          <a:bodyPr rtlCol="0" anchor="ctr"/>
          <a:lstStyle/>
          <a:p>
            <a:pPr defTabSz="1097280">
              <a:buClrTx/>
            </a:pPr>
            <a:r>
              <a:rPr lang="en-US" sz="2880" kern="1200">
                <a:solidFill>
                  <a:srgbClr val="002060"/>
                </a:solidFill>
                <a:latin typeface="Source Sans Pro" panose="020B0503030403020204" pitchFamily="34" charset="0"/>
                <a:ea typeface="Source Sans Pro" panose="020B0503030403020204" pitchFamily="34" charset="0"/>
              </a:rPr>
              <a:t>Support ideas with evidence.  Bring your vast experience to the table. Support participation of all.</a:t>
            </a:r>
          </a:p>
        </p:txBody>
      </p:sp>
    </p:spTree>
    <p:extLst>
      <p:ext uri="{BB962C8B-B14F-4D97-AF65-F5344CB8AC3E}">
        <p14:creationId xmlns:p14="http://schemas.microsoft.com/office/powerpoint/2010/main" val="1499146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39e317a2c8_0_20"/>
          <p:cNvSpPr txBox="1">
            <a:spLocks noGrp="1"/>
          </p:cNvSpPr>
          <p:nvPr>
            <p:ph type="title"/>
          </p:nvPr>
        </p:nvSpPr>
        <p:spPr>
          <a:xfrm>
            <a:off x="748376" y="1195850"/>
            <a:ext cx="13303770" cy="948978"/>
          </a:xfrm>
          <a:prstGeom prst="rect">
            <a:avLst/>
          </a:prstGeom>
          <a:noFill/>
          <a:ln>
            <a:noFill/>
          </a:ln>
        </p:spPr>
        <p:txBody>
          <a:bodyPr spcFirstLastPara="1" vert="horz" wrap="square" lIns="0" tIns="0" rIns="0" bIns="0" rtlCol="0" anchor="t" anchorCtr="0">
            <a:spAutoFit/>
          </a:bodyPr>
          <a:lstStyle/>
          <a:p>
            <a:pPr algn="ctr">
              <a:buClr>
                <a:srgbClr val="C00000"/>
              </a:buClr>
              <a:buSzPts val="5000"/>
            </a:pPr>
            <a:r>
              <a:rPr lang="en-US">
                <a:solidFill>
                  <a:srgbClr val="0E3F75"/>
                </a:solidFill>
              </a:rPr>
              <a:t>Mathematics Questions? </a:t>
            </a:r>
            <a:endParaRPr>
              <a:solidFill>
                <a:srgbClr val="0E3F75"/>
              </a:solidFill>
            </a:endParaRPr>
          </a:p>
        </p:txBody>
      </p:sp>
      <p:graphicFrame>
        <p:nvGraphicFramePr>
          <p:cNvPr id="324" name="Google Shape;324;g239e317a2c8_0_20"/>
          <p:cNvGraphicFramePr/>
          <p:nvPr>
            <p:extLst>
              <p:ext uri="{D42A27DB-BD31-4B8C-83A1-F6EECF244321}">
                <p14:modId xmlns:p14="http://schemas.microsoft.com/office/powerpoint/2010/main" val="1260298292"/>
              </p:ext>
            </p:extLst>
          </p:nvPr>
        </p:nvGraphicFramePr>
        <p:xfrm>
          <a:off x="4568667" y="2786006"/>
          <a:ext cx="5493066" cy="2121099"/>
        </p:xfrm>
        <a:graphic>
          <a:graphicData uri="http://schemas.openxmlformats.org/drawingml/2006/table">
            <a:tbl>
              <a:tblPr firstRow="1" bandRow="1">
                <a:tableStyleId>{5A111915-BE36-4E01-A7E5-04B1672EAD32}</a:tableStyleId>
              </a:tblPr>
              <a:tblGrid>
                <a:gridCol w="5493066">
                  <a:extLst>
                    <a:ext uri="{9D8B030D-6E8A-4147-A177-3AD203B41FA5}">
                      <a16:colId xmlns:a16="http://schemas.microsoft.com/office/drawing/2014/main" val="20001"/>
                    </a:ext>
                  </a:extLst>
                </a:gridCol>
              </a:tblGrid>
              <a:tr h="411158">
                <a:tc>
                  <a:txBody>
                    <a:bodyPr/>
                    <a:lstStyle/>
                    <a:p>
                      <a:pPr marL="0" marR="0" lvl="0" indent="0" algn="ctr" rtl="0">
                        <a:spcBef>
                          <a:spcPts val="0"/>
                        </a:spcBef>
                        <a:spcAft>
                          <a:spcPts val="0"/>
                        </a:spcAft>
                        <a:buNone/>
                      </a:pPr>
                      <a:r>
                        <a:rPr lang="en-US" sz="2900">
                          <a:sym typeface="Arial"/>
                        </a:rPr>
                        <a:t>Email </a:t>
                      </a:r>
                      <a:endParaRPr sz="2900">
                        <a:latin typeface="Arial"/>
                        <a:ea typeface="Arial"/>
                        <a:cs typeface="Arial"/>
                        <a:sym typeface="Arial"/>
                      </a:endParaRPr>
                    </a:p>
                  </a:txBody>
                  <a:tcPr marL="109726" marR="109726" marT="54875" marB="54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extLst>
                  <a:ext uri="{0D108BD9-81ED-4DB2-BD59-A6C34878D82A}">
                    <a16:rowId xmlns:a16="http://schemas.microsoft.com/office/drawing/2014/main" val="10000"/>
                  </a:ext>
                </a:extLst>
              </a:tr>
              <a:tr h="1569389">
                <a:tc>
                  <a:txBody>
                    <a:bodyPr/>
                    <a:lstStyle/>
                    <a:p>
                      <a:pPr marL="0" marR="0" lvl="0" indent="0" algn="ctr" defTabSz="914400" rtl="0" eaLnBrk="1" fontAlgn="auto" latinLnBrk="0" hangingPunct="1">
                        <a:lnSpc>
                          <a:spcPct val="150000"/>
                        </a:lnSpc>
                        <a:spcBef>
                          <a:spcPts val="0"/>
                        </a:spcBef>
                        <a:spcAft>
                          <a:spcPts val="0"/>
                        </a:spcAft>
                        <a:buClr>
                          <a:schemeClr val="dk1"/>
                        </a:buClr>
                        <a:buSzPts val="2400"/>
                        <a:buFont typeface="Arial"/>
                        <a:buNone/>
                        <a:tabLst/>
                        <a:defRPr/>
                      </a:pPr>
                      <a:r>
                        <a:rPr lang="en-US" sz="2400" b="0" u="none" strike="noStrike" cap="none">
                          <a:solidFill>
                            <a:schemeClr val="tx1"/>
                          </a:solidFill>
                          <a:effectLst/>
                          <a:sym typeface="Arial"/>
                          <a:hlinkClick r:id="rId3"/>
                        </a:rPr>
                        <a:t>Mathematics@education.ohio.gov</a:t>
                      </a:r>
                      <a:endParaRPr lang="en-US" sz="4300">
                        <a:latin typeface="Source Sans Pro" panose="020B0503030403020204" pitchFamily="34" charset="0"/>
                        <a:ea typeface="Source Sans Pro" panose="020B0503030403020204" pitchFamily="34" charset="0"/>
                        <a:cs typeface="Arial"/>
                        <a:sym typeface="Arial"/>
                      </a:endParaRPr>
                    </a:p>
                  </a:txBody>
                  <a:tcPr marL="109726" marR="109726" marT="54875" marB="548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006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46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EB22-10FE-4D0F-46BA-2C2FFB55ACAE}"/>
              </a:ext>
            </a:extLst>
          </p:cNvPr>
          <p:cNvSpPr>
            <a:spLocks noGrp="1"/>
          </p:cNvSpPr>
          <p:nvPr>
            <p:ph type="title"/>
          </p:nvPr>
        </p:nvSpPr>
        <p:spPr>
          <a:xfrm>
            <a:off x="457200" y="438150"/>
            <a:ext cx="13716000" cy="1179300"/>
          </a:xfrm>
        </p:spPr>
        <p:txBody>
          <a:bodyPr wrap="square" anchor="ctr">
            <a:normAutofit/>
          </a:bodyPr>
          <a:lstStyle/>
          <a:p>
            <a:r>
              <a:rPr lang="en-US" sz="4800" cap="none">
                <a:solidFill>
                  <a:srgbClr val="0E3F75"/>
                </a:solidFill>
              </a:rPr>
              <a:t>Purpose:</a:t>
            </a:r>
          </a:p>
        </p:txBody>
      </p:sp>
      <p:sp>
        <p:nvSpPr>
          <p:cNvPr id="4" name="Slide Number Placeholder 3">
            <a:extLst>
              <a:ext uri="{FF2B5EF4-FFF2-40B4-BE49-F238E27FC236}">
                <a16:creationId xmlns:a16="http://schemas.microsoft.com/office/drawing/2014/main" id="{31AFCC99-EB86-3701-305C-DFD6AE442FD0}"/>
              </a:ext>
            </a:extLst>
          </p:cNvPr>
          <p:cNvSpPr>
            <a:spLocks noGrp="1"/>
          </p:cNvSpPr>
          <p:nvPr>
            <p:ph type="sldNum" idx="12"/>
          </p:nvPr>
        </p:nvSpPr>
        <p:spPr>
          <a:xfrm>
            <a:off x="10881360" y="7627620"/>
            <a:ext cx="3291900" cy="438300"/>
          </a:xfrm>
        </p:spPr>
        <p:txBody>
          <a:bodyPr spcFirstLastPara="1" vert="horz" wrap="square" lIns="131670" tIns="65820" rIns="131670" bIns="65820" rtlCol="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9pPr>
          </a:lstStyle>
          <a:p>
            <a:pPr defTabSz="1097280">
              <a:spcAft>
                <a:spcPts val="600"/>
              </a:spcAft>
            </a:pPr>
            <a:fld id="{00000000-1234-1234-1234-123412341234}" type="slidenum">
              <a:rPr lang="en-US" sz="1400" kern="1200"/>
              <a:pPr defTabSz="1097280">
                <a:spcAft>
                  <a:spcPts val="600"/>
                </a:spcAft>
              </a:pPr>
              <a:t>6</a:t>
            </a:fld>
            <a:endParaRPr lang="en-US" sz="1400" kern="1200"/>
          </a:p>
        </p:txBody>
      </p:sp>
      <p:graphicFrame>
        <p:nvGraphicFramePr>
          <p:cNvPr id="6" name="Text Placeholder 2" descr="Horizontal action list">
            <a:extLst>
              <a:ext uri="{FF2B5EF4-FFF2-40B4-BE49-F238E27FC236}">
                <a16:creationId xmlns:a16="http://schemas.microsoft.com/office/drawing/2014/main" id="{8E53835D-132E-8ADD-0D3E-F35569DC07EC}"/>
              </a:ext>
            </a:extLst>
          </p:cNvPr>
          <p:cNvGraphicFramePr/>
          <p:nvPr/>
        </p:nvGraphicFramePr>
        <p:xfrm>
          <a:off x="457200" y="1409352"/>
          <a:ext cx="13716000" cy="5998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40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4999-C1C5-682E-0B14-4A0F56992291}"/>
              </a:ext>
            </a:extLst>
          </p:cNvPr>
          <p:cNvSpPr>
            <a:spLocks noGrp="1"/>
          </p:cNvSpPr>
          <p:nvPr>
            <p:ph type="title"/>
          </p:nvPr>
        </p:nvSpPr>
        <p:spPr>
          <a:xfrm>
            <a:off x="744450" y="438150"/>
            <a:ext cx="12836341" cy="795300"/>
          </a:xfrm>
          <a:noFill/>
        </p:spPr>
        <p:txBody>
          <a:bodyPr>
            <a:normAutofit/>
          </a:bodyPr>
          <a:lstStyle/>
          <a:p>
            <a:r>
              <a:rPr lang="en-US" sz="4800" cap="none">
                <a:solidFill>
                  <a:srgbClr val="0E3F75"/>
                </a:solidFill>
                <a:latin typeface="Source Sans 3 SemiBold" panose="020B0604020202020204" charset="0"/>
              </a:rPr>
              <a:t>Agenda</a:t>
            </a:r>
          </a:p>
        </p:txBody>
      </p:sp>
      <p:graphicFrame>
        <p:nvGraphicFramePr>
          <p:cNvPr id="5" name="Content Placeholder 4">
            <a:extLst>
              <a:ext uri="{FF2B5EF4-FFF2-40B4-BE49-F238E27FC236}">
                <a16:creationId xmlns:a16="http://schemas.microsoft.com/office/drawing/2014/main" id="{4280B2A3-FE89-179A-5894-7940DFD98619}"/>
              </a:ext>
            </a:extLst>
          </p:cNvPr>
          <p:cNvGraphicFramePr>
            <a:graphicFrameLocks noGrp="1"/>
          </p:cNvGraphicFramePr>
          <p:nvPr>
            <p:ph idx="1"/>
            <p:extLst>
              <p:ext uri="{D42A27DB-BD31-4B8C-83A1-F6EECF244321}">
                <p14:modId xmlns:p14="http://schemas.microsoft.com/office/powerpoint/2010/main" val="1102757154"/>
              </p:ext>
            </p:extLst>
          </p:nvPr>
        </p:nvGraphicFramePr>
        <p:xfrm>
          <a:off x="744449" y="1233450"/>
          <a:ext cx="13141502" cy="6346529"/>
        </p:xfrm>
        <a:graphic>
          <a:graphicData uri="http://schemas.openxmlformats.org/drawingml/2006/table">
            <a:tbl>
              <a:tblPr firstRow="1" bandRow="1">
                <a:tableStyleId>{7DF18680-E054-41AD-8BC1-D1AEF772440D}</a:tableStyleId>
              </a:tblPr>
              <a:tblGrid>
                <a:gridCol w="4015091">
                  <a:extLst>
                    <a:ext uri="{9D8B030D-6E8A-4147-A177-3AD203B41FA5}">
                      <a16:colId xmlns:a16="http://schemas.microsoft.com/office/drawing/2014/main" val="2472675784"/>
                    </a:ext>
                  </a:extLst>
                </a:gridCol>
                <a:gridCol w="5289235">
                  <a:extLst>
                    <a:ext uri="{9D8B030D-6E8A-4147-A177-3AD203B41FA5}">
                      <a16:colId xmlns:a16="http://schemas.microsoft.com/office/drawing/2014/main" val="3961298753"/>
                    </a:ext>
                  </a:extLst>
                </a:gridCol>
                <a:gridCol w="3837176">
                  <a:extLst>
                    <a:ext uri="{9D8B030D-6E8A-4147-A177-3AD203B41FA5}">
                      <a16:colId xmlns:a16="http://schemas.microsoft.com/office/drawing/2014/main" val="475333306"/>
                    </a:ext>
                  </a:extLst>
                </a:gridCol>
              </a:tblGrid>
              <a:tr h="565491">
                <a:tc>
                  <a:txBody>
                    <a:bodyPr/>
                    <a:lstStyle/>
                    <a:p>
                      <a:pPr algn="l"/>
                      <a:r>
                        <a:rPr lang="en-US" sz="2800">
                          <a:latin typeface="Source Sans Pro"/>
                          <a:ea typeface="Source Sans Pro"/>
                        </a:rPr>
                        <a:t>What:</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tc>
                  <a:txBody>
                    <a:bodyPr/>
                    <a:lstStyle/>
                    <a:p>
                      <a:pPr algn="l"/>
                      <a:r>
                        <a:rPr lang="en-US" sz="2800">
                          <a:latin typeface="Source Sans Pro"/>
                          <a:ea typeface="Source Sans Pro"/>
                        </a:rPr>
                        <a:t>Why:</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tc>
                  <a:txBody>
                    <a:bodyPr/>
                    <a:lstStyle/>
                    <a:p>
                      <a:pPr algn="l"/>
                      <a:r>
                        <a:rPr lang="en-US" sz="2800">
                          <a:latin typeface="Source Sans Pro"/>
                          <a:ea typeface="Source Sans Pro"/>
                        </a:rPr>
                        <a:t>How:</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extLst>
                  <a:ext uri="{0D108BD9-81ED-4DB2-BD59-A6C34878D82A}">
                    <a16:rowId xmlns:a16="http://schemas.microsoft.com/office/drawing/2014/main" val="793074921"/>
                  </a:ext>
                </a:extLst>
              </a:tr>
              <a:tr h="1341125">
                <a:tc>
                  <a:txBody>
                    <a:bodyPr/>
                    <a:lstStyle/>
                    <a:p>
                      <a:r>
                        <a:rPr lang="en-US" sz="2800" b="1">
                          <a:latin typeface="Source Sans Pro"/>
                          <a:ea typeface="Source Sans Pro"/>
                        </a:rPr>
                        <a:t>Welcome and Introductions</a:t>
                      </a:r>
                    </a:p>
                    <a:p>
                      <a:r>
                        <a:rPr lang="en-US" sz="2800">
                          <a:latin typeface="Source Sans Pro"/>
                          <a:ea typeface="Source Sans Pro"/>
                        </a:rPr>
                        <a:t>5 minutes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800">
                          <a:latin typeface="Source Sans Pro"/>
                          <a:ea typeface="Source Sans Pro"/>
                        </a:rPr>
                        <a:t>To establish the session norms and outline the focus of the session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800">
                          <a:latin typeface="Source Sans Pro"/>
                          <a:ea typeface="Source Sans Pro"/>
                        </a:rPr>
                        <a:t>Facilitator presentation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extLst>
                  <a:ext uri="{0D108BD9-81ED-4DB2-BD59-A6C34878D82A}">
                    <a16:rowId xmlns:a16="http://schemas.microsoft.com/office/drawing/2014/main" val="988567062"/>
                  </a:ext>
                </a:extLst>
              </a:tr>
              <a:tr h="1341125">
                <a:tc>
                  <a:txBody>
                    <a:bodyPr/>
                    <a:lstStyle/>
                    <a:p>
                      <a:r>
                        <a:rPr lang="en-US" sz="2800" b="1">
                          <a:latin typeface="Source Sans Pro"/>
                          <a:ea typeface="Source Sans Pro"/>
                        </a:rPr>
                        <a:t>Ohio’s Plan for K-12 Mathematics</a:t>
                      </a:r>
                    </a:p>
                    <a:p>
                      <a:r>
                        <a:rPr lang="en-US" sz="2800">
                          <a:latin typeface="Source Sans Pro"/>
                          <a:ea typeface="Source Sans Pro"/>
                        </a:rPr>
                        <a:t>5-10 minutes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a:latin typeface="Source Sans Pro"/>
                          <a:ea typeface="Source Sans Pro"/>
                        </a:rPr>
                        <a:t>To learn about Ohio’s Vision for Mathematics as outlined in Ohio’s Plan for K-12 Mathematics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a:latin typeface="Source Sans Pro"/>
                          <a:ea typeface="Source Sans Pro"/>
                        </a:rPr>
                        <a:t>Facilitator presentation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7039771"/>
                  </a:ext>
                </a:extLst>
              </a:tr>
              <a:tr h="1752873">
                <a:tc>
                  <a:txBody>
                    <a:bodyPr/>
                    <a:lstStyle/>
                    <a:p>
                      <a:r>
                        <a:rPr lang="en-US" sz="2800" b="1">
                          <a:latin typeface="Source Sans Pro"/>
                          <a:ea typeface="Source Sans Pro"/>
                        </a:rPr>
                        <a:t>Resource Exploration and Discussions</a:t>
                      </a:r>
                    </a:p>
                    <a:p>
                      <a:r>
                        <a:rPr lang="en-US" sz="2800" b="0">
                          <a:latin typeface="Source Sans Pro"/>
                          <a:ea typeface="Source Sans Pro"/>
                        </a:rPr>
                        <a:t>45-60 minutes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800">
                          <a:latin typeface="Source Sans Pro"/>
                          <a:ea typeface="Source Sans Pro"/>
                        </a:rPr>
                        <a:t>Explore various Ohio resources aligned to Mathematical Practice 2 and identify their connections to Ohio’s Mathematics Vision.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800">
                          <a:latin typeface="Source Sans Pro"/>
                          <a:ea typeface="Source Sans Pro"/>
                        </a:rPr>
                        <a:t>Small and Whole Group Discussion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extLst>
                  <a:ext uri="{0D108BD9-81ED-4DB2-BD59-A6C34878D82A}">
                    <a16:rowId xmlns:a16="http://schemas.microsoft.com/office/drawing/2014/main" val="3734602780"/>
                  </a:ext>
                </a:extLst>
              </a:tr>
              <a:tr h="1184654">
                <a:tc>
                  <a:txBody>
                    <a:bodyPr/>
                    <a:lstStyle/>
                    <a:p>
                      <a:r>
                        <a:rPr lang="en-US" sz="2800" b="1">
                          <a:latin typeface="Source Sans Pro"/>
                          <a:ea typeface="Source Sans Pro"/>
                        </a:rPr>
                        <a:t>Closing</a:t>
                      </a:r>
                    </a:p>
                    <a:p>
                      <a:r>
                        <a:rPr lang="en-US" sz="2800" b="0">
                          <a:latin typeface="Source Sans Pro"/>
                          <a:ea typeface="Source Sans Pro"/>
                        </a:rPr>
                        <a:t>5-10 minutes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a:latin typeface="Source Sans Pro"/>
                          <a:ea typeface="Source Sans Pro"/>
                        </a:rPr>
                        <a:t>Address lingering questions and provide session feedback</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a:latin typeface="Source Sans Pro"/>
                          <a:ea typeface="Source Sans Pro"/>
                        </a:rPr>
                        <a:t>Participant Q&amp;A and Exit Tickets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90332"/>
                  </a:ext>
                </a:extLst>
              </a:tr>
            </a:tbl>
          </a:graphicData>
        </a:graphic>
      </p:graphicFrame>
    </p:spTree>
    <p:extLst>
      <p:ext uri="{BB962C8B-B14F-4D97-AF65-F5344CB8AC3E}">
        <p14:creationId xmlns:p14="http://schemas.microsoft.com/office/powerpoint/2010/main" val="125533524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3A2FA-A571-15C9-2CF5-11F0C62BAF72}"/>
              </a:ext>
            </a:extLst>
          </p:cNvPr>
          <p:cNvSpPr>
            <a:spLocks noGrp="1"/>
          </p:cNvSpPr>
          <p:nvPr>
            <p:ph type="title"/>
          </p:nvPr>
        </p:nvSpPr>
        <p:spPr>
          <a:xfrm>
            <a:off x="494454" y="381954"/>
            <a:ext cx="5264545" cy="2124952"/>
          </a:xfrm>
        </p:spPr>
        <p:txBody>
          <a:bodyPr>
            <a:normAutofit fontScale="90000"/>
          </a:bodyPr>
          <a:lstStyle/>
          <a:p>
            <a:pPr algn="ctr">
              <a:lnSpc>
                <a:spcPct val="100000"/>
              </a:lnSpc>
              <a:spcAft>
                <a:spcPts val="600"/>
              </a:spcAft>
            </a:pPr>
            <a:r>
              <a:rPr lang="en-US" sz="5280" cap="none">
                <a:solidFill>
                  <a:srgbClr val="0E3F75"/>
                </a:solidFill>
              </a:rPr>
              <a:t>Ohio’s Plan for </a:t>
            </a:r>
            <a:br>
              <a:rPr lang="en-US" sz="5280" cap="none">
                <a:solidFill>
                  <a:srgbClr val="0E3F75"/>
                </a:solidFill>
              </a:rPr>
            </a:br>
            <a:r>
              <a:rPr lang="en-US" sz="5280" cap="none">
                <a:solidFill>
                  <a:srgbClr val="0E3F75"/>
                </a:solidFill>
              </a:rPr>
              <a:t>K-12 Mathematics</a:t>
            </a:r>
          </a:p>
        </p:txBody>
      </p:sp>
      <p:pic>
        <p:nvPicPr>
          <p:cNvPr id="13" name="Picture 12" descr="Ohio's Plan for K-12 Mathematics QR code">
            <a:extLst>
              <a:ext uri="{FF2B5EF4-FFF2-40B4-BE49-F238E27FC236}">
                <a16:creationId xmlns:a16="http://schemas.microsoft.com/office/drawing/2014/main" id="{68658FBD-3331-80E3-47B3-1292B4C10C7A}"/>
              </a:ext>
            </a:extLst>
          </p:cNvPr>
          <p:cNvPicPr>
            <a:picLocks noChangeAspect="1"/>
          </p:cNvPicPr>
          <p:nvPr/>
        </p:nvPicPr>
        <p:blipFill>
          <a:blip r:embed="rId3"/>
          <a:stretch>
            <a:fillRect/>
          </a:stretch>
        </p:blipFill>
        <p:spPr>
          <a:xfrm>
            <a:off x="1370404" y="2673592"/>
            <a:ext cx="3431057" cy="3431057"/>
          </a:xfrm>
          <a:prstGeom prst="rect">
            <a:avLst/>
          </a:prstGeom>
          <a:ln w="38100">
            <a:solidFill>
              <a:srgbClr val="0E3F75"/>
            </a:solidFill>
          </a:ln>
        </p:spPr>
      </p:pic>
      <p:sp>
        <p:nvSpPr>
          <p:cNvPr id="11" name="Text Placeholder 10">
            <a:extLst>
              <a:ext uri="{FF2B5EF4-FFF2-40B4-BE49-F238E27FC236}">
                <a16:creationId xmlns:a16="http://schemas.microsoft.com/office/drawing/2014/main" id="{0F5D48D7-703E-88FD-AA66-5A74758B75FA}"/>
              </a:ext>
            </a:extLst>
          </p:cNvPr>
          <p:cNvSpPr>
            <a:spLocks noGrp="1"/>
          </p:cNvSpPr>
          <p:nvPr>
            <p:ph type="body" sz="half" idx="2"/>
          </p:nvPr>
        </p:nvSpPr>
        <p:spPr>
          <a:xfrm>
            <a:off x="1060107" y="6309360"/>
            <a:ext cx="4133240" cy="723900"/>
          </a:xfrm>
        </p:spPr>
        <p:txBody>
          <a:bodyPr>
            <a:normAutofit/>
          </a:bodyPr>
          <a:lstStyle/>
          <a:p>
            <a:r>
              <a:rPr lang="en-US" sz="2880">
                <a:hlinkClick r:id="rId4"/>
              </a:rPr>
              <a:t>education.ohio.gov/math</a:t>
            </a:r>
            <a:endParaRPr lang="en-US" sz="2880"/>
          </a:p>
        </p:txBody>
      </p:sp>
      <p:sp>
        <p:nvSpPr>
          <p:cNvPr id="4" name="Slide Number Placeholder 3">
            <a:extLst>
              <a:ext uri="{FF2B5EF4-FFF2-40B4-BE49-F238E27FC236}">
                <a16:creationId xmlns:a16="http://schemas.microsoft.com/office/drawing/2014/main" id="{296B9DA5-FB82-C8E2-4FE8-CCB222E9E7FC}"/>
              </a:ext>
              <a:ext uri="{C183D7F6-B498-43B3-948B-1728B52AA6E4}">
                <adec:decorative xmlns:adec="http://schemas.microsoft.com/office/drawing/2017/decorative" val="1"/>
              </a:ext>
            </a:extLst>
          </p:cNvPr>
          <p:cNvSpPr>
            <a:spLocks noGrp="1"/>
          </p:cNvSpPr>
          <p:nvPr>
            <p:ph type="sldNum" sz="quarter" idx="11"/>
          </p:nvPr>
        </p:nvSpPr>
        <p:spPr/>
        <p:txBody>
          <a:bodyPr/>
          <a:lstStyle/>
          <a:p>
            <a:fld id="{383B7B7A-CDDA-7C44-B1B0-1F1E45567B3B}" type="slidenum">
              <a:rPr lang="en-US" smtClean="0"/>
              <a:pPr/>
              <a:t>8</a:t>
            </a:fld>
            <a:endParaRPr lang="en-US"/>
          </a:p>
        </p:txBody>
      </p:sp>
      <p:pic>
        <p:nvPicPr>
          <p:cNvPr id="9" name="Picture 8">
            <a:extLst>
              <a:ext uri="{FF2B5EF4-FFF2-40B4-BE49-F238E27FC236}">
                <a16:creationId xmlns:a16="http://schemas.microsoft.com/office/drawing/2014/main" id="{EAC349F5-9E11-1E26-7470-7D5D3B7C36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5200" y="381954"/>
            <a:ext cx="5950294" cy="7465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4662501"/>
      </p:ext>
    </p:extLst>
  </p:cSld>
  <p:clrMapOvr>
    <a:masterClrMapping/>
  </p:clrMapOvr>
  <mc:AlternateContent xmlns:mc="http://schemas.openxmlformats.org/markup-compatibility/2006" xmlns:p14="http://schemas.microsoft.com/office/powerpoint/2010/main">
    <mc:Choice Requires="p14">
      <p:transition spd="slow" p14:dur="2000" advTm="32045"/>
    </mc:Choice>
    <mc:Fallback xmlns="">
      <p:transition spd="slow" advTm="320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3129-239E-F424-2A62-2A50DBB40CED}"/>
              </a:ext>
            </a:extLst>
          </p:cNvPr>
          <p:cNvSpPr>
            <a:spLocks noGrp="1"/>
          </p:cNvSpPr>
          <p:nvPr>
            <p:ph type="title"/>
          </p:nvPr>
        </p:nvSpPr>
        <p:spPr>
          <a:xfrm>
            <a:off x="457200" y="438151"/>
            <a:ext cx="13716000" cy="1104900"/>
          </a:xfrm>
        </p:spPr>
        <p:txBody>
          <a:bodyPr>
            <a:normAutofit/>
          </a:bodyPr>
          <a:lstStyle/>
          <a:p>
            <a:pPr algn="ctr"/>
            <a:r>
              <a:rPr lang="en-US" sz="5400" cap="none"/>
              <a:t>Structure Of Ohio’s Plan</a:t>
            </a:r>
          </a:p>
        </p:txBody>
      </p:sp>
      <p:graphicFrame>
        <p:nvGraphicFramePr>
          <p:cNvPr id="5" name="Content Placeholder 4" descr="Vertical Block LIst">
            <a:extLst>
              <a:ext uri="{FF2B5EF4-FFF2-40B4-BE49-F238E27FC236}">
                <a16:creationId xmlns:a16="http://schemas.microsoft.com/office/drawing/2014/main" id="{9FFE5C27-39DF-57BD-DBDC-DA74FE8FC1B3}"/>
              </a:ext>
            </a:extLst>
          </p:cNvPr>
          <p:cNvGraphicFramePr>
            <a:graphicFrameLocks noGrp="1"/>
          </p:cNvGraphicFramePr>
          <p:nvPr>
            <p:ph idx="1"/>
          </p:nvPr>
        </p:nvGraphicFramePr>
        <p:xfrm>
          <a:off x="457199" y="1543051"/>
          <a:ext cx="13270230" cy="5634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EC528C9-8415-9304-1825-2F3F5E9C0D10}"/>
              </a:ext>
            </a:extLst>
          </p:cNvPr>
          <p:cNvSpPr>
            <a:spLocks noGrp="1"/>
          </p:cNvSpPr>
          <p:nvPr>
            <p:ph type="sldNum" sz="quarter" idx="11"/>
          </p:nvPr>
        </p:nvSpPr>
        <p:spPr>
          <a:xfrm>
            <a:off x="10881360" y="7627621"/>
            <a:ext cx="3291840" cy="438150"/>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440" b="1" i="0" u="none" strike="noStrike" cap="none">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97280">
              <a:buClrTx/>
            </a:pPr>
            <a:fld id="{383B7B7A-CDDA-7C44-B1B0-1F1E45567B3B}" type="slidenum">
              <a:rPr lang="en-US" smtClean="0"/>
              <a:pPr defTabSz="1097280">
                <a:buClrTx/>
              </a:pPr>
              <a:t>9</a:t>
            </a:fld>
            <a:endParaRPr lang="en-US" kern="1200">
              <a:solidFill>
                <a:srgbClr val="FFFFFF">
                  <a:lumMod val="95000"/>
                </a:srgbClr>
              </a:solidFill>
            </a:endParaRPr>
          </a:p>
        </p:txBody>
      </p:sp>
    </p:spTree>
    <p:extLst>
      <p:ext uri="{BB962C8B-B14F-4D97-AF65-F5344CB8AC3E}">
        <p14:creationId xmlns:p14="http://schemas.microsoft.com/office/powerpoint/2010/main" val="104838832"/>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spcFirstLastPara="1" wrap="square" lIns="0" tIns="0" rIns="0" bIns="0" anchor="ctr" anchorCtr="0">
        <a:noAutofit/>
      </a:bodyPr>
      <a:lstStyle>
        <a:defPPr marL="0" marR="0" indent="0" algn="ctr" rtl="0">
          <a:lnSpc>
            <a:spcPct val="100000"/>
          </a:lnSpc>
          <a:spcBef>
            <a:spcPts val="0"/>
          </a:spcBef>
          <a:spcAft>
            <a:spcPts val="0"/>
          </a:spcAft>
          <a:buClr>
            <a:srgbClr val="FFFFFF"/>
          </a:buClr>
          <a:buSzPts val="1800"/>
          <a:buFont typeface="Helvetica Neue"/>
          <a:buNone/>
          <a:defRPr sz="1800" b="1" i="0" u="none" strike="noStrike" cap="none">
            <a:solidFill>
              <a:srgbClr val="000000"/>
            </a:solidFill>
            <a:latin typeface="Helvetica Neue"/>
            <a:ea typeface="Helvetica Neue"/>
            <a:cs typeface="Helvetica Neue"/>
            <a:sym typeface="Helvetica Neue"/>
          </a:defRPr>
        </a:defPPr>
      </a:lstStyle>
    </a:spDef>
  </a:objectDefaults>
  <a:extraClrScheme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 K-12 Math Plan Overview" id="{D8D93175-193C-44B8-AFCD-DF6BD52ADDE4}" vid="{3E475D05-6907-4B90-95B8-7FD850C24B51}"/>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AE826B26E85B46AAA120A4B7A33EA7" ma:contentTypeVersion="16" ma:contentTypeDescription="Create a new document." ma:contentTypeScope="" ma:versionID="a96b813bb110b779cb3e666f9189e755">
  <xsd:schema xmlns:xsd="http://www.w3.org/2001/XMLSchema" xmlns:xs="http://www.w3.org/2001/XMLSchema" xmlns:p="http://schemas.microsoft.com/office/2006/metadata/properties" xmlns:ns2="665a6f92-3e53-4eaf-a7c5-2dacc5de3ec7" xmlns:ns3="a13ef070-bab6-49f4-b250-5e10b3e13e91" targetNamespace="http://schemas.microsoft.com/office/2006/metadata/properties" ma:root="true" ma:fieldsID="b97fb65f16333d3dd95a8beb9c4e9258" ns2:_="" ns3:_="">
    <xsd:import namespace="665a6f92-3e53-4eaf-a7c5-2dacc5de3ec7"/>
    <xsd:import namespace="a13ef070-bab6-49f4-b250-5e10b3e13e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a6f92-3e53-4eaf-a7c5-2dacc5de3e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ef070-bab6-49f4-b250-5e10b3e13e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90d1264-d051-4d5f-a583-985370e39494}" ma:internalName="TaxCatchAll" ma:showField="CatchAllData" ma:web="a13ef070-bab6-49f4-b250-5e10b3e13e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13ef070-bab6-49f4-b250-5e10b3e13e91" xsi:nil="true"/>
    <lcf76f155ced4ddcb4097134ff3c332f xmlns="665a6f92-3e53-4eaf-a7c5-2dacc5de3e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FE164B-4150-421E-9F65-EA7F20AF46D8}">
  <ds:schemaRefs>
    <ds:schemaRef ds:uri="665a6f92-3e53-4eaf-a7c5-2dacc5de3ec7"/>
    <ds:schemaRef ds:uri="a13ef070-bab6-49f4-b250-5e10b3e13e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62A03E-E63D-49CD-922F-2DC44B25578F}">
  <ds:schemaRefs>
    <ds:schemaRef ds:uri="http://schemas.microsoft.com/sharepoint/v3/contenttype/forms"/>
  </ds:schemaRefs>
</ds:datastoreItem>
</file>

<file path=customXml/itemProps3.xml><?xml version="1.0" encoding="utf-8"?>
<ds:datastoreItem xmlns:ds="http://schemas.openxmlformats.org/officeDocument/2006/customXml" ds:itemID="{7D98C3E9-5538-462D-8194-18420754C200}">
  <ds:schemaRefs>
    <ds:schemaRef ds:uri="665a6f92-3e53-4eaf-a7c5-2dacc5de3ec7"/>
    <ds:schemaRef ds:uri="a13ef070-bab6-49f4-b250-5e10b3e13e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920f5b4-f35a-4bd1-ab57-79db69ad10fb}" enabled="1" method="Standard" siteId="{50f8fcc4-94d8-4f07-84eb-36ed57c7c8a2}" removed="0"/>
</clbl:labelList>
</file>

<file path=docProps/app.xml><?xml version="1.0" encoding="utf-8"?>
<Properties xmlns="http://schemas.openxmlformats.org/officeDocument/2006/extended-properties" xmlns:vt="http://schemas.openxmlformats.org/officeDocument/2006/docPropsVTypes">
  <TotalTime>0</TotalTime>
  <Words>5310</Words>
  <Application>Microsoft Office PowerPoint</Application>
  <PresentationFormat>Custom</PresentationFormat>
  <Paragraphs>368</Paragraphs>
  <Slides>52</Slides>
  <Notes>40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52</vt:i4>
      </vt:variant>
    </vt:vector>
  </HeadingPairs>
  <TitlesOfParts>
    <vt:vector size="69" baseType="lpstr">
      <vt:lpstr>Source Sans Pro SemiBold</vt:lpstr>
      <vt:lpstr>Open Sans</vt:lpstr>
      <vt:lpstr>Rockwell</vt:lpstr>
      <vt:lpstr>Cambria Math</vt:lpstr>
      <vt:lpstr>Tahoma</vt:lpstr>
      <vt:lpstr>Source Sans 3</vt:lpstr>
      <vt:lpstr>Arial,Sans-Serif</vt:lpstr>
      <vt:lpstr>Symbol</vt:lpstr>
      <vt:lpstr>Source Sans 3 SemiBold</vt:lpstr>
      <vt:lpstr>Calibri</vt:lpstr>
      <vt:lpstr>Arial</vt:lpstr>
      <vt:lpstr>Source Sans Pro</vt:lpstr>
      <vt:lpstr>Source Sans Pro (Body)</vt:lpstr>
      <vt:lpstr>Courier New</vt:lpstr>
      <vt:lpstr>Heart of it All Deck</vt:lpstr>
      <vt:lpstr>Opening and Closing Slides</vt:lpstr>
      <vt:lpstr>1_Heart of it All Deck</vt:lpstr>
      <vt:lpstr>PowerPoint Presentation</vt:lpstr>
      <vt:lpstr>MP 2: Reason Abstractly and Quantitatively</vt:lpstr>
      <vt:lpstr>Welcome</vt:lpstr>
      <vt:lpstr>Ohio Department of Education and Workforce Priorities</vt:lpstr>
      <vt:lpstr>Session Norms</vt:lpstr>
      <vt:lpstr>Purpose:</vt:lpstr>
      <vt:lpstr>Agenda</vt:lpstr>
      <vt:lpstr>Ohio’s Plan for  K-12 Mathematics</vt:lpstr>
      <vt:lpstr>Structure Of Ohio’s Plan</vt:lpstr>
      <vt:lpstr>Section 2:  Ohio’s Mathematics Vision</vt:lpstr>
      <vt:lpstr>Ohio’s Mathematics Vision</vt:lpstr>
      <vt:lpstr>A Shift Toward Rigor</vt:lpstr>
      <vt:lpstr>Ohio’s Vision for Mathematics Instruction </vt:lpstr>
      <vt:lpstr>Standards For Mathematical Practice  (What Students Must Do)</vt:lpstr>
      <vt:lpstr>PowerPoint Presentation</vt:lpstr>
      <vt:lpstr>Share Out </vt:lpstr>
      <vt:lpstr>Tasks That Promote MP 2</vt:lpstr>
      <vt:lpstr> Discussions</vt:lpstr>
      <vt:lpstr>Grades K-2 Tasks for MP 2 </vt:lpstr>
      <vt:lpstr>Grades K-2 Tasks for MP 2 </vt:lpstr>
      <vt:lpstr>Grades K-2 Tasks for MP 2  </vt:lpstr>
      <vt:lpstr>Grades 3-5 Tasks for MP 2 </vt:lpstr>
      <vt:lpstr>Grades 3-5 Tasks for MP 2 </vt:lpstr>
      <vt:lpstr>Grades 6-8 Tasks for MP 2 </vt:lpstr>
      <vt:lpstr>Grades 6-8 Tasks for MP 2  </vt:lpstr>
      <vt:lpstr>Grades 6-8 Tasks for MP 2 </vt:lpstr>
      <vt:lpstr>Grades 9-12 Tasks for MP 2</vt:lpstr>
      <vt:lpstr>Grades 9-12 Tasks for MP 2</vt:lpstr>
      <vt:lpstr>Discussion Debrief</vt:lpstr>
      <vt:lpstr>MP 2: Reason Abstractly &amp; Quantitatively.</vt:lpstr>
      <vt:lpstr>Exploring Resources for MP 2</vt:lpstr>
      <vt:lpstr>MP 2 Progression:  Reason Abstractly And Quantitatively. </vt:lpstr>
      <vt:lpstr>Resource Links</vt:lpstr>
      <vt:lpstr> Discussions </vt:lpstr>
      <vt:lpstr>PowerPoint Presentation</vt:lpstr>
      <vt:lpstr>PowerPoint Presentation</vt:lpstr>
      <vt:lpstr>PowerPoint Presentation</vt:lpstr>
      <vt:lpstr>PowerPoint Presentation</vt:lpstr>
      <vt:lpstr>PowerPoint Presentation</vt:lpstr>
      <vt:lpstr>PowerPoint Presentation</vt:lpstr>
      <vt:lpstr>What Does MP 2: Reason Abstractly and Quantitatively Look Like at My Grade Band?  </vt:lpstr>
      <vt:lpstr>MP 2: Reason Abstractly And Quantitatively.</vt:lpstr>
      <vt:lpstr>What Does MP 2 Look Like at K-5? </vt:lpstr>
      <vt:lpstr>What Does MP 2 Look Like at K-5? </vt:lpstr>
      <vt:lpstr>What Does MP 2 Look Like at Grades 6-8? </vt:lpstr>
      <vt:lpstr>What Does MP 2 Look Like at Grades 6-8? </vt:lpstr>
      <vt:lpstr>What Does MP 2 Look Like at Grades 6-8? </vt:lpstr>
      <vt:lpstr>ODE Math Practice Rubric </vt:lpstr>
      <vt:lpstr>PowerPoint Presentation</vt:lpstr>
      <vt:lpstr>Mathematics Questions?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HQIM Rubrics Public Launch June 24, 2024</dc:title>
  <dc:creator>Castellaneta, Teresa</dc:creator>
  <cp:lastModifiedBy>Mallory, Andrea</cp:lastModifiedBy>
  <cp:revision>1</cp:revision>
  <dcterms:created xsi:type="dcterms:W3CDTF">2015-07-08T14:36:51Z</dcterms:created>
  <dcterms:modified xsi:type="dcterms:W3CDTF">2026-02-03T21:55:49Z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0x01010067AE826B26E85B46AAA120A4B7A33EA7</vt:lpwstr>
  </property>
  <property fmtid="{D5CDD505-2E9C-101B-9397-08002B2CF9AE}" pid="3" name="MediaServiceImageTags">
    <vt:lpwstr/>
  </property>
  <property fmtid="{D5CDD505-2E9C-101B-9397-08002B2CF9AE}" pid="4" name="_dlc_DocIdItemGuid">
    <vt:lpwstr>f0a2b6d2-2fc0-4bd1-86c0-30ae110822f1</vt:lpwstr>
  </property>
</Properties>
</file>