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99"/>
  </p:notesMasterIdLst>
  <p:sldIdLst>
    <p:sldId id="268" r:id="rId6"/>
    <p:sldId id="262" r:id="rId7"/>
    <p:sldId id="1162" r:id="rId8"/>
    <p:sldId id="2147374303" r:id="rId9"/>
    <p:sldId id="2147374266" r:id="rId10"/>
    <p:sldId id="2147374412" r:id="rId11"/>
    <p:sldId id="339" r:id="rId12"/>
    <p:sldId id="2147374316" r:id="rId13"/>
    <p:sldId id="2147374389" r:id="rId14"/>
    <p:sldId id="2147374436" r:id="rId15"/>
    <p:sldId id="2147374398" r:id="rId16"/>
    <p:sldId id="2147374437" r:id="rId17"/>
    <p:sldId id="2147374445" r:id="rId18"/>
    <p:sldId id="2147374446" r:id="rId19"/>
    <p:sldId id="293" r:id="rId20"/>
    <p:sldId id="325" r:id="rId21"/>
    <p:sldId id="291" r:id="rId22"/>
    <p:sldId id="327" r:id="rId23"/>
    <p:sldId id="271" r:id="rId24"/>
    <p:sldId id="854" r:id="rId25"/>
    <p:sldId id="2147374428" r:id="rId26"/>
    <p:sldId id="2147374429" r:id="rId27"/>
    <p:sldId id="2147374430" r:id="rId28"/>
    <p:sldId id="326" r:id="rId29"/>
    <p:sldId id="287" r:id="rId30"/>
    <p:sldId id="330" r:id="rId31"/>
    <p:sldId id="314" r:id="rId32"/>
    <p:sldId id="334" r:id="rId33"/>
    <p:sldId id="331" r:id="rId34"/>
    <p:sldId id="341" r:id="rId35"/>
    <p:sldId id="342" r:id="rId36"/>
    <p:sldId id="343" r:id="rId37"/>
    <p:sldId id="345" r:id="rId38"/>
    <p:sldId id="344" r:id="rId39"/>
    <p:sldId id="332" r:id="rId40"/>
    <p:sldId id="1168" r:id="rId41"/>
    <p:sldId id="257" r:id="rId42"/>
    <p:sldId id="258" r:id="rId43"/>
    <p:sldId id="259" r:id="rId44"/>
    <p:sldId id="263" r:id="rId45"/>
    <p:sldId id="264" r:id="rId46"/>
    <p:sldId id="2147374414" r:id="rId47"/>
    <p:sldId id="2147374431" r:id="rId48"/>
    <p:sldId id="333" r:id="rId49"/>
    <p:sldId id="1174" r:id="rId50"/>
    <p:sldId id="2147374416" r:id="rId51"/>
    <p:sldId id="270" r:id="rId52"/>
    <p:sldId id="2147374447" r:id="rId53"/>
    <p:sldId id="2147374448" r:id="rId54"/>
    <p:sldId id="2147374449" r:id="rId55"/>
    <p:sldId id="274" r:id="rId56"/>
    <p:sldId id="2147374450" r:id="rId57"/>
    <p:sldId id="276" r:id="rId58"/>
    <p:sldId id="277" r:id="rId59"/>
    <p:sldId id="278" r:id="rId60"/>
    <p:sldId id="279" r:id="rId61"/>
    <p:sldId id="280" r:id="rId62"/>
    <p:sldId id="281" r:id="rId63"/>
    <p:sldId id="282" r:id="rId64"/>
    <p:sldId id="283" r:id="rId65"/>
    <p:sldId id="2147374451" r:id="rId66"/>
    <p:sldId id="2147374452" r:id="rId67"/>
    <p:sldId id="2147374453" r:id="rId68"/>
    <p:sldId id="2147374418" r:id="rId69"/>
    <p:sldId id="288" r:id="rId70"/>
    <p:sldId id="2147374419" r:id="rId71"/>
    <p:sldId id="290" r:id="rId72"/>
    <p:sldId id="2147374420" r:id="rId73"/>
    <p:sldId id="292" r:id="rId74"/>
    <p:sldId id="2147374432" r:id="rId75"/>
    <p:sldId id="356" r:id="rId76"/>
    <p:sldId id="357" r:id="rId77"/>
    <p:sldId id="377" r:id="rId78"/>
    <p:sldId id="371" r:id="rId79"/>
    <p:sldId id="372" r:id="rId80"/>
    <p:sldId id="374" r:id="rId81"/>
    <p:sldId id="336" r:id="rId82"/>
    <p:sldId id="373" r:id="rId83"/>
    <p:sldId id="362" r:id="rId84"/>
    <p:sldId id="865" r:id="rId85"/>
    <p:sldId id="366" r:id="rId86"/>
    <p:sldId id="294" r:id="rId87"/>
    <p:sldId id="295" r:id="rId88"/>
    <p:sldId id="2147374425" r:id="rId89"/>
    <p:sldId id="2147374426" r:id="rId90"/>
    <p:sldId id="370" r:id="rId91"/>
    <p:sldId id="2147374427" r:id="rId92"/>
    <p:sldId id="289" r:id="rId93"/>
    <p:sldId id="2147374454" r:id="rId94"/>
    <p:sldId id="2147374443" r:id="rId95"/>
    <p:sldId id="376" r:id="rId96"/>
    <p:sldId id="375" r:id="rId97"/>
    <p:sldId id="269" r:id="rId98"/>
  </p:sldIdLst>
  <p:sldSz cx="12192000" cy="6858000"/>
  <p:notesSz cx="7010400" cy="9296400"/>
  <p:embeddedFontLst>
    <p:embeddedFont>
      <p:font typeface="Cambria Math" panose="02040503050406030204" pitchFamily="18" charset="0"/>
      <p:regular r:id="rId100"/>
    </p:embeddedFont>
    <p:embeddedFont>
      <p:font typeface="Open Sans" panose="020B0606030504020204" pitchFamily="34" charset="0"/>
      <p:regular r:id="rId101"/>
      <p:bold r:id="rId102"/>
      <p:italic r:id="rId103"/>
      <p:boldItalic r:id="rId104"/>
    </p:embeddedFont>
    <p:embeddedFont>
      <p:font typeface="Roboto" panose="02000000000000000000" pitchFamily="2" charset="0"/>
      <p:regular r:id="rId105"/>
      <p:bold r:id="rId106"/>
      <p:italic r:id="rId107"/>
      <p:boldItalic r:id="rId108"/>
    </p:embeddedFont>
    <p:embeddedFont>
      <p:font typeface="Source Sans 3" panose="020B0604020202020204" charset="0"/>
      <p:regular r:id="rId109"/>
      <p:bold r:id="rId110"/>
      <p:italic r:id="rId111"/>
      <p:boldItalic r:id="rId112"/>
    </p:embeddedFont>
    <p:embeddedFont>
      <p:font typeface="Source Sans 3 SemiBold" panose="020B0604020202020204" charset="0"/>
      <p:regular r:id="rId113"/>
      <p:bold r:id="rId114"/>
      <p:italic r:id="rId115"/>
      <p:boldItalic r:id="rId116"/>
    </p:embeddedFont>
    <p:embeddedFont>
      <p:font typeface="Source Sans Pro" panose="020B0503030403020204" pitchFamily="34" charset="0"/>
      <p:regular r:id="rId117"/>
      <p:bold r:id="rId118"/>
      <p:italic r:id="rId119"/>
      <p:boldItalic r:id="rId120"/>
    </p:embeddedFont>
    <p:embeddedFont>
      <p:font typeface="Source Sans Pro SemiBold" panose="020B0603030403020204" pitchFamily="34" charset="0"/>
      <p:bold r:id="rId121"/>
      <p:boldItalic r:id="rId1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E770E-C70C-B08D-C1A4-DFA2D1931B33}" name="Sailer Agnew, Elizabeth" initials="ES" userId="S::10120472@id.ohio.gov::e6c48171-2f80-4b5c-8e03-6defe1c38046" providerId="AD"/>
  <p188:author id="{1968A012-FB51-74E1-8910-48DCC56083DA}" name="Moore, Annika" initials="AM" userId="S::10115489@id.ohio.gov::6d3382c4-2b45-4c2b-995e-523e276b17d2" providerId="AD"/>
  <p188:author id="{60B0671F-2632-F9E7-4574-7B177F54113B}" name="Bickley, Brian" initials="BB" userId="S::10131609@id.ohio.gov::80b35a4b-1e3c-43bc-87c5-a81907ca593e" providerId="AD"/>
  <p188:author id="{621E004B-9B86-C512-3BA6-03D4BDEC25E7}" name="Rogers, Hannah" initials="HR" userId="S::10219091@id.ohio.gov::5eeb9141-5d6a-4826-bf70-8bbc969680a2" providerId="AD"/>
  <p188:author id="{B92C399C-879E-7B7E-0C74-BBDC542D6FE6}" name="Palayeva, Yelena" initials="YP" userId="S::10079448@id.ohio.gov::bcd47033-65c2-4217-ab26-5cbdfaad61a0" providerId="AD"/>
  <p188:author id="{8469BA9D-199A-C913-2B6F-90B0F276FCEC}" name="Hankins, Jessee" initials="HJ" userId="S::10225055@id.ohio.gov::d4415f3b-f0c5-4f10-b6b0-498dbb6b6ba2" providerId="AD"/>
  <p188:author id="{C86417BD-5BE2-2529-330B-63E5449237C9}" name="Jones, Wendy" initials="WJ" userId="S::10216157@id.ohio.gov::af5efcdb-a1d7-4be3-abc9-34901eabaf26" providerId="AD"/>
  <p188:author id="{2DC6A7E5-7E0A-D68F-6966-C8F08DB6E53D}" name="Castellaneta, Teresa" initials="TC" userId="S::10197685@id.ohio.gov::2a246532-0bb1-4375-95c7-2e0740c7d0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BF7"/>
    <a:srgbClr val="0E3F75"/>
    <a:srgbClr val="0098D3"/>
    <a:srgbClr val="EFFAFF"/>
    <a:srgbClr val="D1F2FF"/>
    <a:srgbClr val="C12637"/>
    <a:srgbClr val="729364"/>
    <a:srgbClr val="EBA70E"/>
    <a:srgbClr val="FCEED0"/>
    <a:srgbClr val="BBD3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864817-787C-4B7C-BB49-AC3D52A8928F}" v="623" dt="2026-01-30T21:32:47.984"/>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09" autoAdjust="0"/>
  </p:normalViewPr>
  <p:slideViewPr>
    <p:cSldViewPr snapToGrid="0">
      <p:cViewPr varScale="1">
        <p:scale>
          <a:sx n="112" d="100"/>
          <a:sy n="112" d="100"/>
        </p:scale>
        <p:origin x="2052" y="324"/>
      </p:cViewPr>
      <p:guideLst>
        <p:guide orient="horz" pos="2160"/>
        <p:guide pos="3840"/>
        <p:guide orient="horz" pos="14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18.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13.fntdata"/><Relationship Id="rId16" Type="http://schemas.openxmlformats.org/officeDocument/2006/relationships/slide" Target="slides/slide11.xml"/><Relationship Id="rId107" Type="http://schemas.openxmlformats.org/officeDocument/2006/relationships/font" Target="fonts/font8.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font" Target="fonts/font3.fntdata"/><Relationship Id="rId123" Type="http://schemas.openxmlformats.org/officeDocument/2006/relationships/presProps" Target="presProps.xml"/><Relationship Id="rId128"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font" Target="fonts/font14.fntdata"/><Relationship Id="rId118" Type="http://schemas.openxmlformats.org/officeDocument/2006/relationships/font" Target="fonts/font19.fntdata"/><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font" Target="fonts/font4.fntdata"/><Relationship Id="rId108" Type="http://schemas.openxmlformats.org/officeDocument/2006/relationships/font" Target="fonts/font9.fntdata"/><Relationship Id="rId124" Type="http://schemas.openxmlformats.org/officeDocument/2006/relationships/viewProps" Target="viewProps.xml"/><Relationship Id="rId129" Type="http://schemas.microsoft.com/office/2018/10/relationships/authors" Target="author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font" Target="fonts/font15.fntdata"/><Relationship Id="rId119" Type="http://schemas.openxmlformats.org/officeDocument/2006/relationships/font" Target="fonts/font20.fntdata"/><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10.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font" Target="fonts/font5.fntdata"/><Relationship Id="rId120" Type="http://schemas.openxmlformats.org/officeDocument/2006/relationships/font" Target="fonts/font21.fntdata"/><Relationship Id="rId125"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11.fntdata"/><Relationship Id="rId115" Type="http://schemas.openxmlformats.org/officeDocument/2006/relationships/font" Target="fonts/font16.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font" Target="fonts/font1.fntdata"/><Relationship Id="rId105" Type="http://schemas.openxmlformats.org/officeDocument/2006/relationships/font" Target="fonts/font6.fntdata"/><Relationship Id="rId12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22.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font" Target="fonts/font12.fntdata"/><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font" Target="fonts/font7.fntdata"/><Relationship Id="rId12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notesMaster" Target="notesMasters/notesMaster1.xml"/><Relationship Id="rId101" Type="http://schemas.openxmlformats.org/officeDocument/2006/relationships/font" Target="fonts/font2.fntdata"/><Relationship Id="rId122"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lory, Andrea" userId="847d9ca6-0bb7-47ae-ad92-faa233e913d2" providerId="ADAL" clId="{8A2DAD7D-937D-408F-BF65-6B719F6C4B8E}"/>
    <pc:docChg chg="undo redo custSel addSld delSld modSld sldOrd">
      <pc:chgData name="Mallory, Andrea" userId="847d9ca6-0bb7-47ae-ad92-faa233e913d2" providerId="ADAL" clId="{8A2DAD7D-937D-408F-BF65-6B719F6C4B8E}" dt="2026-02-03T20:33:40.179" v="5011" actId="207"/>
      <pc:docMkLst>
        <pc:docMk/>
      </pc:docMkLst>
      <pc:sldChg chg="modSp mod">
        <pc:chgData name="Mallory, Andrea" userId="847d9ca6-0bb7-47ae-ad92-faa233e913d2" providerId="ADAL" clId="{8A2DAD7D-937D-408F-BF65-6B719F6C4B8E}" dt="2026-01-29T15:52:05.260" v="496" actId="1076"/>
        <pc:sldMkLst>
          <pc:docMk/>
          <pc:sldMk cId="0" sldId="257"/>
        </pc:sldMkLst>
        <pc:spChg chg="mod">
          <ac:chgData name="Mallory, Andrea" userId="847d9ca6-0bb7-47ae-ad92-faa233e913d2" providerId="ADAL" clId="{8A2DAD7D-937D-408F-BF65-6B719F6C4B8E}" dt="2026-01-29T15:51:48.896" v="491" actId="14100"/>
          <ac:spMkLst>
            <pc:docMk/>
            <pc:sldMk cId="0" sldId="257"/>
            <ac:spMk id="62" creationId="{00000000-0000-0000-0000-000000000000}"/>
          </ac:spMkLst>
        </pc:spChg>
        <pc:spChg chg="mod">
          <ac:chgData name="Mallory, Andrea" userId="847d9ca6-0bb7-47ae-ad92-faa233e913d2" providerId="ADAL" clId="{8A2DAD7D-937D-408F-BF65-6B719F6C4B8E}" dt="2026-01-29T15:52:05.260" v="496" actId="1076"/>
          <ac:spMkLst>
            <pc:docMk/>
            <pc:sldMk cId="0" sldId="257"/>
            <ac:spMk id="63" creationId="{00000000-0000-0000-0000-000000000000}"/>
          </ac:spMkLst>
        </pc:spChg>
      </pc:sldChg>
      <pc:sldChg chg="addSp delSp modSp mod modClrScheme chgLayout">
        <pc:chgData name="Mallory, Andrea" userId="847d9ca6-0bb7-47ae-ad92-faa233e913d2" providerId="ADAL" clId="{8A2DAD7D-937D-408F-BF65-6B719F6C4B8E}" dt="2026-01-29T15:54:50.252" v="626" actId="20577"/>
        <pc:sldMkLst>
          <pc:docMk/>
          <pc:sldMk cId="0" sldId="258"/>
        </pc:sldMkLst>
        <pc:spChg chg="add mod ord">
          <ac:chgData name="Mallory, Andrea" userId="847d9ca6-0bb7-47ae-ad92-faa233e913d2" providerId="ADAL" clId="{8A2DAD7D-937D-408F-BF65-6B719F6C4B8E}" dt="2026-01-29T15:54:50.252" v="626" actId="20577"/>
          <ac:spMkLst>
            <pc:docMk/>
            <pc:sldMk cId="0" sldId="258"/>
            <ac:spMk id="2" creationId="{9B9C417D-39A7-3AAF-8976-A783C1CE1C14}"/>
          </ac:spMkLst>
        </pc:spChg>
      </pc:sldChg>
      <pc:sldChg chg="addSp delSp modSp mod modClrScheme modAnim chgLayout">
        <pc:chgData name="Mallory, Andrea" userId="847d9ca6-0bb7-47ae-ad92-faa233e913d2" providerId="ADAL" clId="{8A2DAD7D-937D-408F-BF65-6B719F6C4B8E}" dt="2026-01-29T16:03:55.868" v="800" actId="1076"/>
        <pc:sldMkLst>
          <pc:docMk/>
          <pc:sldMk cId="0" sldId="259"/>
        </pc:sldMkLst>
        <pc:spChg chg="add mod ord">
          <ac:chgData name="Mallory, Andrea" userId="847d9ca6-0bb7-47ae-ad92-faa233e913d2" providerId="ADAL" clId="{8A2DAD7D-937D-408F-BF65-6B719F6C4B8E}" dt="2026-01-29T15:56:57.459" v="646" actId="207"/>
          <ac:spMkLst>
            <pc:docMk/>
            <pc:sldMk cId="0" sldId="259"/>
            <ac:spMk id="5" creationId="{ED9A6BCF-C85F-666A-4650-BACEA22BFF0C}"/>
          </ac:spMkLst>
        </pc:spChg>
        <pc:spChg chg="add mod">
          <ac:chgData name="Mallory, Andrea" userId="847d9ca6-0bb7-47ae-ad92-faa233e913d2" providerId="ADAL" clId="{8A2DAD7D-937D-408F-BF65-6B719F6C4B8E}" dt="2026-01-29T16:03:55.868" v="800" actId="1076"/>
          <ac:spMkLst>
            <pc:docMk/>
            <pc:sldMk cId="0" sldId="259"/>
            <ac:spMk id="8" creationId="{5AC59C57-7A30-9C3B-7B6C-A2B4E0256427}"/>
          </ac:spMkLst>
        </pc:spChg>
        <pc:spChg chg="add mod">
          <ac:chgData name="Mallory, Andrea" userId="847d9ca6-0bb7-47ae-ad92-faa233e913d2" providerId="ADAL" clId="{8A2DAD7D-937D-408F-BF65-6B719F6C4B8E}" dt="2026-01-29T16:03:51.242" v="799" actId="1076"/>
          <ac:spMkLst>
            <pc:docMk/>
            <pc:sldMk cId="0" sldId="259"/>
            <ac:spMk id="9" creationId="{7E3261D4-4B8A-A4A6-FA56-C76085238B7A}"/>
          </ac:spMkLst>
        </pc:spChg>
        <pc:spChg chg="add mod">
          <ac:chgData name="Mallory, Andrea" userId="847d9ca6-0bb7-47ae-ad92-faa233e913d2" providerId="ADAL" clId="{8A2DAD7D-937D-408F-BF65-6B719F6C4B8E}" dt="2026-01-29T16:03:46.081" v="797" actId="1076"/>
          <ac:spMkLst>
            <pc:docMk/>
            <pc:sldMk cId="0" sldId="259"/>
            <ac:spMk id="10" creationId="{AB624308-CB69-3530-EBE8-0A34FFE11A50}"/>
          </ac:spMkLst>
        </pc:spChg>
        <pc:spChg chg="add mod">
          <ac:chgData name="Mallory, Andrea" userId="847d9ca6-0bb7-47ae-ad92-faa233e913d2" providerId="ADAL" clId="{8A2DAD7D-937D-408F-BF65-6B719F6C4B8E}" dt="2026-01-29T16:03:48.981" v="798" actId="1076"/>
          <ac:spMkLst>
            <pc:docMk/>
            <pc:sldMk cId="0" sldId="259"/>
            <ac:spMk id="11" creationId="{903E4FA9-FB13-FA05-F366-B2525183B18C}"/>
          </ac:spMkLst>
        </pc:spChg>
        <pc:spChg chg="add mod">
          <ac:chgData name="Mallory, Andrea" userId="847d9ca6-0bb7-47ae-ad92-faa233e913d2" providerId="ADAL" clId="{8A2DAD7D-937D-408F-BF65-6B719F6C4B8E}" dt="2026-01-29T16:02:58.922" v="780" actId="207"/>
          <ac:spMkLst>
            <pc:docMk/>
            <pc:sldMk cId="0" sldId="259"/>
            <ac:spMk id="12" creationId="{A5CFB6A7-F2E8-0D2E-D54B-F220F55A67B2}"/>
          </ac:spMkLst>
        </pc:spChg>
        <pc:spChg chg="add mod">
          <ac:chgData name="Mallory, Andrea" userId="847d9ca6-0bb7-47ae-ad92-faa233e913d2" providerId="ADAL" clId="{8A2DAD7D-937D-408F-BF65-6B719F6C4B8E}" dt="2026-01-29T16:03:43.515" v="796" actId="1076"/>
          <ac:spMkLst>
            <pc:docMk/>
            <pc:sldMk cId="0" sldId="259"/>
            <ac:spMk id="14" creationId="{0C4305CF-474B-E3F0-A377-29A3BEA9EF88}"/>
          </ac:spMkLst>
        </pc:spChg>
        <pc:spChg chg="add mod">
          <ac:chgData name="Mallory, Andrea" userId="847d9ca6-0bb7-47ae-ad92-faa233e913d2" providerId="ADAL" clId="{8A2DAD7D-937D-408F-BF65-6B719F6C4B8E}" dt="2026-01-29T16:03:39.997" v="795" actId="1076"/>
          <ac:spMkLst>
            <pc:docMk/>
            <pc:sldMk cId="0" sldId="259"/>
            <ac:spMk id="15" creationId="{2DCDAF48-DEF9-29B6-86A8-5BC80024C1E7}"/>
          </ac:spMkLst>
        </pc:spChg>
        <pc:spChg chg="add mod">
          <ac:chgData name="Mallory, Andrea" userId="847d9ca6-0bb7-47ae-ad92-faa233e913d2" providerId="ADAL" clId="{8A2DAD7D-937D-408F-BF65-6B719F6C4B8E}" dt="2026-01-29T16:03:34.231" v="793" actId="1076"/>
          <ac:spMkLst>
            <pc:docMk/>
            <pc:sldMk cId="0" sldId="259"/>
            <ac:spMk id="16" creationId="{5F27AFF8-866E-0D6D-28FA-28A97DAC80F2}"/>
          </ac:spMkLst>
        </pc:spChg>
        <pc:spChg chg="add mod">
          <ac:chgData name="Mallory, Andrea" userId="847d9ca6-0bb7-47ae-ad92-faa233e913d2" providerId="ADAL" clId="{8A2DAD7D-937D-408F-BF65-6B719F6C4B8E}" dt="2026-01-29T16:03:37.984" v="794" actId="1076"/>
          <ac:spMkLst>
            <pc:docMk/>
            <pc:sldMk cId="0" sldId="259"/>
            <ac:spMk id="17" creationId="{552345E5-0EC7-F51A-A509-50C7F56D9009}"/>
          </ac:spMkLst>
        </pc:spChg>
      </pc:sldChg>
      <pc:sldChg chg="delSp modSp mod">
        <pc:chgData name="Mallory, Andrea" userId="847d9ca6-0bb7-47ae-ad92-faa233e913d2" providerId="ADAL" clId="{8A2DAD7D-937D-408F-BF65-6B719F6C4B8E}" dt="2026-01-29T14:59:53.847" v="10" actId="14100"/>
        <pc:sldMkLst>
          <pc:docMk/>
          <pc:sldMk cId="3319983558" sldId="262"/>
        </pc:sldMkLst>
        <pc:spChg chg="mod">
          <ac:chgData name="Mallory, Andrea" userId="847d9ca6-0bb7-47ae-ad92-faa233e913d2" providerId="ADAL" clId="{8A2DAD7D-937D-408F-BF65-6B719F6C4B8E}" dt="2026-01-29T14:59:53.847" v="10" actId="14100"/>
          <ac:spMkLst>
            <pc:docMk/>
            <pc:sldMk cId="3319983558" sldId="262"/>
            <ac:spMk id="8" creationId="{4F2FB5A0-422F-1B9C-4D49-D4648A3C1741}"/>
          </ac:spMkLst>
        </pc:spChg>
        <pc:picChg chg="mod">
          <ac:chgData name="Mallory, Andrea" userId="847d9ca6-0bb7-47ae-ad92-faa233e913d2" providerId="ADAL" clId="{8A2DAD7D-937D-408F-BF65-6B719F6C4B8E}" dt="2026-01-29T14:59:49.521" v="9" actId="1076"/>
          <ac:picMkLst>
            <pc:docMk/>
            <pc:sldMk cId="3319983558" sldId="262"/>
            <ac:picMk id="7" creationId="{43E1390D-2E96-C2C7-E672-B119323EEB0B}"/>
          </ac:picMkLst>
        </pc:picChg>
      </pc:sldChg>
      <pc:sldChg chg="modSp mod">
        <pc:chgData name="Mallory, Andrea" userId="847d9ca6-0bb7-47ae-ad92-faa233e913d2" providerId="ADAL" clId="{8A2DAD7D-937D-408F-BF65-6B719F6C4B8E}" dt="2026-01-29T16:04:54.783" v="808" actId="12788"/>
        <pc:sldMkLst>
          <pc:docMk/>
          <pc:sldMk cId="0" sldId="263"/>
        </pc:sldMkLst>
        <pc:spChg chg="mod">
          <ac:chgData name="Mallory, Andrea" userId="847d9ca6-0bb7-47ae-ad92-faa233e913d2" providerId="ADAL" clId="{8A2DAD7D-937D-408F-BF65-6B719F6C4B8E}" dt="2026-01-29T16:04:49.592" v="807" actId="12788"/>
          <ac:spMkLst>
            <pc:docMk/>
            <pc:sldMk cId="0" sldId="263"/>
            <ac:spMk id="103" creationId="{00000000-0000-0000-0000-000000000000}"/>
          </ac:spMkLst>
        </pc:spChg>
        <pc:spChg chg="mod">
          <ac:chgData name="Mallory, Andrea" userId="847d9ca6-0bb7-47ae-ad92-faa233e913d2" providerId="ADAL" clId="{8A2DAD7D-937D-408F-BF65-6B719F6C4B8E}" dt="2026-01-29T16:04:54.783" v="808" actId="12788"/>
          <ac:spMkLst>
            <pc:docMk/>
            <pc:sldMk cId="0" sldId="263"/>
            <ac:spMk id="104" creationId="{00000000-0000-0000-0000-000000000000}"/>
          </ac:spMkLst>
        </pc:spChg>
      </pc:sldChg>
      <pc:sldChg chg="addSp delSp modSp mod modClrScheme chgLayout">
        <pc:chgData name="Mallory, Andrea" userId="847d9ca6-0bb7-47ae-ad92-faa233e913d2" providerId="ADAL" clId="{8A2DAD7D-937D-408F-BF65-6B719F6C4B8E}" dt="2026-01-29T16:06:23.560" v="867" actId="255"/>
        <pc:sldMkLst>
          <pc:docMk/>
          <pc:sldMk cId="0" sldId="264"/>
        </pc:sldMkLst>
        <pc:spChg chg="add mod ord">
          <ac:chgData name="Mallory, Andrea" userId="847d9ca6-0bb7-47ae-ad92-faa233e913d2" providerId="ADAL" clId="{8A2DAD7D-937D-408F-BF65-6B719F6C4B8E}" dt="2026-01-29T16:06:23.560" v="867" actId="255"/>
          <ac:spMkLst>
            <pc:docMk/>
            <pc:sldMk cId="0" sldId="264"/>
            <ac:spMk id="2" creationId="{A59A38F7-602C-ED60-4DCE-3FF971C14CA3}"/>
          </ac:spMkLst>
        </pc:spChg>
      </pc:sldChg>
      <pc:sldChg chg="addSp delSp modSp mod modClrScheme modAnim chgLayout">
        <pc:chgData name="Mallory, Andrea" userId="847d9ca6-0bb7-47ae-ad92-faa233e913d2" providerId="ADAL" clId="{8A2DAD7D-937D-408F-BF65-6B719F6C4B8E}" dt="2026-01-29T16:17:52.517" v="1336" actId="1076"/>
        <pc:sldMkLst>
          <pc:docMk/>
          <pc:sldMk cId="0" sldId="270"/>
        </pc:sldMkLst>
        <pc:spChg chg="add mod ord">
          <ac:chgData name="Mallory, Andrea" userId="847d9ca6-0bb7-47ae-ad92-faa233e913d2" providerId="ADAL" clId="{8A2DAD7D-937D-408F-BF65-6B719F6C4B8E}" dt="2026-01-29T16:13:24.984" v="1156" actId="2711"/>
          <ac:spMkLst>
            <pc:docMk/>
            <pc:sldMk cId="0" sldId="270"/>
            <ac:spMk id="2" creationId="{F31E2BEF-AA67-9E23-0F8C-7E6CB009C4BE}"/>
          </ac:spMkLst>
        </pc:spChg>
        <pc:spChg chg="add mod ord">
          <ac:chgData name="Mallory, Andrea" userId="847d9ca6-0bb7-47ae-ad92-faa233e913d2" providerId="ADAL" clId="{8A2DAD7D-937D-408F-BF65-6B719F6C4B8E}" dt="2026-01-29T16:17:52.517" v="1336" actId="1076"/>
          <ac:spMkLst>
            <pc:docMk/>
            <pc:sldMk cId="0" sldId="270"/>
            <ac:spMk id="3" creationId="{F57F05F8-1B6C-4AB2-EF4A-414CEC1F02F0}"/>
          </ac:spMkLst>
        </pc:spChg>
        <pc:spChg chg="add mod">
          <ac:chgData name="Mallory, Andrea" userId="847d9ca6-0bb7-47ae-ad92-faa233e913d2" providerId="ADAL" clId="{8A2DAD7D-937D-408F-BF65-6B719F6C4B8E}" dt="2026-01-29T16:15:27.126" v="1235" actId="14100"/>
          <ac:spMkLst>
            <pc:docMk/>
            <pc:sldMk cId="0" sldId="270"/>
            <ac:spMk id="4" creationId="{651DC561-8476-43E6-2F92-B9E4BA2D2B9E}"/>
          </ac:spMkLst>
        </pc:spChg>
        <pc:spChg chg="add mod">
          <ac:chgData name="Mallory, Andrea" userId="847d9ca6-0bb7-47ae-ad92-faa233e913d2" providerId="ADAL" clId="{8A2DAD7D-937D-408F-BF65-6B719F6C4B8E}" dt="2026-01-29T16:15:23.980" v="1234" actId="14100"/>
          <ac:spMkLst>
            <pc:docMk/>
            <pc:sldMk cId="0" sldId="270"/>
            <ac:spMk id="5" creationId="{E4345AB1-FB82-E440-332B-9098202EF9D2}"/>
          </ac:spMkLst>
        </pc:spChg>
      </pc:sldChg>
      <pc:sldChg chg="modSp mod">
        <pc:chgData name="Mallory, Andrea" userId="847d9ca6-0bb7-47ae-ad92-faa233e913d2" providerId="ADAL" clId="{8A2DAD7D-937D-408F-BF65-6B719F6C4B8E}" dt="2026-01-29T15:33:53.933" v="250" actId="207"/>
        <pc:sldMkLst>
          <pc:docMk/>
          <pc:sldMk cId="0" sldId="271"/>
        </pc:sldMkLst>
        <pc:spChg chg="mod">
          <ac:chgData name="Mallory, Andrea" userId="847d9ca6-0bb7-47ae-ad92-faa233e913d2" providerId="ADAL" clId="{8A2DAD7D-937D-408F-BF65-6B719F6C4B8E}" dt="2026-01-29T15:33:53.933" v="250" actId="207"/>
          <ac:spMkLst>
            <pc:docMk/>
            <pc:sldMk cId="0" sldId="271"/>
            <ac:spMk id="168" creationId="{00000000-0000-0000-0000-000000000000}"/>
          </ac:spMkLst>
        </pc:spChg>
      </pc:sldChg>
      <pc:sldChg chg="modSp mod">
        <pc:chgData name="Mallory, Andrea" userId="847d9ca6-0bb7-47ae-ad92-faa233e913d2" providerId="ADAL" clId="{8A2DAD7D-937D-408F-BF65-6B719F6C4B8E}" dt="2026-01-29T18:12:10.548" v="1827" actId="12788"/>
        <pc:sldMkLst>
          <pc:docMk/>
          <pc:sldMk cId="0" sldId="274"/>
        </pc:sldMkLst>
        <pc:spChg chg="mod">
          <ac:chgData name="Mallory, Andrea" userId="847d9ca6-0bb7-47ae-ad92-faa233e913d2" providerId="ADAL" clId="{8A2DAD7D-937D-408F-BF65-6B719F6C4B8E}" dt="2026-01-29T18:12:01.256" v="1825" actId="12788"/>
          <ac:spMkLst>
            <pc:docMk/>
            <pc:sldMk cId="0" sldId="274"/>
            <ac:spMk id="161" creationId="{00000000-0000-0000-0000-000000000000}"/>
          </ac:spMkLst>
        </pc:spChg>
        <pc:spChg chg="mod">
          <ac:chgData name="Mallory, Andrea" userId="847d9ca6-0bb7-47ae-ad92-faa233e913d2" providerId="ADAL" clId="{8A2DAD7D-937D-408F-BF65-6B719F6C4B8E}" dt="2026-01-29T18:12:10.548" v="1827" actId="12788"/>
          <ac:spMkLst>
            <pc:docMk/>
            <pc:sldMk cId="0" sldId="274"/>
            <ac:spMk id="162" creationId="{00000000-0000-0000-0000-000000000000}"/>
          </ac:spMkLst>
        </pc:spChg>
      </pc:sldChg>
      <pc:sldChg chg="addSp delSp modSp mod modClrScheme chgLayout">
        <pc:chgData name="Mallory, Andrea" userId="847d9ca6-0bb7-47ae-ad92-faa233e913d2" providerId="ADAL" clId="{8A2DAD7D-937D-408F-BF65-6B719F6C4B8E}" dt="2026-01-29T18:21:09.873" v="1971" actId="12"/>
        <pc:sldMkLst>
          <pc:docMk/>
          <pc:sldMk cId="0" sldId="276"/>
        </pc:sldMkLst>
        <pc:spChg chg="add mod ord">
          <ac:chgData name="Mallory, Andrea" userId="847d9ca6-0bb7-47ae-ad92-faa233e913d2" providerId="ADAL" clId="{8A2DAD7D-937D-408F-BF65-6B719F6C4B8E}" dt="2026-01-29T18:21:09.873" v="1971" actId="12"/>
          <ac:spMkLst>
            <pc:docMk/>
            <pc:sldMk cId="0" sldId="276"/>
            <ac:spMk id="3" creationId="{D8B049FA-6B6A-FBD2-AC0F-9C0E81F6B77E}"/>
          </ac:spMkLst>
        </pc:spChg>
        <pc:spChg chg="mod ord">
          <ac:chgData name="Mallory, Andrea" userId="847d9ca6-0bb7-47ae-ad92-faa233e913d2" providerId="ADAL" clId="{8A2DAD7D-937D-408F-BF65-6B719F6C4B8E}" dt="2026-01-29T18:21:00.606" v="1970" actId="1076"/>
          <ac:spMkLst>
            <pc:docMk/>
            <pc:sldMk cId="0" sldId="276"/>
            <ac:spMk id="172" creationId="{00000000-0000-0000-0000-000000000000}"/>
          </ac:spMkLst>
        </pc:spChg>
        <pc:picChg chg="mod">
          <ac:chgData name="Mallory, Andrea" userId="847d9ca6-0bb7-47ae-ad92-faa233e913d2" providerId="ADAL" clId="{8A2DAD7D-937D-408F-BF65-6B719F6C4B8E}" dt="2026-01-29T18:20:28.028" v="1963" actId="1076"/>
          <ac:picMkLst>
            <pc:docMk/>
            <pc:sldMk cId="0" sldId="276"/>
            <ac:picMk id="173" creationId="{00000000-0000-0000-0000-000000000000}"/>
          </ac:picMkLst>
        </pc:picChg>
        <pc:picChg chg="mod">
          <ac:chgData name="Mallory, Andrea" userId="847d9ca6-0bb7-47ae-ad92-faa233e913d2" providerId="ADAL" clId="{8A2DAD7D-937D-408F-BF65-6B719F6C4B8E}" dt="2026-01-29T18:20:25.725" v="1962" actId="1076"/>
          <ac:picMkLst>
            <pc:docMk/>
            <pc:sldMk cId="0" sldId="276"/>
            <ac:picMk id="174" creationId="{00000000-0000-0000-0000-000000000000}"/>
          </ac:picMkLst>
        </pc:picChg>
        <pc:picChg chg="mod">
          <ac:chgData name="Mallory, Andrea" userId="847d9ca6-0bb7-47ae-ad92-faa233e913d2" providerId="ADAL" clId="{8A2DAD7D-937D-408F-BF65-6B719F6C4B8E}" dt="2026-01-29T18:20:23.899" v="1961" actId="1076"/>
          <ac:picMkLst>
            <pc:docMk/>
            <pc:sldMk cId="0" sldId="276"/>
            <ac:picMk id="175" creationId="{00000000-0000-0000-0000-000000000000}"/>
          </ac:picMkLst>
        </pc:picChg>
      </pc:sldChg>
      <pc:sldChg chg="modSp mod">
        <pc:chgData name="Mallory, Andrea" userId="847d9ca6-0bb7-47ae-ad92-faa233e913d2" providerId="ADAL" clId="{8A2DAD7D-937D-408F-BF65-6B719F6C4B8E}" dt="2026-01-29T18:23:57.180" v="2020" actId="207"/>
        <pc:sldMkLst>
          <pc:docMk/>
          <pc:sldMk cId="0" sldId="277"/>
        </pc:sldMkLst>
        <pc:spChg chg="mod">
          <ac:chgData name="Mallory, Andrea" userId="847d9ca6-0bb7-47ae-ad92-faa233e913d2" providerId="ADAL" clId="{8A2DAD7D-937D-408F-BF65-6B719F6C4B8E}" dt="2026-01-29T18:23:57.180" v="2020" actId="207"/>
          <ac:spMkLst>
            <pc:docMk/>
            <pc:sldMk cId="0" sldId="277"/>
            <ac:spMk id="181" creationId="{00000000-0000-0000-0000-000000000000}"/>
          </ac:spMkLst>
        </pc:spChg>
      </pc:sldChg>
      <pc:sldChg chg="modSp mod">
        <pc:chgData name="Mallory, Andrea" userId="847d9ca6-0bb7-47ae-ad92-faa233e913d2" providerId="ADAL" clId="{8A2DAD7D-937D-408F-BF65-6B719F6C4B8E}" dt="2026-01-29T18:22:53.623" v="1998" actId="1076"/>
        <pc:sldMkLst>
          <pc:docMk/>
          <pc:sldMk cId="0" sldId="278"/>
        </pc:sldMkLst>
        <pc:spChg chg="mod">
          <ac:chgData name="Mallory, Andrea" userId="847d9ca6-0bb7-47ae-ad92-faa233e913d2" providerId="ADAL" clId="{8A2DAD7D-937D-408F-BF65-6B719F6C4B8E}" dt="2026-01-29T18:22:25.599" v="1991" actId="403"/>
          <ac:spMkLst>
            <pc:docMk/>
            <pc:sldMk cId="0" sldId="278"/>
            <ac:spMk id="186" creationId="{00000000-0000-0000-0000-000000000000}"/>
          </ac:spMkLst>
        </pc:spChg>
        <pc:spChg chg="mod">
          <ac:chgData name="Mallory, Andrea" userId="847d9ca6-0bb7-47ae-ad92-faa233e913d2" providerId="ADAL" clId="{8A2DAD7D-937D-408F-BF65-6B719F6C4B8E}" dt="2026-01-29T18:22:53.623" v="1998" actId="1076"/>
          <ac:spMkLst>
            <pc:docMk/>
            <pc:sldMk cId="0" sldId="278"/>
            <ac:spMk id="191" creationId="{00000000-0000-0000-0000-000000000000}"/>
          </ac:spMkLst>
        </pc:spChg>
      </pc:sldChg>
      <pc:sldChg chg="modSp mod">
        <pc:chgData name="Mallory, Andrea" userId="847d9ca6-0bb7-47ae-ad92-faa233e913d2" providerId="ADAL" clId="{8A2DAD7D-937D-408F-BF65-6B719F6C4B8E}" dt="2026-01-29T18:23:46.321" v="2019" actId="207"/>
        <pc:sldMkLst>
          <pc:docMk/>
          <pc:sldMk cId="0" sldId="279"/>
        </pc:sldMkLst>
        <pc:spChg chg="mod">
          <ac:chgData name="Mallory, Andrea" userId="847d9ca6-0bb7-47ae-ad92-faa233e913d2" providerId="ADAL" clId="{8A2DAD7D-937D-408F-BF65-6B719F6C4B8E}" dt="2026-01-29T18:23:46.321" v="2019" actId="207"/>
          <ac:spMkLst>
            <pc:docMk/>
            <pc:sldMk cId="0" sldId="279"/>
            <ac:spMk id="196" creationId="{00000000-0000-0000-0000-000000000000}"/>
          </ac:spMkLst>
        </pc:spChg>
        <pc:spChg chg="mod">
          <ac:chgData name="Mallory, Andrea" userId="847d9ca6-0bb7-47ae-ad92-faa233e913d2" providerId="ADAL" clId="{8A2DAD7D-937D-408F-BF65-6B719F6C4B8E}" dt="2026-01-29T18:23:18.030" v="2009" actId="1076"/>
          <ac:spMkLst>
            <pc:docMk/>
            <pc:sldMk cId="0" sldId="279"/>
            <ac:spMk id="197" creationId="{00000000-0000-0000-0000-000000000000}"/>
          </ac:spMkLst>
        </pc:spChg>
        <pc:picChg chg="mod">
          <ac:chgData name="Mallory, Andrea" userId="847d9ca6-0bb7-47ae-ad92-faa233e913d2" providerId="ADAL" clId="{8A2DAD7D-937D-408F-BF65-6B719F6C4B8E}" dt="2026-01-29T18:23:21.542" v="2011" actId="1076"/>
          <ac:picMkLst>
            <pc:docMk/>
            <pc:sldMk cId="0" sldId="279"/>
            <ac:picMk id="200" creationId="{00000000-0000-0000-0000-000000000000}"/>
          </ac:picMkLst>
        </pc:picChg>
        <pc:picChg chg="mod">
          <ac:chgData name="Mallory, Andrea" userId="847d9ca6-0bb7-47ae-ad92-faa233e913d2" providerId="ADAL" clId="{8A2DAD7D-937D-408F-BF65-6B719F6C4B8E}" dt="2026-01-29T18:23:28.607" v="2012" actId="1076"/>
          <ac:picMkLst>
            <pc:docMk/>
            <pc:sldMk cId="0" sldId="279"/>
            <ac:picMk id="201" creationId="{00000000-0000-0000-0000-000000000000}"/>
          </ac:picMkLst>
        </pc:picChg>
      </pc:sldChg>
      <pc:sldChg chg="modSp mod">
        <pc:chgData name="Mallory, Andrea" userId="847d9ca6-0bb7-47ae-ad92-faa233e913d2" providerId="ADAL" clId="{8A2DAD7D-937D-408F-BF65-6B719F6C4B8E}" dt="2026-01-29T18:24:30.425" v="2031" actId="1076"/>
        <pc:sldMkLst>
          <pc:docMk/>
          <pc:sldMk cId="0" sldId="280"/>
        </pc:sldMkLst>
        <pc:spChg chg="mod">
          <ac:chgData name="Mallory, Andrea" userId="847d9ca6-0bb7-47ae-ad92-faa233e913d2" providerId="ADAL" clId="{8A2DAD7D-937D-408F-BF65-6B719F6C4B8E}" dt="2026-01-29T18:24:03.895" v="2021" actId="207"/>
          <ac:spMkLst>
            <pc:docMk/>
            <pc:sldMk cId="0" sldId="280"/>
            <ac:spMk id="206" creationId="{00000000-0000-0000-0000-000000000000}"/>
          </ac:spMkLst>
        </pc:spChg>
        <pc:spChg chg="mod">
          <ac:chgData name="Mallory, Andrea" userId="847d9ca6-0bb7-47ae-ad92-faa233e913d2" providerId="ADAL" clId="{8A2DAD7D-937D-408F-BF65-6B719F6C4B8E}" dt="2026-01-29T18:24:30.425" v="2031" actId="1076"/>
          <ac:spMkLst>
            <pc:docMk/>
            <pc:sldMk cId="0" sldId="280"/>
            <ac:spMk id="207" creationId="{00000000-0000-0000-0000-000000000000}"/>
          </ac:spMkLst>
        </pc:spChg>
        <pc:picChg chg="mod">
          <ac:chgData name="Mallory, Andrea" userId="847d9ca6-0bb7-47ae-ad92-faa233e913d2" providerId="ADAL" clId="{8A2DAD7D-937D-408F-BF65-6B719F6C4B8E}" dt="2026-01-29T18:24:05.679" v="2022" actId="1076"/>
          <ac:picMkLst>
            <pc:docMk/>
            <pc:sldMk cId="0" sldId="280"/>
            <ac:picMk id="208" creationId="{00000000-0000-0000-0000-000000000000}"/>
          </ac:picMkLst>
        </pc:picChg>
        <pc:picChg chg="mod">
          <ac:chgData name="Mallory, Andrea" userId="847d9ca6-0bb7-47ae-ad92-faa233e913d2" providerId="ADAL" clId="{8A2DAD7D-937D-408F-BF65-6B719F6C4B8E}" dt="2026-01-29T18:24:07.407" v="2023" actId="1076"/>
          <ac:picMkLst>
            <pc:docMk/>
            <pc:sldMk cId="0" sldId="280"/>
            <ac:picMk id="209" creationId="{00000000-0000-0000-0000-000000000000}"/>
          </ac:picMkLst>
        </pc:picChg>
        <pc:picChg chg="mod">
          <ac:chgData name="Mallory, Andrea" userId="847d9ca6-0bb7-47ae-ad92-faa233e913d2" providerId="ADAL" clId="{8A2DAD7D-937D-408F-BF65-6B719F6C4B8E}" dt="2026-01-29T18:24:11.077" v="2024" actId="1076"/>
          <ac:picMkLst>
            <pc:docMk/>
            <pc:sldMk cId="0" sldId="280"/>
            <ac:picMk id="210" creationId="{00000000-0000-0000-0000-000000000000}"/>
          </ac:picMkLst>
        </pc:picChg>
        <pc:picChg chg="mod">
          <ac:chgData name="Mallory, Andrea" userId="847d9ca6-0bb7-47ae-ad92-faa233e913d2" providerId="ADAL" clId="{8A2DAD7D-937D-408F-BF65-6B719F6C4B8E}" dt="2026-01-29T18:24:14.033" v="2025" actId="1076"/>
          <ac:picMkLst>
            <pc:docMk/>
            <pc:sldMk cId="0" sldId="280"/>
            <ac:picMk id="211" creationId="{00000000-0000-0000-0000-000000000000}"/>
          </ac:picMkLst>
        </pc:picChg>
      </pc:sldChg>
      <pc:sldChg chg="modSp mod">
        <pc:chgData name="Mallory, Andrea" userId="847d9ca6-0bb7-47ae-ad92-faa233e913d2" providerId="ADAL" clId="{8A2DAD7D-937D-408F-BF65-6B719F6C4B8E}" dt="2026-01-29T18:25:44.105" v="2050" actId="14100"/>
        <pc:sldMkLst>
          <pc:docMk/>
          <pc:sldMk cId="0" sldId="281"/>
        </pc:sldMkLst>
        <pc:spChg chg="mod">
          <ac:chgData name="Mallory, Andrea" userId="847d9ca6-0bb7-47ae-ad92-faa233e913d2" providerId="ADAL" clId="{8A2DAD7D-937D-408F-BF65-6B719F6C4B8E}" dt="2026-01-29T18:25:44.105" v="2050" actId="14100"/>
          <ac:spMkLst>
            <pc:docMk/>
            <pc:sldMk cId="0" sldId="281"/>
            <ac:spMk id="216" creationId="{00000000-0000-0000-0000-000000000000}"/>
          </ac:spMkLst>
        </pc:spChg>
        <pc:spChg chg="mod">
          <ac:chgData name="Mallory, Andrea" userId="847d9ca6-0bb7-47ae-ad92-faa233e913d2" providerId="ADAL" clId="{8A2DAD7D-937D-408F-BF65-6B719F6C4B8E}" dt="2026-01-29T18:25:32.878" v="2044" actId="14100"/>
          <ac:spMkLst>
            <pc:docMk/>
            <pc:sldMk cId="0" sldId="281"/>
            <ac:spMk id="217" creationId="{00000000-0000-0000-0000-000000000000}"/>
          </ac:spMkLst>
        </pc:spChg>
        <pc:picChg chg="mod">
          <ac:chgData name="Mallory, Andrea" userId="847d9ca6-0bb7-47ae-ad92-faa233e913d2" providerId="ADAL" clId="{8A2DAD7D-937D-408F-BF65-6B719F6C4B8E}" dt="2026-01-29T18:25:05.888" v="2037" actId="1076"/>
          <ac:picMkLst>
            <pc:docMk/>
            <pc:sldMk cId="0" sldId="281"/>
            <ac:picMk id="218" creationId="{00000000-0000-0000-0000-000000000000}"/>
          </ac:picMkLst>
        </pc:picChg>
        <pc:picChg chg="mod">
          <ac:chgData name="Mallory, Andrea" userId="847d9ca6-0bb7-47ae-ad92-faa233e913d2" providerId="ADAL" clId="{8A2DAD7D-937D-408F-BF65-6B719F6C4B8E}" dt="2026-01-29T18:25:09.949" v="2038" actId="1076"/>
          <ac:picMkLst>
            <pc:docMk/>
            <pc:sldMk cId="0" sldId="281"/>
            <ac:picMk id="219" creationId="{00000000-0000-0000-0000-000000000000}"/>
          </ac:picMkLst>
        </pc:picChg>
        <pc:picChg chg="mod">
          <ac:chgData name="Mallory, Andrea" userId="847d9ca6-0bb7-47ae-ad92-faa233e913d2" providerId="ADAL" clId="{8A2DAD7D-937D-408F-BF65-6B719F6C4B8E}" dt="2026-01-29T18:25:23.833" v="2041" actId="1076"/>
          <ac:picMkLst>
            <pc:docMk/>
            <pc:sldMk cId="0" sldId="281"/>
            <ac:picMk id="220" creationId="{00000000-0000-0000-0000-000000000000}"/>
          </ac:picMkLst>
        </pc:picChg>
        <pc:picChg chg="mod">
          <ac:chgData name="Mallory, Andrea" userId="847d9ca6-0bb7-47ae-ad92-faa233e913d2" providerId="ADAL" clId="{8A2DAD7D-937D-408F-BF65-6B719F6C4B8E}" dt="2026-01-29T18:25:27.696" v="2042" actId="1076"/>
          <ac:picMkLst>
            <pc:docMk/>
            <pc:sldMk cId="0" sldId="281"/>
            <ac:picMk id="221" creationId="{00000000-0000-0000-0000-000000000000}"/>
          </ac:picMkLst>
        </pc:picChg>
      </pc:sldChg>
      <pc:sldChg chg="modSp mod">
        <pc:chgData name="Mallory, Andrea" userId="847d9ca6-0bb7-47ae-ad92-faa233e913d2" providerId="ADAL" clId="{8A2DAD7D-937D-408F-BF65-6B719F6C4B8E}" dt="2026-01-29T18:24:46.015" v="2035" actId="108"/>
        <pc:sldMkLst>
          <pc:docMk/>
          <pc:sldMk cId="0" sldId="282"/>
        </pc:sldMkLst>
        <pc:spChg chg="mod">
          <ac:chgData name="Mallory, Andrea" userId="847d9ca6-0bb7-47ae-ad92-faa233e913d2" providerId="ADAL" clId="{8A2DAD7D-937D-408F-BF65-6B719F6C4B8E}" dt="2026-01-29T18:24:40.603" v="2034" actId="27636"/>
          <ac:spMkLst>
            <pc:docMk/>
            <pc:sldMk cId="0" sldId="282"/>
            <ac:spMk id="226" creationId="{00000000-0000-0000-0000-000000000000}"/>
          </ac:spMkLst>
        </pc:spChg>
        <pc:picChg chg="mod">
          <ac:chgData name="Mallory, Andrea" userId="847d9ca6-0bb7-47ae-ad92-faa233e913d2" providerId="ADAL" clId="{8A2DAD7D-937D-408F-BF65-6B719F6C4B8E}" dt="2026-01-29T18:24:46.015" v="2035" actId="108"/>
          <ac:picMkLst>
            <pc:docMk/>
            <pc:sldMk cId="0" sldId="282"/>
            <ac:picMk id="227" creationId="{00000000-0000-0000-0000-000000000000}"/>
          </ac:picMkLst>
        </pc:picChg>
      </pc:sldChg>
      <pc:sldChg chg="modSp mod">
        <pc:chgData name="Mallory, Andrea" userId="847d9ca6-0bb7-47ae-ad92-faa233e913d2" providerId="ADAL" clId="{8A2DAD7D-937D-408F-BF65-6B719F6C4B8E}" dt="2026-01-29T18:27:02.005" v="2057" actId="207"/>
        <pc:sldMkLst>
          <pc:docMk/>
          <pc:sldMk cId="0" sldId="283"/>
        </pc:sldMkLst>
        <pc:spChg chg="mod">
          <ac:chgData name="Mallory, Andrea" userId="847d9ca6-0bb7-47ae-ad92-faa233e913d2" providerId="ADAL" clId="{8A2DAD7D-937D-408F-BF65-6B719F6C4B8E}" dt="2026-01-29T18:27:02.005" v="2057" actId="207"/>
          <ac:spMkLst>
            <pc:docMk/>
            <pc:sldMk cId="0" sldId="283"/>
            <ac:spMk id="233" creationId="{00000000-0000-0000-0000-000000000000}"/>
          </ac:spMkLst>
        </pc:spChg>
        <pc:spChg chg="mod">
          <ac:chgData name="Mallory, Andrea" userId="847d9ca6-0bb7-47ae-ad92-faa233e913d2" providerId="ADAL" clId="{8A2DAD7D-937D-408F-BF65-6B719F6C4B8E}" dt="2026-01-29T18:26:45.001" v="2055" actId="12788"/>
          <ac:spMkLst>
            <pc:docMk/>
            <pc:sldMk cId="0" sldId="283"/>
            <ac:spMk id="234" creationId="{00000000-0000-0000-0000-000000000000}"/>
          </ac:spMkLst>
        </pc:spChg>
      </pc:sldChg>
      <pc:sldChg chg="modSp mod">
        <pc:chgData name="Mallory, Andrea" userId="847d9ca6-0bb7-47ae-ad92-faa233e913d2" providerId="ADAL" clId="{8A2DAD7D-937D-408F-BF65-6B719F6C4B8E}" dt="2026-01-29T15:40:04.550" v="369" actId="208"/>
        <pc:sldMkLst>
          <pc:docMk/>
          <pc:sldMk cId="3174690074" sldId="287"/>
        </pc:sldMkLst>
        <pc:spChg chg="mod">
          <ac:chgData name="Mallory, Andrea" userId="847d9ca6-0bb7-47ae-ad92-faa233e913d2" providerId="ADAL" clId="{8A2DAD7D-937D-408F-BF65-6B719F6C4B8E}" dt="2026-01-29T15:40:04.550" v="369" actId="208"/>
          <ac:spMkLst>
            <pc:docMk/>
            <pc:sldMk cId="3174690074" sldId="287"/>
            <ac:spMk id="5" creationId="{27C4B050-878A-4C76-A168-878E6A8F38F4}"/>
          </ac:spMkLst>
        </pc:spChg>
        <pc:spChg chg="mod">
          <ac:chgData name="Mallory, Andrea" userId="847d9ca6-0bb7-47ae-ad92-faa233e913d2" providerId="ADAL" clId="{8A2DAD7D-937D-408F-BF65-6B719F6C4B8E}" dt="2026-01-29T15:40:02.278" v="368" actId="208"/>
          <ac:spMkLst>
            <pc:docMk/>
            <pc:sldMk cId="3174690074" sldId="287"/>
            <ac:spMk id="6" creationId="{08C88F16-A235-4151-A7BC-6763425A0ED6}"/>
          </ac:spMkLst>
        </pc:spChg>
      </pc:sldChg>
      <pc:sldChg chg="modSp mod">
        <pc:chgData name="Mallory, Andrea" userId="847d9ca6-0bb7-47ae-ad92-faa233e913d2" providerId="ADAL" clId="{8A2DAD7D-937D-408F-BF65-6B719F6C4B8E}" dt="2026-01-29T18:36:56.668" v="2356" actId="207"/>
        <pc:sldMkLst>
          <pc:docMk/>
          <pc:sldMk cId="0" sldId="288"/>
        </pc:sldMkLst>
        <pc:spChg chg="mod">
          <ac:chgData name="Mallory, Andrea" userId="847d9ca6-0bb7-47ae-ad92-faa233e913d2" providerId="ADAL" clId="{8A2DAD7D-937D-408F-BF65-6B719F6C4B8E}" dt="2026-01-29T18:36:56.668" v="2356" actId="207"/>
          <ac:spMkLst>
            <pc:docMk/>
            <pc:sldMk cId="0" sldId="288"/>
            <ac:spMk id="261" creationId="{00000000-0000-0000-0000-000000000000}"/>
          </ac:spMkLst>
        </pc:spChg>
      </pc:sldChg>
      <pc:sldChg chg="modSp mod">
        <pc:chgData name="Mallory, Andrea" userId="847d9ca6-0bb7-47ae-ad92-faa233e913d2" providerId="ADAL" clId="{8A2DAD7D-937D-408F-BF65-6B719F6C4B8E}" dt="2026-01-29T19:47:12.984" v="4936" actId="1076"/>
        <pc:sldMkLst>
          <pc:docMk/>
          <pc:sldMk cId="2857145618" sldId="289"/>
        </pc:sldMkLst>
        <pc:spChg chg="mod">
          <ac:chgData name="Mallory, Andrea" userId="847d9ca6-0bb7-47ae-ad92-faa233e913d2" providerId="ADAL" clId="{8A2DAD7D-937D-408F-BF65-6B719F6C4B8E}" dt="2026-01-29T19:46:23.157" v="4924" actId="255"/>
          <ac:spMkLst>
            <pc:docMk/>
            <pc:sldMk cId="2857145618" sldId="289"/>
            <ac:spMk id="2" creationId="{EF7EEDD6-445B-4D05-930A-5748F56634E7}"/>
          </ac:spMkLst>
        </pc:spChg>
        <pc:spChg chg="mod">
          <ac:chgData name="Mallory, Andrea" userId="847d9ca6-0bb7-47ae-ad92-faa233e913d2" providerId="ADAL" clId="{8A2DAD7D-937D-408F-BF65-6B719F6C4B8E}" dt="2026-01-29T19:47:12.984" v="4936" actId="1076"/>
          <ac:spMkLst>
            <pc:docMk/>
            <pc:sldMk cId="2857145618" sldId="289"/>
            <ac:spMk id="3" creationId="{77AE34E9-22A1-4A9C-A790-0017D076A8B3}"/>
          </ac:spMkLst>
        </pc:spChg>
        <pc:spChg chg="mod">
          <ac:chgData name="Mallory, Andrea" userId="847d9ca6-0bb7-47ae-ad92-faa233e913d2" providerId="ADAL" clId="{8A2DAD7D-937D-408F-BF65-6B719F6C4B8E}" dt="2026-01-29T19:47:07.625" v="4935" actId="1076"/>
          <ac:spMkLst>
            <pc:docMk/>
            <pc:sldMk cId="2857145618" sldId="289"/>
            <ac:spMk id="6" creationId="{8AD2FEC3-025E-F092-CCB5-1F76F5606970}"/>
          </ac:spMkLst>
        </pc:spChg>
        <pc:picChg chg="mod">
          <ac:chgData name="Mallory, Andrea" userId="847d9ca6-0bb7-47ae-ad92-faa233e913d2" providerId="ADAL" clId="{8A2DAD7D-937D-408F-BF65-6B719F6C4B8E}" dt="2026-01-29T19:46:33.834" v="4925" actId="208"/>
          <ac:picMkLst>
            <pc:docMk/>
            <pc:sldMk cId="2857145618" sldId="289"/>
            <ac:picMk id="8" creationId="{1772ED1D-ED42-B2FC-E69A-AE2775C15712}"/>
          </ac:picMkLst>
        </pc:picChg>
        <pc:picChg chg="mod">
          <ac:chgData name="Mallory, Andrea" userId="847d9ca6-0bb7-47ae-ad92-faa233e913d2" providerId="ADAL" clId="{8A2DAD7D-937D-408F-BF65-6B719F6C4B8E}" dt="2026-01-29T19:46:39.628" v="4926" actId="208"/>
          <ac:picMkLst>
            <pc:docMk/>
            <pc:sldMk cId="2857145618" sldId="289"/>
            <ac:picMk id="10" creationId="{D1408EE6-D0E5-DA90-3D85-6E1C998A17DB}"/>
          </ac:picMkLst>
        </pc:picChg>
      </pc:sldChg>
      <pc:sldChg chg="modSp mod">
        <pc:chgData name="Mallory, Andrea" userId="847d9ca6-0bb7-47ae-ad92-faa233e913d2" providerId="ADAL" clId="{8A2DAD7D-937D-408F-BF65-6B719F6C4B8E}" dt="2026-01-29T18:37:09.009" v="2361" actId="403"/>
        <pc:sldMkLst>
          <pc:docMk/>
          <pc:sldMk cId="0" sldId="290"/>
        </pc:sldMkLst>
        <pc:spChg chg="mod">
          <ac:chgData name="Mallory, Andrea" userId="847d9ca6-0bb7-47ae-ad92-faa233e913d2" providerId="ADAL" clId="{8A2DAD7D-937D-408F-BF65-6B719F6C4B8E}" dt="2026-01-29T18:37:09.009" v="2361" actId="403"/>
          <ac:spMkLst>
            <pc:docMk/>
            <pc:sldMk cId="0" sldId="290"/>
            <ac:spMk id="273" creationId="{00000000-0000-0000-0000-000000000000}"/>
          </ac:spMkLst>
        </pc:spChg>
      </pc:sldChg>
      <pc:sldChg chg="modSp mod">
        <pc:chgData name="Mallory, Andrea" userId="847d9ca6-0bb7-47ae-ad92-faa233e913d2" providerId="ADAL" clId="{8A2DAD7D-937D-408F-BF65-6B719F6C4B8E}" dt="2026-01-29T15:30:22.271" v="147" actId="1076"/>
        <pc:sldMkLst>
          <pc:docMk/>
          <pc:sldMk cId="1185066097" sldId="291"/>
        </pc:sldMkLst>
        <pc:spChg chg="mod">
          <ac:chgData name="Mallory, Andrea" userId="847d9ca6-0bb7-47ae-ad92-faa233e913d2" providerId="ADAL" clId="{8A2DAD7D-937D-408F-BF65-6B719F6C4B8E}" dt="2026-01-29T15:30:17.830" v="146" actId="1076"/>
          <ac:spMkLst>
            <pc:docMk/>
            <pc:sldMk cId="1185066097" sldId="291"/>
            <ac:spMk id="2" creationId="{CA6E310D-90FA-43E2-81C5-9E76E8B6D292}"/>
          </ac:spMkLst>
        </pc:spChg>
        <pc:spChg chg="mod">
          <ac:chgData name="Mallory, Andrea" userId="847d9ca6-0bb7-47ae-ad92-faa233e913d2" providerId="ADAL" clId="{8A2DAD7D-937D-408F-BF65-6B719F6C4B8E}" dt="2026-01-29T15:30:22.271" v="147" actId="1076"/>
          <ac:spMkLst>
            <pc:docMk/>
            <pc:sldMk cId="1185066097" sldId="291"/>
            <ac:spMk id="5" creationId="{CD079544-F425-49A4-B4BC-D65EBE8517AD}"/>
          </ac:spMkLst>
        </pc:spChg>
      </pc:sldChg>
      <pc:sldChg chg="addSp delSp modSp mod modAnim">
        <pc:chgData name="Mallory, Andrea" userId="847d9ca6-0bb7-47ae-ad92-faa233e913d2" providerId="ADAL" clId="{8A2DAD7D-937D-408F-BF65-6B719F6C4B8E}" dt="2026-01-29T18:38:42.912" v="2409" actId="1076"/>
        <pc:sldMkLst>
          <pc:docMk/>
          <pc:sldMk cId="0" sldId="292"/>
        </pc:sldMkLst>
        <pc:spChg chg="add mod">
          <ac:chgData name="Mallory, Andrea" userId="847d9ca6-0bb7-47ae-ad92-faa233e913d2" providerId="ADAL" clId="{8A2DAD7D-937D-408F-BF65-6B719F6C4B8E}" dt="2026-01-29T18:38:42.912" v="2409" actId="1076"/>
          <ac:spMkLst>
            <pc:docMk/>
            <pc:sldMk cId="0" sldId="292"/>
            <ac:spMk id="2" creationId="{EA9BD793-B620-18FE-7630-D7A505E3A36B}"/>
          </ac:spMkLst>
        </pc:spChg>
        <pc:spChg chg="mod">
          <ac:chgData name="Mallory, Andrea" userId="847d9ca6-0bb7-47ae-ad92-faa233e913d2" providerId="ADAL" clId="{8A2DAD7D-937D-408F-BF65-6B719F6C4B8E}" dt="2026-01-29T18:38:40.705" v="2408" actId="1076"/>
          <ac:spMkLst>
            <pc:docMk/>
            <pc:sldMk cId="0" sldId="292"/>
            <ac:spMk id="286" creationId="{00000000-0000-0000-0000-000000000000}"/>
          </ac:spMkLst>
        </pc:spChg>
        <pc:picChg chg="mod">
          <ac:chgData name="Mallory, Andrea" userId="847d9ca6-0bb7-47ae-ad92-faa233e913d2" providerId="ADAL" clId="{8A2DAD7D-937D-408F-BF65-6B719F6C4B8E}" dt="2026-01-29T18:38:36.450" v="2407" actId="1076"/>
          <ac:picMkLst>
            <pc:docMk/>
            <pc:sldMk cId="0" sldId="292"/>
            <ac:picMk id="284" creationId="{00000000-0000-0000-0000-000000000000}"/>
          </ac:picMkLst>
        </pc:picChg>
      </pc:sldChg>
      <pc:sldChg chg="modSp mod">
        <pc:chgData name="Mallory, Andrea" userId="847d9ca6-0bb7-47ae-ad92-faa233e913d2" providerId="ADAL" clId="{8A2DAD7D-937D-408F-BF65-6B719F6C4B8E}" dt="2026-01-29T15:13:02.885" v="129" actId="255"/>
        <pc:sldMkLst>
          <pc:docMk/>
          <pc:sldMk cId="1550197020" sldId="293"/>
        </pc:sldMkLst>
        <pc:spChg chg="mod">
          <ac:chgData name="Mallory, Andrea" userId="847d9ca6-0bb7-47ae-ad92-faa233e913d2" providerId="ADAL" clId="{8A2DAD7D-937D-408F-BF65-6B719F6C4B8E}" dt="2026-01-29T15:13:02.885" v="129" actId="255"/>
          <ac:spMkLst>
            <pc:docMk/>
            <pc:sldMk cId="1550197020" sldId="293"/>
            <ac:spMk id="2" creationId="{38587099-034A-4F85-978D-E673E1BEB691}"/>
          </ac:spMkLst>
        </pc:spChg>
      </pc:sldChg>
      <pc:sldChg chg="modSp mod">
        <pc:chgData name="Mallory, Andrea" userId="847d9ca6-0bb7-47ae-ad92-faa233e913d2" providerId="ADAL" clId="{8A2DAD7D-937D-408F-BF65-6B719F6C4B8E}" dt="2026-01-29T19:20:57.338" v="2803" actId="12788"/>
        <pc:sldMkLst>
          <pc:docMk/>
          <pc:sldMk cId="0" sldId="294"/>
        </pc:sldMkLst>
        <pc:spChg chg="mod">
          <ac:chgData name="Mallory, Andrea" userId="847d9ca6-0bb7-47ae-ad92-faa233e913d2" providerId="ADAL" clId="{8A2DAD7D-937D-408F-BF65-6B719F6C4B8E}" dt="2026-01-29T19:20:57.338" v="2803" actId="12788"/>
          <ac:spMkLst>
            <pc:docMk/>
            <pc:sldMk cId="0" sldId="294"/>
            <ac:spMk id="297" creationId="{00000000-0000-0000-0000-000000000000}"/>
          </ac:spMkLst>
        </pc:spChg>
        <pc:spChg chg="mod">
          <ac:chgData name="Mallory, Andrea" userId="847d9ca6-0bb7-47ae-ad92-faa233e913d2" providerId="ADAL" clId="{8A2DAD7D-937D-408F-BF65-6B719F6C4B8E}" dt="2026-01-29T19:20:53.007" v="2802" actId="1076"/>
          <ac:spMkLst>
            <pc:docMk/>
            <pc:sldMk cId="0" sldId="294"/>
            <ac:spMk id="298" creationId="{00000000-0000-0000-0000-000000000000}"/>
          </ac:spMkLst>
        </pc:spChg>
      </pc:sldChg>
      <pc:sldChg chg="modSp mod">
        <pc:chgData name="Mallory, Andrea" userId="847d9ca6-0bb7-47ae-ad92-faa233e913d2" providerId="ADAL" clId="{8A2DAD7D-937D-408F-BF65-6B719F6C4B8E}" dt="2026-01-29T19:22:14.601" v="2826" actId="14100"/>
        <pc:sldMkLst>
          <pc:docMk/>
          <pc:sldMk cId="0" sldId="295"/>
        </pc:sldMkLst>
        <pc:spChg chg="mod">
          <ac:chgData name="Mallory, Andrea" userId="847d9ca6-0bb7-47ae-ad92-faa233e913d2" providerId="ADAL" clId="{8A2DAD7D-937D-408F-BF65-6B719F6C4B8E}" dt="2026-01-29T19:21:18.215" v="2814" actId="1076"/>
          <ac:spMkLst>
            <pc:docMk/>
            <pc:sldMk cId="0" sldId="295"/>
            <ac:spMk id="303" creationId="{00000000-0000-0000-0000-000000000000}"/>
          </ac:spMkLst>
        </pc:spChg>
        <pc:spChg chg="mod">
          <ac:chgData name="Mallory, Andrea" userId="847d9ca6-0bb7-47ae-ad92-faa233e913d2" providerId="ADAL" clId="{8A2DAD7D-937D-408F-BF65-6B719F6C4B8E}" dt="2026-01-29T19:22:14.601" v="2826" actId="14100"/>
          <ac:spMkLst>
            <pc:docMk/>
            <pc:sldMk cId="0" sldId="295"/>
            <ac:spMk id="304" creationId="{00000000-0000-0000-0000-000000000000}"/>
          </ac:spMkLst>
        </pc:spChg>
        <pc:picChg chg="mod">
          <ac:chgData name="Mallory, Andrea" userId="847d9ca6-0bb7-47ae-ad92-faa233e913d2" providerId="ADAL" clId="{8A2DAD7D-937D-408F-BF65-6B719F6C4B8E}" dt="2026-01-29T19:22:07.841" v="2825" actId="1076"/>
          <ac:picMkLst>
            <pc:docMk/>
            <pc:sldMk cId="0" sldId="295"/>
            <ac:picMk id="2" creationId="{749EA6D7-E625-7124-D049-DCCF64739C2D}"/>
          </ac:picMkLst>
        </pc:picChg>
      </pc:sldChg>
      <pc:sldChg chg="modSp mod">
        <pc:chgData name="Mallory, Andrea" userId="847d9ca6-0bb7-47ae-ad92-faa233e913d2" providerId="ADAL" clId="{8A2DAD7D-937D-408F-BF65-6B719F6C4B8E}" dt="2026-01-29T15:45:52.576" v="414" actId="207"/>
        <pc:sldMkLst>
          <pc:docMk/>
          <pc:sldMk cId="4037572653" sldId="314"/>
        </pc:sldMkLst>
        <pc:spChg chg="mod">
          <ac:chgData name="Mallory, Andrea" userId="847d9ca6-0bb7-47ae-ad92-faa233e913d2" providerId="ADAL" clId="{8A2DAD7D-937D-408F-BF65-6B719F6C4B8E}" dt="2026-01-29T15:45:52.576" v="414" actId="207"/>
          <ac:spMkLst>
            <pc:docMk/>
            <pc:sldMk cId="4037572653" sldId="314"/>
            <ac:spMk id="2" creationId="{EF3B7A5F-9492-45B9-A10E-4C0E595A543B}"/>
          </ac:spMkLst>
        </pc:spChg>
        <pc:spChg chg="mod">
          <ac:chgData name="Mallory, Andrea" userId="847d9ca6-0bb7-47ae-ad92-faa233e913d2" providerId="ADAL" clId="{8A2DAD7D-937D-408F-BF65-6B719F6C4B8E}" dt="2026-01-29T15:45:36.029" v="410" actId="403"/>
          <ac:spMkLst>
            <pc:docMk/>
            <pc:sldMk cId="4037572653" sldId="314"/>
            <ac:spMk id="3" creationId="{375D0D5E-1767-46AB-A02F-A737D4F316FF}"/>
          </ac:spMkLst>
        </pc:spChg>
        <pc:spChg chg="mod">
          <ac:chgData name="Mallory, Andrea" userId="847d9ca6-0bb7-47ae-ad92-faa233e913d2" providerId="ADAL" clId="{8A2DAD7D-937D-408F-BF65-6B719F6C4B8E}" dt="2026-01-29T15:44:57.175" v="402" actId="1076"/>
          <ac:spMkLst>
            <pc:docMk/>
            <pc:sldMk cId="4037572653" sldId="314"/>
            <ac:spMk id="5" creationId="{BF5402C3-4C17-440D-8515-873BF2ACBCC5}"/>
          </ac:spMkLst>
        </pc:spChg>
        <pc:spChg chg="mod">
          <ac:chgData name="Mallory, Andrea" userId="847d9ca6-0bb7-47ae-ad92-faa233e913d2" providerId="ADAL" clId="{8A2DAD7D-937D-408F-BF65-6B719F6C4B8E}" dt="2026-01-29T15:44:53.773" v="401" actId="1076"/>
          <ac:spMkLst>
            <pc:docMk/>
            <pc:sldMk cId="4037572653" sldId="314"/>
            <ac:spMk id="6" creationId="{4989AFA1-287C-47E2-A42C-54748B1F7677}"/>
          </ac:spMkLst>
        </pc:spChg>
        <pc:graphicFrameChg chg="mod">
          <ac:chgData name="Mallory, Andrea" userId="847d9ca6-0bb7-47ae-ad92-faa233e913d2" providerId="ADAL" clId="{8A2DAD7D-937D-408F-BF65-6B719F6C4B8E}" dt="2026-01-29T15:44:46.687" v="400"/>
          <ac:graphicFrameMkLst>
            <pc:docMk/>
            <pc:sldMk cId="4037572653" sldId="314"/>
            <ac:graphicFrameMk id="4" creationId="{4D6AC367-A99C-4DC7-9D04-E2BFE287E739}"/>
          </ac:graphicFrameMkLst>
        </pc:graphicFrameChg>
      </pc:sldChg>
      <pc:sldChg chg="modSp mod modNotesTx">
        <pc:chgData name="Mallory, Andrea" userId="847d9ca6-0bb7-47ae-ad92-faa233e913d2" providerId="ADAL" clId="{8A2DAD7D-937D-408F-BF65-6B719F6C4B8E}" dt="2026-01-29T15:28:59.308" v="135" actId="207"/>
        <pc:sldMkLst>
          <pc:docMk/>
          <pc:sldMk cId="418268463" sldId="325"/>
        </pc:sldMkLst>
        <pc:spChg chg="mod">
          <ac:chgData name="Mallory, Andrea" userId="847d9ca6-0bb7-47ae-ad92-faa233e913d2" providerId="ADAL" clId="{8A2DAD7D-937D-408F-BF65-6B719F6C4B8E}" dt="2026-01-29T15:27:27.436" v="133" actId="122"/>
          <ac:spMkLst>
            <pc:docMk/>
            <pc:sldMk cId="418268463" sldId="325"/>
            <ac:spMk id="5" creationId="{799600D4-F136-409B-924F-1BC7BE1CCDC7}"/>
          </ac:spMkLst>
        </pc:spChg>
        <pc:spChg chg="mod">
          <ac:chgData name="Mallory, Andrea" userId="847d9ca6-0bb7-47ae-ad92-faa233e913d2" providerId="ADAL" clId="{8A2DAD7D-937D-408F-BF65-6B719F6C4B8E}" dt="2026-01-29T15:28:59.308" v="135" actId="207"/>
          <ac:spMkLst>
            <pc:docMk/>
            <pc:sldMk cId="418268463" sldId="325"/>
            <ac:spMk id="8" creationId="{80BF641F-8DC9-466D-9F3E-78E41FBEFA8B}"/>
          </ac:spMkLst>
        </pc:spChg>
      </pc:sldChg>
      <pc:sldChg chg="modSp mod">
        <pc:chgData name="Mallory, Andrea" userId="847d9ca6-0bb7-47ae-ad92-faa233e913d2" providerId="ADAL" clId="{8A2DAD7D-937D-408F-BF65-6B719F6C4B8E}" dt="2026-01-29T15:38:35.424" v="315" actId="207"/>
        <pc:sldMkLst>
          <pc:docMk/>
          <pc:sldMk cId="2921059253" sldId="326"/>
        </pc:sldMkLst>
        <pc:spChg chg="mod">
          <ac:chgData name="Mallory, Andrea" userId="847d9ca6-0bb7-47ae-ad92-faa233e913d2" providerId="ADAL" clId="{8A2DAD7D-937D-408F-BF65-6B719F6C4B8E}" dt="2026-01-29T15:38:35.424" v="315" actId="207"/>
          <ac:spMkLst>
            <pc:docMk/>
            <pc:sldMk cId="2921059253" sldId="326"/>
            <ac:spMk id="2" creationId="{38587099-034A-4F85-978D-E673E1BEB691}"/>
          </ac:spMkLst>
        </pc:spChg>
      </pc:sldChg>
      <pc:sldChg chg="modSp mod">
        <pc:chgData name="Mallory, Andrea" userId="847d9ca6-0bb7-47ae-ad92-faa233e913d2" providerId="ADAL" clId="{8A2DAD7D-937D-408F-BF65-6B719F6C4B8E}" dt="2026-01-29T15:33:47.036" v="248" actId="207"/>
        <pc:sldMkLst>
          <pc:docMk/>
          <pc:sldMk cId="423395774" sldId="327"/>
        </pc:sldMkLst>
        <pc:spChg chg="mod">
          <ac:chgData name="Mallory, Andrea" userId="847d9ca6-0bb7-47ae-ad92-faa233e913d2" providerId="ADAL" clId="{8A2DAD7D-937D-408F-BF65-6B719F6C4B8E}" dt="2026-01-29T15:33:47.036" v="248" actId="207"/>
          <ac:spMkLst>
            <pc:docMk/>
            <pc:sldMk cId="423395774" sldId="327"/>
            <ac:spMk id="2" creationId="{70269B07-DAA4-413A-9F48-63C08E883B94}"/>
          </ac:spMkLst>
        </pc:spChg>
        <pc:spChg chg="mod">
          <ac:chgData name="Mallory, Andrea" userId="847d9ca6-0bb7-47ae-ad92-faa233e913d2" providerId="ADAL" clId="{8A2DAD7D-937D-408F-BF65-6B719F6C4B8E}" dt="2026-01-29T15:33:34.048" v="247" actId="1037"/>
          <ac:spMkLst>
            <pc:docMk/>
            <pc:sldMk cId="423395774" sldId="327"/>
            <ac:spMk id="5" creationId="{FFD565ED-9419-48CD-9CB6-9CCE2232EBA6}"/>
          </ac:spMkLst>
        </pc:spChg>
        <pc:spChg chg="mod">
          <ac:chgData name="Mallory, Andrea" userId="847d9ca6-0bb7-47ae-ad92-faa233e913d2" providerId="ADAL" clId="{8A2DAD7D-937D-408F-BF65-6B719F6C4B8E}" dt="2026-01-29T15:33:34.048" v="247" actId="1037"/>
          <ac:spMkLst>
            <pc:docMk/>
            <pc:sldMk cId="423395774" sldId="327"/>
            <ac:spMk id="7" creationId="{A96E6C5B-FBC3-48A9-911C-11DE4B44C304}"/>
          </ac:spMkLst>
        </pc:spChg>
        <pc:spChg chg="mod">
          <ac:chgData name="Mallory, Andrea" userId="847d9ca6-0bb7-47ae-ad92-faa233e913d2" providerId="ADAL" clId="{8A2DAD7D-937D-408F-BF65-6B719F6C4B8E}" dt="2026-01-29T15:33:34.048" v="247" actId="1037"/>
          <ac:spMkLst>
            <pc:docMk/>
            <pc:sldMk cId="423395774" sldId="327"/>
            <ac:spMk id="9" creationId="{181F5B78-7871-4922-91A1-91287AED044E}"/>
          </ac:spMkLst>
        </pc:spChg>
        <pc:spChg chg="mod">
          <ac:chgData name="Mallory, Andrea" userId="847d9ca6-0bb7-47ae-ad92-faa233e913d2" providerId="ADAL" clId="{8A2DAD7D-937D-408F-BF65-6B719F6C4B8E}" dt="2026-01-29T15:33:34.048" v="247" actId="1037"/>
          <ac:spMkLst>
            <pc:docMk/>
            <pc:sldMk cId="423395774" sldId="327"/>
            <ac:spMk id="10" creationId="{42D8ECEA-8C62-4660-BD60-5AD9BEE70993}"/>
          </ac:spMkLst>
        </pc:spChg>
        <pc:spChg chg="mod">
          <ac:chgData name="Mallory, Andrea" userId="847d9ca6-0bb7-47ae-ad92-faa233e913d2" providerId="ADAL" clId="{8A2DAD7D-937D-408F-BF65-6B719F6C4B8E}" dt="2026-01-29T15:33:34.048" v="247" actId="1037"/>
          <ac:spMkLst>
            <pc:docMk/>
            <pc:sldMk cId="423395774" sldId="327"/>
            <ac:spMk id="11" creationId="{466A26AE-E21A-4BEC-90F8-A03C09D174D2}"/>
          </ac:spMkLst>
        </pc:spChg>
        <pc:spChg chg="mod">
          <ac:chgData name="Mallory, Andrea" userId="847d9ca6-0bb7-47ae-ad92-faa233e913d2" providerId="ADAL" clId="{8A2DAD7D-937D-408F-BF65-6B719F6C4B8E}" dt="2026-01-29T15:33:34.048" v="247" actId="1037"/>
          <ac:spMkLst>
            <pc:docMk/>
            <pc:sldMk cId="423395774" sldId="327"/>
            <ac:spMk id="12" creationId="{2B0CBC1F-CCD4-47B6-B693-B74DD94CB613}"/>
          </ac:spMkLst>
        </pc:spChg>
      </pc:sldChg>
      <pc:sldChg chg="modSp mod">
        <pc:chgData name="Mallory, Andrea" userId="847d9ca6-0bb7-47ae-ad92-faa233e913d2" providerId="ADAL" clId="{8A2DAD7D-937D-408F-BF65-6B719F6C4B8E}" dt="2026-01-29T15:44:07.486" v="397" actId="207"/>
        <pc:sldMkLst>
          <pc:docMk/>
          <pc:sldMk cId="2808988487" sldId="330"/>
        </pc:sldMkLst>
        <pc:spChg chg="mod">
          <ac:chgData name="Mallory, Andrea" userId="847d9ca6-0bb7-47ae-ad92-faa233e913d2" providerId="ADAL" clId="{8A2DAD7D-937D-408F-BF65-6B719F6C4B8E}" dt="2026-01-29T15:41:58.392" v="382" actId="208"/>
          <ac:spMkLst>
            <pc:docMk/>
            <pc:sldMk cId="2808988487" sldId="330"/>
            <ac:spMk id="4" creationId="{86CBD4F2-CEE6-49DC-AC76-20E537E4CCC0}"/>
          </ac:spMkLst>
        </pc:spChg>
        <pc:spChg chg="mod">
          <ac:chgData name="Mallory, Andrea" userId="847d9ca6-0bb7-47ae-ad92-faa233e913d2" providerId="ADAL" clId="{8A2DAD7D-937D-408F-BF65-6B719F6C4B8E}" dt="2026-01-29T15:40:27.680" v="372" actId="207"/>
          <ac:spMkLst>
            <pc:docMk/>
            <pc:sldMk cId="2808988487" sldId="330"/>
            <ac:spMk id="5" creationId="{393AEC62-83F8-46FC-B61D-B94294414F14}"/>
          </ac:spMkLst>
        </pc:spChg>
        <pc:spChg chg="mod">
          <ac:chgData name="Mallory, Andrea" userId="847d9ca6-0bb7-47ae-ad92-faa233e913d2" providerId="ADAL" clId="{8A2DAD7D-937D-408F-BF65-6B719F6C4B8E}" dt="2026-01-29T15:41:54.296" v="381" actId="208"/>
          <ac:spMkLst>
            <pc:docMk/>
            <pc:sldMk cId="2808988487" sldId="330"/>
            <ac:spMk id="6" creationId="{1C485E6E-151F-4692-9E2B-42986BE7E680}"/>
          </ac:spMkLst>
        </pc:spChg>
        <pc:spChg chg="mod">
          <ac:chgData name="Mallory, Andrea" userId="847d9ca6-0bb7-47ae-ad92-faa233e913d2" providerId="ADAL" clId="{8A2DAD7D-937D-408F-BF65-6B719F6C4B8E}" dt="2026-01-29T15:43:31.553" v="395" actId="207"/>
          <ac:spMkLst>
            <pc:docMk/>
            <pc:sldMk cId="2808988487" sldId="330"/>
            <ac:spMk id="8" creationId="{B524DD39-C356-44B2-85E2-3D6C55446B55}"/>
          </ac:spMkLst>
        </pc:spChg>
        <pc:spChg chg="mod">
          <ac:chgData name="Mallory, Andrea" userId="847d9ca6-0bb7-47ae-ad92-faa233e913d2" providerId="ADAL" clId="{8A2DAD7D-937D-408F-BF65-6B719F6C4B8E}" dt="2026-01-29T15:43:27.460" v="394" actId="207"/>
          <ac:spMkLst>
            <pc:docMk/>
            <pc:sldMk cId="2808988487" sldId="330"/>
            <ac:spMk id="9" creationId="{FE1F3D1D-CC3C-446B-9B03-2F2E17258575}"/>
          </ac:spMkLst>
        </pc:spChg>
        <pc:spChg chg="mod">
          <ac:chgData name="Mallory, Andrea" userId="847d9ca6-0bb7-47ae-ad92-faa233e913d2" providerId="ADAL" clId="{8A2DAD7D-937D-408F-BF65-6B719F6C4B8E}" dt="2026-01-29T15:44:07.486" v="397" actId="207"/>
          <ac:spMkLst>
            <pc:docMk/>
            <pc:sldMk cId="2808988487" sldId="330"/>
            <ac:spMk id="10" creationId="{2A78DDE9-44D8-4786-B9A2-BB2F5576CD60}"/>
          </ac:spMkLst>
        </pc:spChg>
        <pc:spChg chg="mod">
          <ac:chgData name="Mallory, Andrea" userId="847d9ca6-0bb7-47ae-ad92-faa233e913d2" providerId="ADAL" clId="{8A2DAD7D-937D-408F-BF65-6B719F6C4B8E}" dt="2026-01-29T15:40:51.334" v="377" actId="207"/>
          <ac:spMkLst>
            <pc:docMk/>
            <pc:sldMk cId="2808988487" sldId="330"/>
            <ac:spMk id="11" creationId="{EE91C3DB-E167-415B-94B1-2EC8A2A599E0}"/>
          </ac:spMkLst>
        </pc:spChg>
        <pc:spChg chg="mod">
          <ac:chgData name="Mallory, Andrea" userId="847d9ca6-0bb7-47ae-ad92-faa233e913d2" providerId="ADAL" clId="{8A2DAD7D-937D-408F-BF65-6B719F6C4B8E}" dt="2026-01-29T15:40:47.449" v="376" actId="207"/>
          <ac:spMkLst>
            <pc:docMk/>
            <pc:sldMk cId="2808988487" sldId="330"/>
            <ac:spMk id="12" creationId="{BF007774-20F5-48EF-A600-8986945A122C}"/>
          </ac:spMkLst>
        </pc:spChg>
        <pc:spChg chg="mod">
          <ac:chgData name="Mallory, Andrea" userId="847d9ca6-0bb7-47ae-ad92-faa233e913d2" providerId="ADAL" clId="{8A2DAD7D-937D-408F-BF65-6B719F6C4B8E}" dt="2026-01-29T15:40:43.496" v="375" actId="207"/>
          <ac:spMkLst>
            <pc:docMk/>
            <pc:sldMk cId="2808988487" sldId="330"/>
            <ac:spMk id="13" creationId="{959D007F-A159-442E-8096-85343E90A124}"/>
          </ac:spMkLst>
        </pc:spChg>
        <pc:spChg chg="mod">
          <ac:chgData name="Mallory, Andrea" userId="847d9ca6-0bb7-47ae-ad92-faa233e913d2" providerId="ADAL" clId="{8A2DAD7D-937D-408F-BF65-6B719F6C4B8E}" dt="2026-01-29T15:40:39.565" v="374" actId="207"/>
          <ac:spMkLst>
            <pc:docMk/>
            <pc:sldMk cId="2808988487" sldId="330"/>
            <ac:spMk id="14" creationId="{B7501514-A03D-4C1F-9024-508B3B60B387}"/>
          </ac:spMkLst>
        </pc:spChg>
        <pc:spChg chg="mod">
          <ac:chgData name="Mallory, Andrea" userId="847d9ca6-0bb7-47ae-ad92-faa233e913d2" providerId="ADAL" clId="{8A2DAD7D-937D-408F-BF65-6B719F6C4B8E}" dt="2026-01-29T15:40:34.146" v="373" actId="207"/>
          <ac:spMkLst>
            <pc:docMk/>
            <pc:sldMk cId="2808988487" sldId="330"/>
            <ac:spMk id="15" creationId="{C8F8B72F-B38A-4DBA-8F6D-DEB01646814B}"/>
          </ac:spMkLst>
        </pc:spChg>
        <pc:spChg chg="mod">
          <ac:chgData name="Mallory, Andrea" userId="847d9ca6-0bb7-47ae-ad92-faa233e913d2" providerId="ADAL" clId="{8A2DAD7D-937D-408F-BF65-6B719F6C4B8E}" dt="2026-01-29T15:42:56.171" v="388" actId="208"/>
          <ac:spMkLst>
            <pc:docMk/>
            <pc:sldMk cId="2808988487" sldId="330"/>
            <ac:spMk id="18" creationId="{26BE82B6-1411-478F-8EFF-B56CBB407926}"/>
          </ac:spMkLst>
        </pc:spChg>
        <pc:spChg chg="mod">
          <ac:chgData name="Mallory, Andrea" userId="847d9ca6-0bb7-47ae-ad92-faa233e913d2" providerId="ADAL" clId="{8A2DAD7D-937D-408F-BF65-6B719F6C4B8E}" dt="2026-01-29T15:42:37.962" v="385" actId="207"/>
          <ac:spMkLst>
            <pc:docMk/>
            <pc:sldMk cId="2808988487" sldId="330"/>
            <ac:spMk id="19" creationId="{A37589FE-A278-4158-AE41-69B46B794148}"/>
          </ac:spMkLst>
        </pc:spChg>
        <pc:spChg chg="mod">
          <ac:chgData name="Mallory, Andrea" userId="847d9ca6-0bb7-47ae-ad92-faa233e913d2" providerId="ADAL" clId="{8A2DAD7D-937D-408F-BF65-6B719F6C4B8E}" dt="2026-01-29T15:42:33.732" v="384" actId="207"/>
          <ac:spMkLst>
            <pc:docMk/>
            <pc:sldMk cId="2808988487" sldId="330"/>
            <ac:spMk id="20" creationId="{4DD28D10-5B84-48EB-8F14-9564167D0881}"/>
          </ac:spMkLst>
        </pc:spChg>
        <pc:spChg chg="mod">
          <ac:chgData name="Mallory, Andrea" userId="847d9ca6-0bb7-47ae-ad92-faa233e913d2" providerId="ADAL" clId="{8A2DAD7D-937D-408F-BF65-6B719F6C4B8E}" dt="2026-01-29T15:42:26.035" v="383" actId="207"/>
          <ac:spMkLst>
            <pc:docMk/>
            <pc:sldMk cId="2808988487" sldId="330"/>
            <ac:spMk id="21" creationId="{47663D70-6CE9-49C9-A09C-472A37469513}"/>
          </ac:spMkLst>
        </pc:spChg>
      </pc:sldChg>
      <pc:sldChg chg="modSp mod">
        <pc:chgData name="Mallory, Andrea" userId="847d9ca6-0bb7-47ae-ad92-faa233e913d2" providerId="ADAL" clId="{8A2DAD7D-937D-408F-BF65-6B719F6C4B8E}" dt="2026-01-29T15:46:26.978" v="422" actId="12789"/>
        <pc:sldMkLst>
          <pc:docMk/>
          <pc:sldMk cId="1508962679" sldId="331"/>
        </pc:sldMkLst>
        <pc:spChg chg="mod">
          <ac:chgData name="Mallory, Andrea" userId="847d9ca6-0bb7-47ae-ad92-faa233e913d2" providerId="ADAL" clId="{8A2DAD7D-937D-408F-BF65-6B719F6C4B8E}" dt="2026-01-29T15:46:26.978" v="422" actId="12789"/>
          <ac:spMkLst>
            <pc:docMk/>
            <pc:sldMk cId="1508962679" sldId="331"/>
            <ac:spMk id="2" creationId="{38587099-034A-4F85-978D-E673E1BEB691}"/>
          </ac:spMkLst>
        </pc:spChg>
      </pc:sldChg>
      <pc:sldChg chg="modSp mod">
        <pc:chgData name="Mallory, Andrea" userId="847d9ca6-0bb7-47ae-ad92-faa233e913d2" providerId="ADAL" clId="{8A2DAD7D-937D-408F-BF65-6B719F6C4B8E}" dt="2026-01-29T15:51:16.886" v="483" actId="12789"/>
        <pc:sldMkLst>
          <pc:docMk/>
          <pc:sldMk cId="2052707841" sldId="332"/>
        </pc:sldMkLst>
        <pc:spChg chg="mod">
          <ac:chgData name="Mallory, Andrea" userId="847d9ca6-0bb7-47ae-ad92-faa233e913d2" providerId="ADAL" clId="{8A2DAD7D-937D-408F-BF65-6B719F6C4B8E}" dt="2026-01-29T15:51:16.886" v="483" actId="12789"/>
          <ac:spMkLst>
            <pc:docMk/>
            <pc:sldMk cId="2052707841" sldId="332"/>
            <ac:spMk id="2" creationId="{38587099-034A-4F85-978D-E673E1BEB691}"/>
          </ac:spMkLst>
        </pc:spChg>
      </pc:sldChg>
      <pc:sldChg chg="modSp mod">
        <pc:chgData name="Mallory, Andrea" userId="847d9ca6-0bb7-47ae-ad92-faa233e913d2" providerId="ADAL" clId="{8A2DAD7D-937D-408F-BF65-6B719F6C4B8E}" dt="2026-01-29T16:10:18.183" v="947" actId="14100"/>
        <pc:sldMkLst>
          <pc:docMk/>
          <pc:sldMk cId="1086216614" sldId="333"/>
        </pc:sldMkLst>
        <pc:spChg chg="mod">
          <ac:chgData name="Mallory, Andrea" userId="847d9ca6-0bb7-47ae-ad92-faa233e913d2" providerId="ADAL" clId="{8A2DAD7D-937D-408F-BF65-6B719F6C4B8E}" dt="2026-01-29T16:10:18.183" v="947" actId="14100"/>
          <ac:spMkLst>
            <pc:docMk/>
            <pc:sldMk cId="1086216614" sldId="333"/>
            <ac:spMk id="2" creationId="{38587099-034A-4F85-978D-E673E1BEB691}"/>
          </ac:spMkLst>
        </pc:spChg>
      </pc:sldChg>
      <pc:sldChg chg="modSp mod">
        <pc:chgData name="Mallory, Andrea" userId="847d9ca6-0bb7-47ae-ad92-faa233e913d2" providerId="ADAL" clId="{8A2DAD7D-937D-408F-BF65-6B719F6C4B8E}" dt="2026-01-29T15:46:08.177" v="418" actId="404"/>
        <pc:sldMkLst>
          <pc:docMk/>
          <pc:sldMk cId="1201786944" sldId="334"/>
        </pc:sldMkLst>
        <pc:spChg chg="mod">
          <ac:chgData name="Mallory, Andrea" userId="847d9ca6-0bb7-47ae-ad92-faa233e913d2" providerId="ADAL" clId="{8A2DAD7D-937D-408F-BF65-6B719F6C4B8E}" dt="2026-01-29T15:45:46.235" v="412" actId="207"/>
          <ac:spMkLst>
            <pc:docMk/>
            <pc:sldMk cId="1201786944" sldId="334"/>
            <ac:spMk id="2" creationId="{E0CAE08B-34BF-4398-8987-48F02343C7B7}"/>
          </ac:spMkLst>
        </pc:spChg>
        <pc:spChg chg="mod">
          <ac:chgData name="Mallory, Andrea" userId="847d9ca6-0bb7-47ae-ad92-faa233e913d2" providerId="ADAL" clId="{8A2DAD7D-937D-408F-BF65-6B719F6C4B8E}" dt="2026-01-29T15:46:01.147" v="415" actId="403"/>
          <ac:spMkLst>
            <pc:docMk/>
            <pc:sldMk cId="1201786944" sldId="334"/>
            <ac:spMk id="3" creationId="{986328FA-6F4E-4F6D-A9DF-92DDEB1666A4}"/>
          </ac:spMkLst>
        </pc:spChg>
        <pc:spChg chg="mod">
          <ac:chgData name="Mallory, Andrea" userId="847d9ca6-0bb7-47ae-ad92-faa233e913d2" providerId="ADAL" clId="{8A2DAD7D-937D-408F-BF65-6B719F6C4B8E}" dt="2026-01-29T15:46:08.177" v="418" actId="404"/>
          <ac:spMkLst>
            <pc:docMk/>
            <pc:sldMk cId="1201786944" sldId="334"/>
            <ac:spMk id="6" creationId="{211C30CF-E7BF-4F4F-AE4B-2E2A243CC352}"/>
          </ac:spMkLst>
        </pc:spChg>
      </pc:sldChg>
      <pc:sldChg chg="modSp mod">
        <pc:chgData name="Mallory, Andrea" userId="847d9ca6-0bb7-47ae-ad92-faa233e913d2" providerId="ADAL" clId="{8A2DAD7D-937D-408F-BF65-6B719F6C4B8E}" dt="2026-01-29T19:14:02.050" v="2634" actId="120"/>
        <pc:sldMkLst>
          <pc:docMk/>
          <pc:sldMk cId="3185637899" sldId="336"/>
        </pc:sldMkLst>
        <pc:spChg chg="mod">
          <ac:chgData name="Mallory, Andrea" userId="847d9ca6-0bb7-47ae-ad92-faa233e913d2" providerId="ADAL" clId="{8A2DAD7D-937D-408F-BF65-6B719F6C4B8E}" dt="2026-01-29T19:14:02.050" v="2634" actId="120"/>
          <ac:spMkLst>
            <pc:docMk/>
            <pc:sldMk cId="3185637899" sldId="336"/>
            <ac:spMk id="2" creationId="{CFDCE90E-4B44-4AFA-B2EB-6A9279EE8C17}"/>
          </ac:spMkLst>
        </pc:spChg>
        <pc:spChg chg="mod">
          <ac:chgData name="Mallory, Andrea" userId="847d9ca6-0bb7-47ae-ad92-faa233e913d2" providerId="ADAL" clId="{8A2DAD7D-937D-408F-BF65-6B719F6C4B8E}" dt="2026-01-29T19:13:59.817" v="2633" actId="1076"/>
          <ac:spMkLst>
            <pc:docMk/>
            <pc:sldMk cId="3185637899" sldId="336"/>
            <ac:spMk id="3" creationId="{3C502C17-B56A-49BC-9CB8-8662A0DF7B60}"/>
          </ac:spMkLst>
        </pc:spChg>
      </pc:sldChg>
      <pc:sldChg chg="modSp mod">
        <pc:chgData name="Mallory, Andrea" userId="847d9ca6-0bb7-47ae-ad92-faa233e913d2" providerId="ADAL" clId="{8A2DAD7D-937D-408F-BF65-6B719F6C4B8E}" dt="2026-02-03T20:33:40.179" v="5011" actId="207"/>
        <pc:sldMkLst>
          <pc:docMk/>
          <pc:sldMk cId="1131262113" sldId="339"/>
        </pc:sldMkLst>
        <pc:spChg chg="mod">
          <ac:chgData name="Mallory, Andrea" userId="847d9ca6-0bb7-47ae-ad92-faa233e913d2" providerId="ADAL" clId="{8A2DAD7D-937D-408F-BF65-6B719F6C4B8E}" dt="2026-01-29T15:10:21.519" v="110" actId="1076"/>
          <ac:spMkLst>
            <pc:docMk/>
            <pc:sldMk cId="1131262113" sldId="339"/>
            <ac:spMk id="4" creationId="{435B6DB3-B40D-587D-0C30-5D1AEDBF8B33}"/>
          </ac:spMkLst>
        </pc:spChg>
        <pc:graphicFrameChg chg="mod modGraphic">
          <ac:chgData name="Mallory, Andrea" userId="847d9ca6-0bb7-47ae-ad92-faa233e913d2" providerId="ADAL" clId="{8A2DAD7D-937D-408F-BF65-6B719F6C4B8E}" dt="2026-02-03T20:33:40.179" v="5011" actId="207"/>
          <ac:graphicFrameMkLst>
            <pc:docMk/>
            <pc:sldMk cId="1131262113" sldId="339"/>
            <ac:graphicFrameMk id="5" creationId="{4280B2A3-FE89-179A-5894-7940DFD98619}"/>
          </ac:graphicFrameMkLst>
        </pc:graphicFrameChg>
      </pc:sldChg>
      <pc:sldChg chg="modSp mod">
        <pc:chgData name="Mallory, Andrea" userId="847d9ca6-0bb7-47ae-ad92-faa233e913d2" providerId="ADAL" clId="{8A2DAD7D-937D-408F-BF65-6B719F6C4B8E}" dt="2026-01-29T15:47:15.407" v="425" actId="207"/>
        <pc:sldMkLst>
          <pc:docMk/>
          <pc:sldMk cId="1030383936" sldId="341"/>
        </pc:sldMkLst>
        <pc:spChg chg="mod">
          <ac:chgData name="Mallory, Andrea" userId="847d9ca6-0bb7-47ae-ad92-faa233e913d2" providerId="ADAL" clId="{8A2DAD7D-937D-408F-BF65-6B719F6C4B8E}" dt="2026-01-29T15:47:15.407" v="425" actId="207"/>
          <ac:spMkLst>
            <pc:docMk/>
            <pc:sldMk cId="1030383936" sldId="341"/>
            <ac:spMk id="5" creationId="{40E96B90-E9D7-4AF5-96B9-9866D7E23577}"/>
          </ac:spMkLst>
        </pc:spChg>
        <pc:spChg chg="mod">
          <ac:chgData name="Mallory, Andrea" userId="847d9ca6-0bb7-47ae-ad92-faa233e913d2" providerId="ADAL" clId="{8A2DAD7D-937D-408F-BF65-6B719F6C4B8E}" dt="2026-01-29T15:47:02.446" v="423" actId="208"/>
          <ac:spMkLst>
            <pc:docMk/>
            <pc:sldMk cId="1030383936" sldId="341"/>
            <ac:spMk id="6" creationId="{57B58F95-4474-4C1F-8BA0-35FAED142D81}"/>
          </ac:spMkLst>
        </pc:spChg>
        <pc:spChg chg="mod">
          <ac:chgData name="Mallory, Andrea" userId="847d9ca6-0bb7-47ae-ad92-faa233e913d2" providerId="ADAL" clId="{8A2DAD7D-937D-408F-BF65-6B719F6C4B8E}" dt="2026-01-29T15:47:04.586" v="424" actId="208"/>
          <ac:spMkLst>
            <pc:docMk/>
            <pc:sldMk cId="1030383936" sldId="341"/>
            <ac:spMk id="7" creationId="{D97D7024-7AC8-4FA4-988A-BEEAAB58E60C}"/>
          </ac:spMkLst>
        </pc:spChg>
      </pc:sldChg>
      <pc:sldChg chg="modSp mod">
        <pc:chgData name="Mallory, Andrea" userId="847d9ca6-0bb7-47ae-ad92-faa233e913d2" providerId="ADAL" clId="{8A2DAD7D-937D-408F-BF65-6B719F6C4B8E}" dt="2026-01-29T15:48:30.575" v="441" actId="1076"/>
        <pc:sldMkLst>
          <pc:docMk/>
          <pc:sldMk cId="297150848" sldId="342"/>
        </pc:sldMkLst>
        <pc:spChg chg="mod">
          <ac:chgData name="Mallory, Andrea" userId="847d9ca6-0bb7-47ae-ad92-faa233e913d2" providerId="ADAL" clId="{8A2DAD7D-937D-408F-BF65-6B719F6C4B8E}" dt="2026-01-29T15:48:30.575" v="441" actId="1076"/>
          <ac:spMkLst>
            <pc:docMk/>
            <pc:sldMk cId="297150848" sldId="342"/>
            <ac:spMk id="4" creationId="{4C6AE217-7FF7-4CC1-8758-07DFAF790993}"/>
          </ac:spMkLst>
        </pc:spChg>
        <pc:spChg chg="mod">
          <ac:chgData name="Mallory, Andrea" userId="847d9ca6-0bb7-47ae-ad92-faa233e913d2" providerId="ADAL" clId="{8A2DAD7D-937D-408F-BF65-6B719F6C4B8E}" dt="2026-01-29T15:48:24.218" v="440" actId="1076"/>
          <ac:spMkLst>
            <pc:docMk/>
            <pc:sldMk cId="297150848" sldId="342"/>
            <ac:spMk id="5" creationId="{698F591B-C186-4618-A1B8-1B2B1E37549E}"/>
          </ac:spMkLst>
        </pc:spChg>
        <pc:spChg chg="mod">
          <ac:chgData name="Mallory, Andrea" userId="847d9ca6-0bb7-47ae-ad92-faa233e913d2" providerId="ADAL" clId="{8A2DAD7D-937D-408F-BF65-6B719F6C4B8E}" dt="2026-01-29T15:48:20.540" v="439" actId="1076"/>
          <ac:spMkLst>
            <pc:docMk/>
            <pc:sldMk cId="297150848" sldId="342"/>
            <ac:spMk id="6" creationId="{ADC3FC18-7CF1-4DF7-8BE1-7B18FAF4458B}"/>
          </ac:spMkLst>
        </pc:spChg>
        <pc:spChg chg="mod">
          <ac:chgData name="Mallory, Andrea" userId="847d9ca6-0bb7-47ae-ad92-faa233e913d2" providerId="ADAL" clId="{8A2DAD7D-937D-408F-BF65-6B719F6C4B8E}" dt="2026-01-29T15:48:17.507" v="438" actId="1076"/>
          <ac:spMkLst>
            <pc:docMk/>
            <pc:sldMk cId="297150848" sldId="342"/>
            <ac:spMk id="7" creationId="{21D8E763-3028-4125-902A-CD940AD2EE79}"/>
          </ac:spMkLst>
        </pc:spChg>
        <pc:spChg chg="mod">
          <ac:chgData name="Mallory, Andrea" userId="847d9ca6-0bb7-47ae-ad92-faa233e913d2" providerId="ADAL" clId="{8A2DAD7D-937D-408F-BF65-6B719F6C4B8E}" dt="2026-01-29T15:48:13.765" v="437" actId="1076"/>
          <ac:spMkLst>
            <pc:docMk/>
            <pc:sldMk cId="297150848" sldId="342"/>
            <ac:spMk id="8" creationId="{3ED5C4A8-DF36-4CE1-B0B2-4FF4E2D70399}"/>
          </ac:spMkLst>
        </pc:spChg>
      </pc:sldChg>
      <pc:sldChg chg="modSp mod">
        <pc:chgData name="Mallory, Andrea" userId="847d9ca6-0bb7-47ae-ad92-faa233e913d2" providerId="ADAL" clId="{8A2DAD7D-937D-408F-BF65-6B719F6C4B8E}" dt="2026-01-29T15:48:58.479" v="448" actId="207"/>
        <pc:sldMkLst>
          <pc:docMk/>
          <pc:sldMk cId="1797941062" sldId="343"/>
        </pc:sldMkLst>
        <pc:spChg chg="mod">
          <ac:chgData name="Mallory, Andrea" userId="847d9ca6-0bb7-47ae-ad92-faa233e913d2" providerId="ADAL" clId="{8A2DAD7D-937D-408F-BF65-6B719F6C4B8E}" dt="2026-01-29T15:48:58.479" v="448" actId="207"/>
          <ac:spMkLst>
            <pc:docMk/>
            <pc:sldMk cId="1797941062" sldId="343"/>
            <ac:spMk id="5" creationId="{5EA79C84-A0BE-4FCC-AD4C-BFD103F6C94C}"/>
          </ac:spMkLst>
        </pc:spChg>
        <pc:spChg chg="mod">
          <ac:chgData name="Mallory, Andrea" userId="847d9ca6-0bb7-47ae-ad92-faa233e913d2" providerId="ADAL" clId="{8A2DAD7D-937D-408F-BF65-6B719F6C4B8E}" dt="2026-01-29T15:48:56.206" v="447" actId="207"/>
          <ac:spMkLst>
            <pc:docMk/>
            <pc:sldMk cId="1797941062" sldId="343"/>
            <ac:spMk id="6" creationId="{A4F9F1ED-61C7-4B15-8D0D-9FA725F0C528}"/>
          </ac:spMkLst>
        </pc:spChg>
        <pc:spChg chg="mod">
          <ac:chgData name="Mallory, Andrea" userId="847d9ca6-0bb7-47ae-ad92-faa233e913d2" providerId="ADAL" clId="{8A2DAD7D-937D-408F-BF65-6B719F6C4B8E}" dt="2026-01-29T15:48:50.582" v="446" actId="403"/>
          <ac:spMkLst>
            <pc:docMk/>
            <pc:sldMk cId="1797941062" sldId="343"/>
            <ac:spMk id="8" creationId="{75C67CCB-F520-4D17-9CA3-B6B89E69594A}"/>
          </ac:spMkLst>
        </pc:spChg>
        <pc:spChg chg="mod">
          <ac:chgData name="Mallory, Andrea" userId="847d9ca6-0bb7-47ae-ad92-faa233e913d2" providerId="ADAL" clId="{8A2DAD7D-937D-408F-BF65-6B719F6C4B8E}" dt="2026-01-29T15:48:48.691" v="445" actId="404"/>
          <ac:spMkLst>
            <pc:docMk/>
            <pc:sldMk cId="1797941062" sldId="343"/>
            <ac:spMk id="9" creationId="{EEE68076-C97C-4220-B9B9-8690392D68BA}"/>
          </ac:spMkLst>
        </pc:spChg>
      </pc:sldChg>
      <pc:sldChg chg="modSp mod">
        <pc:chgData name="Mallory, Andrea" userId="847d9ca6-0bb7-47ae-ad92-faa233e913d2" providerId="ADAL" clId="{8A2DAD7D-937D-408F-BF65-6B719F6C4B8E}" dt="2026-01-29T15:50:55.311" v="478" actId="207"/>
        <pc:sldMkLst>
          <pc:docMk/>
          <pc:sldMk cId="2868176519" sldId="344"/>
        </pc:sldMkLst>
        <pc:spChg chg="mod">
          <ac:chgData name="Mallory, Andrea" userId="847d9ca6-0bb7-47ae-ad92-faa233e913d2" providerId="ADAL" clId="{8A2DAD7D-937D-408F-BF65-6B719F6C4B8E}" dt="2026-01-29T15:50:39.423" v="474" actId="207"/>
          <ac:spMkLst>
            <pc:docMk/>
            <pc:sldMk cId="2868176519" sldId="344"/>
            <ac:spMk id="6" creationId="{8A353FA1-82C1-4985-9CBC-0668B314FED8}"/>
          </ac:spMkLst>
        </pc:spChg>
        <pc:spChg chg="mod">
          <ac:chgData name="Mallory, Andrea" userId="847d9ca6-0bb7-47ae-ad92-faa233e913d2" providerId="ADAL" clId="{8A2DAD7D-937D-408F-BF65-6B719F6C4B8E}" dt="2026-01-29T15:50:47.442" v="476" actId="208"/>
          <ac:spMkLst>
            <pc:docMk/>
            <pc:sldMk cId="2868176519" sldId="344"/>
            <ac:spMk id="12" creationId="{BDFE153C-58E6-4A2F-9AE1-B90AE62342CE}"/>
          </ac:spMkLst>
        </pc:spChg>
        <pc:spChg chg="mod">
          <ac:chgData name="Mallory, Andrea" userId="847d9ca6-0bb7-47ae-ad92-faa233e913d2" providerId="ADAL" clId="{8A2DAD7D-937D-408F-BF65-6B719F6C4B8E}" dt="2026-01-29T15:50:33.586" v="473" actId="207"/>
          <ac:spMkLst>
            <pc:docMk/>
            <pc:sldMk cId="2868176519" sldId="344"/>
            <ac:spMk id="13" creationId="{A41BD435-AB19-4CD4-B970-77BB901A1355}"/>
          </ac:spMkLst>
        </pc:spChg>
        <pc:spChg chg="mod">
          <ac:chgData name="Mallory, Andrea" userId="847d9ca6-0bb7-47ae-ad92-faa233e913d2" providerId="ADAL" clId="{8A2DAD7D-937D-408F-BF65-6B719F6C4B8E}" dt="2026-01-29T15:50:15.859" v="470" actId="207"/>
          <ac:spMkLst>
            <pc:docMk/>
            <pc:sldMk cId="2868176519" sldId="344"/>
            <ac:spMk id="18" creationId="{D8F59138-C7A7-415A-9034-DD7ECDE9DD98}"/>
          </ac:spMkLst>
        </pc:spChg>
        <pc:spChg chg="mod">
          <ac:chgData name="Mallory, Andrea" userId="847d9ca6-0bb7-47ae-ad92-faa233e913d2" providerId="ADAL" clId="{8A2DAD7D-937D-408F-BF65-6B719F6C4B8E}" dt="2026-01-29T15:50:42.802" v="475" actId="207"/>
          <ac:spMkLst>
            <pc:docMk/>
            <pc:sldMk cId="2868176519" sldId="344"/>
            <ac:spMk id="23" creationId="{BFDB5448-6DE7-471C-8B93-4419ECD9BE8E}"/>
          </ac:spMkLst>
        </pc:spChg>
        <pc:spChg chg="mod">
          <ac:chgData name="Mallory, Andrea" userId="847d9ca6-0bb7-47ae-ad92-faa233e913d2" providerId="ADAL" clId="{8A2DAD7D-937D-408F-BF65-6B719F6C4B8E}" dt="2026-01-29T15:50:55.311" v="478" actId="207"/>
          <ac:spMkLst>
            <pc:docMk/>
            <pc:sldMk cId="2868176519" sldId="344"/>
            <ac:spMk id="30" creationId="{A8ACEA78-EBBA-4BA5-9521-031CD561AD6C}"/>
          </ac:spMkLst>
        </pc:spChg>
        <pc:grpChg chg="mod">
          <ac:chgData name="Mallory, Andrea" userId="847d9ca6-0bb7-47ae-ad92-faa233e913d2" providerId="ADAL" clId="{8A2DAD7D-937D-408F-BF65-6B719F6C4B8E}" dt="2026-01-29T15:50:27.691" v="472" actId="1076"/>
          <ac:grpSpMkLst>
            <pc:docMk/>
            <pc:sldMk cId="2868176519" sldId="344"/>
            <ac:grpSpMk id="4" creationId="{4EADA8FD-C575-40C6-9291-59A78454CF53}"/>
          </ac:grpSpMkLst>
        </pc:grpChg>
        <pc:cxnChg chg="mod">
          <ac:chgData name="Mallory, Andrea" userId="847d9ca6-0bb7-47ae-ad92-faa233e913d2" providerId="ADAL" clId="{8A2DAD7D-937D-408F-BF65-6B719F6C4B8E}" dt="2026-01-29T15:50:27.691" v="472" actId="1076"/>
          <ac:cxnSpMkLst>
            <pc:docMk/>
            <pc:sldMk cId="2868176519" sldId="344"/>
            <ac:cxnSpMk id="15" creationId="{4621AABD-7798-4AA7-A2BF-F840C1F4B3DE}"/>
          </ac:cxnSpMkLst>
        </pc:cxnChg>
        <pc:cxnChg chg="mod">
          <ac:chgData name="Mallory, Andrea" userId="847d9ca6-0bb7-47ae-ad92-faa233e913d2" providerId="ADAL" clId="{8A2DAD7D-937D-408F-BF65-6B719F6C4B8E}" dt="2026-01-29T15:50:27.691" v="472" actId="1076"/>
          <ac:cxnSpMkLst>
            <pc:docMk/>
            <pc:sldMk cId="2868176519" sldId="344"/>
            <ac:cxnSpMk id="17" creationId="{4C8202F7-A2B5-49E7-AC0D-18C8DB6BAF0B}"/>
          </ac:cxnSpMkLst>
        </pc:cxnChg>
        <pc:cxnChg chg="mod">
          <ac:chgData name="Mallory, Andrea" userId="847d9ca6-0bb7-47ae-ad92-faa233e913d2" providerId="ADAL" clId="{8A2DAD7D-937D-408F-BF65-6B719F6C4B8E}" dt="2026-01-29T15:50:27.691" v="472" actId="1076"/>
          <ac:cxnSpMkLst>
            <pc:docMk/>
            <pc:sldMk cId="2868176519" sldId="344"/>
            <ac:cxnSpMk id="19" creationId="{53F7A046-B79E-4E66-B868-E86D58104522}"/>
          </ac:cxnSpMkLst>
        </pc:cxnChg>
        <pc:cxnChg chg="mod">
          <ac:chgData name="Mallory, Andrea" userId="847d9ca6-0bb7-47ae-ad92-faa233e913d2" providerId="ADAL" clId="{8A2DAD7D-937D-408F-BF65-6B719F6C4B8E}" dt="2026-01-29T15:50:27.691" v="472" actId="1076"/>
          <ac:cxnSpMkLst>
            <pc:docMk/>
            <pc:sldMk cId="2868176519" sldId="344"/>
            <ac:cxnSpMk id="20" creationId="{AB6B3630-7EBF-4F98-B2C8-A4A9ABE0B87F}"/>
          </ac:cxnSpMkLst>
        </pc:cxnChg>
        <pc:cxnChg chg="mod">
          <ac:chgData name="Mallory, Andrea" userId="847d9ca6-0bb7-47ae-ad92-faa233e913d2" providerId="ADAL" clId="{8A2DAD7D-937D-408F-BF65-6B719F6C4B8E}" dt="2026-01-29T15:50:27.691" v="472" actId="1076"/>
          <ac:cxnSpMkLst>
            <pc:docMk/>
            <pc:sldMk cId="2868176519" sldId="344"/>
            <ac:cxnSpMk id="21" creationId="{6D4B2078-D9F6-47F1-B70C-EB5571065A81}"/>
          </ac:cxnSpMkLst>
        </pc:cxnChg>
        <pc:cxnChg chg="mod">
          <ac:chgData name="Mallory, Andrea" userId="847d9ca6-0bb7-47ae-ad92-faa233e913d2" providerId="ADAL" clId="{8A2DAD7D-937D-408F-BF65-6B719F6C4B8E}" dt="2026-01-29T15:50:27.691" v="472" actId="1076"/>
          <ac:cxnSpMkLst>
            <pc:docMk/>
            <pc:sldMk cId="2868176519" sldId="344"/>
            <ac:cxnSpMk id="27" creationId="{EE4F4104-AFEE-401A-AA84-49B34A6D72BC}"/>
          </ac:cxnSpMkLst>
        </pc:cxnChg>
      </pc:sldChg>
      <pc:sldChg chg="modSp mod">
        <pc:chgData name="Mallory, Andrea" userId="847d9ca6-0bb7-47ae-ad92-faa233e913d2" providerId="ADAL" clId="{8A2DAD7D-937D-408F-BF65-6B719F6C4B8E}" dt="2026-01-29T15:49:53.619" v="467" actId="208"/>
        <pc:sldMkLst>
          <pc:docMk/>
          <pc:sldMk cId="483660870" sldId="345"/>
        </pc:sldMkLst>
        <pc:spChg chg="mod">
          <ac:chgData name="Mallory, Andrea" userId="847d9ca6-0bb7-47ae-ad92-faa233e913d2" providerId="ADAL" clId="{8A2DAD7D-937D-408F-BF65-6B719F6C4B8E}" dt="2026-01-29T15:49:42.474" v="463" actId="208"/>
          <ac:spMkLst>
            <pc:docMk/>
            <pc:sldMk cId="483660870" sldId="345"/>
            <ac:spMk id="5" creationId="{27F6C54C-D4EB-47CE-AAC1-AD40BBB0AD40}"/>
          </ac:spMkLst>
        </pc:spChg>
        <pc:spChg chg="mod">
          <ac:chgData name="Mallory, Andrea" userId="847d9ca6-0bb7-47ae-ad92-faa233e913d2" providerId="ADAL" clId="{8A2DAD7D-937D-408F-BF65-6B719F6C4B8E}" dt="2026-01-29T15:49:39.173" v="462" actId="208"/>
          <ac:spMkLst>
            <pc:docMk/>
            <pc:sldMk cId="483660870" sldId="345"/>
            <ac:spMk id="6" creationId="{36261481-5154-46F5-87C4-894DF33EB0F7}"/>
          </ac:spMkLst>
        </pc:spChg>
        <pc:spChg chg="mod">
          <ac:chgData name="Mallory, Andrea" userId="847d9ca6-0bb7-47ae-ad92-faa233e913d2" providerId="ADAL" clId="{8A2DAD7D-937D-408F-BF65-6B719F6C4B8E}" dt="2026-01-29T15:49:38.652" v="461" actId="208"/>
          <ac:spMkLst>
            <pc:docMk/>
            <pc:sldMk cId="483660870" sldId="345"/>
            <ac:spMk id="9" creationId="{CF7843A5-CA75-49BC-A42F-65BC15732A1D}"/>
          </ac:spMkLst>
        </pc:spChg>
        <pc:spChg chg="mod">
          <ac:chgData name="Mallory, Andrea" userId="847d9ca6-0bb7-47ae-ad92-faa233e913d2" providerId="ADAL" clId="{8A2DAD7D-937D-408F-BF65-6B719F6C4B8E}" dt="2026-01-29T15:49:45.285" v="464" actId="208"/>
          <ac:spMkLst>
            <pc:docMk/>
            <pc:sldMk cId="483660870" sldId="345"/>
            <ac:spMk id="11" creationId="{2C6C2218-8803-401F-A301-01A0416EEC6F}"/>
          </ac:spMkLst>
        </pc:spChg>
        <pc:spChg chg="mod">
          <ac:chgData name="Mallory, Andrea" userId="847d9ca6-0bb7-47ae-ad92-faa233e913d2" providerId="ADAL" clId="{8A2DAD7D-937D-408F-BF65-6B719F6C4B8E}" dt="2026-01-29T15:49:38.652" v="461" actId="208"/>
          <ac:spMkLst>
            <pc:docMk/>
            <pc:sldMk cId="483660870" sldId="345"/>
            <ac:spMk id="12" creationId="{167BF4D8-9BDE-4E74-9BEE-DCB11F9E41BB}"/>
          </ac:spMkLst>
        </pc:spChg>
        <pc:spChg chg="mod">
          <ac:chgData name="Mallory, Andrea" userId="847d9ca6-0bb7-47ae-ad92-faa233e913d2" providerId="ADAL" clId="{8A2DAD7D-937D-408F-BF65-6B719F6C4B8E}" dt="2026-01-29T15:49:37.955" v="460" actId="208"/>
          <ac:spMkLst>
            <pc:docMk/>
            <pc:sldMk cId="483660870" sldId="345"/>
            <ac:spMk id="15" creationId="{12C0A932-DFCA-4BDC-A545-A35F2650A78E}"/>
          </ac:spMkLst>
        </pc:spChg>
        <pc:spChg chg="mod">
          <ac:chgData name="Mallory, Andrea" userId="847d9ca6-0bb7-47ae-ad92-faa233e913d2" providerId="ADAL" clId="{8A2DAD7D-937D-408F-BF65-6B719F6C4B8E}" dt="2026-01-29T15:49:37.955" v="460" actId="208"/>
          <ac:spMkLst>
            <pc:docMk/>
            <pc:sldMk cId="483660870" sldId="345"/>
            <ac:spMk id="19" creationId="{58622184-8DBD-4E4F-B203-7FEBF9123A2C}"/>
          </ac:spMkLst>
        </pc:spChg>
        <pc:spChg chg="mod">
          <ac:chgData name="Mallory, Andrea" userId="847d9ca6-0bb7-47ae-ad92-faa233e913d2" providerId="ADAL" clId="{8A2DAD7D-937D-408F-BF65-6B719F6C4B8E}" dt="2026-01-29T15:49:48.117" v="465" actId="208"/>
          <ac:spMkLst>
            <pc:docMk/>
            <pc:sldMk cId="483660870" sldId="345"/>
            <ac:spMk id="21" creationId="{7C10D13F-0A0B-49DC-ACDD-562EADA6BCC1}"/>
          </ac:spMkLst>
        </pc:spChg>
        <pc:spChg chg="mod">
          <ac:chgData name="Mallory, Andrea" userId="847d9ca6-0bb7-47ae-ad92-faa233e913d2" providerId="ADAL" clId="{8A2DAD7D-937D-408F-BF65-6B719F6C4B8E}" dt="2026-01-29T15:49:37.955" v="460" actId="208"/>
          <ac:spMkLst>
            <pc:docMk/>
            <pc:sldMk cId="483660870" sldId="345"/>
            <ac:spMk id="22" creationId="{81369D52-9D85-4A11-9903-6DD94ECCCC51}"/>
          </ac:spMkLst>
        </pc:spChg>
        <pc:spChg chg="mod">
          <ac:chgData name="Mallory, Andrea" userId="847d9ca6-0bb7-47ae-ad92-faa233e913d2" providerId="ADAL" clId="{8A2DAD7D-937D-408F-BF65-6B719F6C4B8E}" dt="2026-01-29T15:49:30.221" v="457" actId="208"/>
          <ac:spMkLst>
            <pc:docMk/>
            <pc:sldMk cId="483660870" sldId="345"/>
            <ac:spMk id="25" creationId="{F5420EA4-2294-4014-9BE5-83B3B8F3CF21}"/>
          </ac:spMkLst>
        </pc:spChg>
        <pc:spChg chg="mod">
          <ac:chgData name="Mallory, Andrea" userId="847d9ca6-0bb7-47ae-ad92-faa233e913d2" providerId="ADAL" clId="{8A2DAD7D-937D-408F-BF65-6B719F6C4B8E}" dt="2026-01-29T15:49:30.221" v="457" actId="208"/>
          <ac:spMkLst>
            <pc:docMk/>
            <pc:sldMk cId="483660870" sldId="345"/>
            <ac:spMk id="30" creationId="{47576120-DB38-4E11-AACD-DFB37BACDE87}"/>
          </ac:spMkLst>
        </pc:spChg>
        <pc:spChg chg="mod">
          <ac:chgData name="Mallory, Andrea" userId="847d9ca6-0bb7-47ae-ad92-faa233e913d2" providerId="ADAL" clId="{8A2DAD7D-937D-408F-BF65-6B719F6C4B8E}" dt="2026-01-29T15:49:30.221" v="457" actId="208"/>
          <ac:spMkLst>
            <pc:docMk/>
            <pc:sldMk cId="483660870" sldId="345"/>
            <ac:spMk id="34" creationId="{01980DEE-892D-4D87-92D8-E9FE518C0982}"/>
          </ac:spMkLst>
        </pc:spChg>
        <pc:spChg chg="mod">
          <ac:chgData name="Mallory, Andrea" userId="847d9ca6-0bb7-47ae-ad92-faa233e913d2" providerId="ADAL" clId="{8A2DAD7D-937D-408F-BF65-6B719F6C4B8E}" dt="2026-01-29T15:49:50.707" v="466" actId="208"/>
          <ac:spMkLst>
            <pc:docMk/>
            <pc:sldMk cId="483660870" sldId="345"/>
            <ac:spMk id="36" creationId="{BE160FAF-90EE-4AEF-AE7B-40986DD159E5}"/>
          </ac:spMkLst>
        </pc:spChg>
        <pc:spChg chg="mod">
          <ac:chgData name="Mallory, Andrea" userId="847d9ca6-0bb7-47ae-ad92-faa233e913d2" providerId="ADAL" clId="{8A2DAD7D-937D-408F-BF65-6B719F6C4B8E}" dt="2026-01-29T15:49:30.221" v="457" actId="208"/>
          <ac:spMkLst>
            <pc:docMk/>
            <pc:sldMk cId="483660870" sldId="345"/>
            <ac:spMk id="37" creationId="{CD9A3FF3-B259-4817-87DC-C3FD609B7C11}"/>
          </ac:spMkLst>
        </pc:spChg>
        <pc:spChg chg="mod">
          <ac:chgData name="Mallory, Andrea" userId="847d9ca6-0bb7-47ae-ad92-faa233e913d2" providerId="ADAL" clId="{8A2DAD7D-937D-408F-BF65-6B719F6C4B8E}" dt="2026-01-29T15:49:53.619" v="467" actId="208"/>
          <ac:spMkLst>
            <pc:docMk/>
            <pc:sldMk cId="483660870" sldId="345"/>
            <ac:spMk id="57" creationId="{C786F657-C91D-486A-834E-40AE4F4C8932}"/>
          </ac:spMkLst>
        </pc:spChg>
        <pc:spChg chg="mod">
          <ac:chgData name="Mallory, Andrea" userId="847d9ca6-0bb7-47ae-ad92-faa233e913d2" providerId="ADAL" clId="{8A2DAD7D-937D-408F-BF65-6B719F6C4B8E}" dt="2026-01-29T15:49:16.735" v="452" actId="1076"/>
          <ac:spMkLst>
            <pc:docMk/>
            <pc:sldMk cId="483660870" sldId="345"/>
            <ac:spMk id="64" creationId="{BFCD3376-C346-44DB-81A1-4E096E1E6AD2}"/>
          </ac:spMkLst>
        </pc:spChg>
        <pc:cxnChg chg="mod">
          <ac:chgData name="Mallory, Andrea" userId="847d9ca6-0bb7-47ae-ad92-faa233e913d2" providerId="ADAL" clId="{8A2DAD7D-937D-408F-BF65-6B719F6C4B8E}" dt="2026-01-29T15:49:38.652" v="461" actId="208"/>
          <ac:cxnSpMkLst>
            <pc:docMk/>
            <pc:sldMk cId="483660870" sldId="345"/>
            <ac:cxnSpMk id="10" creationId="{D5676C19-ECC7-4D5B-845A-8C7E86784999}"/>
          </ac:cxnSpMkLst>
        </pc:cxnChg>
        <pc:cxnChg chg="mod">
          <ac:chgData name="Mallory, Andrea" userId="847d9ca6-0bb7-47ae-ad92-faa233e913d2" providerId="ADAL" clId="{8A2DAD7D-937D-408F-BF65-6B719F6C4B8E}" dt="2026-01-29T15:49:37.955" v="460" actId="208"/>
          <ac:cxnSpMkLst>
            <pc:docMk/>
            <pc:sldMk cId="483660870" sldId="345"/>
            <ac:cxnSpMk id="16" creationId="{A07C6625-9604-4C7C-B095-8DE573E1D4FC}"/>
          </ac:cxnSpMkLst>
        </pc:cxnChg>
        <pc:cxnChg chg="mod">
          <ac:chgData name="Mallory, Andrea" userId="847d9ca6-0bb7-47ae-ad92-faa233e913d2" providerId="ADAL" clId="{8A2DAD7D-937D-408F-BF65-6B719F6C4B8E}" dt="2026-01-29T15:49:37.955" v="460" actId="208"/>
          <ac:cxnSpMkLst>
            <pc:docMk/>
            <pc:sldMk cId="483660870" sldId="345"/>
            <ac:cxnSpMk id="17" creationId="{368AFF98-B4F3-46D2-90B3-7B440FD223D6}"/>
          </ac:cxnSpMkLst>
        </pc:cxnChg>
        <pc:cxnChg chg="mod">
          <ac:chgData name="Mallory, Andrea" userId="847d9ca6-0bb7-47ae-ad92-faa233e913d2" providerId="ADAL" clId="{8A2DAD7D-937D-408F-BF65-6B719F6C4B8E}" dt="2026-01-29T15:49:37.955" v="460" actId="208"/>
          <ac:cxnSpMkLst>
            <pc:docMk/>
            <pc:sldMk cId="483660870" sldId="345"/>
            <ac:cxnSpMk id="20" creationId="{4149EABF-7FBE-412A-936F-3D4051DB5EF8}"/>
          </ac:cxnSpMkLst>
        </pc:cxnChg>
        <pc:cxnChg chg="mod">
          <ac:chgData name="Mallory, Andrea" userId="847d9ca6-0bb7-47ae-ad92-faa233e913d2" providerId="ADAL" clId="{8A2DAD7D-937D-408F-BF65-6B719F6C4B8E}" dt="2026-01-29T15:49:30.221" v="457" actId="208"/>
          <ac:cxnSpMkLst>
            <pc:docMk/>
            <pc:sldMk cId="483660870" sldId="345"/>
            <ac:cxnSpMk id="26" creationId="{5F2EA071-9527-40A6-A264-CF162E349F5A}"/>
          </ac:cxnSpMkLst>
        </pc:cxnChg>
        <pc:cxnChg chg="mod">
          <ac:chgData name="Mallory, Andrea" userId="847d9ca6-0bb7-47ae-ad92-faa233e913d2" providerId="ADAL" clId="{8A2DAD7D-937D-408F-BF65-6B719F6C4B8E}" dt="2026-01-29T15:49:30.221" v="457" actId="208"/>
          <ac:cxnSpMkLst>
            <pc:docMk/>
            <pc:sldMk cId="483660870" sldId="345"/>
            <ac:cxnSpMk id="27" creationId="{E7D77F30-B613-4992-9442-9AB228691D28}"/>
          </ac:cxnSpMkLst>
        </pc:cxnChg>
        <pc:cxnChg chg="mod">
          <ac:chgData name="Mallory, Andrea" userId="847d9ca6-0bb7-47ae-ad92-faa233e913d2" providerId="ADAL" clId="{8A2DAD7D-937D-408F-BF65-6B719F6C4B8E}" dt="2026-01-29T15:49:30.221" v="457" actId="208"/>
          <ac:cxnSpMkLst>
            <pc:docMk/>
            <pc:sldMk cId="483660870" sldId="345"/>
            <ac:cxnSpMk id="28" creationId="{E794DA83-A588-4ACE-A59E-67E276163039}"/>
          </ac:cxnSpMkLst>
        </pc:cxnChg>
        <pc:cxnChg chg="mod">
          <ac:chgData name="Mallory, Andrea" userId="847d9ca6-0bb7-47ae-ad92-faa233e913d2" providerId="ADAL" clId="{8A2DAD7D-937D-408F-BF65-6B719F6C4B8E}" dt="2026-01-29T15:49:30.221" v="457" actId="208"/>
          <ac:cxnSpMkLst>
            <pc:docMk/>
            <pc:sldMk cId="483660870" sldId="345"/>
            <ac:cxnSpMk id="31" creationId="{08D030A1-472F-4088-B2CB-68082C847A1B}"/>
          </ac:cxnSpMkLst>
        </pc:cxnChg>
        <pc:cxnChg chg="mod">
          <ac:chgData name="Mallory, Andrea" userId="847d9ca6-0bb7-47ae-ad92-faa233e913d2" providerId="ADAL" clId="{8A2DAD7D-937D-408F-BF65-6B719F6C4B8E}" dt="2026-01-29T15:49:30.221" v="457" actId="208"/>
          <ac:cxnSpMkLst>
            <pc:docMk/>
            <pc:sldMk cId="483660870" sldId="345"/>
            <ac:cxnSpMk id="35" creationId="{A33BB021-6CE2-467E-9D41-0682738D5F6C}"/>
          </ac:cxnSpMkLst>
        </pc:cxnChg>
      </pc:sldChg>
      <pc:sldChg chg="modSp mod">
        <pc:chgData name="Mallory, Andrea" userId="847d9ca6-0bb7-47ae-ad92-faa233e913d2" providerId="ADAL" clId="{8A2DAD7D-937D-408F-BF65-6B719F6C4B8E}" dt="2026-01-29T18:39:38.100" v="2431" actId="255"/>
        <pc:sldMkLst>
          <pc:docMk/>
          <pc:sldMk cId="1853789839" sldId="356"/>
        </pc:sldMkLst>
        <pc:spChg chg="mod">
          <ac:chgData name="Mallory, Andrea" userId="847d9ca6-0bb7-47ae-ad92-faa233e913d2" providerId="ADAL" clId="{8A2DAD7D-937D-408F-BF65-6B719F6C4B8E}" dt="2026-01-29T18:39:38.100" v="2431" actId="255"/>
          <ac:spMkLst>
            <pc:docMk/>
            <pc:sldMk cId="1853789839" sldId="356"/>
            <ac:spMk id="9" creationId="{E8168C0D-A47F-498A-BD2F-DDB40EB03C4C}"/>
          </ac:spMkLst>
        </pc:spChg>
      </pc:sldChg>
      <pc:sldChg chg="modSp mod">
        <pc:chgData name="Mallory, Andrea" userId="847d9ca6-0bb7-47ae-ad92-faa233e913d2" providerId="ADAL" clId="{8A2DAD7D-937D-408F-BF65-6B719F6C4B8E}" dt="2026-01-29T18:39:49.501" v="2437" actId="207"/>
        <pc:sldMkLst>
          <pc:docMk/>
          <pc:sldMk cId="1569741137" sldId="357"/>
        </pc:sldMkLst>
        <pc:spChg chg="mod">
          <ac:chgData name="Mallory, Andrea" userId="847d9ca6-0bb7-47ae-ad92-faa233e913d2" providerId="ADAL" clId="{8A2DAD7D-937D-408F-BF65-6B719F6C4B8E}" dt="2026-01-29T18:39:49.501" v="2437" actId="207"/>
          <ac:spMkLst>
            <pc:docMk/>
            <pc:sldMk cId="1569741137" sldId="357"/>
            <ac:spMk id="2" creationId="{38587099-034A-4F85-978D-E673E1BEB691}"/>
          </ac:spMkLst>
        </pc:spChg>
      </pc:sldChg>
      <pc:sldChg chg="modSp mod">
        <pc:chgData name="Mallory, Andrea" userId="847d9ca6-0bb7-47ae-ad92-faa233e913d2" providerId="ADAL" clId="{8A2DAD7D-937D-408F-BF65-6B719F6C4B8E}" dt="2026-01-29T19:18:07.016" v="2672" actId="403"/>
        <pc:sldMkLst>
          <pc:docMk/>
          <pc:sldMk cId="1756627183" sldId="362"/>
        </pc:sldMkLst>
        <pc:spChg chg="mod">
          <ac:chgData name="Mallory, Andrea" userId="847d9ca6-0bb7-47ae-ad92-faa233e913d2" providerId="ADAL" clId="{8A2DAD7D-937D-408F-BF65-6B719F6C4B8E}" dt="2026-01-29T19:17:42.989" v="2662" actId="255"/>
          <ac:spMkLst>
            <pc:docMk/>
            <pc:sldMk cId="1756627183" sldId="362"/>
            <ac:spMk id="2" creationId="{5227371B-251A-45D5-B6E4-ABBC3489779D}"/>
          </ac:spMkLst>
        </pc:spChg>
        <pc:spChg chg="mod">
          <ac:chgData name="Mallory, Andrea" userId="847d9ca6-0bb7-47ae-ad92-faa233e913d2" providerId="ADAL" clId="{8A2DAD7D-937D-408F-BF65-6B719F6C4B8E}" dt="2026-01-29T19:18:07.016" v="2672" actId="403"/>
          <ac:spMkLst>
            <pc:docMk/>
            <pc:sldMk cId="1756627183" sldId="362"/>
            <ac:spMk id="3" creationId="{9776D509-0534-4B51-94BC-09F96C5E8CE9}"/>
          </ac:spMkLst>
        </pc:spChg>
        <pc:picChg chg="mod">
          <ac:chgData name="Mallory, Andrea" userId="847d9ca6-0bb7-47ae-ad92-faa233e913d2" providerId="ADAL" clId="{8A2DAD7D-937D-408F-BF65-6B719F6C4B8E}" dt="2026-01-29T19:17:59.187" v="2668" actId="1076"/>
          <ac:picMkLst>
            <pc:docMk/>
            <pc:sldMk cId="1756627183" sldId="362"/>
            <ac:picMk id="5" creationId="{99A2DF0F-DB5D-FCFC-E10E-7B106039B8CE}"/>
          </ac:picMkLst>
        </pc:picChg>
      </pc:sldChg>
      <pc:sldChg chg="modSp mod">
        <pc:chgData name="Mallory, Andrea" userId="847d9ca6-0bb7-47ae-ad92-faa233e913d2" providerId="ADAL" clId="{8A2DAD7D-937D-408F-BF65-6B719F6C4B8E}" dt="2026-01-29T19:20:22.442" v="2794" actId="255"/>
        <pc:sldMkLst>
          <pc:docMk/>
          <pc:sldMk cId="126927814" sldId="366"/>
        </pc:sldMkLst>
        <pc:spChg chg="mod">
          <ac:chgData name="Mallory, Andrea" userId="847d9ca6-0bb7-47ae-ad92-faa233e913d2" providerId="ADAL" clId="{8A2DAD7D-937D-408F-BF65-6B719F6C4B8E}" dt="2026-01-29T19:20:22.442" v="2794" actId="255"/>
          <ac:spMkLst>
            <pc:docMk/>
            <pc:sldMk cId="126927814" sldId="366"/>
            <ac:spMk id="2" creationId="{38587099-034A-4F85-978D-E673E1BEB691}"/>
          </ac:spMkLst>
        </pc:spChg>
      </pc:sldChg>
      <pc:sldChg chg="addSp delSp modSp mod modClrScheme chgLayout">
        <pc:chgData name="Mallory, Andrea" userId="847d9ca6-0bb7-47ae-ad92-faa233e913d2" providerId="ADAL" clId="{8A2DAD7D-937D-408F-BF65-6B719F6C4B8E}" dt="2026-01-29T19:45:47.167" v="4907" actId="1076"/>
        <pc:sldMkLst>
          <pc:docMk/>
          <pc:sldMk cId="3689904956" sldId="370"/>
        </pc:sldMkLst>
        <pc:spChg chg="mod ord">
          <ac:chgData name="Mallory, Andrea" userId="847d9ca6-0bb7-47ae-ad92-faa233e913d2" providerId="ADAL" clId="{8A2DAD7D-937D-408F-BF65-6B719F6C4B8E}" dt="2026-01-29T19:43:54.825" v="4875" actId="1076"/>
          <ac:spMkLst>
            <pc:docMk/>
            <pc:sldMk cId="3689904956" sldId="370"/>
            <ac:spMk id="2" creationId="{C0AFD891-3994-4420-A210-7F9219E4B898}"/>
          </ac:spMkLst>
        </pc:spChg>
        <pc:graphicFrameChg chg="add mod ord modGraphic">
          <ac:chgData name="Mallory, Andrea" userId="847d9ca6-0bb7-47ae-ad92-faa233e913d2" providerId="ADAL" clId="{8A2DAD7D-937D-408F-BF65-6B719F6C4B8E}" dt="2026-01-29T19:45:36.839" v="4906" actId="207"/>
          <ac:graphicFrameMkLst>
            <pc:docMk/>
            <pc:sldMk cId="3689904956" sldId="370"/>
            <ac:graphicFrameMk id="14" creationId="{27E459DC-BE44-86E2-3B36-4366C93F5669}"/>
          </ac:graphicFrameMkLst>
        </pc:graphicFrameChg>
        <pc:picChg chg="mod ord">
          <ac:chgData name="Mallory, Andrea" userId="847d9ca6-0bb7-47ae-ad92-faa233e913d2" providerId="ADAL" clId="{8A2DAD7D-937D-408F-BF65-6B719F6C4B8E}" dt="2026-01-29T19:45:47.167" v="4907" actId="1076"/>
          <ac:picMkLst>
            <pc:docMk/>
            <pc:sldMk cId="3689904956" sldId="370"/>
            <ac:picMk id="3" creationId="{DECD6076-41DC-006D-FAA2-9A400505402E}"/>
          </ac:picMkLst>
        </pc:picChg>
      </pc:sldChg>
      <pc:sldChg chg="addSp delSp modSp mod modClrScheme delAnim modAnim chgLayout">
        <pc:chgData name="Mallory, Andrea" userId="847d9ca6-0bb7-47ae-ad92-faa233e913d2" providerId="ADAL" clId="{8A2DAD7D-937D-408F-BF65-6B719F6C4B8E}" dt="2026-01-29T18:47:12.622" v="2608" actId="1076"/>
        <pc:sldMkLst>
          <pc:docMk/>
          <pc:sldMk cId="579832593" sldId="371"/>
        </pc:sldMkLst>
        <pc:spChg chg="add mod ord">
          <ac:chgData name="Mallory, Andrea" userId="847d9ca6-0bb7-47ae-ad92-faa233e913d2" providerId="ADAL" clId="{8A2DAD7D-937D-408F-BF65-6B719F6C4B8E}" dt="2026-01-29T18:47:02.808" v="2606" actId="1076"/>
          <ac:spMkLst>
            <pc:docMk/>
            <pc:sldMk cId="579832593" sldId="371"/>
            <ac:spMk id="3" creationId="{E188F470-4A17-88DB-11F7-707FB3C43744}"/>
          </ac:spMkLst>
        </pc:spChg>
        <pc:spChg chg="add mod ord">
          <ac:chgData name="Mallory, Andrea" userId="847d9ca6-0bb7-47ae-ad92-faa233e913d2" providerId="ADAL" clId="{8A2DAD7D-937D-408F-BF65-6B719F6C4B8E}" dt="2026-01-29T18:47:09.139" v="2607" actId="1076"/>
          <ac:spMkLst>
            <pc:docMk/>
            <pc:sldMk cId="579832593" sldId="371"/>
            <ac:spMk id="5" creationId="{A869B47C-D20B-8509-C16E-8BC482911208}"/>
          </ac:spMkLst>
        </pc:spChg>
        <pc:spChg chg="add mod">
          <ac:chgData name="Mallory, Andrea" userId="847d9ca6-0bb7-47ae-ad92-faa233e913d2" providerId="ADAL" clId="{8A2DAD7D-937D-408F-BF65-6B719F6C4B8E}" dt="2026-01-29T18:46:44.337" v="2601" actId="1076"/>
          <ac:spMkLst>
            <pc:docMk/>
            <pc:sldMk cId="579832593" sldId="371"/>
            <ac:spMk id="9" creationId="{C08A7EE2-50A4-1037-BA45-AFC7AC581F21}"/>
          </ac:spMkLst>
        </pc:spChg>
        <pc:picChg chg="mod">
          <ac:chgData name="Mallory, Andrea" userId="847d9ca6-0bb7-47ae-ad92-faa233e913d2" providerId="ADAL" clId="{8A2DAD7D-937D-408F-BF65-6B719F6C4B8E}" dt="2026-01-29T18:47:12.622" v="2608" actId="1076"/>
          <ac:picMkLst>
            <pc:docMk/>
            <pc:sldMk cId="579832593" sldId="371"/>
            <ac:picMk id="4" creationId="{095D9776-CC9E-5A80-CB2A-96DFFC34919C}"/>
          </ac:picMkLst>
        </pc:picChg>
      </pc:sldChg>
      <pc:sldChg chg="modSp mod">
        <pc:chgData name="Mallory, Andrea" userId="847d9ca6-0bb7-47ae-ad92-faa233e913d2" providerId="ADAL" clId="{8A2DAD7D-937D-408F-BF65-6B719F6C4B8E}" dt="2026-01-29T19:13:22.664" v="2620" actId="179"/>
        <pc:sldMkLst>
          <pc:docMk/>
          <pc:sldMk cId="1785732719" sldId="372"/>
        </pc:sldMkLst>
        <pc:spChg chg="mod">
          <ac:chgData name="Mallory, Andrea" userId="847d9ca6-0bb7-47ae-ad92-faa233e913d2" providerId="ADAL" clId="{8A2DAD7D-937D-408F-BF65-6B719F6C4B8E}" dt="2026-01-29T19:02:16.849" v="2614" actId="207"/>
          <ac:spMkLst>
            <pc:docMk/>
            <pc:sldMk cId="1785732719" sldId="372"/>
            <ac:spMk id="2" creationId="{2E5FBF49-E46F-4F8B-BBE1-3EDFF8928D7C}"/>
          </ac:spMkLst>
        </pc:spChg>
        <pc:spChg chg="mod">
          <ac:chgData name="Mallory, Andrea" userId="847d9ca6-0bb7-47ae-ad92-faa233e913d2" providerId="ADAL" clId="{8A2DAD7D-937D-408F-BF65-6B719F6C4B8E}" dt="2026-01-29T19:13:22.664" v="2620" actId="179"/>
          <ac:spMkLst>
            <pc:docMk/>
            <pc:sldMk cId="1785732719" sldId="372"/>
            <ac:spMk id="6" creationId="{3511C56F-4051-4FA1-B5A7-A5A46838F65F}"/>
          </ac:spMkLst>
        </pc:spChg>
      </pc:sldChg>
      <pc:sldChg chg="modSp mod">
        <pc:chgData name="Mallory, Andrea" userId="847d9ca6-0bb7-47ae-ad92-faa233e913d2" providerId="ADAL" clId="{8A2DAD7D-937D-408F-BF65-6B719F6C4B8E}" dt="2026-01-29T19:17:32.252" v="2659" actId="207"/>
        <pc:sldMkLst>
          <pc:docMk/>
          <pc:sldMk cId="3335927210" sldId="373"/>
        </pc:sldMkLst>
        <pc:spChg chg="mod">
          <ac:chgData name="Mallory, Andrea" userId="847d9ca6-0bb7-47ae-ad92-faa233e913d2" providerId="ADAL" clId="{8A2DAD7D-937D-408F-BF65-6B719F6C4B8E}" dt="2026-01-29T19:17:32.252" v="2659" actId="207"/>
          <ac:spMkLst>
            <pc:docMk/>
            <pc:sldMk cId="3335927210" sldId="373"/>
            <ac:spMk id="2" creationId="{11AE0B11-F794-44CB-856B-C34FA81BE261}"/>
          </ac:spMkLst>
        </pc:spChg>
        <pc:graphicFrameChg chg="mod modGraphic">
          <ac:chgData name="Mallory, Andrea" userId="847d9ca6-0bb7-47ae-ad92-faa233e913d2" providerId="ADAL" clId="{8A2DAD7D-937D-408F-BF65-6B719F6C4B8E}" dt="2026-01-29T19:17:12.917" v="2654" actId="208"/>
          <ac:graphicFrameMkLst>
            <pc:docMk/>
            <pc:sldMk cId="3335927210" sldId="373"/>
            <ac:graphicFrameMk id="4" creationId="{67CAA916-B6FC-4DC0-A705-5BFB28C09EAD}"/>
          </ac:graphicFrameMkLst>
        </pc:graphicFrameChg>
      </pc:sldChg>
      <pc:sldChg chg="modSp mod">
        <pc:chgData name="Mallory, Andrea" userId="847d9ca6-0bb7-47ae-ad92-faa233e913d2" providerId="ADAL" clId="{8A2DAD7D-937D-408F-BF65-6B719F6C4B8E}" dt="2026-01-29T19:13:38.305" v="2627" actId="207"/>
        <pc:sldMkLst>
          <pc:docMk/>
          <pc:sldMk cId="1669527641" sldId="374"/>
        </pc:sldMkLst>
        <pc:spChg chg="mod">
          <ac:chgData name="Mallory, Andrea" userId="847d9ca6-0bb7-47ae-ad92-faa233e913d2" providerId="ADAL" clId="{8A2DAD7D-937D-408F-BF65-6B719F6C4B8E}" dt="2026-01-29T19:13:38.305" v="2627" actId="207"/>
          <ac:spMkLst>
            <pc:docMk/>
            <pc:sldMk cId="1669527641" sldId="374"/>
            <ac:spMk id="2" creationId="{81F646F1-A457-4A9A-921C-55F3A0F437A7}"/>
          </ac:spMkLst>
        </pc:spChg>
      </pc:sldChg>
      <pc:sldChg chg="modSp mod">
        <pc:chgData name="Mallory, Andrea" userId="847d9ca6-0bb7-47ae-ad92-faa233e913d2" providerId="ADAL" clId="{8A2DAD7D-937D-408F-BF65-6B719F6C4B8E}" dt="2026-01-29T19:50:11.733" v="4987" actId="20577"/>
        <pc:sldMkLst>
          <pc:docMk/>
          <pc:sldMk cId="3197167190" sldId="375"/>
        </pc:sldMkLst>
        <pc:spChg chg="mod">
          <ac:chgData name="Mallory, Andrea" userId="847d9ca6-0bb7-47ae-ad92-faa233e913d2" providerId="ADAL" clId="{8A2DAD7D-937D-408F-BF65-6B719F6C4B8E}" dt="2026-01-29T19:48:33.656" v="4955" actId="255"/>
          <ac:spMkLst>
            <pc:docMk/>
            <pc:sldMk cId="3197167190" sldId="375"/>
            <ac:spMk id="2" creationId="{A59AF349-DD70-409B-9F37-F951F2C3B431}"/>
          </ac:spMkLst>
        </pc:spChg>
        <pc:spChg chg="mod">
          <ac:chgData name="Mallory, Andrea" userId="847d9ca6-0bb7-47ae-ad92-faa233e913d2" providerId="ADAL" clId="{8A2DAD7D-937D-408F-BF65-6B719F6C4B8E}" dt="2026-01-29T19:50:11.733" v="4987" actId="20577"/>
          <ac:spMkLst>
            <pc:docMk/>
            <pc:sldMk cId="3197167190" sldId="375"/>
            <ac:spMk id="3" creationId="{7EADD833-85CB-4F10-8071-6BFCBA5A0E0B}"/>
          </ac:spMkLst>
        </pc:spChg>
      </pc:sldChg>
      <pc:sldChg chg="modSp mod">
        <pc:chgData name="Mallory, Andrea" userId="847d9ca6-0bb7-47ae-ad92-faa233e913d2" providerId="ADAL" clId="{8A2DAD7D-937D-408F-BF65-6B719F6C4B8E}" dt="2026-01-29T19:51:44.557" v="5005" actId="207"/>
        <pc:sldMkLst>
          <pc:docMk/>
          <pc:sldMk cId="3775539703" sldId="376"/>
        </pc:sldMkLst>
        <pc:spChg chg="mod">
          <ac:chgData name="Mallory, Andrea" userId="847d9ca6-0bb7-47ae-ad92-faa233e913d2" providerId="ADAL" clId="{8A2DAD7D-937D-408F-BF65-6B719F6C4B8E}" dt="2026-01-29T19:51:44.557" v="5005" actId="207"/>
          <ac:spMkLst>
            <pc:docMk/>
            <pc:sldMk cId="3775539703" sldId="376"/>
            <ac:spMk id="2" creationId="{E79B06F4-BB6B-4266-92E5-803B15AEF906}"/>
          </ac:spMkLst>
        </pc:spChg>
        <pc:spChg chg="mod">
          <ac:chgData name="Mallory, Andrea" userId="847d9ca6-0bb7-47ae-ad92-faa233e913d2" providerId="ADAL" clId="{8A2DAD7D-937D-408F-BF65-6B719F6C4B8E}" dt="2026-01-29T19:51:41.902" v="5004" actId="14100"/>
          <ac:spMkLst>
            <pc:docMk/>
            <pc:sldMk cId="3775539703" sldId="376"/>
            <ac:spMk id="3" creationId="{023AA870-3EBD-42CC-92F4-B3F44CDB10A9}"/>
          </ac:spMkLst>
        </pc:spChg>
      </pc:sldChg>
      <pc:sldChg chg="modSp mod">
        <pc:chgData name="Mallory, Andrea" userId="847d9ca6-0bb7-47ae-ad92-faa233e913d2" providerId="ADAL" clId="{8A2DAD7D-937D-408F-BF65-6B719F6C4B8E}" dt="2026-01-29T18:41:12.971" v="2460" actId="1076"/>
        <pc:sldMkLst>
          <pc:docMk/>
          <pc:sldMk cId="3709840879" sldId="377"/>
        </pc:sldMkLst>
        <pc:spChg chg="mod">
          <ac:chgData name="Mallory, Andrea" userId="847d9ca6-0bb7-47ae-ad92-faa233e913d2" providerId="ADAL" clId="{8A2DAD7D-937D-408F-BF65-6B719F6C4B8E}" dt="2026-01-29T18:41:12.971" v="2460" actId="1076"/>
          <ac:spMkLst>
            <pc:docMk/>
            <pc:sldMk cId="3709840879" sldId="377"/>
            <ac:spMk id="2" creationId="{D6C100E1-27DF-4F22-BFD4-78B6B3930B06}"/>
          </ac:spMkLst>
        </pc:spChg>
        <pc:graphicFrameChg chg="mod modGraphic">
          <ac:chgData name="Mallory, Andrea" userId="847d9ca6-0bb7-47ae-ad92-faa233e913d2" providerId="ADAL" clId="{8A2DAD7D-937D-408F-BF65-6B719F6C4B8E}" dt="2026-01-29T18:40:41.178" v="2447" actId="207"/>
          <ac:graphicFrameMkLst>
            <pc:docMk/>
            <pc:sldMk cId="3709840879" sldId="377"/>
            <ac:graphicFrameMk id="5" creationId="{B203C7B9-7594-4A45-8FAD-DA5476E66FBE}"/>
          </ac:graphicFrameMkLst>
        </pc:graphicFrameChg>
      </pc:sldChg>
      <pc:sldChg chg="modSp mod">
        <pc:chgData name="Mallory, Andrea" userId="847d9ca6-0bb7-47ae-ad92-faa233e913d2" providerId="ADAL" clId="{8A2DAD7D-937D-408F-BF65-6B719F6C4B8E}" dt="2026-01-29T15:34:55.402" v="267" actId="207"/>
        <pc:sldMkLst>
          <pc:docMk/>
          <pc:sldMk cId="301417115" sldId="854"/>
        </pc:sldMkLst>
        <pc:spChg chg="mod">
          <ac:chgData name="Mallory, Andrea" userId="847d9ca6-0bb7-47ae-ad92-faa233e913d2" providerId="ADAL" clId="{8A2DAD7D-937D-408F-BF65-6B719F6C4B8E}" dt="2026-01-29T15:34:55.402" v="267" actId="207"/>
          <ac:spMkLst>
            <pc:docMk/>
            <pc:sldMk cId="301417115" sldId="854"/>
            <ac:spMk id="2" creationId="{54CEF4C4-D532-465F-94D7-40C452EB0EE4}"/>
          </ac:spMkLst>
        </pc:spChg>
      </pc:sldChg>
      <pc:sldChg chg="modSp mod">
        <pc:chgData name="Mallory, Andrea" userId="847d9ca6-0bb7-47ae-ad92-faa233e913d2" providerId="ADAL" clId="{8A2DAD7D-937D-408F-BF65-6B719F6C4B8E}" dt="2026-01-29T19:20:09.080" v="2790" actId="208"/>
        <pc:sldMkLst>
          <pc:docMk/>
          <pc:sldMk cId="3040716993" sldId="865"/>
        </pc:sldMkLst>
        <pc:spChg chg="mod">
          <ac:chgData name="Mallory, Andrea" userId="847d9ca6-0bb7-47ae-ad92-faa233e913d2" providerId="ADAL" clId="{8A2DAD7D-937D-408F-BF65-6B719F6C4B8E}" dt="2026-01-29T19:19:04.969" v="2732" actId="208"/>
          <ac:spMkLst>
            <pc:docMk/>
            <pc:sldMk cId="3040716993" sldId="865"/>
            <ac:spMk id="5" creationId="{1C788228-78D1-445F-AAFD-DE2B46D14ED2}"/>
          </ac:spMkLst>
        </pc:spChg>
        <pc:spChg chg="mod">
          <ac:chgData name="Mallory, Andrea" userId="847d9ca6-0bb7-47ae-ad92-faa233e913d2" providerId="ADAL" clId="{8A2DAD7D-937D-408F-BF65-6B719F6C4B8E}" dt="2026-01-29T19:19:20" v="2736" actId="208"/>
          <ac:spMkLst>
            <pc:docMk/>
            <pc:sldMk cId="3040716993" sldId="865"/>
            <ac:spMk id="6" creationId="{55317F1B-3BF1-4B08-851B-9183053AD484}"/>
          </ac:spMkLst>
        </pc:spChg>
        <pc:spChg chg="mod">
          <ac:chgData name="Mallory, Andrea" userId="847d9ca6-0bb7-47ae-ad92-faa233e913d2" providerId="ADAL" clId="{8A2DAD7D-937D-408F-BF65-6B719F6C4B8E}" dt="2026-01-29T19:18:44.968" v="2727" actId="207"/>
          <ac:spMkLst>
            <pc:docMk/>
            <pc:sldMk cId="3040716993" sldId="865"/>
            <ac:spMk id="7" creationId="{7D1D3C54-B9E7-441A-AFEB-B049F783F996}"/>
          </ac:spMkLst>
        </pc:spChg>
        <pc:spChg chg="mod">
          <ac:chgData name="Mallory, Andrea" userId="847d9ca6-0bb7-47ae-ad92-faa233e913d2" providerId="ADAL" clId="{8A2DAD7D-937D-408F-BF65-6B719F6C4B8E}" dt="2026-01-29T19:19:32.047" v="2784" actId="207"/>
          <ac:spMkLst>
            <pc:docMk/>
            <pc:sldMk cId="3040716993" sldId="865"/>
            <ac:spMk id="8" creationId="{A097B087-4797-4D84-A549-351A4E1FF784}"/>
          </ac:spMkLst>
        </pc:spChg>
        <pc:spChg chg="mod">
          <ac:chgData name="Mallory, Andrea" userId="847d9ca6-0bb7-47ae-ad92-faa233e913d2" providerId="ADAL" clId="{8A2DAD7D-937D-408F-BF65-6B719F6C4B8E}" dt="2026-01-29T19:18:53.084" v="2730" actId="108"/>
          <ac:spMkLst>
            <pc:docMk/>
            <pc:sldMk cId="3040716993" sldId="865"/>
            <ac:spMk id="9" creationId="{D8333D2C-6FF8-48DC-B183-E3DC971DD6B4}"/>
          </ac:spMkLst>
        </pc:spChg>
        <pc:spChg chg="mod">
          <ac:chgData name="Mallory, Andrea" userId="847d9ca6-0bb7-47ae-ad92-faa233e913d2" providerId="ADAL" clId="{8A2DAD7D-937D-408F-BF65-6B719F6C4B8E}" dt="2026-01-29T19:19:38.999" v="2785" actId="108"/>
          <ac:spMkLst>
            <pc:docMk/>
            <pc:sldMk cId="3040716993" sldId="865"/>
            <ac:spMk id="10" creationId="{18C3A6D3-D6D8-4C91-85BB-0416324C87E9}"/>
          </ac:spMkLst>
        </pc:spChg>
        <pc:spChg chg="mod">
          <ac:chgData name="Mallory, Andrea" userId="847d9ca6-0bb7-47ae-ad92-faa233e913d2" providerId="ADAL" clId="{8A2DAD7D-937D-408F-BF65-6B719F6C4B8E}" dt="2026-01-29T19:18:49.294" v="2728" actId="108"/>
          <ac:spMkLst>
            <pc:docMk/>
            <pc:sldMk cId="3040716993" sldId="865"/>
            <ac:spMk id="11" creationId="{339E5DB0-D17C-4D23-8491-20D1107E0633}"/>
          </ac:spMkLst>
        </pc:spChg>
        <pc:spChg chg="mod">
          <ac:chgData name="Mallory, Andrea" userId="847d9ca6-0bb7-47ae-ad92-faa233e913d2" providerId="ADAL" clId="{8A2DAD7D-937D-408F-BF65-6B719F6C4B8E}" dt="2026-01-29T19:18:52.318" v="2729" actId="108"/>
          <ac:spMkLst>
            <pc:docMk/>
            <pc:sldMk cId="3040716993" sldId="865"/>
            <ac:spMk id="12" creationId="{41334D87-F9AD-49EE-8A81-4A054998FA42}"/>
          </ac:spMkLst>
        </pc:spChg>
        <pc:spChg chg="mod">
          <ac:chgData name="Mallory, Andrea" userId="847d9ca6-0bb7-47ae-ad92-faa233e913d2" providerId="ADAL" clId="{8A2DAD7D-937D-408F-BF65-6B719F6C4B8E}" dt="2026-01-29T19:20:01.429" v="2789" actId="14100"/>
          <ac:spMkLst>
            <pc:docMk/>
            <pc:sldMk cId="3040716993" sldId="865"/>
            <ac:spMk id="13" creationId="{BC630880-D913-4201-B3FE-A080B7A0CBDD}"/>
          </ac:spMkLst>
        </pc:spChg>
        <pc:spChg chg="mod">
          <ac:chgData name="Mallory, Andrea" userId="847d9ca6-0bb7-47ae-ad92-faa233e913d2" providerId="ADAL" clId="{8A2DAD7D-937D-408F-BF65-6B719F6C4B8E}" dt="2026-01-29T19:19:08.987" v="2734" actId="208"/>
          <ac:spMkLst>
            <pc:docMk/>
            <pc:sldMk cId="3040716993" sldId="865"/>
            <ac:spMk id="14" creationId="{BEAFD99A-CD01-4DD8-9039-6B1ADF7A29C9}"/>
          </ac:spMkLst>
        </pc:spChg>
        <pc:spChg chg="mod">
          <ac:chgData name="Mallory, Andrea" userId="847d9ca6-0bb7-47ae-ad92-faa233e913d2" providerId="ADAL" clId="{8A2DAD7D-937D-408F-BF65-6B719F6C4B8E}" dt="2026-01-29T19:19:39.697" v="2786" actId="108"/>
          <ac:spMkLst>
            <pc:docMk/>
            <pc:sldMk cId="3040716993" sldId="865"/>
            <ac:spMk id="16" creationId="{E461397B-DB02-4032-99F1-F0C4A6E91E6D}"/>
          </ac:spMkLst>
        </pc:spChg>
        <pc:picChg chg="mod">
          <ac:chgData name="Mallory, Andrea" userId="847d9ca6-0bb7-47ae-ad92-faa233e913d2" providerId="ADAL" clId="{8A2DAD7D-937D-408F-BF65-6B719F6C4B8E}" dt="2026-01-29T19:20:09.080" v="2790" actId="208"/>
          <ac:picMkLst>
            <pc:docMk/>
            <pc:sldMk cId="3040716993" sldId="865"/>
            <ac:picMk id="3" creationId="{4F12BA4A-0758-25E2-2C53-AB2DCB321F32}"/>
          </ac:picMkLst>
        </pc:picChg>
      </pc:sldChg>
      <pc:sldChg chg="modSp mod">
        <pc:chgData name="Mallory, Andrea" userId="847d9ca6-0bb7-47ae-ad92-faa233e913d2" providerId="ADAL" clId="{8A2DAD7D-937D-408F-BF65-6B719F6C4B8E}" dt="2026-01-29T15:00:08.776" v="13" actId="2711"/>
        <pc:sldMkLst>
          <pc:docMk/>
          <pc:sldMk cId="3174572939" sldId="1162"/>
        </pc:sldMkLst>
        <pc:spChg chg="mod">
          <ac:chgData name="Mallory, Andrea" userId="847d9ca6-0bb7-47ae-ad92-faa233e913d2" providerId="ADAL" clId="{8A2DAD7D-937D-408F-BF65-6B719F6C4B8E}" dt="2026-01-29T15:00:08.776" v="13" actId="2711"/>
          <ac:spMkLst>
            <pc:docMk/>
            <pc:sldMk cId="3174572939" sldId="1162"/>
            <ac:spMk id="2" creationId="{C0AB0290-D335-4A9B-8877-E7224C568E59}"/>
          </ac:spMkLst>
        </pc:spChg>
      </pc:sldChg>
      <pc:sldChg chg="modSp mod">
        <pc:chgData name="Mallory, Andrea" userId="847d9ca6-0bb7-47ae-ad92-faa233e913d2" providerId="ADAL" clId="{8A2DAD7D-937D-408F-BF65-6B719F6C4B8E}" dt="2026-01-29T15:51:34.573" v="488" actId="14100"/>
        <pc:sldMkLst>
          <pc:docMk/>
          <pc:sldMk cId="1486584806" sldId="1168"/>
        </pc:sldMkLst>
        <pc:spChg chg="mod">
          <ac:chgData name="Mallory, Andrea" userId="847d9ca6-0bb7-47ae-ad92-faa233e913d2" providerId="ADAL" clId="{8A2DAD7D-937D-408F-BF65-6B719F6C4B8E}" dt="2026-01-29T15:51:34.573" v="488" actId="14100"/>
          <ac:spMkLst>
            <pc:docMk/>
            <pc:sldMk cId="1486584806" sldId="1168"/>
            <ac:spMk id="2" creationId="{54CEF4C4-D532-465F-94D7-40C452EB0EE4}"/>
          </ac:spMkLst>
        </pc:spChg>
      </pc:sldChg>
      <pc:sldChg chg="modSp mod">
        <pc:chgData name="Mallory, Andrea" userId="847d9ca6-0bb7-47ae-ad92-faa233e913d2" providerId="ADAL" clId="{8A2DAD7D-937D-408F-BF65-6B719F6C4B8E}" dt="2026-01-29T16:10:41.929" v="958" actId="3064"/>
        <pc:sldMkLst>
          <pc:docMk/>
          <pc:sldMk cId="2771853987" sldId="1174"/>
        </pc:sldMkLst>
        <pc:spChg chg="mod">
          <ac:chgData name="Mallory, Andrea" userId="847d9ca6-0bb7-47ae-ad92-faa233e913d2" providerId="ADAL" clId="{8A2DAD7D-937D-408F-BF65-6B719F6C4B8E}" dt="2026-01-29T16:10:41.929" v="958" actId="3064"/>
          <ac:spMkLst>
            <pc:docMk/>
            <pc:sldMk cId="2771853987" sldId="1174"/>
            <ac:spMk id="2" creationId="{54CEF4C4-D532-465F-94D7-40C452EB0EE4}"/>
          </ac:spMkLst>
        </pc:spChg>
      </pc:sldChg>
      <pc:sldChg chg="modSp mod">
        <pc:chgData name="Mallory, Andrea" userId="847d9ca6-0bb7-47ae-ad92-faa233e913d2" providerId="ADAL" clId="{8A2DAD7D-937D-408F-BF65-6B719F6C4B8E}" dt="2026-01-29T15:04:39.998" v="86" actId="208"/>
        <pc:sldMkLst>
          <pc:docMk/>
          <pc:sldMk cId="859908199" sldId="2147374266"/>
        </pc:sldMkLst>
        <pc:spChg chg="mod">
          <ac:chgData name="Mallory, Andrea" userId="847d9ca6-0bb7-47ae-ad92-faa233e913d2" providerId="ADAL" clId="{8A2DAD7D-937D-408F-BF65-6B719F6C4B8E}" dt="2026-01-29T15:00:48.916" v="25" actId="14100"/>
          <ac:spMkLst>
            <pc:docMk/>
            <pc:sldMk cId="859908199" sldId="2147374266"/>
            <ac:spMk id="2" creationId="{0043B011-2944-8654-BE38-4F9F71C61195}"/>
          </ac:spMkLst>
        </pc:spChg>
        <pc:spChg chg="mod">
          <ac:chgData name="Mallory, Andrea" userId="847d9ca6-0bb7-47ae-ad92-faa233e913d2" providerId="ADAL" clId="{8A2DAD7D-937D-408F-BF65-6B719F6C4B8E}" dt="2026-01-29T15:02:44.785" v="57" actId="404"/>
          <ac:spMkLst>
            <pc:docMk/>
            <pc:sldMk cId="859908199" sldId="2147374266"/>
            <ac:spMk id="3" creationId="{4E2F196A-36F0-59DF-CBB9-04990E23AAC8}"/>
          </ac:spMkLst>
        </pc:spChg>
        <pc:spChg chg="mod">
          <ac:chgData name="Mallory, Andrea" userId="847d9ca6-0bb7-47ae-ad92-faa233e913d2" providerId="ADAL" clId="{8A2DAD7D-937D-408F-BF65-6B719F6C4B8E}" dt="2026-01-29T15:02:47.205" v="58" actId="404"/>
          <ac:spMkLst>
            <pc:docMk/>
            <pc:sldMk cId="859908199" sldId="2147374266"/>
            <ac:spMk id="5" creationId="{F969D912-BE95-2FFD-7D96-821A9B1760F0}"/>
          </ac:spMkLst>
        </pc:spChg>
        <pc:spChg chg="mod">
          <ac:chgData name="Mallory, Andrea" userId="847d9ca6-0bb7-47ae-ad92-faa233e913d2" providerId="ADAL" clId="{8A2DAD7D-937D-408F-BF65-6B719F6C4B8E}" dt="2026-01-29T15:02:50.034" v="59" actId="404"/>
          <ac:spMkLst>
            <pc:docMk/>
            <pc:sldMk cId="859908199" sldId="2147374266"/>
            <ac:spMk id="7" creationId="{3AFC906B-62E8-14C0-21E8-B6181AFC5532}"/>
          </ac:spMkLst>
        </pc:spChg>
        <pc:spChg chg="mod">
          <ac:chgData name="Mallory, Andrea" userId="847d9ca6-0bb7-47ae-ad92-faa233e913d2" providerId="ADAL" clId="{8A2DAD7D-937D-408F-BF65-6B719F6C4B8E}" dt="2026-01-29T15:02:52.962" v="60" actId="404"/>
          <ac:spMkLst>
            <pc:docMk/>
            <pc:sldMk cId="859908199" sldId="2147374266"/>
            <ac:spMk id="8" creationId="{22A00059-4019-904D-43D8-88D5C9FDA7D0}"/>
          </ac:spMkLst>
        </pc:spChg>
        <pc:spChg chg="mod">
          <ac:chgData name="Mallory, Andrea" userId="847d9ca6-0bb7-47ae-ad92-faa233e913d2" providerId="ADAL" clId="{8A2DAD7D-937D-408F-BF65-6B719F6C4B8E}" dt="2026-01-29T15:04:30.153" v="83" actId="208"/>
          <ac:spMkLst>
            <pc:docMk/>
            <pc:sldMk cId="859908199" sldId="2147374266"/>
            <ac:spMk id="9" creationId="{81A8BD19-B63B-1E07-C822-411275A04685}"/>
          </ac:spMkLst>
        </pc:spChg>
        <pc:spChg chg="mod">
          <ac:chgData name="Mallory, Andrea" userId="847d9ca6-0bb7-47ae-ad92-faa233e913d2" providerId="ADAL" clId="{8A2DAD7D-937D-408F-BF65-6B719F6C4B8E}" dt="2026-01-29T15:04:34.119" v="84" actId="208"/>
          <ac:spMkLst>
            <pc:docMk/>
            <pc:sldMk cId="859908199" sldId="2147374266"/>
            <ac:spMk id="10" creationId="{A7402C39-D0E9-233A-59D8-C14F36ED24E2}"/>
          </ac:spMkLst>
        </pc:spChg>
        <pc:spChg chg="mod">
          <ac:chgData name="Mallory, Andrea" userId="847d9ca6-0bb7-47ae-ad92-faa233e913d2" providerId="ADAL" clId="{8A2DAD7D-937D-408F-BF65-6B719F6C4B8E}" dt="2026-01-29T15:04:37.019" v="85" actId="208"/>
          <ac:spMkLst>
            <pc:docMk/>
            <pc:sldMk cId="859908199" sldId="2147374266"/>
            <ac:spMk id="11" creationId="{9E7E62E7-629C-2381-8BB3-BA58A3D954D0}"/>
          </ac:spMkLst>
        </pc:spChg>
        <pc:spChg chg="mod">
          <ac:chgData name="Mallory, Andrea" userId="847d9ca6-0bb7-47ae-ad92-faa233e913d2" providerId="ADAL" clId="{8A2DAD7D-937D-408F-BF65-6B719F6C4B8E}" dt="2026-01-29T15:04:39.998" v="86" actId="208"/>
          <ac:spMkLst>
            <pc:docMk/>
            <pc:sldMk cId="859908199" sldId="2147374266"/>
            <ac:spMk id="12" creationId="{8DF4E407-63B4-B142-44E9-7781863416B3}"/>
          </ac:spMkLst>
        </pc:spChg>
      </pc:sldChg>
      <pc:sldChg chg="modSp mod">
        <pc:chgData name="Mallory, Andrea" userId="847d9ca6-0bb7-47ae-ad92-faa233e913d2" providerId="ADAL" clId="{8A2DAD7D-937D-408F-BF65-6B719F6C4B8E}" dt="2026-02-03T20:30:48.657" v="5010" actId="404"/>
        <pc:sldMkLst>
          <pc:docMk/>
          <pc:sldMk cId="1134021523" sldId="2147374303"/>
        </pc:sldMkLst>
        <pc:spChg chg="mod">
          <ac:chgData name="Mallory, Andrea" userId="847d9ca6-0bb7-47ae-ad92-faa233e913d2" providerId="ADAL" clId="{8A2DAD7D-937D-408F-BF65-6B719F6C4B8E}" dt="2026-01-29T15:00:34.484" v="21" actId="255"/>
          <ac:spMkLst>
            <pc:docMk/>
            <pc:sldMk cId="1134021523" sldId="2147374303"/>
            <ac:spMk id="2" creationId="{312D0A65-C832-BEFA-EA4D-19B7175ADA8B}"/>
          </ac:spMkLst>
        </pc:spChg>
        <pc:graphicFrameChg chg="mod modGraphic">
          <ac:chgData name="Mallory, Andrea" userId="847d9ca6-0bb7-47ae-ad92-faa233e913d2" providerId="ADAL" clId="{8A2DAD7D-937D-408F-BF65-6B719F6C4B8E}" dt="2026-02-03T20:30:48.657" v="5010" actId="404"/>
          <ac:graphicFrameMkLst>
            <pc:docMk/>
            <pc:sldMk cId="1134021523" sldId="2147374303"/>
            <ac:graphicFrameMk id="14" creationId="{2FDD3628-E03C-054B-BFBC-3E7EC50576A1}"/>
          </ac:graphicFrameMkLst>
        </pc:graphicFrameChg>
      </pc:sldChg>
      <pc:sldChg chg="add">
        <pc:chgData name="Mallory, Andrea" userId="847d9ca6-0bb7-47ae-ad92-faa233e913d2" providerId="ADAL" clId="{8A2DAD7D-937D-408F-BF65-6B719F6C4B8E}" dt="2026-01-29T15:10:50.854" v="114"/>
        <pc:sldMkLst>
          <pc:docMk/>
          <pc:sldMk cId="3840370189" sldId="2147374316"/>
        </pc:sldMkLst>
      </pc:sldChg>
      <pc:sldChg chg="add">
        <pc:chgData name="Mallory, Andrea" userId="847d9ca6-0bb7-47ae-ad92-faa233e913d2" providerId="ADAL" clId="{8A2DAD7D-937D-408F-BF65-6B719F6C4B8E}" dt="2026-01-29T15:11:13.013" v="116"/>
        <pc:sldMkLst>
          <pc:docMk/>
          <pc:sldMk cId="2160831751" sldId="2147374389"/>
        </pc:sldMkLst>
      </pc:sldChg>
      <pc:sldChg chg="add">
        <pc:chgData name="Mallory, Andrea" userId="847d9ca6-0bb7-47ae-ad92-faa233e913d2" providerId="ADAL" clId="{8A2DAD7D-937D-408F-BF65-6B719F6C4B8E}" dt="2026-01-29T15:11:43.446" v="120"/>
        <pc:sldMkLst>
          <pc:docMk/>
          <pc:sldMk cId="1125717427" sldId="2147374398"/>
        </pc:sldMkLst>
      </pc:sldChg>
      <pc:sldChg chg="modSp mod">
        <pc:chgData name="Mallory, Andrea" userId="847d9ca6-0bb7-47ae-ad92-faa233e913d2" providerId="ADAL" clId="{8A2DAD7D-937D-408F-BF65-6B719F6C4B8E}" dt="2026-01-29T15:04:20.905" v="82" actId="208"/>
        <pc:sldMkLst>
          <pc:docMk/>
          <pc:sldMk cId="2285299025" sldId="2147374412"/>
        </pc:sldMkLst>
        <pc:spChg chg="mod">
          <ac:chgData name="Mallory, Andrea" userId="847d9ca6-0bb7-47ae-ad92-faa233e913d2" providerId="ADAL" clId="{8A2DAD7D-937D-408F-BF65-6B719F6C4B8E}" dt="2026-01-29T15:03:24.212" v="67" actId="207"/>
          <ac:spMkLst>
            <pc:docMk/>
            <pc:sldMk cId="2285299025" sldId="2147374412"/>
            <ac:spMk id="2" creationId="{EE4FEB22-10FE-4D0F-46BA-2C2FFB55ACAE}"/>
          </ac:spMkLst>
        </pc:spChg>
        <pc:graphicFrameChg chg="mod">
          <ac:chgData name="Mallory, Andrea" userId="847d9ca6-0bb7-47ae-ad92-faa233e913d2" providerId="ADAL" clId="{8A2DAD7D-937D-408F-BF65-6B719F6C4B8E}" dt="2026-01-29T15:04:20.905" v="82" actId="208"/>
          <ac:graphicFrameMkLst>
            <pc:docMk/>
            <pc:sldMk cId="2285299025" sldId="2147374412"/>
            <ac:graphicFrameMk id="6" creationId="{8E53835D-132E-8ADD-0D3E-F35569DC07EC}"/>
          </ac:graphicFrameMkLst>
        </pc:graphicFrameChg>
      </pc:sldChg>
      <pc:sldChg chg="addSp delSp modSp mod modClrScheme modAnim chgLayout">
        <pc:chgData name="Mallory, Andrea" userId="847d9ca6-0bb7-47ae-ad92-faa233e913d2" providerId="ADAL" clId="{8A2DAD7D-937D-408F-BF65-6B719F6C4B8E}" dt="2026-01-29T16:08:56.848" v="916" actId="1076"/>
        <pc:sldMkLst>
          <pc:docMk/>
          <pc:sldMk cId="0" sldId="2147374414"/>
        </pc:sldMkLst>
        <pc:spChg chg="add mod ord">
          <ac:chgData name="Mallory, Andrea" userId="847d9ca6-0bb7-47ae-ad92-faa233e913d2" providerId="ADAL" clId="{8A2DAD7D-937D-408F-BF65-6B719F6C4B8E}" dt="2026-01-29T16:08:10.137" v="885" actId="207"/>
          <ac:spMkLst>
            <pc:docMk/>
            <pc:sldMk cId="0" sldId="2147374414"/>
            <ac:spMk id="3" creationId="{2C7631FE-F3E3-C71C-DBEF-049770B303D2}"/>
          </ac:spMkLst>
        </pc:spChg>
        <pc:spChg chg="add mod">
          <ac:chgData name="Mallory, Andrea" userId="847d9ca6-0bb7-47ae-ad92-faa233e913d2" providerId="ADAL" clId="{8A2DAD7D-937D-408F-BF65-6B719F6C4B8E}" dt="2026-01-29T16:08:56.848" v="916" actId="1076"/>
          <ac:spMkLst>
            <pc:docMk/>
            <pc:sldMk cId="0" sldId="2147374414"/>
            <ac:spMk id="5" creationId="{0422D618-E28F-ECA5-EE94-B4214C8D2449}"/>
          </ac:spMkLst>
        </pc:spChg>
        <pc:picChg chg="add mod">
          <ac:chgData name="Mallory, Andrea" userId="847d9ca6-0bb7-47ae-ad92-faa233e913d2" providerId="ADAL" clId="{8A2DAD7D-937D-408F-BF65-6B719F6C4B8E}" dt="2026-01-29T16:08:53.940" v="915" actId="1076"/>
          <ac:picMkLst>
            <pc:docMk/>
            <pc:sldMk cId="0" sldId="2147374414"/>
            <ac:picMk id="7" creationId="{5B8E1F27-7204-07B6-A250-3E7D121D495F}"/>
          </ac:picMkLst>
        </pc:picChg>
      </pc:sldChg>
      <pc:sldChg chg="modSp mod">
        <pc:chgData name="Mallory, Andrea" userId="847d9ca6-0bb7-47ae-ad92-faa233e913d2" providerId="ADAL" clId="{8A2DAD7D-937D-408F-BF65-6B719F6C4B8E}" dt="2026-01-29T16:11:38.361" v="972" actId="12788"/>
        <pc:sldMkLst>
          <pc:docMk/>
          <pc:sldMk cId="0" sldId="2147374416"/>
        </pc:sldMkLst>
        <pc:spChg chg="mod">
          <ac:chgData name="Mallory, Andrea" userId="847d9ca6-0bb7-47ae-ad92-faa233e913d2" providerId="ADAL" clId="{8A2DAD7D-937D-408F-BF65-6B719F6C4B8E}" dt="2026-01-29T16:11:38.361" v="972" actId="12788"/>
          <ac:spMkLst>
            <pc:docMk/>
            <pc:sldMk cId="0" sldId="2147374416"/>
            <ac:spMk id="135" creationId="{00000000-0000-0000-0000-000000000000}"/>
          </ac:spMkLst>
        </pc:spChg>
        <pc:spChg chg="mod">
          <ac:chgData name="Mallory, Andrea" userId="847d9ca6-0bb7-47ae-ad92-faa233e913d2" providerId="ADAL" clId="{8A2DAD7D-937D-408F-BF65-6B719F6C4B8E}" dt="2026-01-29T16:11:24.544" v="969" actId="207"/>
          <ac:spMkLst>
            <pc:docMk/>
            <pc:sldMk cId="0" sldId="2147374416"/>
            <ac:spMk id="136" creationId="{00000000-0000-0000-0000-000000000000}"/>
          </ac:spMkLst>
        </pc:spChg>
      </pc:sldChg>
      <pc:sldChg chg="modSp mod">
        <pc:chgData name="Mallory, Andrea" userId="847d9ca6-0bb7-47ae-ad92-faa233e913d2" providerId="ADAL" clId="{8A2DAD7D-937D-408F-BF65-6B719F6C4B8E}" dt="2026-01-29T18:36:49.948" v="2354" actId="207"/>
        <pc:sldMkLst>
          <pc:docMk/>
          <pc:sldMk cId="0" sldId="2147374418"/>
        </pc:sldMkLst>
        <pc:spChg chg="mod">
          <ac:chgData name="Mallory, Andrea" userId="847d9ca6-0bb7-47ae-ad92-faa233e913d2" providerId="ADAL" clId="{8A2DAD7D-937D-408F-BF65-6B719F6C4B8E}" dt="2026-01-29T18:36:49.948" v="2354" actId="207"/>
          <ac:spMkLst>
            <pc:docMk/>
            <pc:sldMk cId="0" sldId="2147374418"/>
            <ac:spMk id="255" creationId="{00000000-0000-0000-0000-000000000000}"/>
          </ac:spMkLst>
        </pc:spChg>
      </pc:sldChg>
      <pc:sldChg chg="modSp mod">
        <pc:chgData name="Mallory, Andrea" userId="847d9ca6-0bb7-47ae-ad92-faa233e913d2" providerId="ADAL" clId="{8A2DAD7D-937D-408F-BF65-6B719F6C4B8E}" dt="2026-01-29T18:37:02.430" v="2358" actId="207"/>
        <pc:sldMkLst>
          <pc:docMk/>
          <pc:sldMk cId="0" sldId="2147374419"/>
        </pc:sldMkLst>
        <pc:spChg chg="mod">
          <ac:chgData name="Mallory, Andrea" userId="847d9ca6-0bb7-47ae-ad92-faa233e913d2" providerId="ADAL" clId="{8A2DAD7D-937D-408F-BF65-6B719F6C4B8E}" dt="2026-01-29T18:37:02.430" v="2358" actId="207"/>
          <ac:spMkLst>
            <pc:docMk/>
            <pc:sldMk cId="0" sldId="2147374419"/>
            <ac:spMk id="267" creationId="{00000000-0000-0000-0000-000000000000}"/>
          </ac:spMkLst>
        </pc:spChg>
      </pc:sldChg>
      <pc:sldChg chg="modSp mod">
        <pc:chgData name="Mallory, Andrea" userId="847d9ca6-0bb7-47ae-ad92-faa233e913d2" providerId="ADAL" clId="{8A2DAD7D-937D-408F-BF65-6B719F6C4B8E}" dt="2026-01-29T18:37:20.392" v="2365" actId="403"/>
        <pc:sldMkLst>
          <pc:docMk/>
          <pc:sldMk cId="0" sldId="2147374420"/>
        </pc:sldMkLst>
        <pc:spChg chg="mod">
          <ac:chgData name="Mallory, Andrea" userId="847d9ca6-0bb7-47ae-ad92-faa233e913d2" providerId="ADAL" clId="{8A2DAD7D-937D-408F-BF65-6B719F6C4B8E}" dt="2026-01-29T18:37:20.392" v="2365" actId="403"/>
          <ac:spMkLst>
            <pc:docMk/>
            <pc:sldMk cId="0" sldId="2147374420"/>
            <ac:spMk id="279" creationId="{00000000-0000-0000-0000-000000000000}"/>
          </ac:spMkLst>
        </pc:spChg>
        <pc:picChg chg="mod">
          <ac:chgData name="Mallory, Andrea" userId="847d9ca6-0bb7-47ae-ad92-faa233e913d2" providerId="ADAL" clId="{8A2DAD7D-937D-408F-BF65-6B719F6C4B8E}" dt="2026-01-29T18:37:16.635" v="2363" actId="1076"/>
          <ac:picMkLst>
            <pc:docMk/>
            <pc:sldMk cId="0" sldId="2147374420"/>
            <ac:picMk id="278" creationId="{00000000-0000-0000-0000-000000000000}"/>
          </ac:picMkLst>
        </pc:picChg>
      </pc:sldChg>
      <pc:sldChg chg="modSp mod">
        <pc:chgData name="Mallory, Andrea" userId="847d9ca6-0bb7-47ae-ad92-faa233e913d2" providerId="ADAL" clId="{8A2DAD7D-937D-408F-BF65-6B719F6C4B8E}" dt="2026-01-29T19:23:00.070" v="2839" actId="33524"/>
        <pc:sldMkLst>
          <pc:docMk/>
          <pc:sldMk cId="2779051128" sldId="2147374425"/>
        </pc:sldMkLst>
        <pc:spChg chg="mod">
          <ac:chgData name="Mallory, Andrea" userId="847d9ca6-0bb7-47ae-ad92-faa233e913d2" providerId="ADAL" clId="{8A2DAD7D-937D-408F-BF65-6B719F6C4B8E}" dt="2026-01-29T19:22:49.213" v="2837" actId="1076"/>
          <ac:spMkLst>
            <pc:docMk/>
            <pc:sldMk cId="2779051128" sldId="2147374425"/>
            <ac:spMk id="2" creationId="{7EEA5A09-44E6-CA12-3659-2328E9693D01}"/>
          </ac:spMkLst>
        </pc:spChg>
        <pc:graphicFrameChg chg="mod modGraphic">
          <ac:chgData name="Mallory, Andrea" userId="847d9ca6-0bb7-47ae-ad92-faa233e913d2" providerId="ADAL" clId="{8A2DAD7D-937D-408F-BF65-6B719F6C4B8E}" dt="2026-01-29T19:23:00.070" v="2839" actId="33524"/>
          <ac:graphicFrameMkLst>
            <pc:docMk/>
            <pc:sldMk cId="2779051128" sldId="2147374425"/>
            <ac:graphicFrameMk id="3" creationId="{458B16D7-BCA5-8554-47D3-1BBF2187847E}"/>
          </ac:graphicFrameMkLst>
        </pc:graphicFrameChg>
      </pc:sldChg>
      <pc:sldChg chg="addSp delSp modSp mod">
        <pc:chgData name="Mallory, Andrea" userId="847d9ca6-0bb7-47ae-ad92-faa233e913d2" providerId="ADAL" clId="{8A2DAD7D-937D-408F-BF65-6B719F6C4B8E}" dt="2026-01-29T19:45:25.659" v="4905" actId="207"/>
        <pc:sldMkLst>
          <pc:docMk/>
          <pc:sldMk cId="4118252115" sldId="2147374426"/>
        </pc:sldMkLst>
        <pc:spChg chg="mod">
          <ac:chgData name="Mallory, Andrea" userId="847d9ca6-0bb7-47ae-ad92-faa233e913d2" providerId="ADAL" clId="{8A2DAD7D-937D-408F-BF65-6B719F6C4B8E}" dt="2026-01-29T19:31:56.183" v="3810" actId="404"/>
          <ac:spMkLst>
            <pc:docMk/>
            <pc:sldMk cId="4118252115" sldId="2147374426"/>
            <ac:spMk id="2" creationId="{7633E11A-3C07-3BF7-1649-C0D8DD1B9A4A}"/>
          </ac:spMkLst>
        </pc:spChg>
        <pc:graphicFrameChg chg="add mod modGraphic">
          <ac:chgData name="Mallory, Andrea" userId="847d9ca6-0bb7-47ae-ad92-faa233e913d2" providerId="ADAL" clId="{8A2DAD7D-937D-408F-BF65-6B719F6C4B8E}" dt="2026-01-29T19:45:25.659" v="4905" actId="207"/>
          <ac:graphicFrameMkLst>
            <pc:docMk/>
            <pc:sldMk cId="4118252115" sldId="2147374426"/>
            <ac:graphicFrameMk id="3" creationId="{E1BF9D66-A279-8022-6D11-E36F4D807C83}"/>
          </ac:graphicFrameMkLst>
        </pc:graphicFrameChg>
        <pc:picChg chg="mod ord">
          <ac:chgData name="Mallory, Andrea" userId="847d9ca6-0bb7-47ae-ad92-faa233e913d2" providerId="ADAL" clId="{8A2DAD7D-937D-408F-BF65-6B719F6C4B8E}" dt="2026-01-29T19:32:24.303" v="3818" actId="208"/>
          <ac:picMkLst>
            <pc:docMk/>
            <pc:sldMk cId="4118252115" sldId="2147374426"/>
            <ac:picMk id="4" creationId="{B01BA5DE-88BE-A978-1740-7258B879ABE3}"/>
          </ac:picMkLst>
        </pc:picChg>
      </pc:sldChg>
      <pc:sldChg chg="modSp mod">
        <pc:chgData name="Mallory, Andrea" userId="847d9ca6-0bb7-47ae-ad92-faa233e913d2" providerId="ADAL" clId="{8A2DAD7D-937D-408F-BF65-6B719F6C4B8E}" dt="2026-01-29T19:46:10.656" v="4918" actId="207"/>
        <pc:sldMkLst>
          <pc:docMk/>
          <pc:sldMk cId="1428298842" sldId="2147374427"/>
        </pc:sldMkLst>
        <pc:spChg chg="mod">
          <ac:chgData name="Mallory, Andrea" userId="847d9ca6-0bb7-47ae-ad92-faa233e913d2" providerId="ADAL" clId="{8A2DAD7D-937D-408F-BF65-6B719F6C4B8E}" dt="2026-01-29T19:46:10.656" v="4918" actId="207"/>
          <ac:spMkLst>
            <pc:docMk/>
            <pc:sldMk cId="1428298842" sldId="2147374427"/>
            <ac:spMk id="2" creationId="{D5CE6206-C89D-AE05-BF82-A49129461E84}"/>
          </ac:spMkLst>
        </pc:spChg>
      </pc:sldChg>
      <pc:sldChg chg="modSp mod">
        <pc:chgData name="Mallory, Andrea" userId="847d9ca6-0bb7-47ae-ad92-faa233e913d2" providerId="ADAL" clId="{8A2DAD7D-937D-408F-BF65-6B719F6C4B8E}" dt="2026-01-29T15:35:35.547" v="273" actId="255"/>
        <pc:sldMkLst>
          <pc:docMk/>
          <pc:sldMk cId="4228629455" sldId="2147374428"/>
        </pc:sldMkLst>
        <pc:spChg chg="mod">
          <ac:chgData name="Mallory, Andrea" userId="847d9ca6-0bb7-47ae-ad92-faa233e913d2" providerId="ADAL" clId="{8A2DAD7D-937D-408F-BF65-6B719F6C4B8E}" dt="2026-01-29T15:35:25.528" v="271" actId="207"/>
          <ac:spMkLst>
            <pc:docMk/>
            <pc:sldMk cId="4228629455" sldId="2147374428"/>
            <ac:spMk id="2" creationId="{AD71B0A5-523E-05AA-0B6D-866BB7E72C0F}"/>
          </ac:spMkLst>
        </pc:spChg>
        <pc:spChg chg="mod">
          <ac:chgData name="Mallory, Andrea" userId="847d9ca6-0bb7-47ae-ad92-faa233e913d2" providerId="ADAL" clId="{8A2DAD7D-937D-408F-BF65-6B719F6C4B8E}" dt="2026-01-29T15:35:35.547" v="273" actId="255"/>
          <ac:spMkLst>
            <pc:docMk/>
            <pc:sldMk cId="4228629455" sldId="2147374428"/>
            <ac:spMk id="3" creationId="{880A23CB-8BDE-A840-B13A-305460C6D401}"/>
          </ac:spMkLst>
        </pc:spChg>
      </pc:sldChg>
      <pc:sldChg chg="modSp mod">
        <pc:chgData name="Mallory, Andrea" userId="847d9ca6-0bb7-47ae-ad92-faa233e913d2" providerId="ADAL" clId="{8A2DAD7D-937D-408F-BF65-6B719F6C4B8E}" dt="2026-01-29T15:37:20.804" v="301" actId="948"/>
        <pc:sldMkLst>
          <pc:docMk/>
          <pc:sldMk cId="3826086789" sldId="2147374429"/>
        </pc:sldMkLst>
        <pc:spChg chg="mod">
          <ac:chgData name="Mallory, Andrea" userId="847d9ca6-0bb7-47ae-ad92-faa233e913d2" providerId="ADAL" clId="{8A2DAD7D-937D-408F-BF65-6B719F6C4B8E}" dt="2026-01-29T15:36:05.241" v="288" actId="122"/>
          <ac:spMkLst>
            <pc:docMk/>
            <pc:sldMk cId="3826086789" sldId="2147374429"/>
            <ac:spMk id="2" creationId="{84EDA665-9C97-0D12-525A-2C34DDD7F0F9}"/>
          </ac:spMkLst>
        </pc:spChg>
        <pc:spChg chg="mod">
          <ac:chgData name="Mallory, Andrea" userId="847d9ca6-0bb7-47ae-ad92-faa233e913d2" providerId="ADAL" clId="{8A2DAD7D-937D-408F-BF65-6B719F6C4B8E}" dt="2026-01-29T15:37:20.804" v="301" actId="948"/>
          <ac:spMkLst>
            <pc:docMk/>
            <pc:sldMk cId="3826086789" sldId="2147374429"/>
            <ac:spMk id="3" creationId="{9A989E50-726B-C889-6449-AEE7FDE24090}"/>
          </ac:spMkLst>
        </pc:spChg>
      </pc:sldChg>
      <pc:sldChg chg="modSp mod">
        <pc:chgData name="Mallory, Andrea" userId="847d9ca6-0bb7-47ae-ad92-faa233e913d2" providerId="ADAL" clId="{8A2DAD7D-937D-408F-BF65-6B719F6C4B8E}" dt="2026-01-29T15:38:05.718" v="309" actId="12789"/>
        <pc:sldMkLst>
          <pc:docMk/>
          <pc:sldMk cId="2191907597" sldId="2147374430"/>
        </pc:sldMkLst>
        <pc:spChg chg="mod">
          <ac:chgData name="Mallory, Andrea" userId="847d9ca6-0bb7-47ae-ad92-faa233e913d2" providerId="ADAL" clId="{8A2DAD7D-937D-408F-BF65-6B719F6C4B8E}" dt="2026-01-29T15:38:05.718" v="309" actId="12789"/>
          <ac:spMkLst>
            <pc:docMk/>
            <pc:sldMk cId="2191907597" sldId="2147374430"/>
            <ac:spMk id="5" creationId="{F0CD087D-1C4F-F175-0766-A54C2F01EE9B}"/>
          </ac:spMkLst>
        </pc:spChg>
      </pc:sldChg>
      <pc:sldChg chg="modSp mod">
        <pc:chgData name="Mallory, Andrea" userId="847d9ca6-0bb7-47ae-ad92-faa233e913d2" providerId="ADAL" clId="{8A2DAD7D-937D-408F-BF65-6B719F6C4B8E}" dt="2026-01-29T16:09:27.075" v="931" actId="207"/>
        <pc:sldMkLst>
          <pc:docMk/>
          <pc:sldMk cId="4009501016" sldId="2147374431"/>
        </pc:sldMkLst>
        <pc:spChg chg="mod">
          <ac:chgData name="Mallory, Andrea" userId="847d9ca6-0bb7-47ae-ad92-faa233e913d2" providerId="ADAL" clId="{8A2DAD7D-937D-408F-BF65-6B719F6C4B8E}" dt="2026-01-29T16:09:27.075" v="931" actId="207"/>
          <ac:spMkLst>
            <pc:docMk/>
            <pc:sldMk cId="4009501016" sldId="2147374431"/>
            <ac:spMk id="2" creationId="{8C7504C4-43FA-D159-2754-0E1081D6F8E7}"/>
          </ac:spMkLst>
        </pc:spChg>
      </pc:sldChg>
      <pc:sldChg chg="modSp mod">
        <pc:chgData name="Mallory, Andrea" userId="847d9ca6-0bb7-47ae-ad92-faa233e913d2" providerId="ADAL" clId="{8A2DAD7D-937D-408F-BF65-6B719F6C4B8E}" dt="2026-01-29T18:39:16.630" v="2423" actId="12788"/>
        <pc:sldMkLst>
          <pc:docMk/>
          <pc:sldMk cId="2217035778" sldId="2147374432"/>
        </pc:sldMkLst>
        <pc:spChg chg="mod">
          <ac:chgData name="Mallory, Andrea" userId="847d9ca6-0bb7-47ae-ad92-faa233e913d2" providerId="ADAL" clId="{8A2DAD7D-937D-408F-BF65-6B719F6C4B8E}" dt="2026-01-29T18:39:16.630" v="2423" actId="12788"/>
          <ac:spMkLst>
            <pc:docMk/>
            <pc:sldMk cId="2217035778" sldId="2147374432"/>
            <ac:spMk id="2" creationId="{CDCE30E7-193A-FFA7-9C98-F5C2F586AB65}"/>
          </ac:spMkLst>
        </pc:spChg>
      </pc:sldChg>
      <pc:sldChg chg="add">
        <pc:chgData name="Mallory, Andrea" userId="847d9ca6-0bb7-47ae-ad92-faa233e913d2" providerId="ADAL" clId="{8A2DAD7D-937D-408F-BF65-6B719F6C4B8E}" dt="2026-01-29T15:11:29.490" v="118"/>
        <pc:sldMkLst>
          <pc:docMk/>
          <pc:sldMk cId="4172808254" sldId="2147374436"/>
        </pc:sldMkLst>
      </pc:sldChg>
      <pc:sldChg chg="add">
        <pc:chgData name="Mallory, Andrea" userId="847d9ca6-0bb7-47ae-ad92-faa233e913d2" providerId="ADAL" clId="{8A2DAD7D-937D-408F-BF65-6B719F6C4B8E}" dt="2026-01-29T15:11:57.314" v="122"/>
        <pc:sldMkLst>
          <pc:docMk/>
          <pc:sldMk cId="4285538815" sldId="2147374437"/>
        </pc:sldMkLst>
      </pc:sldChg>
      <pc:sldChg chg="add">
        <pc:chgData name="Mallory, Andrea" userId="847d9ca6-0bb7-47ae-ad92-faa233e913d2" providerId="ADAL" clId="{8A2DAD7D-937D-408F-BF65-6B719F6C4B8E}" dt="2026-01-29T19:48:02.702" v="4941"/>
        <pc:sldMkLst>
          <pc:docMk/>
          <pc:sldMk cId="0" sldId="2147374443"/>
        </pc:sldMkLst>
      </pc:sldChg>
      <pc:sldChg chg="add">
        <pc:chgData name="Mallory, Andrea" userId="847d9ca6-0bb7-47ae-ad92-faa233e913d2" providerId="ADAL" clId="{8A2DAD7D-937D-408F-BF65-6B719F6C4B8E}" dt="2026-01-29T15:12:17.413" v="124"/>
        <pc:sldMkLst>
          <pc:docMk/>
          <pc:sldMk cId="3528154529" sldId="2147374445"/>
        </pc:sldMkLst>
      </pc:sldChg>
      <pc:sldChg chg="add">
        <pc:chgData name="Mallory, Andrea" userId="847d9ca6-0bb7-47ae-ad92-faa233e913d2" providerId="ADAL" clId="{8A2DAD7D-937D-408F-BF65-6B719F6C4B8E}" dt="2026-01-29T15:12:38.427" v="126"/>
        <pc:sldMkLst>
          <pc:docMk/>
          <pc:sldMk cId="3399500714" sldId="2147374446"/>
        </pc:sldMkLst>
      </pc:sldChg>
      <pc:sldChg chg="modSp add mod">
        <pc:chgData name="Mallory, Andrea" userId="847d9ca6-0bb7-47ae-ad92-faa233e913d2" providerId="ADAL" clId="{8A2DAD7D-937D-408F-BF65-6B719F6C4B8E}" dt="2026-01-29T16:18:34.107" v="1346" actId="20577"/>
        <pc:sldMkLst>
          <pc:docMk/>
          <pc:sldMk cId="3972911875" sldId="2147374447"/>
        </pc:sldMkLst>
        <pc:spChg chg="mod">
          <ac:chgData name="Mallory, Andrea" userId="847d9ca6-0bb7-47ae-ad92-faa233e913d2" providerId="ADAL" clId="{8A2DAD7D-937D-408F-BF65-6B719F6C4B8E}" dt="2026-01-29T16:18:34.107" v="1346" actId="20577"/>
          <ac:spMkLst>
            <pc:docMk/>
            <pc:sldMk cId="3972911875" sldId="2147374447"/>
            <ac:spMk id="2" creationId="{2CC405B6-CDEF-84AD-11CA-8BE7E6DE0E0B}"/>
          </ac:spMkLst>
        </pc:spChg>
        <pc:spChg chg="mod">
          <ac:chgData name="Mallory, Andrea" userId="847d9ca6-0bb7-47ae-ad92-faa233e913d2" providerId="ADAL" clId="{8A2DAD7D-937D-408F-BF65-6B719F6C4B8E}" dt="2026-01-29T16:17:40.886" v="1333" actId="255"/>
          <ac:spMkLst>
            <pc:docMk/>
            <pc:sldMk cId="3972911875" sldId="2147374447"/>
            <ac:spMk id="3" creationId="{264DD656-832A-1F20-D5AD-2E411BA8C3F8}"/>
          </ac:spMkLst>
        </pc:spChg>
        <pc:spChg chg="mod">
          <ac:chgData name="Mallory, Andrea" userId="847d9ca6-0bb7-47ae-ad92-faa233e913d2" providerId="ADAL" clId="{8A2DAD7D-937D-408F-BF65-6B719F6C4B8E}" dt="2026-01-29T16:17:18.334" v="1325" actId="1076"/>
          <ac:spMkLst>
            <pc:docMk/>
            <pc:sldMk cId="3972911875" sldId="2147374447"/>
            <ac:spMk id="4" creationId="{3CC771C3-717B-E681-572A-3813198F402C}"/>
          </ac:spMkLst>
        </pc:spChg>
        <pc:spChg chg="mod">
          <ac:chgData name="Mallory, Andrea" userId="847d9ca6-0bb7-47ae-ad92-faa233e913d2" providerId="ADAL" clId="{8A2DAD7D-937D-408F-BF65-6B719F6C4B8E}" dt="2026-01-29T16:16:41.964" v="1282" actId="1076"/>
          <ac:spMkLst>
            <pc:docMk/>
            <pc:sldMk cId="3972911875" sldId="2147374447"/>
            <ac:spMk id="5" creationId="{E5476960-009C-2DB7-9175-901584DCFC8E}"/>
          </ac:spMkLst>
        </pc:spChg>
      </pc:sldChg>
      <pc:sldChg chg="delSp modSp add mod delAnim">
        <pc:chgData name="Mallory, Andrea" userId="847d9ca6-0bb7-47ae-ad92-faa233e913d2" providerId="ADAL" clId="{8A2DAD7D-937D-408F-BF65-6B719F6C4B8E}" dt="2026-01-29T16:20:13.511" v="1497" actId="14100"/>
        <pc:sldMkLst>
          <pc:docMk/>
          <pc:sldMk cId="3235007072" sldId="2147374448"/>
        </pc:sldMkLst>
        <pc:spChg chg="mod">
          <ac:chgData name="Mallory, Andrea" userId="847d9ca6-0bb7-47ae-ad92-faa233e913d2" providerId="ADAL" clId="{8A2DAD7D-937D-408F-BF65-6B719F6C4B8E}" dt="2026-01-29T16:19:19.575" v="1350" actId="1076"/>
          <ac:spMkLst>
            <pc:docMk/>
            <pc:sldMk cId="3235007072" sldId="2147374448"/>
            <ac:spMk id="3" creationId="{7E4E5358-102C-EDA3-0FA2-979E9FD04A3C}"/>
          </ac:spMkLst>
        </pc:spChg>
        <pc:spChg chg="mod">
          <ac:chgData name="Mallory, Andrea" userId="847d9ca6-0bb7-47ae-ad92-faa233e913d2" providerId="ADAL" clId="{8A2DAD7D-937D-408F-BF65-6B719F6C4B8E}" dt="2026-01-29T16:20:13.511" v="1497" actId="14100"/>
          <ac:spMkLst>
            <pc:docMk/>
            <pc:sldMk cId="3235007072" sldId="2147374448"/>
            <ac:spMk id="5" creationId="{00D674BC-2420-BB25-EC7E-1CB7B0878D42}"/>
          </ac:spMkLst>
        </pc:spChg>
      </pc:sldChg>
      <pc:sldChg chg="addSp delSp modSp new mod modAnim">
        <pc:chgData name="Mallory, Andrea" userId="847d9ca6-0bb7-47ae-ad92-faa233e913d2" providerId="ADAL" clId="{8A2DAD7D-937D-408F-BF65-6B719F6C4B8E}" dt="2026-01-29T18:09:50.541" v="1795" actId="1076"/>
        <pc:sldMkLst>
          <pc:docMk/>
          <pc:sldMk cId="1443271587" sldId="2147374449"/>
        </pc:sldMkLst>
        <pc:spChg chg="add mod">
          <ac:chgData name="Mallory, Andrea" userId="847d9ca6-0bb7-47ae-ad92-faa233e913d2" providerId="ADAL" clId="{8A2DAD7D-937D-408F-BF65-6B719F6C4B8E}" dt="2026-01-29T18:09:50.541" v="1795" actId="1076"/>
          <ac:spMkLst>
            <pc:docMk/>
            <pc:sldMk cId="1443271587" sldId="2147374449"/>
            <ac:spMk id="3" creationId="{F224004F-47EB-A901-1035-C5098F473ADD}"/>
          </ac:spMkLst>
        </pc:spChg>
        <pc:spChg chg="add mod">
          <ac:chgData name="Mallory, Andrea" userId="847d9ca6-0bb7-47ae-ad92-faa233e913d2" providerId="ADAL" clId="{8A2DAD7D-937D-408F-BF65-6B719F6C4B8E}" dt="2026-01-29T18:09:48.788" v="1794" actId="1076"/>
          <ac:spMkLst>
            <pc:docMk/>
            <pc:sldMk cId="1443271587" sldId="2147374449"/>
            <ac:spMk id="4" creationId="{93E6DF7E-CFD8-701B-DA55-56BC3C06E837}"/>
          </ac:spMkLst>
        </pc:spChg>
        <pc:spChg chg="add mod">
          <ac:chgData name="Mallory, Andrea" userId="847d9ca6-0bb7-47ae-ad92-faa233e913d2" providerId="ADAL" clId="{8A2DAD7D-937D-408F-BF65-6B719F6C4B8E}" dt="2026-01-29T18:03:45.563" v="1663" actId="1076"/>
          <ac:spMkLst>
            <pc:docMk/>
            <pc:sldMk cId="1443271587" sldId="2147374449"/>
            <ac:spMk id="5" creationId="{62DE2F7C-1B6A-0447-D288-248CA529CAEA}"/>
          </ac:spMkLst>
        </pc:spChg>
        <pc:spChg chg="add mod">
          <ac:chgData name="Mallory, Andrea" userId="847d9ca6-0bb7-47ae-ad92-faa233e913d2" providerId="ADAL" clId="{8A2DAD7D-937D-408F-BF65-6B719F6C4B8E}" dt="2026-01-29T18:03:51.434" v="1665" actId="1076"/>
          <ac:spMkLst>
            <pc:docMk/>
            <pc:sldMk cId="1443271587" sldId="2147374449"/>
            <ac:spMk id="6" creationId="{E3DB0DC5-D328-96D6-D876-C57BE5AFE770}"/>
          </ac:spMkLst>
        </pc:spChg>
        <pc:spChg chg="add mod">
          <ac:chgData name="Mallory, Andrea" userId="847d9ca6-0bb7-47ae-ad92-faa233e913d2" providerId="ADAL" clId="{8A2DAD7D-937D-408F-BF65-6B719F6C4B8E}" dt="2026-01-29T18:09:34.257" v="1792" actId="14100"/>
          <ac:spMkLst>
            <pc:docMk/>
            <pc:sldMk cId="1443271587" sldId="2147374449"/>
            <ac:spMk id="7" creationId="{2D951EA3-4E20-0F11-7053-990CBF35C896}"/>
          </ac:spMkLst>
        </pc:spChg>
        <pc:spChg chg="add mod">
          <ac:chgData name="Mallory, Andrea" userId="847d9ca6-0bb7-47ae-ad92-faa233e913d2" providerId="ADAL" clId="{8A2DAD7D-937D-408F-BF65-6B719F6C4B8E}" dt="2026-01-29T16:24:04.737" v="1555" actId="14100"/>
          <ac:spMkLst>
            <pc:docMk/>
            <pc:sldMk cId="1443271587" sldId="2147374449"/>
            <ac:spMk id="15" creationId="{25FFF972-1A6C-6215-C2FE-CFFCD77165A5}"/>
          </ac:spMkLst>
        </pc:spChg>
        <pc:spChg chg="add mod">
          <ac:chgData name="Mallory, Andrea" userId="847d9ca6-0bb7-47ae-ad92-faa233e913d2" providerId="ADAL" clId="{8A2DAD7D-937D-408F-BF65-6B719F6C4B8E}" dt="2026-01-29T18:09:48.788" v="1794" actId="1076"/>
          <ac:spMkLst>
            <pc:docMk/>
            <pc:sldMk cId="1443271587" sldId="2147374449"/>
            <ac:spMk id="16" creationId="{F9FD4317-E6AF-840C-1E3F-3DEDD7164618}"/>
          </ac:spMkLst>
        </pc:spChg>
        <pc:spChg chg="add mod">
          <ac:chgData name="Mallory, Andrea" userId="847d9ca6-0bb7-47ae-ad92-faa233e913d2" providerId="ADAL" clId="{8A2DAD7D-937D-408F-BF65-6B719F6C4B8E}" dt="2026-01-29T16:24:45.933" v="1569" actId="1076"/>
          <ac:spMkLst>
            <pc:docMk/>
            <pc:sldMk cId="1443271587" sldId="2147374449"/>
            <ac:spMk id="17" creationId="{29D126C5-C488-CBC8-D47A-72B83D02F606}"/>
          </ac:spMkLst>
        </pc:spChg>
        <pc:spChg chg="add mod">
          <ac:chgData name="Mallory, Andrea" userId="847d9ca6-0bb7-47ae-ad92-faa233e913d2" providerId="ADAL" clId="{8A2DAD7D-937D-408F-BF65-6B719F6C4B8E}" dt="2026-01-29T18:09:34.257" v="1792" actId="14100"/>
          <ac:spMkLst>
            <pc:docMk/>
            <pc:sldMk cId="1443271587" sldId="2147374449"/>
            <ac:spMk id="18" creationId="{4BC15F10-3C85-AFE6-240A-0000D59707F5}"/>
          </ac:spMkLst>
        </pc:spChg>
        <pc:spChg chg="add mod">
          <ac:chgData name="Mallory, Andrea" userId="847d9ca6-0bb7-47ae-ad92-faa233e913d2" providerId="ADAL" clId="{8A2DAD7D-937D-408F-BF65-6B719F6C4B8E}" dt="2026-01-29T18:09:34.257" v="1792" actId="14100"/>
          <ac:spMkLst>
            <pc:docMk/>
            <pc:sldMk cId="1443271587" sldId="2147374449"/>
            <ac:spMk id="19" creationId="{FEF79732-FAA8-E731-6FC8-2E1F2EB348C9}"/>
          </ac:spMkLst>
        </pc:spChg>
        <pc:spChg chg="add mod">
          <ac:chgData name="Mallory, Andrea" userId="847d9ca6-0bb7-47ae-ad92-faa233e913d2" providerId="ADAL" clId="{8A2DAD7D-937D-408F-BF65-6B719F6C4B8E}" dt="2026-01-29T18:09:34.257" v="1792" actId="14100"/>
          <ac:spMkLst>
            <pc:docMk/>
            <pc:sldMk cId="1443271587" sldId="2147374449"/>
            <ac:spMk id="21" creationId="{4C70440F-A7C5-58A9-ECB5-EE411F29137F}"/>
          </ac:spMkLst>
        </pc:spChg>
        <pc:spChg chg="add mod">
          <ac:chgData name="Mallory, Andrea" userId="847d9ca6-0bb7-47ae-ad92-faa233e913d2" providerId="ADAL" clId="{8A2DAD7D-937D-408F-BF65-6B719F6C4B8E}" dt="2026-01-29T18:09:48.788" v="1794" actId="1076"/>
          <ac:spMkLst>
            <pc:docMk/>
            <pc:sldMk cId="1443271587" sldId="2147374449"/>
            <ac:spMk id="22" creationId="{717E40DC-AD6A-5538-19CD-3609BF227B02}"/>
          </ac:spMkLst>
        </pc:spChg>
        <pc:spChg chg="add mod">
          <ac:chgData name="Mallory, Andrea" userId="847d9ca6-0bb7-47ae-ad92-faa233e913d2" providerId="ADAL" clId="{8A2DAD7D-937D-408F-BF65-6B719F6C4B8E}" dt="2026-01-29T18:09:48.788" v="1794" actId="1076"/>
          <ac:spMkLst>
            <pc:docMk/>
            <pc:sldMk cId="1443271587" sldId="2147374449"/>
            <ac:spMk id="23" creationId="{0B812E3C-A99B-56D1-0A0E-FEE431301B0B}"/>
          </ac:spMkLst>
        </pc:spChg>
        <pc:spChg chg="add mod">
          <ac:chgData name="Mallory, Andrea" userId="847d9ca6-0bb7-47ae-ad92-faa233e913d2" providerId="ADAL" clId="{8A2DAD7D-937D-408F-BF65-6B719F6C4B8E}" dt="2026-01-29T16:25:40.796" v="1579" actId="1076"/>
          <ac:spMkLst>
            <pc:docMk/>
            <pc:sldMk cId="1443271587" sldId="2147374449"/>
            <ac:spMk id="24" creationId="{FC1744FE-6C7B-4C8E-B3B4-479D96321AEB}"/>
          </ac:spMkLst>
        </pc:spChg>
        <pc:spChg chg="add mod">
          <ac:chgData name="Mallory, Andrea" userId="847d9ca6-0bb7-47ae-ad92-faa233e913d2" providerId="ADAL" clId="{8A2DAD7D-937D-408F-BF65-6B719F6C4B8E}" dt="2026-01-29T18:09:22.519" v="1781" actId="408"/>
          <ac:spMkLst>
            <pc:docMk/>
            <pc:sldMk cId="1443271587" sldId="2147374449"/>
            <ac:spMk id="25" creationId="{F49CC6CC-D040-AAB6-174B-F9D2BDB20211}"/>
          </ac:spMkLst>
        </pc:spChg>
        <pc:spChg chg="add mod">
          <ac:chgData name="Mallory, Andrea" userId="847d9ca6-0bb7-47ae-ad92-faa233e913d2" providerId="ADAL" clId="{8A2DAD7D-937D-408F-BF65-6B719F6C4B8E}" dt="2026-01-29T16:27:42.741" v="1598" actId="1076"/>
          <ac:spMkLst>
            <pc:docMk/>
            <pc:sldMk cId="1443271587" sldId="2147374449"/>
            <ac:spMk id="26" creationId="{58779334-AFBF-DA48-7B43-5A8F69AEC279}"/>
          </ac:spMkLst>
        </pc:spChg>
        <pc:spChg chg="add mod">
          <ac:chgData name="Mallory, Andrea" userId="847d9ca6-0bb7-47ae-ad92-faa233e913d2" providerId="ADAL" clId="{8A2DAD7D-937D-408F-BF65-6B719F6C4B8E}" dt="2026-01-29T18:09:48.788" v="1794" actId="1076"/>
          <ac:spMkLst>
            <pc:docMk/>
            <pc:sldMk cId="1443271587" sldId="2147374449"/>
            <ac:spMk id="27" creationId="{86706851-0B12-CA57-39B1-EFFE0EE0766F}"/>
          </ac:spMkLst>
        </pc:spChg>
        <pc:spChg chg="add mod">
          <ac:chgData name="Mallory, Andrea" userId="847d9ca6-0bb7-47ae-ad92-faa233e913d2" providerId="ADAL" clId="{8A2DAD7D-937D-408F-BF65-6B719F6C4B8E}" dt="2026-01-29T18:09:22.519" v="1781" actId="408"/>
          <ac:spMkLst>
            <pc:docMk/>
            <pc:sldMk cId="1443271587" sldId="2147374449"/>
            <ac:spMk id="28" creationId="{E491E401-190E-C0BB-9E4E-DA74F309B87C}"/>
          </ac:spMkLst>
        </pc:spChg>
        <pc:spChg chg="add mod">
          <ac:chgData name="Mallory, Andrea" userId="847d9ca6-0bb7-47ae-ad92-faa233e913d2" providerId="ADAL" clId="{8A2DAD7D-937D-408F-BF65-6B719F6C4B8E}" dt="2026-01-29T16:27:24.434" v="1592" actId="1076"/>
          <ac:spMkLst>
            <pc:docMk/>
            <pc:sldMk cId="1443271587" sldId="2147374449"/>
            <ac:spMk id="29" creationId="{32514312-5820-E7D8-D4DF-15D22B05B299}"/>
          </ac:spMkLst>
        </pc:spChg>
        <pc:spChg chg="add mod">
          <ac:chgData name="Mallory, Andrea" userId="847d9ca6-0bb7-47ae-ad92-faa233e913d2" providerId="ADAL" clId="{8A2DAD7D-937D-408F-BF65-6B719F6C4B8E}" dt="2026-01-29T18:09:48.788" v="1794" actId="1076"/>
          <ac:spMkLst>
            <pc:docMk/>
            <pc:sldMk cId="1443271587" sldId="2147374449"/>
            <ac:spMk id="30" creationId="{533AF2D9-9E28-2DA9-67D7-9A7CBE9924F2}"/>
          </ac:spMkLst>
        </pc:spChg>
        <pc:spChg chg="add mod">
          <ac:chgData name="Mallory, Andrea" userId="847d9ca6-0bb7-47ae-ad92-faa233e913d2" providerId="ADAL" clId="{8A2DAD7D-937D-408F-BF65-6B719F6C4B8E}" dt="2026-01-29T18:09:22.519" v="1781" actId="408"/>
          <ac:spMkLst>
            <pc:docMk/>
            <pc:sldMk cId="1443271587" sldId="2147374449"/>
            <ac:spMk id="31" creationId="{B3AD5580-6081-1BE6-E39A-6B9B4EC81507}"/>
          </ac:spMkLst>
        </pc:spChg>
        <pc:spChg chg="add mod">
          <ac:chgData name="Mallory, Andrea" userId="847d9ca6-0bb7-47ae-ad92-faa233e913d2" providerId="ADAL" clId="{8A2DAD7D-937D-408F-BF65-6B719F6C4B8E}" dt="2026-01-29T18:03:01.519" v="1654" actId="1076"/>
          <ac:spMkLst>
            <pc:docMk/>
            <pc:sldMk cId="1443271587" sldId="2147374449"/>
            <ac:spMk id="32" creationId="{11315A2B-9469-77E6-0ACC-74A7D879EE1B}"/>
          </ac:spMkLst>
        </pc:spChg>
        <pc:spChg chg="add mod">
          <ac:chgData name="Mallory, Andrea" userId="847d9ca6-0bb7-47ae-ad92-faa233e913d2" providerId="ADAL" clId="{8A2DAD7D-937D-408F-BF65-6B719F6C4B8E}" dt="2026-01-29T16:28:12.004" v="1605" actId="1076"/>
          <ac:spMkLst>
            <pc:docMk/>
            <pc:sldMk cId="1443271587" sldId="2147374449"/>
            <ac:spMk id="33" creationId="{E1BE2FA3-D8BC-9946-8B10-9F678BF03A18}"/>
          </ac:spMkLst>
        </pc:spChg>
        <pc:spChg chg="add mod">
          <ac:chgData name="Mallory, Andrea" userId="847d9ca6-0bb7-47ae-ad92-faa233e913d2" providerId="ADAL" clId="{8A2DAD7D-937D-408F-BF65-6B719F6C4B8E}" dt="2026-01-29T16:28:12.004" v="1605" actId="1076"/>
          <ac:spMkLst>
            <pc:docMk/>
            <pc:sldMk cId="1443271587" sldId="2147374449"/>
            <ac:spMk id="34" creationId="{55C58ABF-A85E-7511-F0B0-A177F22E8939}"/>
          </ac:spMkLst>
        </pc:spChg>
        <pc:spChg chg="add mod">
          <ac:chgData name="Mallory, Andrea" userId="847d9ca6-0bb7-47ae-ad92-faa233e913d2" providerId="ADAL" clId="{8A2DAD7D-937D-408F-BF65-6B719F6C4B8E}" dt="2026-01-29T16:28:12.004" v="1605" actId="1076"/>
          <ac:spMkLst>
            <pc:docMk/>
            <pc:sldMk cId="1443271587" sldId="2147374449"/>
            <ac:spMk id="35" creationId="{B30B4397-14DD-B848-A141-A2171EF940B7}"/>
          </ac:spMkLst>
        </pc:spChg>
        <pc:spChg chg="add mod">
          <ac:chgData name="Mallory, Andrea" userId="847d9ca6-0bb7-47ae-ad92-faa233e913d2" providerId="ADAL" clId="{8A2DAD7D-937D-408F-BF65-6B719F6C4B8E}" dt="2026-01-29T18:02:54.163" v="1653" actId="1076"/>
          <ac:spMkLst>
            <pc:docMk/>
            <pc:sldMk cId="1443271587" sldId="2147374449"/>
            <ac:spMk id="36" creationId="{6D31326E-D638-FEDC-51E6-F6389C924D90}"/>
          </ac:spMkLst>
        </pc:spChg>
        <pc:spChg chg="add mod">
          <ac:chgData name="Mallory, Andrea" userId="847d9ca6-0bb7-47ae-ad92-faa233e913d2" providerId="ADAL" clId="{8A2DAD7D-937D-408F-BF65-6B719F6C4B8E}" dt="2026-01-29T18:09:34.257" v="1792" actId="14100"/>
          <ac:spMkLst>
            <pc:docMk/>
            <pc:sldMk cId="1443271587" sldId="2147374449"/>
            <ac:spMk id="37" creationId="{5BFA8473-1F71-D53A-9179-ED91FAD2BD0B}"/>
          </ac:spMkLst>
        </pc:spChg>
        <pc:spChg chg="add mod">
          <ac:chgData name="Mallory, Andrea" userId="847d9ca6-0bb7-47ae-ad92-faa233e913d2" providerId="ADAL" clId="{8A2DAD7D-937D-408F-BF65-6B719F6C4B8E}" dt="2026-01-29T18:03:25.814" v="1660" actId="1076"/>
          <ac:spMkLst>
            <pc:docMk/>
            <pc:sldMk cId="1443271587" sldId="2147374449"/>
            <ac:spMk id="38" creationId="{5F76B705-315B-720E-EBA3-D1AE75379FBA}"/>
          </ac:spMkLst>
        </pc:spChg>
        <pc:spChg chg="add mod">
          <ac:chgData name="Mallory, Andrea" userId="847d9ca6-0bb7-47ae-ad92-faa233e913d2" providerId="ADAL" clId="{8A2DAD7D-937D-408F-BF65-6B719F6C4B8E}" dt="2026-01-29T18:09:34.257" v="1792" actId="14100"/>
          <ac:spMkLst>
            <pc:docMk/>
            <pc:sldMk cId="1443271587" sldId="2147374449"/>
            <ac:spMk id="39" creationId="{3C9B3047-F7C4-20DE-1A18-B7F3A4FA8C45}"/>
          </ac:spMkLst>
        </pc:spChg>
        <pc:spChg chg="add mod">
          <ac:chgData name="Mallory, Andrea" userId="847d9ca6-0bb7-47ae-ad92-faa233e913d2" providerId="ADAL" clId="{8A2DAD7D-937D-408F-BF65-6B719F6C4B8E}" dt="2026-01-29T18:03:25.814" v="1660" actId="1076"/>
          <ac:spMkLst>
            <pc:docMk/>
            <pc:sldMk cId="1443271587" sldId="2147374449"/>
            <ac:spMk id="40" creationId="{0FB9A295-1B66-B530-7B84-5F0975786EED}"/>
          </ac:spMkLst>
        </pc:spChg>
        <pc:spChg chg="add mod">
          <ac:chgData name="Mallory, Andrea" userId="847d9ca6-0bb7-47ae-ad92-faa233e913d2" providerId="ADAL" clId="{8A2DAD7D-937D-408F-BF65-6B719F6C4B8E}" dt="2026-01-29T18:09:22.519" v="1781" actId="408"/>
          <ac:spMkLst>
            <pc:docMk/>
            <pc:sldMk cId="1443271587" sldId="2147374449"/>
            <ac:spMk id="41" creationId="{7F4187B4-2624-5B22-6085-F3E9B54C9FB2}"/>
          </ac:spMkLst>
        </pc:spChg>
        <pc:spChg chg="add mod">
          <ac:chgData name="Mallory, Andrea" userId="847d9ca6-0bb7-47ae-ad92-faa233e913d2" providerId="ADAL" clId="{8A2DAD7D-937D-408F-BF65-6B719F6C4B8E}" dt="2026-01-29T18:09:48.788" v="1794" actId="1076"/>
          <ac:spMkLst>
            <pc:docMk/>
            <pc:sldMk cId="1443271587" sldId="2147374449"/>
            <ac:spMk id="42" creationId="{1FFEEAFE-AFDB-9DA7-AEF0-60C05E439D75}"/>
          </ac:spMkLst>
        </pc:spChg>
        <pc:spChg chg="add mod">
          <ac:chgData name="Mallory, Andrea" userId="847d9ca6-0bb7-47ae-ad92-faa233e913d2" providerId="ADAL" clId="{8A2DAD7D-937D-408F-BF65-6B719F6C4B8E}" dt="2026-01-29T18:09:48.788" v="1794" actId="1076"/>
          <ac:spMkLst>
            <pc:docMk/>
            <pc:sldMk cId="1443271587" sldId="2147374449"/>
            <ac:spMk id="43" creationId="{501EF188-5251-FF9A-A67A-38739F89BFC5}"/>
          </ac:spMkLst>
        </pc:spChg>
        <pc:spChg chg="add mod">
          <ac:chgData name="Mallory, Andrea" userId="847d9ca6-0bb7-47ae-ad92-faa233e913d2" providerId="ADAL" clId="{8A2DAD7D-937D-408F-BF65-6B719F6C4B8E}" dt="2026-01-29T18:05:27.603" v="1708" actId="108"/>
          <ac:spMkLst>
            <pc:docMk/>
            <pc:sldMk cId="1443271587" sldId="2147374449"/>
            <ac:spMk id="44" creationId="{EBE05781-19A1-CA5B-E96A-DE7D33DF60D1}"/>
          </ac:spMkLst>
        </pc:spChg>
        <pc:spChg chg="add mod">
          <ac:chgData name="Mallory, Andrea" userId="847d9ca6-0bb7-47ae-ad92-faa233e913d2" providerId="ADAL" clId="{8A2DAD7D-937D-408F-BF65-6B719F6C4B8E}" dt="2026-01-29T18:09:22.519" v="1781" actId="408"/>
          <ac:spMkLst>
            <pc:docMk/>
            <pc:sldMk cId="1443271587" sldId="2147374449"/>
            <ac:spMk id="45" creationId="{4F8D13E7-9829-9ACE-5FEB-68D9819EDBCD}"/>
          </ac:spMkLst>
        </pc:spChg>
        <pc:spChg chg="add mod">
          <ac:chgData name="Mallory, Andrea" userId="847d9ca6-0bb7-47ae-ad92-faa233e913d2" providerId="ADAL" clId="{8A2DAD7D-937D-408F-BF65-6B719F6C4B8E}" dt="2026-01-29T18:05:30.668" v="1713" actId="108"/>
          <ac:spMkLst>
            <pc:docMk/>
            <pc:sldMk cId="1443271587" sldId="2147374449"/>
            <ac:spMk id="46" creationId="{222EA2C0-51A9-4160-0430-6491F460C963}"/>
          </ac:spMkLst>
        </pc:spChg>
        <pc:spChg chg="add mod">
          <ac:chgData name="Mallory, Andrea" userId="847d9ca6-0bb7-47ae-ad92-faa233e913d2" providerId="ADAL" clId="{8A2DAD7D-937D-408F-BF65-6B719F6C4B8E}" dt="2026-01-29T18:09:34.257" v="1792" actId="14100"/>
          <ac:spMkLst>
            <pc:docMk/>
            <pc:sldMk cId="1443271587" sldId="2147374449"/>
            <ac:spMk id="47" creationId="{A7D8CF5F-6582-70BD-CD14-E4AD0231A08A}"/>
          </ac:spMkLst>
        </pc:spChg>
        <pc:spChg chg="add mod">
          <ac:chgData name="Mallory, Andrea" userId="847d9ca6-0bb7-47ae-ad92-faa233e913d2" providerId="ADAL" clId="{8A2DAD7D-937D-408F-BF65-6B719F6C4B8E}" dt="2026-01-29T18:05:26.589" v="1707" actId="108"/>
          <ac:spMkLst>
            <pc:docMk/>
            <pc:sldMk cId="1443271587" sldId="2147374449"/>
            <ac:spMk id="48" creationId="{4E3B3A80-9B7F-A5E9-7B13-D4B29BFE860E}"/>
          </ac:spMkLst>
        </pc:spChg>
        <pc:spChg chg="add mod">
          <ac:chgData name="Mallory, Andrea" userId="847d9ca6-0bb7-47ae-ad92-faa233e913d2" providerId="ADAL" clId="{8A2DAD7D-937D-408F-BF65-6B719F6C4B8E}" dt="2026-01-29T18:05:28.202" v="1709" actId="108"/>
          <ac:spMkLst>
            <pc:docMk/>
            <pc:sldMk cId="1443271587" sldId="2147374449"/>
            <ac:spMk id="49" creationId="{2312F431-340B-B499-CDB4-4F6758E78F68}"/>
          </ac:spMkLst>
        </pc:spChg>
        <pc:spChg chg="add mod">
          <ac:chgData name="Mallory, Andrea" userId="847d9ca6-0bb7-47ae-ad92-faa233e913d2" providerId="ADAL" clId="{8A2DAD7D-937D-408F-BF65-6B719F6C4B8E}" dt="2026-01-29T18:05:29.264" v="1711" actId="108"/>
          <ac:spMkLst>
            <pc:docMk/>
            <pc:sldMk cId="1443271587" sldId="2147374449"/>
            <ac:spMk id="50" creationId="{FFD9DE47-CCF7-E0A0-11B7-5E6C7FB1315B}"/>
          </ac:spMkLst>
        </pc:spChg>
        <pc:spChg chg="add mod">
          <ac:chgData name="Mallory, Andrea" userId="847d9ca6-0bb7-47ae-ad92-faa233e913d2" providerId="ADAL" clId="{8A2DAD7D-937D-408F-BF65-6B719F6C4B8E}" dt="2026-01-29T18:05:15.717" v="1703" actId="207"/>
          <ac:spMkLst>
            <pc:docMk/>
            <pc:sldMk cId="1443271587" sldId="2147374449"/>
            <ac:spMk id="51" creationId="{39E8643D-2037-CDE2-92BA-9F9715F37DC4}"/>
          </ac:spMkLst>
        </pc:spChg>
        <pc:spChg chg="add mod">
          <ac:chgData name="Mallory, Andrea" userId="847d9ca6-0bb7-47ae-ad92-faa233e913d2" providerId="ADAL" clId="{8A2DAD7D-937D-408F-BF65-6B719F6C4B8E}" dt="2026-01-29T18:09:34.257" v="1792" actId="14100"/>
          <ac:spMkLst>
            <pc:docMk/>
            <pc:sldMk cId="1443271587" sldId="2147374449"/>
            <ac:spMk id="52" creationId="{11F4004C-3D3F-C5B6-1EF1-5F141AC9A47B}"/>
          </ac:spMkLst>
        </pc:spChg>
        <pc:spChg chg="add mod">
          <ac:chgData name="Mallory, Andrea" userId="847d9ca6-0bb7-47ae-ad92-faa233e913d2" providerId="ADAL" clId="{8A2DAD7D-937D-408F-BF65-6B719F6C4B8E}" dt="2026-01-29T18:06:38.372" v="1723" actId="1076"/>
          <ac:spMkLst>
            <pc:docMk/>
            <pc:sldMk cId="1443271587" sldId="2147374449"/>
            <ac:spMk id="53" creationId="{33C0639F-C44C-58E9-1867-79B61E808F6F}"/>
          </ac:spMkLst>
        </pc:spChg>
        <pc:spChg chg="add mod">
          <ac:chgData name="Mallory, Andrea" userId="847d9ca6-0bb7-47ae-ad92-faa233e913d2" providerId="ADAL" clId="{8A2DAD7D-937D-408F-BF65-6B719F6C4B8E}" dt="2026-01-29T18:07:38.141" v="1760" actId="207"/>
          <ac:spMkLst>
            <pc:docMk/>
            <pc:sldMk cId="1443271587" sldId="2147374449"/>
            <ac:spMk id="54" creationId="{CB61458A-0F7B-74CA-5736-AAA354908102}"/>
          </ac:spMkLst>
        </pc:spChg>
        <pc:spChg chg="add mod">
          <ac:chgData name="Mallory, Andrea" userId="847d9ca6-0bb7-47ae-ad92-faa233e913d2" providerId="ADAL" clId="{8A2DAD7D-937D-408F-BF65-6B719F6C4B8E}" dt="2026-01-29T18:09:48.788" v="1794" actId="1076"/>
          <ac:spMkLst>
            <pc:docMk/>
            <pc:sldMk cId="1443271587" sldId="2147374449"/>
            <ac:spMk id="55" creationId="{4D98359C-6599-854F-9B45-5A0E4F5BF837}"/>
          </ac:spMkLst>
        </pc:spChg>
        <pc:spChg chg="add mod">
          <ac:chgData name="Mallory, Andrea" userId="847d9ca6-0bb7-47ae-ad92-faa233e913d2" providerId="ADAL" clId="{8A2DAD7D-937D-408F-BF65-6B719F6C4B8E}" dt="2026-01-29T18:09:22.519" v="1781" actId="408"/>
          <ac:spMkLst>
            <pc:docMk/>
            <pc:sldMk cId="1443271587" sldId="2147374449"/>
            <ac:spMk id="56" creationId="{3D7D17B7-AA3F-41BC-2E07-6737E2060B96}"/>
          </ac:spMkLst>
        </pc:spChg>
        <pc:spChg chg="add mod">
          <ac:chgData name="Mallory, Andrea" userId="847d9ca6-0bb7-47ae-ad92-faa233e913d2" providerId="ADAL" clId="{8A2DAD7D-937D-408F-BF65-6B719F6C4B8E}" dt="2026-01-29T18:08:11.881" v="1766" actId="1076"/>
          <ac:spMkLst>
            <pc:docMk/>
            <pc:sldMk cId="1443271587" sldId="2147374449"/>
            <ac:spMk id="57" creationId="{014BFD2D-5092-96DC-7FD4-AECFE77D1AF7}"/>
          </ac:spMkLst>
        </pc:spChg>
        <pc:spChg chg="add mod">
          <ac:chgData name="Mallory, Andrea" userId="847d9ca6-0bb7-47ae-ad92-faa233e913d2" providerId="ADAL" clId="{8A2DAD7D-937D-408F-BF65-6B719F6C4B8E}" dt="2026-01-29T18:08:25.534" v="1769" actId="1076"/>
          <ac:spMkLst>
            <pc:docMk/>
            <pc:sldMk cId="1443271587" sldId="2147374449"/>
            <ac:spMk id="58" creationId="{13620248-EC41-DBBE-6C6D-84901048FAF4}"/>
          </ac:spMkLst>
        </pc:spChg>
        <pc:spChg chg="add mod">
          <ac:chgData name="Mallory, Andrea" userId="847d9ca6-0bb7-47ae-ad92-faa233e913d2" providerId="ADAL" clId="{8A2DAD7D-937D-408F-BF65-6B719F6C4B8E}" dt="2026-01-29T18:09:48.788" v="1794" actId="1076"/>
          <ac:spMkLst>
            <pc:docMk/>
            <pc:sldMk cId="1443271587" sldId="2147374449"/>
            <ac:spMk id="59" creationId="{5CA20E17-D17B-52E1-50CF-A7E036A52398}"/>
          </ac:spMkLst>
        </pc:spChg>
      </pc:sldChg>
      <pc:sldChg chg="addSp delSp modSp add mod ord delAnim modAnim">
        <pc:chgData name="Mallory, Andrea" userId="847d9ca6-0bb7-47ae-ad92-faa233e913d2" providerId="ADAL" clId="{8A2DAD7D-937D-408F-BF65-6B719F6C4B8E}" dt="2026-01-29T18:15:05.293" v="1882" actId="1076"/>
        <pc:sldMkLst>
          <pc:docMk/>
          <pc:sldMk cId="3913401976" sldId="2147374450"/>
        </pc:sldMkLst>
        <pc:spChg chg="mod">
          <ac:chgData name="Mallory, Andrea" userId="847d9ca6-0bb7-47ae-ad92-faa233e913d2" providerId="ADAL" clId="{8A2DAD7D-937D-408F-BF65-6B719F6C4B8E}" dt="2026-01-29T18:12:51.769" v="1837" actId="113"/>
          <ac:spMkLst>
            <pc:docMk/>
            <pc:sldMk cId="3913401976" sldId="2147374450"/>
            <ac:spMk id="2" creationId="{59FDA255-02F6-9C45-5332-17E893991E49}"/>
          </ac:spMkLst>
        </pc:spChg>
        <pc:spChg chg="mod">
          <ac:chgData name="Mallory, Andrea" userId="847d9ca6-0bb7-47ae-ad92-faa233e913d2" providerId="ADAL" clId="{8A2DAD7D-937D-408F-BF65-6B719F6C4B8E}" dt="2026-01-29T18:15:05.293" v="1882" actId="1076"/>
          <ac:spMkLst>
            <pc:docMk/>
            <pc:sldMk cId="3913401976" sldId="2147374450"/>
            <ac:spMk id="3" creationId="{EAE36F01-5722-6751-5F34-5304B60B8901}"/>
          </ac:spMkLst>
        </pc:spChg>
        <pc:spChg chg="add mod">
          <ac:chgData name="Mallory, Andrea" userId="847d9ca6-0bb7-47ae-ad92-faa233e913d2" providerId="ADAL" clId="{8A2DAD7D-937D-408F-BF65-6B719F6C4B8E}" dt="2026-01-29T18:13:40.903" v="1845" actId="1076"/>
          <ac:spMkLst>
            <pc:docMk/>
            <pc:sldMk cId="3913401976" sldId="2147374450"/>
            <ac:spMk id="4" creationId="{DDD57D4C-84CB-3D91-F98C-A5BBD1E8A628}"/>
          </ac:spMkLst>
        </pc:spChg>
        <pc:spChg chg="add mod">
          <ac:chgData name="Mallory, Andrea" userId="847d9ca6-0bb7-47ae-ad92-faa233e913d2" providerId="ADAL" clId="{8A2DAD7D-937D-408F-BF65-6B719F6C4B8E}" dt="2026-01-29T18:13:40.903" v="1845" actId="1076"/>
          <ac:spMkLst>
            <pc:docMk/>
            <pc:sldMk cId="3913401976" sldId="2147374450"/>
            <ac:spMk id="6" creationId="{6AEC33F1-F6C7-EBE3-D64A-B12EE4BB4F71}"/>
          </ac:spMkLst>
        </pc:spChg>
      </pc:sldChg>
      <pc:sldChg chg="modSp add mod">
        <pc:chgData name="Mallory, Andrea" userId="847d9ca6-0bb7-47ae-ad92-faa233e913d2" providerId="ADAL" clId="{8A2DAD7D-937D-408F-BF65-6B719F6C4B8E}" dt="2026-01-29T18:28:43.375" v="2136" actId="14100"/>
        <pc:sldMkLst>
          <pc:docMk/>
          <pc:sldMk cId="3406115452" sldId="2147374451"/>
        </pc:sldMkLst>
        <pc:spChg chg="mod">
          <ac:chgData name="Mallory, Andrea" userId="847d9ca6-0bb7-47ae-ad92-faa233e913d2" providerId="ADAL" clId="{8A2DAD7D-937D-408F-BF65-6B719F6C4B8E}" dt="2026-01-29T18:27:54.950" v="2101" actId="20577"/>
          <ac:spMkLst>
            <pc:docMk/>
            <pc:sldMk cId="3406115452" sldId="2147374451"/>
            <ac:spMk id="2" creationId="{6225B7E9-7ECA-5DD3-9685-EB311F38AD5E}"/>
          </ac:spMkLst>
        </pc:spChg>
        <pc:spChg chg="mod">
          <ac:chgData name="Mallory, Andrea" userId="847d9ca6-0bb7-47ae-ad92-faa233e913d2" providerId="ADAL" clId="{8A2DAD7D-937D-408F-BF65-6B719F6C4B8E}" dt="2026-01-29T18:28:33.375" v="2134" actId="1076"/>
          <ac:spMkLst>
            <pc:docMk/>
            <pc:sldMk cId="3406115452" sldId="2147374451"/>
            <ac:spMk id="4" creationId="{ADE5D8AA-DE3C-DB46-049D-B41D6166E731}"/>
          </ac:spMkLst>
        </pc:spChg>
        <pc:spChg chg="mod">
          <ac:chgData name="Mallory, Andrea" userId="847d9ca6-0bb7-47ae-ad92-faa233e913d2" providerId="ADAL" clId="{8A2DAD7D-937D-408F-BF65-6B719F6C4B8E}" dt="2026-01-29T18:28:43.375" v="2136" actId="14100"/>
          <ac:spMkLst>
            <pc:docMk/>
            <pc:sldMk cId="3406115452" sldId="2147374451"/>
            <ac:spMk id="6" creationId="{1B854E90-642B-E0D3-9EBD-DA7DCB2057D1}"/>
          </ac:spMkLst>
        </pc:spChg>
      </pc:sldChg>
      <pc:sldChg chg="addSp delSp modSp add mod">
        <pc:chgData name="Mallory, Andrea" userId="847d9ca6-0bb7-47ae-ad92-faa233e913d2" providerId="ADAL" clId="{8A2DAD7D-937D-408F-BF65-6B719F6C4B8E}" dt="2026-01-29T18:34:02.578" v="2201" actId="20577"/>
        <pc:sldMkLst>
          <pc:docMk/>
          <pc:sldMk cId="2747691573" sldId="2147374452"/>
        </pc:sldMkLst>
        <pc:spChg chg="mod">
          <ac:chgData name="Mallory, Andrea" userId="847d9ca6-0bb7-47ae-ad92-faa233e913d2" providerId="ADAL" clId="{8A2DAD7D-937D-408F-BF65-6B719F6C4B8E}" dt="2026-01-29T18:33:15.697" v="2195" actId="20577"/>
          <ac:spMkLst>
            <pc:docMk/>
            <pc:sldMk cId="2747691573" sldId="2147374452"/>
            <ac:spMk id="2" creationId="{49096FBF-7836-C888-89B2-342B145D2255}"/>
          </ac:spMkLst>
        </pc:spChg>
        <pc:spChg chg="mod">
          <ac:chgData name="Mallory, Andrea" userId="847d9ca6-0bb7-47ae-ad92-faa233e913d2" providerId="ADAL" clId="{8A2DAD7D-937D-408F-BF65-6B719F6C4B8E}" dt="2026-01-29T18:30:41.167" v="2158" actId="1076"/>
          <ac:spMkLst>
            <pc:docMk/>
            <pc:sldMk cId="2747691573" sldId="2147374452"/>
            <ac:spMk id="5" creationId="{EDACDB13-7DF5-FC08-8EBF-909574695899}"/>
          </ac:spMkLst>
        </pc:spChg>
        <pc:spChg chg="add mod">
          <ac:chgData name="Mallory, Andrea" userId="847d9ca6-0bb7-47ae-ad92-faa233e913d2" providerId="ADAL" clId="{8A2DAD7D-937D-408F-BF65-6B719F6C4B8E}" dt="2026-01-29T18:34:02.578" v="2201" actId="20577"/>
          <ac:spMkLst>
            <pc:docMk/>
            <pc:sldMk cId="2747691573" sldId="2147374452"/>
            <ac:spMk id="7" creationId="{EFF7AE45-624A-8B64-CEEC-FAAE68897505}"/>
          </ac:spMkLst>
        </pc:spChg>
      </pc:sldChg>
      <pc:sldChg chg="addSp delSp modSp add mod delAnim modAnim">
        <pc:chgData name="Mallory, Andrea" userId="847d9ca6-0bb7-47ae-ad92-faa233e913d2" providerId="ADAL" clId="{8A2DAD7D-937D-408F-BF65-6B719F6C4B8E}" dt="2026-01-29T18:37:47.360" v="2369" actId="208"/>
        <pc:sldMkLst>
          <pc:docMk/>
          <pc:sldMk cId="293608162" sldId="2147374453"/>
        </pc:sldMkLst>
        <pc:spChg chg="mod">
          <ac:chgData name="Mallory, Andrea" userId="847d9ca6-0bb7-47ae-ad92-faa233e913d2" providerId="ADAL" clId="{8A2DAD7D-937D-408F-BF65-6B719F6C4B8E}" dt="2026-01-29T18:36:30.970" v="2348" actId="14100"/>
          <ac:spMkLst>
            <pc:docMk/>
            <pc:sldMk cId="293608162" sldId="2147374453"/>
            <ac:spMk id="2" creationId="{F751D063-1621-F2E7-5F5E-CE8E2622370E}"/>
          </ac:spMkLst>
        </pc:spChg>
        <pc:spChg chg="add mod">
          <ac:chgData name="Mallory, Andrea" userId="847d9ca6-0bb7-47ae-ad92-faa233e913d2" providerId="ADAL" clId="{8A2DAD7D-937D-408F-BF65-6B719F6C4B8E}" dt="2026-01-29T18:37:47.360" v="2369" actId="208"/>
          <ac:spMkLst>
            <pc:docMk/>
            <pc:sldMk cId="293608162" sldId="2147374453"/>
            <ac:spMk id="3" creationId="{AB5C2CB2-C2AB-D148-6591-E967BFA23192}"/>
          </ac:spMkLst>
        </pc:spChg>
        <pc:spChg chg="mod">
          <ac:chgData name="Mallory, Andrea" userId="847d9ca6-0bb7-47ae-ad92-faa233e913d2" providerId="ADAL" clId="{8A2DAD7D-937D-408F-BF65-6B719F6C4B8E}" dt="2026-01-29T18:36:36.122" v="2349" actId="1076"/>
          <ac:spMkLst>
            <pc:docMk/>
            <pc:sldMk cId="293608162" sldId="2147374453"/>
            <ac:spMk id="7" creationId="{09475D25-31C2-0897-E576-0589F56C15C9}"/>
          </ac:spMkLst>
        </pc:spChg>
      </pc:sldChg>
      <pc:sldChg chg="modSp add mod">
        <pc:chgData name="Mallory, Andrea" userId="847d9ca6-0bb7-47ae-ad92-faa233e913d2" providerId="ADAL" clId="{8A2DAD7D-937D-408F-BF65-6B719F6C4B8E}" dt="2026-01-29T19:47:51.044" v="4939" actId="207"/>
        <pc:sldMkLst>
          <pc:docMk/>
          <pc:sldMk cId="2715006758" sldId="2147374454"/>
        </pc:sldMkLst>
        <pc:spChg chg="mod">
          <ac:chgData name="Mallory, Andrea" userId="847d9ca6-0bb7-47ae-ad92-faa233e913d2" providerId="ADAL" clId="{8A2DAD7D-937D-408F-BF65-6B719F6C4B8E}" dt="2026-01-29T19:47:51.044" v="4939" actId="207"/>
          <ac:spMkLst>
            <pc:docMk/>
            <pc:sldMk cId="2715006758" sldId="2147374454"/>
            <ac:spMk id="2" creationId="{92333DFB-F520-92AA-709D-95AB18B9B2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61D3F-8E44-430A-886E-D85FF3C78019}"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BDCF560-2BA9-43FA-9D52-ABED014E1D3B}">
      <dgm:prSet custT="1"/>
      <dgm:spPr>
        <a:solidFill>
          <a:srgbClr val="0E3F75"/>
        </a:solidFill>
      </dgm:spPr>
      <dgm:t>
        <a:bodyPr/>
        <a:lstStyle/>
        <a:p>
          <a:r>
            <a:rPr lang="en-US" sz="4000" b="0" i="0" dirty="0">
              <a:latin typeface="Source Sans 3 SemiBold" panose="020B0604020202020204"/>
            </a:rPr>
            <a:t>Literacy</a:t>
          </a:r>
          <a:endParaRPr lang="en-US" sz="4000" dirty="0">
            <a:latin typeface="Source Sans 3 SemiBold" panose="020B0604020202020204"/>
          </a:endParaRPr>
        </a:p>
      </dgm:t>
    </dgm:pt>
    <dgm:pt modelId="{28543202-7F55-4BD7-9E32-A07C8E44E1A8}" type="parTrans" cxnId="{5516822E-740E-42B3-A799-917A44E083FD}">
      <dgm:prSet/>
      <dgm:spPr/>
      <dgm:t>
        <a:bodyPr/>
        <a:lstStyle/>
        <a:p>
          <a:endParaRPr lang="en-US"/>
        </a:p>
      </dgm:t>
    </dgm:pt>
    <dgm:pt modelId="{E1FFC679-1295-4AB7-A3A2-385ED3B04B48}" type="sibTrans" cxnId="{5516822E-740E-42B3-A799-917A44E083FD}">
      <dgm:prSet/>
      <dgm:spPr/>
      <dgm:t>
        <a:bodyPr/>
        <a:lstStyle/>
        <a:p>
          <a:endParaRPr lang="en-US"/>
        </a:p>
      </dgm:t>
    </dgm:pt>
    <dgm:pt modelId="{F271C433-F041-4A2F-A9F6-C4E175BE580B}">
      <dgm:prSet custT="1"/>
      <dgm:spPr>
        <a:solidFill>
          <a:srgbClr val="0E3F75"/>
        </a:solidFill>
      </dgm:spPr>
      <dgm:t>
        <a:bodyPr/>
        <a:lstStyle/>
        <a:p>
          <a:r>
            <a:rPr lang="en-US" sz="4000" b="0" i="0">
              <a:latin typeface="Source Sans 3 SemiBold" panose="020B0604020202020204"/>
            </a:rPr>
            <a:t>Learning Acceleration</a:t>
          </a:r>
          <a:endParaRPr lang="en-US" sz="4000">
            <a:latin typeface="Source Sans 3 SemiBold" panose="020B0604020202020204"/>
          </a:endParaRPr>
        </a:p>
      </dgm:t>
    </dgm:pt>
    <dgm:pt modelId="{D0223927-70B0-4F17-AD27-5FC19D98D7C5}" type="parTrans" cxnId="{78025CE0-19D0-4AC9-A820-F43F9324EA50}">
      <dgm:prSet/>
      <dgm:spPr/>
      <dgm:t>
        <a:bodyPr/>
        <a:lstStyle/>
        <a:p>
          <a:endParaRPr lang="en-US"/>
        </a:p>
      </dgm:t>
    </dgm:pt>
    <dgm:pt modelId="{074AFB91-340D-4FF1-B768-A5B617145639}" type="sibTrans" cxnId="{78025CE0-19D0-4AC9-A820-F43F9324EA50}">
      <dgm:prSet/>
      <dgm:spPr/>
      <dgm:t>
        <a:bodyPr/>
        <a:lstStyle/>
        <a:p>
          <a:endParaRPr lang="en-US"/>
        </a:p>
      </dgm:t>
    </dgm:pt>
    <dgm:pt modelId="{E874A640-97BE-4E90-B4D7-02572333CBB6}">
      <dgm:prSet custT="1"/>
      <dgm:spPr>
        <a:solidFill>
          <a:srgbClr val="0E3F75"/>
        </a:solidFill>
      </dgm:spPr>
      <dgm:t>
        <a:bodyPr/>
        <a:lstStyle/>
        <a:p>
          <a:r>
            <a:rPr lang="en-US" sz="4000" b="0" i="0">
              <a:latin typeface="Source Sans 3 SemiBold" panose="020B0604020202020204"/>
            </a:rPr>
            <a:t>Workforce Readiness</a:t>
          </a:r>
          <a:endParaRPr lang="en-US" sz="4000">
            <a:latin typeface="Source Sans 3 SemiBold" panose="020B0604020202020204"/>
          </a:endParaRPr>
        </a:p>
      </dgm:t>
    </dgm:pt>
    <dgm:pt modelId="{1EBD7056-86A1-4DB3-A465-6BAAA8D647E7}" type="parTrans" cxnId="{D49D6D44-25B2-4FD1-9C27-4F94E9ECD677}">
      <dgm:prSet/>
      <dgm:spPr/>
      <dgm:t>
        <a:bodyPr/>
        <a:lstStyle/>
        <a:p>
          <a:endParaRPr lang="en-US"/>
        </a:p>
      </dgm:t>
    </dgm:pt>
    <dgm:pt modelId="{9E0A1CAA-4BDF-4B06-95D2-5711B82A0C53}" type="sibTrans" cxnId="{D49D6D44-25B2-4FD1-9C27-4F94E9ECD677}">
      <dgm:prSet/>
      <dgm:spPr/>
      <dgm:t>
        <a:bodyPr/>
        <a:lstStyle/>
        <a:p>
          <a:endParaRPr lang="en-US"/>
        </a:p>
      </dgm:t>
    </dgm:pt>
    <dgm:pt modelId="{68B9DECC-BA6D-4373-A9AF-12A8316E29B9}">
      <dgm:prSet custT="1"/>
      <dgm:spPr>
        <a:solidFill>
          <a:srgbClr val="0E3F75"/>
        </a:solidFill>
      </dgm:spPr>
      <dgm:t>
        <a:bodyPr/>
        <a:lstStyle/>
        <a:p>
          <a:r>
            <a:rPr lang="en-US" sz="4000" b="0" i="0">
              <a:latin typeface="Source Sans 3 SemiBold" panose="020B0604020202020204"/>
            </a:rPr>
            <a:t>Student Wellness</a:t>
          </a:r>
          <a:endParaRPr lang="en-US" sz="4000">
            <a:latin typeface="Source Sans 3 SemiBold" panose="020B0604020202020204"/>
          </a:endParaRPr>
        </a:p>
      </dgm:t>
    </dgm:pt>
    <dgm:pt modelId="{7EF184D9-E6CA-4D17-A7EA-E975033410AF}" type="parTrans" cxnId="{4A477AA9-8BA0-4683-8B01-5199C5AD7647}">
      <dgm:prSet/>
      <dgm:spPr/>
      <dgm:t>
        <a:bodyPr/>
        <a:lstStyle/>
        <a:p>
          <a:endParaRPr lang="en-US"/>
        </a:p>
      </dgm:t>
    </dgm:pt>
    <dgm:pt modelId="{DCF7427C-BDC2-429F-AC70-DA5E4ED34370}" type="sibTrans" cxnId="{4A477AA9-8BA0-4683-8B01-5199C5AD7647}">
      <dgm:prSet/>
      <dgm:spPr/>
      <dgm:t>
        <a:bodyPr/>
        <a:lstStyle/>
        <a:p>
          <a:endParaRPr lang="en-US"/>
        </a:p>
      </dgm:t>
    </dgm:pt>
    <dgm:pt modelId="{35A16BB2-481F-43A7-99B0-3A76AD24DA3C}" type="pres">
      <dgm:prSet presAssocID="{F6761D3F-8E44-430A-886E-D85FF3C78019}" presName="linear" presStyleCnt="0">
        <dgm:presLayoutVars>
          <dgm:animLvl val="lvl"/>
          <dgm:resizeHandles val="exact"/>
        </dgm:presLayoutVars>
      </dgm:prSet>
      <dgm:spPr/>
    </dgm:pt>
    <dgm:pt modelId="{BF17F54D-A4D1-4972-8C69-EB07B7EDAA08}" type="pres">
      <dgm:prSet presAssocID="{DBDCF560-2BA9-43FA-9D52-ABED014E1D3B}" presName="parentText" presStyleLbl="node1" presStyleIdx="0" presStyleCnt="4">
        <dgm:presLayoutVars>
          <dgm:chMax val="0"/>
          <dgm:bulletEnabled val="1"/>
        </dgm:presLayoutVars>
      </dgm:prSet>
      <dgm:spPr/>
    </dgm:pt>
    <dgm:pt modelId="{1F9B6703-12EF-4B44-8C20-3E11AC2EA9AB}" type="pres">
      <dgm:prSet presAssocID="{E1FFC679-1295-4AB7-A3A2-385ED3B04B48}" presName="spacer" presStyleCnt="0"/>
      <dgm:spPr/>
    </dgm:pt>
    <dgm:pt modelId="{2B3267DA-D623-4055-89B7-3D3B2CB9321D}" type="pres">
      <dgm:prSet presAssocID="{F271C433-F041-4A2F-A9F6-C4E175BE580B}" presName="parentText" presStyleLbl="node1" presStyleIdx="1" presStyleCnt="4">
        <dgm:presLayoutVars>
          <dgm:chMax val="0"/>
          <dgm:bulletEnabled val="1"/>
        </dgm:presLayoutVars>
      </dgm:prSet>
      <dgm:spPr/>
    </dgm:pt>
    <dgm:pt modelId="{66F4A76E-B09D-40B3-A362-3DD5E351669C}" type="pres">
      <dgm:prSet presAssocID="{074AFB91-340D-4FF1-B768-A5B617145639}" presName="spacer" presStyleCnt="0"/>
      <dgm:spPr/>
    </dgm:pt>
    <dgm:pt modelId="{6696BE8C-E55F-4278-B306-27E79355903D}" type="pres">
      <dgm:prSet presAssocID="{E874A640-97BE-4E90-B4D7-02572333CBB6}" presName="parentText" presStyleLbl="node1" presStyleIdx="2" presStyleCnt="4">
        <dgm:presLayoutVars>
          <dgm:chMax val="0"/>
          <dgm:bulletEnabled val="1"/>
        </dgm:presLayoutVars>
      </dgm:prSet>
      <dgm:spPr/>
    </dgm:pt>
    <dgm:pt modelId="{654919FA-5936-40FF-9BC3-123086C00440}" type="pres">
      <dgm:prSet presAssocID="{9E0A1CAA-4BDF-4B06-95D2-5711B82A0C53}" presName="spacer" presStyleCnt="0"/>
      <dgm:spPr/>
    </dgm:pt>
    <dgm:pt modelId="{9EB93A70-B9C6-440C-9DDC-EEF5CF7AD26B}" type="pres">
      <dgm:prSet presAssocID="{68B9DECC-BA6D-4373-A9AF-12A8316E29B9}" presName="parentText" presStyleLbl="node1" presStyleIdx="3" presStyleCnt="4">
        <dgm:presLayoutVars>
          <dgm:chMax val="0"/>
          <dgm:bulletEnabled val="1"/>
        </dgm:presLayoutVars>
      </dgm:prSet>
      <dgm:spPr/>
    </dgm:pt>
  </dgm:ptLst>
  <dgm:cxnLst>
    <dgm:cxn modelId="{E2C0491D-F04F-4E5C-BB6C-C0AE2A3737D4}" type="presOf" srcId="{DBDCF560-2BA9-43FA-9D52-ABED014E1D3B}" destId="{BF17F54D-A4D1-4972-8C69-EB07B7EDAA08}" srcOrd="0" destOrd="0" presId="urn:microsoft.com/office/officeart/2005/8/layout/vList2"/>
    <dgm:cxn modelId="{5516822E-740E-42B3-A799-917A44E083FD}" srcId="{F6761D3F-8E44-430A-886E-D85FF3C78019}" destId="{DBDCF560-2BA9-43FA-9D52-ABED014E1D3B}" srcOrd="0" destOrd="0" parTransId="{28543202-7F55-4BD7-9E32-A07C8E44E1A8}" sibTransId="{E1FFC679-1295-4AB7-A3A2-385ED3B04B48}"/>
    <dgm:cxn modelId="{578D9E3D-2235-4537-B6D3-13BE74A5F7E3}" type="presOf" srcId="{F271C433-F041-4A2F-A9F6-C4E175BE580B}" destId="{2B3267DA-D623-4055-89B7-3D3B2CB9321D}" srcOrd="0" destOrd="0" presId="urn:microsoft.com/office/officeart/2005/8/layout/vList2"/>
    <dgm:cxn modelId="{D49D6D44-25B2-4FD1-9C27-4F94E9ECD677}" srcId="{F6761D3F-8E44-430A-886E-D85FF3C78019}" destId="{E874A640-97BE-4E90-B4D7-02572333CBB6}" srcOrd="2" destOrd="0" parTransId="{1EBD7056-86A1-4DB3-A465-6BAAA8D647E7}" sibTransId="{9E0A1CAA-4BDF-4B06-95D2-5711B82A0C53}"/>
    <dgm:cxn modelId="{B2C56370-C8A5-4754-BAAD-5BD213588559}" type="presOf" srcId="{F6761D3F-8E44-430A-886E-D85FF3C78019}" destId="{35A16BB2-481F-43A7-99B0-3A76AD24DA3C}" srcOrd="0" destOrd="0" presId="urn:microsoft.com/office/officeart/2005/8/layout/vList2"/>
    <dgm:cxn modelId="{166D9D79-2668-4B68-8051-EA51489EA8F6}" type="presOf" srcId="{68B9DECC-BA6D-4373-A9AF-12A8316E29B9}" destId="{9EB93A70-B9C6-440C-9DDC-EEF5CF7AD26B}" srcOrd="0" destOrd="0" presId="urn:microsoft.com/office/officeart/2005/8/layout/vList2"/>
    <dgm:cxn modelId="{4A477AA9-8BA0-4683-8B01-5199C5AD7647}" srcId="{F6761D3F-8E44-430A-886E-D85FF3C78019}" destId="{68B9DECC-BA6D-4373-A9AF-12A8316E29B9}" srcOrd="3" destOrd="0" parTransId="{7EF184D9-E6CA-4D17-A7EA-E975033410AF}" sibTransId="{DCF7427C-BDC2-429F-AC70-DA5E4ED34370}"/>
    <dgm:cxn modelId="{BFA561DB-FF99-4526-8BF7-0FF9C4191DE6}" type="presOf" srcId="{E874A640-97BE-4E90-B4D7-02572333CBB6}" destId="{6696BE8C-E55F-4278-B306-27E79355903D}" srcOrd="0" destOrd="0" presId="urn:microsoft.com/office/officeart/2005/8/layout/vList2"/>
    <dgm:cxn modelId="{78025CE0-19D0-4AC9-A820-F43F9324EA50}" srcId="{F6761D3F-8E44-430A-886E-D85FF3C78019}" destId="{F271C433-F041-4A2F-A9F6-C4E175BE580B}" srcOrd="1" destOrd="0" parTransId="{D0223927-70B0-4F17-AD27-5FC19D98D7C5}" sibTransId="{074AFB91-340D-4FF1-B768-A5B617145639}"/>
    <dgm:cxn modelId="{35ECE267-92AA-4AF3-B13C-5D7636671AB9}" type="presParOf" srcId="{35A16BB2-481F-43A7-99B0-3A76AD24DA3C}" destId="{BF17F54D-A4D1-4972-8C69-EB07B7EDAA08}" srcOrd="0" destOrd="0" presId="urn:microsoft.com/office/officeart/2005/8/layout/vList2"/>
    <dgm:cxn modelId="{F341A8C1-C738-4B61-BBB5-3CF9F003464E}" type="presParOf" srcId="{35A16BB2-481F-43A7-99B0-3A76AD24DA3C}" destId="{1F9B6703-12EF-4B44-8C20-3E11AC2EA9AB}" srcOrd="1" destOrd="0" presId="urn:microsoft.com/office/officeart/2005/8/layout/vList2"/>
    <dgm:cxn modelId="{93A64075-E9B8-4DBB-BCD7-DB58C9C037E7}" type="presParOf" srcId="{35A16BB2-481F-43A7-99B0-3A76AD24DA3C}" destId="{2B3267DA-D623-4055-89B7-3D3B2CB9321D}" srcOrd="2" destOrd="0" presId="urn:microsoft.com/office/officeart/2005/8/layout/vList2"/>
    <dgm:cxn modelId="{DC301863-D3A9-4BF3-B181-E7B17B9AD300}" type="presParOf" srcId="{35A16BB2-481F-43A7-99B0-3A76AD24DA3C}" destId="{66F4A76E-B09D-40B3-A362-3DD5E351669C}" srcOrd="3" destOrd="0" presId="urn:microsoft.com/office/officeart/2005/8/layout/vList2"/>
    <dgm:cxn modelId="{685420F8-81CB-4365-A300-2F1623FCB2A3}" type="presParOf" srcId="{35A16BB2-481F-43A7-99B0-3A76AD24DA3C}" destId="{6696BE8C-E55F-4278-B306-27E79355903D}" srcOrd="4" destOrd="0" presId="urn:microsoft.com/office/officeart/2005/8/layout/vList2"/>
    <dgm:cxn modelId="{451F7721-3F88-4763-BD83-06E3F9EB86B5}" type="presParOf" srcId="{35A16BB2-481F-43A7-99B0-3A76AD24DA3C}" destId="{654919FA-5936-40FF-9BC3-123086C00440}" srcOrd="5" destOrd="0" presId="urn:microsoft.com/office/officeart/2005/8/layout/vList2"/>
    <dgm:cxn modelId="{74E94852-FF88-45DE-9D94-52C24966AB1F}" type="presParOf" srcId="{35A16BB2-481F-43A7-99B0-3A76AD24DA3C}" destId="{9EB93A70-B9C6-440C-9DDC-EEF5CF7AD26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8B33E3-9C92-49CB-9FC6-7AC4EB3C6F4F}" type="doc">
      <dgm:prSet loTypeId="urn:microsoft.com/office/officeart/2016/7/layout/HorizontalActionList" loCatId="List" qsTypeId="urn:microsoft.com/office/officeart/2005/8/quickstyle/simple1" qsCatId="simple" csTypeId="urn:microsoft.com/office/officeart/2005/8/colors/accent5_1" csCatId="accent5" phldr="1"/>
      <dgm:spPr/>
      <dgm:t>
        <a:bodyPr/>
        <a:lstStyle/>
        <a:p>
          <a:endParaRPr lang="en-US"/>
        </a:p>
      </dgm:t>
    </dgm:pt>
    <dgm:pt modelId="{19B33939-3930-47C4-9D81-A899CC2E9D74}">
      <dgm:prSet/>
      <dgm:spPr>
        <a:ln>
          <a:solidFill>
            <a:srgbClr val="0E3F75"/>
          </a:solidFill>
        </a:ln>
      </dgm:spPr>
      <dgm:t>
        <a:bodyPr/>
        <a:lstStyle/>
        <a:p>
          <a:r>
            <a:rPr lang="en-US"/>
            <a:t>Connect </a:t>
          </a:r>
        </a:p>
      </dgm:t>
    </dgm:pt>
    <dgm:pt modelId="{CBCA9937-6CE3-48B1-8CF7-822587F8C810}" type="parTrans" cxnId="{66D509F1-7E37-4806-9C6E-37F3476029BD}">
      <dgm:prSet/>
      <dgm:spPr/>
      <dgm:t>
        <a:bodyPr/>
        <a:lstStyle/>
        <a:p>
          <a:endParaRPr lang="en-US"/>
        </a:p>
      </dgm:t>
    </dgm:pt>
    <dgm:pt modelId="{9B6A20FA-DB6C-4587-80F5-7DFA1901EF23}" type="sibTrans" cxnId="{66D509F1-7E37-4806-9C6E-37F3476029BD}">
      <dgm:prSet/>
      <dgm:spPr/>
      <dgm:t>
        <a:bodyPr/>
        <a:lstStyle/>
        <a:p>
          <a:endParaRPr lang="en-US"/>
        </a:p>
      </dgm:t>
    </dgm:pt>
    <dgm:pt modelId="{0AFD8974-5E6C-40F3-9B86-81F6E9893809}">
      <dgm:prSet/>
      <dgm:spPr>
        <a:solidFill>
          <a:srgbClr val="CFE3F9">
            <a:alpha val="90000"/>
          </a:srgbClr>
        </a:solidFill>
        <a:ln>
          <a:solidFill>
            <a:srgbClr val="0E3F75">
              <a:alpha val="90000"/>
            </a:srgbClr>
          </a:solidFill>
        </a:ln>
      </dgm:spPr>
      <dgm:t>
        <a:bodyPr/>
        <a:lstStyle/>
        <a:p>
          <a:r>
            <a:rPr lang="en-US"/>
            <a:t>Ohio’s Mathematics Vision from Ohio’s Plan for K-12 Mathematics to the Mathematical Practices. </a:t>
          </a:r>
        </a:p>
      </dgm:t>
    </dgm:pt>
    <dgm:pt modelId="{2FECEC36-6925-4A3E-B306-706D1093F62A}" type="parTrans" cxnId="{96411566-0D49-4F4E-8465-D5EB78384E5F}">
      <dgm:prSet/>
      <dgm:spPr/>
      <dgm:t>
        <a:bodyPr/>
        <a:lstStyle/>
        <a:p>
          <a:endParaRPr lang="en-US"/>
        </a:p>
      </dgm:t>
    </dgm:pt>
    <dgm:pt modelId="{E5C67B28-C10C-47FD-A036-90FEC4B75FA4}" type="sibTrans" cxnId="{96411566-0D49-4F4E-8465-D5EB78384E5F}">
      <dgm:prSet/>
      <dgm:spPr/>
      <dgm:t>
        <a:bodyPr/>
        <a:lstStyle/>
        <a:p>
          <a:endParaRPr lang="en-US"/>
        </a:p>
      </dgm:t>
    </dgm:pt>
    <dgm:pt modelId="{141EBB59-BF4D-4345-9177-6AD49BDDD6DD}">
      <dgm:prSet/>
      <dgm:spPr>
        <a:ln>
          <a:solidFill>
            <a:srgbClr val="0E3F75"/>
          </a:solidFill>
        </a:ln>
      </dgm:spPr>
      <dgm:t>
        <a:bodyPr/>
        <a:lstStyle/>
        <a:p>
          <a:r>
            <a:rPr lang="en-US"/>
            <a:t>Explore</a:t>
          </a:r>
        </a:p>
      </dgm:t>
    </dgm:pt>
    <dgm:pt modelId="{4B6A416F-A313-4B2C-9CDC-6DA81C789964}" type="parTrans" cxnId="{BE762D1E-E723-424D-A08F-4FE138338C3D}">
      <dgm:prSet/>
      <dgm:spPr/>
      <dgm:t>
        <a:bodyPr/>
        <a:lstStyle/>
        <a:p>
          <a:endParaRPr lang="en-US"/>
        </a:p>
      </dgm:t>
    </dgm:pt>
    <dgm:pt modelId="{D8352900-6741-444A-907A-55E37A509C37}" type="sibTrans" cxnId="{BE762D1E-E723-424D-A08F-4FE138338C3D}">
      <dgm:prSet/>
      <dgm:spPr/>
      <dgm:t>
        <a:bodyPr/>
        <a:lstStyle/>
        <a:p>
          <a:endParaRPr lang="en-US"/>
        </a:p>
      </dgm:t>
    </dgm:pt>
    <dgm:pt modelId="{16459C6D-1FF4-49E9-8D23-B9DAB885A2B7}">
      <dgm:prSet/>
      <dgm:spPr>
        <a:solidFill>
          <a:srgbClr val="CFE3F9">
            <a:alpha val="90000"/>
          </a:srgbClr>
        </a:solidFill>
        <a:ln>
          <a:solidFill>
            <a:srgbClr val="0E3F75">
              <a:alpha val="90000"/>
            </a:srgbClr>
          </a:solidFill>
        </a:ln>
      </dgm:spPr>
      <dgm:t>
        <a:bodyPr/>
        <a:lstStyle/>
        <a:p>
          <a:r>
            <a:rPr lang="en-US"/>
            <a:t>MP 3: </a:t>
          </a:r>
          <a:r>
            <a:rPr lang="en-US">
              <a:latin typeface="+mn-lt"/>
            </a:rPr>
            <a:t>Construct Viable Arguments and Critique the Reasoning of Others </a:t>
          </a:r>
          <a:r>
            <a:rPr lang="en-US"/>
            <a:t>through grade band-aligned instructional tasks. </a:t>
          </a:r>
        </a:p>
      </dgm:t>
    </dgm:pt>
    <dgm:pt modelId="{D4BDAC41-8C63-49B1-B6AE-E4EBECEF8ABB}" type="parTrans" cxnId="{52A5EB41-83E5-4B44-996A-2709021D1EDF}">
      <dgm:prSet/>
      <dgm:spPr/>
      <dgm:t>
        <a:bodyPr/>
        <a:lstStyle/>
        <a:p>
          <a:endParaRPr lang="en-US"/>
        </a:p>
      </dgm:t>
    </dgm:pt>
    <dgm:pt modelId="{ADA67677-612F-449C-A408-3F53E253BB2F}" type="sibTrans" cxnId="{52A5EB41-83E5-4B44-996A-2709021D1EDF}">
      <dgm:prSet/>
      <dgm:spPr/>
      <dgm:t>
        <a:bodyPr/>
        <a:lstStyle/>
        <a:p>
          <a:endParaRPr lang="en-US"/>
        </a:p>
      </dgm:t>
    </dgm:pt>
    <dgm:pt modelId="{841003BF-4CFA-49DF-B686-DEA5933A60A9}">
      <dgm:prSet/>
      <dgm:spPr>
        <a:ln>
          <a:solidFill>
            <a:srgbClr val="0E3F75"/>
          </a:solidFill>
        </a:ln>
      </dgm:spPr>
      <dgm:t>
        <a:bodyPr/>
        <a:lstStyle/>
        <a:p>
          <a:r>
            <a:rPr lang="en-US"/>
            <a:t>Identify</a:t>
          </a:r>
        </a:p>
      </dgm:t>
    </dgm:pt>
    <dgm:pt modelId="{844A5B42-948E-4D68-9184-33515D6C2720}" type="parTrans" cxnId="{122B8D95-76B3-4B2D-B8DD-4A5EF4D741E0}">
      <dgm:prSet/>
      <dgm:spPr/>
      <dgm:t>
        <a:bodyPr/>
        <a:lstStyle/>
        <a:p>
          <a:endParaRPr lang="en-US"/>
        </a:p>
      </dgm:t>
    </dgm:pt>
    <dgm:pt modelId="{39D43EF5-B58E-4B7F-81F7-EE501B8DB70E}" type="sibTrans" cxnId="{122B8D95-76B3-4B2D-B8DD-4A5EF4D741E0}">
      <dgm:prSet/>
      <dgm:spPr/>
      <dgm:t>
        <a:bodyPr/>
        <a:lstStyle/>
        <a:p>
          <a:endParaRPr lang="en-US"/>
        </a:p>
      </dgm:t>
    </dgm:pt>
    <dgm:pt modelId="{44D60866-C7D6-499E-9E34-EDE97B2B345C}">
      <dgm:prSet/>
      <dgm:spPr>
        <a:solidFill>
          <a:srgbClr val="CFE3F9">
            <a:alpha val="90000"/>
          </a:srgbClr>
        </a:solidFill>
        <a:ln>
          <a:solidFill>
            <a:srgbClr val="0E3F75">
              <a:alpha val="90000"/>
            </a:srgbClr>
          </a:solidFill>
        </a:ln>
      </dgm:spPr>
      <dgm:t>
        <a:bodyPr/>
        <a:lstStyle/>
        <a:p>
          <a:r>
            <a:rPr lang="en-US"/>
            <a:t>Resources to support instruction aligned to Math Practice 3: </a:t>
          </a:r>
          <a:r>
            <a:rPr lang="en-US">
              <a:latin typeface="+mn-lt"/>
            </a:rPr>
            <a:t>Construct Viable Arguments and Critique the Reasoning of Others</a:t>
          </a:r>
          <a:r>
            <a:rPr lang="en-US"/>
            <a:t>. </a:t>
          </a:r>
        </a:p>
      </dgm:t>
    </dgm:pt>
    <dgm:pt modelId="{A9B233B0-B98E-4BD2-B340-32B0F332FC80}" type="parTrans" cxnId="{17CC932D-D0CA-4BC0-A72B-C4F0FE38D895}">
      <dgm:prSet/>
      <dgm:spPr/>
      <dgm:t>
        <a:bodyPr/>
        <a:lstStyle/>
        <a:p>
          <a:endParaRPr lang="en-US"/>
        </a:p>
      </dgm:t>
    </dgm:pt>
    <dgm:pt modelId="{A99FB73A-4A4E-43C5-9D65-FF3E18AB36FD}" type="sibTrans" cxnId="{17CC932D-D0CA-4BC0-A72B-C4F0FE38D895}">
      <dgm:prSet/>
      <dgm:spPr/>
      <dgm:t>
        <a:bodyPr/>
        <a:lstStyle/>
        <a:p>
          <a:endParaRPr lang="en-US"/>
        </a:p>
      </dgm:t>
    </dgm:pt>
    <dgm:pt modelId="{AD3FA124-6CF1-489D-BA39-A20CED6D7CE0}">
      <dgm:prSet/>
      <dgm:spPr>
        <a:ln>
          <a:solidFill>
            <a:srgbClr val="0E3F75"/>
          </a:solidFill>
        </a:ln>
      </dgm:spPr>
      <dgm:t>
        <a:bodyPr/>
        <a:lstStyle/>
        <a:p>
          <a:r>
            <a:rPr lang="en-US"/>
            <a:t>Utilize </a:t>
          </a:r>
        </a:p>
      </dgm:t>
    </dgm:pt>
    <dgm:pt modelId="{5328865A-8707-400E-AC1D-D433577F4748}" type="parTrans" cxnId="{D75C38F0-E1BA-4063-8604-C1C0D6F907D2}">
      <dgm:prSet/>
      <dgm:spPr/>
      <dgm:t>
        <a:bodyPr/>
        <a:lstStyle/>
        <a:p>
          <a:endParaRPr lang="en-US"/>
        </a:p>
      </dgm:t>
    </dgm:pt>
    <dgm:pt modelId="{1A3FF4E7-F630-4348-8F8B-C6C10757BD9D}" type="sibTrans" cxnId="{D75C38F0-E1BA-4063-8604-C1C0D6F907D2}">
      <dgm:prSet/>
      <dgm:spPr/>
      <dgm:t>
        <a:bodyPr/>
        <a:lstStyle/>
        <a:p>
          <a:endParaRPr lang="en-US"/>
        </a:p>
      </dgm:t>
    </dgm:pt>
    <dgm:pt modelId="{770259BB-FB32-4A6A-8CCB-9AB3B2CB180B}">
      <dgm:prSet/>
      <dgm:spPr>
        <a:solidFill>
          <a:srgbClr val="CFE3F9">
            <a:alpha val="90000"/>
          </a:srgbClr>
        </a:solidFill>
        <a:ln>
          <a:solidFill>
            <a:srgbClr val="0E3F75">
              <a:alpha val="90000"/>
            </a:srgbClr>
          </a:solidFill>
        </a:ln>
      </dgm:spPr>
      <dgm:t>
        <a:bodyPr/>
        <a:lstStyle/>
        <a:p>
          <a:r>
            <a:rPr lang="en-US"/>
            <a:t>Resources to help recognize and collect evidence of MP 3: </a:t>
          </a:r>
          <a:r>
            <a:rPr lang="en-US">
              <a:latin typeface="+mn-lt"/>
            </a:rPr>
            <a:t>Construct Viable Arguments and Critique the Reasoning of Others</a:t>
          </a:r>
          <a:r>
            <a:rPr lang="en-US"/>
            <a:t>. </a:t>
          </a:r>
        </a:p>
      </dgm:t>
    </dgm:pt>
    <dgm:pt modelId="{4A12D9F4-9F07-4ED0-A648-866D627CAEAD}" type="parTrans" cxnId="{EA635B55-22FF-40C4-9DCB-8C080FAC4D3B}">
      <dgm:prSet/>
      <dgm:spPr/>
      <dgm:t>
        <a:bodyPr/>
        <a:lstStyle/>
        <a:p>
          <a:endParaRPr lang="en-US"/>
        </a:p>
      </dgm:t>
    </dgm:pt>
    <dgm:pt modelId="{40B2CF30-D23F-4FB2-9058-C48A6C15EBBB}" type="sibTrans" cxnId="{EA635B55-22FF-40C4-9DCB-8C080FAC4D3B}">
      <dgm:prSet/>
      <dgm:spPr/>
      <dgm:t>
        <a:bodyPr/>
        <a:lstStyle/>
        <a:p>
          <a:endParaRPr lang="en-US"/>
        </a:p>
      </dgm:t>
    </dgm:pt>
    <dgm:pt modelId="{A8235B71-B7AE-457D-A388-E5AC24A65E96}" type="pres">
      <dgm:prSet presAssocID="{338B33E3-9C92-49CB-9FC6-7AC4EB3C6F4F}" presName="Name0" presStyleCnt="0">
        <dgm:presLayoutVars>
          <dgm:dir/>
          <dgm:animLvl val="lvl"/>
          <dgm:resizeHandles val="exact"/>
        </dgm:presLayoutVars>
      </dgm:prSet>
      <dgm:spPr/>
    </dgm:pt>
    <dgm:pt modelId="{F618DCE0-A31C-4F81-8EFB-858276D260BD}" type="pres">
      <dgm:prSet presAssocID="{19B33939-3930-47C4-9D81-A899CC2E9D74}" presName="composite" presStyleCnt="0"/>
      <dgm:spPr/>
    </dgm:pt>
    <dgm:pt modelId="{EEEB8B91-94EC-4A9F-A64A-B83A640C73FD}" type="pres">
      <dgm:prSet presAssocID="{19B33939-3930-47C4-9D81-A899CC2E9D74}" presName="parTx" presStyleLbl="alignNode1" presStyleIdx="0" presStyleCnt="4">
        <dgm:presLayoutVars>
          <dgm:chMax val="0"/>
          <dgm:chPref val="0"/>
        </dgm:presLayoutVars>
      </dgm:prSet>
      <dgm:spPr/>
    </dgm:pt>
    <dgm:pt modelId="{4017F90B-4F97-4D06-9E59-7C933947E5C5}" type="pres">
      <dgm:prSet presAssocID="{19B33939-3930-47C4-9D81-A899CC2E9D74}" presName="desTx" presStyleLbl="alignAccFollowNode1" presStyleIdx="0" presStyleCnt="4">
        <dgm:presLayoutVars/>
      </dgm:prSet>
      <dgm:spPr/>
    </dgm:pt>
    <dgm:pt modelId="{53693D56-4760-4F04-AB4B-8175E361B38F}" type="pres">
      <dgm:prSet presAssocID="{9B6A20FA-DB6C-4587-80F5-7DFA1901EF23}" presName="space" presStyleCnt="0"/>
      <dgm:spPr/>
    </dgm:pt>
    <dgm:pt modelId="{654353D4-3712-42EA-B895-E1B428E5F85B}" type="pres">
      <dgm:prSet presAssocID="{141EBB59-BF4D-4345-9177-6AD49BDDD6DD}" presName="composite" presStyleCnt="0"/>
      <dgm:spPr/>
    </dgm:pt>
    <dgm:pt modelId="{5462542D-A126-4E32-A40C-00D3C361FB6D}" type="pres">
      <dgm:prSet presAssocID="{141EBB59-BF4D-4345-9177-6AD49BDDD6DD}" presName="parTx" presStyleLbl="alignNode1" presStyleIdx="1" presStyleCnt="4">
        <dgm:presLayoutVars>
          <dgm:chMax val="0"/>
          <dgm:chPref val="0"/>
        </dgm:presLayoutVars>
      </dgm:prSet>
      <dgm:spPr/>
    </dgm:pt>
    <dgm:pt modelId="{308FCBC7-7A77-48D5-84DF-DF8EB7F533E4}" type="pres">
      <dgm:prSet presAssocID="{141EBB59-BF4D-4345-9177-6AD49BDDD6DD}" presName="desTx" presStyleLbl="alignAccFollowNode1" presStyleIdx="1" presStyleCnt="4">
        <dgm:presLayoutVars/>
      </dgm:prSet>
      <dgm:spPr/>
    </dgm:pt>
    <dgm:pt modelId="{AD452E61-49E9-4849-A46F-85C8DC0DD4E4}" type="pres">
      <dgm:prSet presAssocID="{D8352900-6741-444A-907A-55E37A509C37}" presName="space" presStyleCnt="0"/>
      <dgm:spPr/>
    </dgm:pt>
    <dgm:pt modelId="{650A5216-D10E-4E1D-B51A-205D431FAAEC}" type="pres">
      <dgm:prSet presAssocID="{841003BF-4CFA-49DF-B686-DEA5933A60A9}" presName="composite" presStyleCnt="0"/>
      <dgm:spPr/>
    </dgm:pt>
    <dgm:pt modelId="{DFB3C2CB-E40E-4A6F-8A3D-5CAA88D78E6D}" type="pres">
      <dgm:prSet presAssocID="{841003BF-4CFA-49DF-B686-DEA5933A60A9}" presName="parTx" presStyleLbl="alignNode1" presStyleIdx="2" presStyleCnt="4">
        <dgm:presLayoutVars>
          <dgm:chMax val="0"/>
          <dgm:chPref val="0"/>
        </dgm:presLayoutVars>
      </dgm:prSet>
      <dgm:spPr/>
    </dgm:pt>
    <dgm:pt modelId="{FE60A793-D104-4E11-AF65-FA8B30ACC85A}" type="pres">
      <dgm:prSet presAssocID="{841003BF-4CFA-49DF-B686-DEA5933A60A9}" presName="desTx" presStyleLbl="alignAccFollowNode1" presStyleIdx="2" presStyleCnt="4">
        <dgm:presLayoutVars/>
      </dgm:prSet>
      <dgm:spPr/>
    </dgm:pt>
    <dgm:pt modelId="{2CA87819-55EF-4325-83EB-F3965BEE4E8A}" type="pres">
      <dgm:prSet presAssocID="{39D43EF5-B58E-4B7F-81F7-EE501B8DB70E}" presName="space" presStyleCnt="0"/>
      <dgm:spPr/>
    </dgm:pt>
    <dgm:pt modelId="{B29FC1D4-8D0F-4814-8D4D-7B77FCDB38ED}" type="pres">
      <dgm:prSet presAssocID="{AD3FA124-6CF1-489D-BA39-A20CED6D7CE0}" presName="composite" presStyleCnt="0"/>
      <dgm:spPr/>
    </dgm:pt>
    <dgm:pt modelId="{D14DD4E8-A795-422F-A1E5-6E014AA38993}" type="pres">
      <dgm:prSet presAssocID="{AD3FA124-6CF1-489D-BA39-A20CED6D7CE0}" presName="parTx" presStyleLbl="alignNode1" presStyleIdx="3" presStyleCnt="4">
        <dgm:presLayoutVars>
          <dgm:chMax val="0"/>
          <dgm:chPref val="0"/>
        </dgm:presLayoutVars>
      </dgm:prSet>
      <dgm:spPr/>
    </dgm:pt>
    <dgm:pt modelId="{F68032F2-C6B7-437A-9F14-673ADE9A2DC2}" type="pres">
      <dgm:prSet presAssocID="{AD3FA124-6CF1-489D-BA39-A20CED6D7CE0}" presName="desTx" presStyleLbl="alignAccFollowNode1" presStyleIdx="3" presStyleCnt="4">
        <dgm:presLayoutVars/>
      </dgm:prSet>
      <dgm:spPr/>
    </dgm:pt>
  </dgm:ptLst>
  <dgm:cxnLst>
    <dgm:cxn modelId="{49673610-3279-4360-9A49-AC6B88334034}" type="presOf" srcId="{770259BB-FB32-4A6A-8CCB-9AB3B2CB180B}" destId="{F68032F2-C6B7-437A-9F14-673ADE9A2DC2}" srcOrd="0" destOrd="0" presId="urn:microsoft.com/office/officeart/2016/7/layout/HorizontalActionList"/>
    <dgm:cxn modelId="{8CF6BB10-5948-46A8-9666-C6784FA39F2D}" type="presOf" srcId="{44D60866-C7D6-499E-9E34-EDE97B2B345C}" destId="{FE60A793-D104-4E11-AF65-FA8B30ACC85A}" srcOrd="0" destOrd="0" presId="urn:microsoft.com/office/officeart/2016/7/layout/HorizontalActionList"/>
    <dgm:cxn modelId="{B7246716-056C-4F0F-BA7B-C9F21F3B4222}" type="presOf" srcId="{338B33E3-9C92-49CB-9FC6-7AC4EB3C6F4F}" destId="{A8235B71-B7AE-457D-A388-E5AC24A65E96}" srcOrd="0" destOrd="0" presId="urn:microsoft.com/office/officeart/2016/7/layout/HorizontalActionList"/>
    <dgm:cxn modelId="{BE762D1E-E723-424D-A08F-4FE138338C3D}" srcId="{338B33E3-9C92-49CB-9FC6-7AC4EB3C6F4F}" destId="{141EBB59-BF4D-4345-9177-6AD49BDDD6DD}" srcOrd="1" destOrd="0" parTransId="{4B6A416F-A313-4B2C-9CDC-6DA81C789964}" sibTransId="{D8352900-6741-444A-907A-55E37A509C37}"/>
    <dgm:cxn modelId="{17CC932D-D0CA-4BC0-A72B-C4F0FE38D895}" srcId="{841003BF-4CFA-49DF-B686-DEA5933A60A9}" destId="{44D60866-C7D6-499E-9E34-EDE97B2B345C}" srcOrd="0" destOrd="0" parTransId="{A9B233B0-B98E-4BD2-B340-32B0F332FC80}" sibTransId="{A99FB73A-4A4E-43C5-9D65-FF3E18AB36FD}"/>
    <dgm:cxn modelId="{F8D5D931-5E3D-42A4-A083-ED1288F719F5}" type="presOf" srcId="{141EBB59-BF4D-4345-9177-6AD49BDDD6DD}" destId="{5462542D-A126-4E32-A40C-00D3C361FB6D}" srcOrd="0" destOrd="0" presId="urn:microsoft.com/office/officeart/2016/7/layout/HorizontalActionList"/>
    <dgm:cxn modelId="{5B25E560-0748-4AFC-81EA-3E609D70B61A}" type="presOf" srcId="{16459C6D-1FF4-49E9-8D23-B9DAB885A2B7}" destId="{308FCBC7-7A77-48D5-84DF-DF8EB7F533E4}" srcOrd="0" destOrd="0" presId="urn:microsoft.com/office/officeart/2016/7/layout/HorizontalActionList"/>
    <dgm:cxn modelId="{52A5EB41-83E5-4B44-996A-2709021D1EDF}" srcId="{141EBB59-BF4D-4345-9177-6AD49BDDD6DD}" destId="{16459C6D-1FF4-49E9-8D23-B9DAB885A2B7}" srcOrd="0" destOrd="0" parTransId="{D4BDAC41-8C63-49B1-B6AE-E4EBECEF8ABB}" sibTransId="{ADA67677-612F-449C-A408-3F53E253BB2F}"/>
    <dgm:cxn modelId="{C531B964-AD06-41B8-8A3A-0AC9610033D0}" type="presOf" srcId="{19B33939-3930-47C4-9D81-A899CC2E9D74}" destId="{EEEB8B91-94EC-4A9F-A64A-B83A640C73FD}" srcOrd="0" destOrd="0" presId="urn:microsoft.com/office/officeart/2016/7/layout/HorizontalActionList"/>
    <dgm:cxn modelId="{96411566-0D49-4F4E-8465-D5EB78384E5F}" srcId="{19B33939-3930-47C4-9D81-A899CC2E9D74}" destId="{0AFD8974-5E6C-40F3-9B86-81F6E9893809}" srcOrd="0" destOrd="0" parTransId="{2FECEC36-6925-4A3E-B306-706D1093F62A}" sibTransId="{E5C67B28-C10C-47FD-A036-90FEC4B75FA4}"/>
    <dgm:cxn modelId="{BA91B951-D93D-4704-9637-DB217DB9E51C}" type="presOf" srcId="{841003BF-4CFA-49DF-B686-DEA5933A60A9}" destId="{DFB3C2CB-E40E-4A6F-8A3D-5CAA88D78E6D}" srcOrd="0" destOrd="0" presId="urn:microsoft.com/office/officeart/2016/7/layout/HorizontalActionList"/>
    <dgm:cxn modelId="{EA635B55-22FF-40C4-9DCB-8C080FAC4D3B}" srcId="{AD3FA124-6CF1-489D-BA39-A20CED6D7CE0}" destId="{770259BB-FB32-4A6A-8CCB-9AB3B2CB180B}" srcOrd="0" destOrd="0" parTransId="{4A12D9F4-9F07-4ED0-A648-866D627CAEAD}" sibTransId="{40B2CF30-D23F-4FB2-9058-C48A6C15EBBB}"/>
    <dgm:cxn modelId="{122B8D95-76B3-4B2D-B8DD-4A5EF4D741E0}" srcId="{338B33E3-9C92-49CB-9FC6-7AC4EB3C6F4F}" destId="{841003BF-4CFA-49DF-B686-DEA5933A60A9}" srcOrd="2" destOrd="0" parTransId="{844A5B42-948E-4D68-9184-33515D6C2720}" sibTransId="{39D43EF5-B58E-4B7F-81F7-EE501B8DB70E}"/>
    <dgm:cxn modelId="{D69A1DA0-C90B-4C1F-BFDF-5E2D65136D18}" type="presOf" srcId="{0AFD8974-5E6C-40F3-9B86-81F6E9893809}" destId="{4017F90B-4F97-4D06-9E59-7C933947E5C5}" srcOrd="0" destOrd="0" presId="urn:microsoft.com/office/officeart/2016/7/layout/HorizontalActionList"/>
    <dgm:cxn modelId="{ADE438A8-ED5A-43B8-A8C1-F6666A051E52}" type="presOf" srcId="{AD3FA124-6CF1-489D-BA39-A20CED6D7CE0}" destId="{D14DD4E8-A795-422F-A1E5-6E014AA38993}" srcOrd="0" destOrd="0" presId="urn:microsoft.com/office/officeart/2016/7/layout/HorizontalActionList"/>
    <dgm:cxn modelId="{D75C38F0-E1BA-4063-8604-C1C0D6F907D2}" srcId="{338B33E3-9C92-49CB-9FC6-7AC4EB3C6F4F}" destId="{AD3FA124-6CF1-489D-BA39-A20CED6D7CE0}" srcOrd="3" destOrd="0" parTransId="{5328865A-8707-400E-AC1D-D433577F4748}" sibTransId="{1A3FF4E7-F630-4348-8F8B-C6C10757BD9D}"/>
    <dgm:cxn modelId="{66D509F1-7E37-4806-9C6E-37F3476029BD}" srcId="{338B33E3-9C92-49CB-9FC6-7AC4EB3C6F4F}" destId="{19B33939-3930-47C4-9D81-A899CC2E9D74}" srcOrd="0" destOrd="0" parTransId="{CBCA9937-6CE3-48B1-8CF7-822587F8C810}" sibTransId="{9B6A20FA-DB6C-4587-80F5-7DFA1901EF23}"/>
    <dgm:cxn modelId="{CBE2CBCE-CFEC-492C-A534-C540A2D8F8AB}" type="presParOf" srcId="{A8235B71-B7AE-457D-A388-E5AC24A65E96}" destId="{F618DCE0-A31C-4F81-8EFB-858276D260BD}" srcOrd="0" destOrd="0" presId="urn:microsoft.com/office/officeart/2016/7/layout/HorizontalActionList"/>
    <dgm:cxn modelId="{CDFB2A27-034D-475E-84CB-09CDBB9B7532}" type="presParOf" srcId="{F618DCE0-A31C-4F81-8EFB-858276D260BD}" destId="{EEEB8B91-94EC-4A9F-A64A-B83A640C73FD}" srcOrd="0" destOrd="0" presId="urn:microsoft.com/office/officeart/2016/7/layout/HorizontalActionList"/>
    <dgm:cxn modelId="{70B7C1AD-36BB-44E0-83F4-BEE707C4DB27}" type="presParOf" srcId="{F618DCE0-A31C-4F81-8EFB-858276D260BD}" destId="{4017F90B-4F97-4D06-9E59-7C933947E5C5}" srcOrd="1" destOrd="0" presId="urn:microsoft.com/office/officeart/2016/7/layout/HorizontalActionList"/>
    <dgm:cxn modelId="{19D93D55-AEB9-4AA6-A510-9E6F7E8E3269}" type="presParOf" srcId="{A8235B71-B7AE-457D-A388-E5AC24A65E96}" destId="{53693D56-4760-4F04-AB4B-8175E361B38F}" srcOrd="1" destOrd="0" presId="urn:microsoft.com/office/officeart/2016/7/layout/HorizontalActionList"/>
    <dgm:cxn modelId="{4E796156-0630-4181-BD1A-8B01EE0123C3}" type="presParOf" srcId="{A8235B71-B7AE-457D-A388-E5AC24A65E96}" destId="{654353D4-3712-42EA-B895-E1B428E5F85B}" srcOrd="2" destOrd="0" presId="urn:microsoft.com/office/officeart/2016/7/layout/HorizontalActionList"/>
    <dgm:cxn modelId="{3A444D84-8766-4774-B557-0EFE4BF8A1C8}" type="presParOf" srcId="{654353D4-3712-42EA-B895-E1B428E5F85B}" destId="{5462542D-A126-4E32-A40C-00D3C361FB6D}" srcOrd="0" destOrd="0" presId="urn:microsoft.com/office/officeart/2016/7/layout/HorizontalActionList"/>
    <dgm:cxn modelId="{645047C5-682F-473F-BB35-74271A1968BC}" type="presParOf" srcId="{654353D4-3712-42EA-B895-E1B428E5F85B}" destId="{308FCBC7-7A77-48D5-84DF-DF8EB7F533E4}" srcOrd="1" destOrd="0" presId="urn:microsoft.com/office/officeart/2016/7/layout/HorizontalActionList"/>
    <dgm:cxn modelId="{AA5AC051-ADB8-4F57-8840-B44C45F0B191}" type="presParOf" srcId="{A8235B71-B7AE-457D-A388-E5AC24A65E96}" destId="{AD452E61-49E9-4849-A46F-85C8DC0DD4E4}" srcOrd="3" destOrd="0" presId="urn:microsoft.com/office/officeart/2016/7/layout/HorizontalActionList"/>
    <dgm:cxn modelId="{76C23D8F-EAF7-473B-B9B9-B1C50E347A2D}" type="presParOf" srcId="{A8235B71-B7AE-457D-A388-E5AC24A65E96}" destId="{650A5216-D10E-4E1D-B51A-205D431FAAEC}" srcOrd="4" destOrd="0" presId="urn:microsoft.com/office/officeart/2016/7/layout/HorizontalActionList"/>
    <dgm:cxn modelId="{EF347944-AB7F-4687-8B24-B4A0E8D0A6F5}" type="presParOf" srcId="{650A5216-D10E-4E1D-B51A-205D431FAAEC}" destId="{DFB3C2CB-E40E-4A6F-8A3D-5CAA88D78E6D}" srcOrd="0" destOrd="0" presId="urn:microsoft.com/office/officeart/2016/7/layout/HorizontalActionList"/>
    <dgm:cxn modelId="{F89F310B-7DF1-4F7C-BA38-6D0A11A74BC6}" type="presParOf" srcId="{650A5216-D10E-4E1D-B51A-205D431FAAEC}" destId="{FE60A793-D104-4E11-AF65-FA8B30ACC85A}" srcOrd="1" destOrd="0" presId="urn:microsoft.com/office/officeart/2016/7/layout/HorizontalActionList"/>
    <dgm:cxn modelId="{8DED8D6B-694D-4922-A890-80A7E23E32D6}" type="presParOf" srcId="{A8235B71-B7AE-457D-A388-E5AC24A65E96}" destId="{2CA87819-55EF-4325-83EB-F3965BEE4E8A}" srcOrd="5" destOrd="0" presId="urn:microsoft.com/office/officeart/2016/7/layout/HorizontalActionList"/>
    <dgm:cxn modelId="{A6161ABD-F01C-4897-A079-2D1F9AB0A476}" type="presParOf" srcId="{A8235B71-B7AE-457D-A388-E5AC24A65E96}" destId="{B29FC1D4-8D0F-4814-8D4D-7B77FCDB38ED}" srcOrd="6" destOrd="0" presId="urn:microsoft.com/office/officeart/2016/7/layout/HorizontalActionList"/>
    <dgm:cxn modelId="{2CB48E60-3C2B-4550-95D0-41CBD85AAE7E}" type="presParOf" srcId="{B29FC1D4-8D0F-4814-8D4D-7B77FCDB38ED}" destId="{D14DD4E8-A795-422F-A1E5-6E014AA38993}" srcOrd="0" destOrd="0" presId="urn:microsoft.com/office/officeart/2016/7/layout/HorizontalActionList"/>
    <dgm:cxn modelId="{EB1B85C6-CC65-46B3-B7CF-6B0CF161E730}" type="presParOf" srcId="{B29FC1D4-8D0F-4814-8D4D-7B77FCDB38ED}" destId="{F68032F2-C6B7-437A-9F14-673ADE9A2DC2}" srcOrd="1" destOrd="0" presId="urn:microsoft.com/office/officeart/2016/7/layout/HorizontalAction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4267AB4-B8B4-45DA-9226-40B54C73B2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CB3D4-86C9-4552-8E0E-28E499B6F66D}">
      <dgm:prSet custT="1"/>
      <dgm:spPr>
        <a:solidFill>
          <a:srgbClr val="0E3F75"/>
        </a:solidFill>
      </dgm:spPr>
      <dgm:t>
        <a:bodyPr/>
        <a:lstStyle/>
        <a:p>
          <a:r>
            <a:rPr lang="en-US" sz="4800" baseline="0"/>
            <a:t>Why?</a:t>
          </a:r>
          <a:endParaRPr lang="en-US" sz="4800"/>
        </a:p>
      </dgm:t>
    </dgm:pt>
    <dgm:pt modelId="{A48E175E-41C5-4C99-BE99-A0540DAEF3F4}" type="parTrans" cxnId="{D0F73038-DDE8-4EF9-9D3D-DCA6BF1628B1}">
      <dgm:prSet/>
      <dgm:spPr/>
      <dgm:t>
        <a:bodyPr/>
        <a:lstStyle/>
        <a:p>
          <a:endParaRPr lang="en-US"/>
        </a:p>
      </dgm:t>
    </dgm:pt>
    <dgm:pt modelId="{9AAEA9FD-CE85-4CDC-9D26-AC2441712CA9}" type="sibTrans" cxnId="{D0F73038-DDE8-4EF9-9D3D-DCA6BF1628B1}">
      <dgm:prSet/>
      <dgm:spPr/>
      <dgm:t>
        <a:bodyPr/>
        <a:lstStyle/>
        <a:p>
          <a:endParaRPr lang="en-US"/>
        </a:p>
      </dgm:t>
    </dgm:pt>
    <dgm:pt modelId="{23A2E572-95F0-43B1-AB6E-6D582A126B82}">
      <dgm:prSet custT="1"/>
      <dgm:spPr>
        <a:solidFill>
          <a:srgbClr val="0E3F75"/>
        </a:solidFill>
      </dgm:spPr>
      <dgm:t>
        <a:bodyPr/>
        <a:lstStyle/>
        <a:p>
          <a:r>
            <a:rPr lang="en-US" sz="4800" baseline="0"/>
            <a:t>What?</a:t>
          </a:r>
          <a:endParaRPr lang="en-US" sz="4800"/>
        </a:p>
      </dgm:t>
    </dgm:pt>
    <dgm:pt modelId="{6BB9FD1F-49C0-4FE1-BEBF-229C7C410459}" type="parTrans" cxnId="{DDDB1698-C65E-4B16-AB4C-176193E6CD69}">
      <dgm:prSet/>
      <dgm:spPr/>
      <dgm:t>
        <a:bodyPr/>
        <a:lstStyle/>
        <a:p>
          <a:endParaRPr lang="en-US"/>
        </a:p>
      </dgm:t>
    </dgm:pt>
    <dgm:pt modelId="{6D3E9954-6DD7-4A5E-94F9-86A4E7444A9E}" type="sibTrans" cxnId="{DDDB1698-C65E-4B16-AB4C-176193E6CD69}">
      <dgm:prSet/>
      <dgm:spPr/>
      <dgm:t>
        <a:bodyPr/>
        <a:lstStyle/>
        <a:p>
          <a:endParaRPr lang="en-US"/>
        </a:p>
      </dgm:t>
    </dgm:pt>
    <dgm:pt modelId="{FF133E6C-D2E5-47F7-873F-FF65C1A9154E}">
      <dgm:prSet custT="1"/>
      <dgm:spPr>
        <a:solidFill>
          <a:srgbClr val="0E3F75"/>
        </a:solidFill>
      </dgm:spPr>
      <dgm:t>
        <a:bodyPr/>
        <a:lstStyle/>
        <a:p>
          <a:r>
            <a:rPr lang="en-US" sz="4800" baseline="0"/>
            <a:t>How?</a:t>
          </a:r>
          <a:endParaRPr lang="en-US" sz="4800"/>
        </a:p>
      </dgm:t>
    </dgm:pt>
    <dgm:pt modelId="{0F44CD68-4A7C-4A66-961E-63E723330C9A}" type="parTrans" cxnId="{F2687844-DF0C-4EC2-87E6-8E53515316EA}">
      <dgm:prSet/>
      <dgm:spPr/>
      <dgm:t>
        <a:bodyPr/>
        <a:lstStyle/>
        <a:p>
          <a:endParaRPr lang="en-US"/>
        </a:p>
      </dgm:t>
    </dgm:pt>
    <dgm:pt modelId="{89C15314-EC5B-474B-8228-1726761C4E2A}" type="sibTrans" cxnId="{F2687844-DF0C-4EC2-87E6-8E53515316EA}">
      <dgm:prSet/>
      <dgm:spPr/>
      <dgm:t>
        <a:bodyPr/>
        <a:lstStyle/>
        <a:p>
          <a:endParaRPr lang="en-US"/>
        </a:p>
      </dgm:t>
    </dgm:pt>
    <dgm:pt modelId="{58C4C603-9155-4E96-A44E-A6971067C65C}">
      <dgm:prSet/>
      <dgm:spPr>
        <a:solidFill>
          <a:srgbClr val="C1DBF7">
            <a:alpha val="90000"/>
          </a:srgbClr>
        </a:solidFill>
      </dgm:spPr>
      <dgm:t>
        <a:bodyPr/>
        <a:lstStyle/>
        <a:p>
          <a:r>
            <a:rPr lang="en-US" baseline="0"/>
            <a:t>Section 1: Why a Comprehensive Mathematics Plan is Needed</a:t>
          </a:r>
          <a:endParaRPr lang="en-US"/>
        </a:p>
      </dgm:t>
    </dgm:pt>
    <dgm:pt modelId="{A0962CD4-DAED-4CA6-83D8-5104782D5BA8}" type="parTrans" cxnId="{8A27E2D0-56ED-4629-89D4-4D876E14C15A}">
      <dgm:prSet/>
      <dgm:spPr/>
      <dgm:t>
        <a:bodyPr/>
        <a:lstStyle/>
        <a:p>
          <a:endParaRPr lang="en-US"/>
        </a:p>
      </dgm:t>
    </dgm:pt>
    <dgm:pt modelId="{63DEA5E3-EE7E-469B-8DCA-30512F1C53EC}" type="sibTrans" cxnId="{8A27E2D0-56ED-4629-89D4-4D876E14C15A}">
      <dgm:prSet/>
      <dgm:spPr/>
      <dgm:t>
        <a:bodyPr/>
        <a:lstStyle/>
        <a:p>
          <a:endParaRPr lang="en-US"/>
        </a:p>
      </dgm:t>
    </dgm:pt>
    <dgm:pt modelId="{D8AFA531-39C1-421E-B6A8-D5537B92BD51}">
      <dgm:prSet/>
      <dgm:spPr>
        <a:solidFill>
          <a:srgbClr val="C1DBF7">
            <a:alpha val="90000"/>
          </a:srgbClr>
        </a:solidFill>
      </dgm:spPr>
      <dgm:t>
        <a:bodyPr/>
        <a:lstStyle/>
        <a:p>
          <a:r>
            <a:rPr lang="en-US" baseline="0"/>
            <a:t>Section 2: Ohio’s Mathematics Vision</a:t>
          </a:r>
          <a:endParaRPr lang="en-US"/>
        </a:p>
      </dgm:t>
    </dgm:pt>
    <dgm:pt modelId="{147013B6-8BA3-4872-AA21-910350D2F302}" type="parTrans" cxnId="{4CB8BE18-AB10-4C0A-ABEA-DA9C9EF06D24}">
      <dgm:prSet/>
      <dgm:spPr/>
      <dgm:t>
        <a:bodyPr/>
        <a:lstStyle/>
        <a:p>
          <a:endParaRPr lang="en-US"/>
        </a:p>
      </dgm:t>
    </dgm:pt>
    <dgm:pt modelId="{3DCCA65C-01F8-4448-938F-3E83E005B513}" type="sibTrans" cxnId="{4CB8BE18-AB10-4C0A-ABEA-DA9C9EF06D24}">
      <dgm:prSet/>
      <dgm:spPr/>
      <dgm:t>
        <a:bodyPr/>
        <a:lstStyle/>
        <a:p>
          <a:endParaRPr lang="en-US"/>
        </a:p>
      </dgm:t>
    </dgm:pt>
    <dgm:pt modelId="{04453711-0960-4AB7-9147-419A7FF6C7B0}">
      <dgm:prSet/>
      <dgm:spPr>
        <a:solidFill>
          <a:srgbClr val="C1DBF7">
            <a:alpha val="90000"/>
          </a:srgbClr>
        </a:solidFill>
      </dgm:spPr>
      <dgm:t>
        <a:bodyPr/>
        <a:lstStyle/>
        <a:p>
          <a:r>
            <a:rPr lang="en-US" baseline="0"/>
            <a:t>Section 4: Strategies and Activities</a:t>
          </a:r>
          <a:endParaRPr lang="en-US"/>
        </a:p>
      </dgm:t>
    </dgm:pt>
    <dgm:pt modelId="{492B17E7-637B-4A46-833F-1A1F6A1A84E3}" type="parTrans" cxnId="{95151BC8-A758-4259-B3CF-17FC985F0879}">
      <dgm:prSet/>
      <dgm:spPr/>
      <dgm:t>
        <a:bodyPr/>
        <a:lstStyle/>
        <a:p>
          <a:endParaRPr lang="en-US"/>
        </a:p>
      </dgm:t>
    </dgm:pt>
    <dgm:pt modelId="{17CAE6F0-C4AA-438B-8376-1E3E82B0C432}" type="sibTrans" cxnId="{95151BC8-A758-4259-B3CF-17FC985F0879}">
      <dgm:prSet/>
      <dgm:spPr/>
      <dgm:t>
        <a:bodyPr/>
        <a:lstStyle/>
        <a:p>
          <a:endParaRPr lang="en-US"/>
        </a:p>
      </dgm:t>
    </dgm:pt>
    <dgm:pt modelId="{6D8C65D3-65A7-47BF-B125-F9CA7C4BD9F5}">
      <dgm:prSet/>
      <dgm:spPr>
        <a:solidFill>
          <a:srgbClr val="C1DBF7">
            <a:alpha val="90000"/>
          </a:srgbClr>
        </a:solidFill>
      </dgm:spPr>
      <dgm:t>
        <a:bodyPr/>
        <a:lstStyle/>
        <a:p>
          <a:r>
            <a:rPr lang="en-US"/>
            <a:t>Section 3: Ohio’s Theory of Action</a:t>
          </a:r>
        </a:p>
      </dgm:t>
    </dgm:pt>
    <dgm:pt modelId="{0F84DCF7-5FCE-4D3F-AB58-0E2646393F20}" type="parTrans" cxnId="{2B513125-1106-46DB-92ED-8F5704DBDA2A}">
      <dgm:prSet/>
      <dgm:spPr/>
      <dgm:t>
        <a:bodyPr/>
        <a:lstStyle/>
        <a:p>
          <a:endParaRPr lang="en-US"/>
        </a:p>
      </dgm:t>
    </dgm:pt>
    <dgm:pt modelId="{59C4CCEA-69D4-4FF7-9C94-7BDA95019394}" type="sibTrans" cxnId="{2B513125-1106-46DB-92ED-8F5704DBDA2A}">
      <dgm:prSet/>
      <dgm:spPr/>
      <dgm:t>
        <a:bodyPr/>
        <a:lstStyle/>
        <a:p>
          <a:endParaRPr lang="en-US"/>
        </a:p>
      </dgm:t>
    </dgm:pt>
    <dgm:pt modelId="{7FE37003-0D4A-41D7-B5A5-478FCC8F2C30}" type="pres">
      <dgm:prSet presAssocID="{E4267AB4-B8B4-45DA-9226-40B54C73B22D}" presName="Name0" presStyleCnt="0">
        <dgm:presLayoutVars>
          <dgm:dir/>
          <dgm:animLvl val="lvl"/>
          <dgm:resizeHandles val="exact"/>
        </dgm:presLayoutVars>
      </dgm:prSet>
      <dgm:spPr/>
    </dgm:pt>
    <dgm:pt modelId="{329B1D85-2206-4C8B-9938-61819F7F5463}" type="pres">
      <dgm:prSet presAssocID="{461CB3D4-86C9-4552-8E0E-28E499B6F66D}" presName="linNode" presStyleCnt="0"/>
      <dgm:spPr/>
    </dgm:pt>
    <dgm:pt modelId="{FD57DEFB-8B30-4C10-9627-202E2D19AC76}" type="pres">
      <dgm:prSet presAssocID="{461CB3D4-86C9-4552-8E0E-28E499B6F66D}" presName="parentText" presStyleLbl="node1" presStyleIdx="0" presStyleCnt="3">
        <dgm:presLayoutVars>
          <dgm:chMax val="1"/>
          <dgm:bulletEnabled val="1"/>
        </dgm:presLayoutVars>
      </dgm:prSet>
      <dgm:spPr/>
    </dgm:pt>
    <dgm:pt modelId="{46131862-E2EE-4EE6-8207-A302FBFCF5AC}" type="pres">
      <dgm:prSet presAssocID="{461CB3D4-86C9-4552-8E0E-28E499B6F66D}" presName="descendantText" presStyleLbl="alignAccFollowNode1" presStyleIdx="0" presStyleCnt="3">
        <dgm:presLayoutVars>
          <dgm:bulletEnabled val="1"/>
        </dgm:presLayoutVars>
      </dgm:prSet>
      <dgm:spPr/>
    </dgm:pt>
    <dgm:pt modelId="{20ACDF3F-9572-4287-8EC5-36ABAEC7DA8A}" type="pres">
      <dgm:prSet presAssocID="{9AAEA9FD-CE85-4CDC-9D26-AC2441712CA9}" presName="sp" presStyleCnt="0"/>
      <dgm:spPr/>
    </dgm:pt>
    <dgm:pt modelId="{E2190879-B1C2-4EBB-8D37-EA7C6AB73296}" type="pres">
      <dgm:prSet presAssocID="{23A2E572-95F0-43B1-AB6E-6D582A126B82}" presName="linNode" presStyleCnt="0"/>
      <dgm:spPr/>
    </dgm:pt>
    <dgm:pt modelId="{3A127540-5E29-4CA6-A83C-17A516D639D7}" type="pres">
      <dgm:prSet presAssocID="{23A2E572-95F0-43B1-AB6E-6D582A126B82}" presName="parentText" presStyleLbl="node1" presStyleIdx="1" presStyleCnt="3">
        <dgm:presLayoutVars>
          <dgm:chMax val="1"/>
          <dgm:bulletEnabled val="1"/>
        </dgm:presLayoutVars>
      </dgm:prSet>
      <dgm:spPr/>
    </dgm:pt>
    <dgm:pt modelId="{04D71F56-271F-47D8-99A3-B535DC703A33}" type="pres">
      <dgm:prSet presAssocID="{23A2E572-95F0-43B1-AB6E-6D582A126B82}" presName="descendantText" presStyleLbl="alignAccFollowNode1" presStyleIdx="1" presStyleCnt="3">
        <dgm:presLayoutVars>
          <dgm:bulletEnabled val="1"/>
        </dgm:presLayoutVars>
      </dgm:prSet>
      <dgm:spPr/>
    </dgm:pt>
    <dgm:pt modelId="{EF473E8A-7C4E-4381-981B-9012E686753B}" type="pres">
      <dgm:prSet presAssocID="{6D3E9954-6DD7-4A5E-94F9-86A4E7444A9E}" presName="sp" presStyleCnt="0"/>
      <dgm:spPr/>
    </dgm:pt>
    <dgm:pt modelId="{DF0A3DBB-A7A4-4893-B475-D9BFD0CDF557}" type="pres">
      <dgm:prSet presAssocID="{FF133E6C-D2E5-47F7-873F-FF65C1A9154E}" presName="linNode" presStyleCnt="0"/>
      <dgm:spPr/>
    </dgm:pt>
    <dgm:pt modelId="{0F6A2F73-60E7-45CF-A36A-DE3568D8AD5C}" type="pres">
      <dgm:prSet presAssocID="{FF133E6C-D2E5-47F7-873F-FF65C1A9154E}" presName="parentText" presStyleLbl="node1" presStyleIdx="2" presStyleCnt="3" custLinFactNeighborY="1349">
        <dgm:presLayoutVars>
          <dgm:chMax val="1"/>
          <dgm:bulletEnabled val="1"/>
        </dgm:presLayoutVars>
      </dgm:prSet>
      <dgm:spPr/>
    </dgm:pt>
    <dgm:pt modelId="{96F5E162-BDE6-45C3-A0B7-DC29B2889F60}" type="pres">
      <dgm:prSet presAssocID="{FF133E6C-D2E5-47F7-873F-FF65C1A9154E}" presName="descendantText" presStyleLbl="alignAccFollowNode1" presStyleIdx="2" presStyleCnt="3">
        <dgm:presLayoutVars>
          <dgm:bulletEnabled val="1"/>
        </dgm:presLayoutVars>
      </dgm:prSet>
      <dgm:spPr/>
    </dgm:pt>
  </dgm:ptLst>
  <dgm:cxnLst>
    <dgm:cxn modelId="{5B8B6F0E-C3C5-4215-B630-8874221703E6}" type="presOf" srcId="{04453711-0960-4AB7-9147-419A7FF6C7B0}" destId="{96F5E162-BDE6-45C3-A0B7-DC29B2889F60}" srcOrd="0" destOrd="1" presId="urn:microsoft.com/office/officeart/2005/8/layout/vList5"/>
    <dgm:cxn modelId="{4CB8BE18-AB10-4C0A-ABEA-DA9C9EF06D24}" srcId="{23A2E572-95F0-43B1-AB6E-6D582A126B82}" destId="{D8AFA531-39C1-421E-B6A8-D5537B92BD51}" srcOrd="0" destOrd="0" parTransId="{147013B6-8BA3-4872-AA21-910350D2F302}" sibTransId="{3DCCA65C-01F8-4448-938F-3E83E005B513}"/>
    <dgm:cxn modelId="{E60F0A1B-CC8B-4F76-A9F8-D65E11BF4FC9}" type="presOf" srcId="{58C4C603-9155-4E96-A44E-A6971067C65C}" destId="{46131862-E2EE-4EE6-8207-A302FBFCF5AC}" srcOrd="0" destOrd="0" presId="urn:microsoft.com/office/officeart/2005/8/layout/vList5"/>
    <dgm:cxn modelId="{2B513125-1106-46DB-92ED-8F5704DBDA2A}" srcId="{FF133E6C-D2E5-47F7-873F-FF65C1A9154E}" destId="{6D8C65D3-65A7-47BF-B125-F9CA7C4BD9F5}" srcOrd="0" destOrd="0" parTransId="{0F84DCF7-5FCE-4D3F-AB58-0E2646393F20}" sibTransId="{59C4CCEA-69D4-4FF7-9C94-7BDA95019394}"/>
    <dgm:cxn modelId="{D0F73038-DDE8-4EF9-9D3D-DCA6BF1628B1}" srcId="{E4267AB4-B8B4-45DA-9226-40B54C73B22D}" destId="{461CB3D4-86C9-4552-8E0E-28E499B6F66D}" srcOrd="0" destOrd="0" parTransId="{A48E175E-41C5-4C99-BE99-A0540DAEF3F4}" sibTransId="{9AAEA9FD-CE85-4CDC-9D26-AC2441712CA9}"/>
    <dgm:cxn modelId="{21D3133B-8B83-45DE-8C06-0C197B8B6563}" type="presOf" srcId="{23A2E572-95F0-43B1-AB6E-6D582A126B82}" destId="{3A127540-5E29-4CA6-A83C-17A516D639D7}" srcOrd="0" destOrd="0" presId="urn:microsoft.com/office/officeart/2005/8/layout/vList5"/>
    <dgm:cxn modelId="{F2687844-DF0C-4EC2-87E6-8E53515316EA}" srcId="{E4267AB4-B8B4-45DA-9226-40B54C73B22D}" destId="{FF133E6C-D2E5-47F7-873F-FF65C1A9154E}" srcOrd="2" destOrd="0" parTransId="{0F44CD68-4A7C-4A66-961E-63E723330C9A}" sibTransId="{89C15314-EC5B-474B-8228-1726761C4E2A}"/>
    <dgm:cxn modelId="{DDDB1698-C65E-4B16-AB4C-176193E6CD69}" srcId="{E4267AB4-B8B4-45DA-9226-40B54C73B22D}" destId="{23A2E572-95F0-43B1-AB6E-6D582A126B82}" srcOrd="1" destOrd="0" parTransId="{6BB9FD1F-49C0-4FE1-BEBF-229C7C410459}" sibTransId="{6D3E9954-6DD7-4A5E-94F9-86A4E7444A9E}"/>
    <dgm:cxn modelId="{42AE6FB3-4BFB-44CA-801E-BFF8DB537A0E}" type="presOf" srcId="{D8AFA531-39C1-421E-B6A8-D5537B92BD51}" destId="{04D71F56-271F-47D8-99A3-B535DC703A33}" srcOrd="0" destOrd="0" presId="urn:microsoft.com/office/officeart/2005/8/layout/vList5"/>
    <dgm:cxn modelId="{AEA299C4-578D-4EC8-A897-7608EE4174A9}" type="presOf" srcId="{E4267AB4-B8B4-45DA-9226-40B54C73B22D}" destId="{7FE37003-0D4A-41D7-B5A5-478FCC8F2C30}" srcOrd="0" destOrd="0" presId="urn:microsoft.com/office/officeart/2005/8/layout/vList5"/>
    <dgm:cxn modelId="{4DC3A5C4-D990-4E54-B27A-8B998EFF10A7}" type="presOf" srcId="{6D8C65D3-65A7-47BF-B125-F9CA7C4BD9F5}" destId="{96F5E162-BDE6-45C3-A0B7-DC29B2889F60}" srcOrd="0" destOrd="0" presId="urn:microsoft.com/office/officeart/2005/8/layout/vList5"/>
    <dgm:cxn modelId="{95151BC8-A758-4259-B3CF-17FC985F0879}" srcId="{FF133E6C-D2E5-47F7-873F-FF65C1A9154E}" destId="{04453711-0960-4AB7-9147-419A7FF6C7B0}" srcOrd="1" destOrd="0" parTransId="{492B17E7-637B-4A46-833F-1A1F6A1A84E3}" sibTransId="{17CAE6F0-C4AA-438B-8376-1E3E82B0C432}"/>
    <dgm:cxn modelId="{8A27E2D0-56ED-4629-89D4-4D876E14C15A}" srcId="{461CB3D4-86C9-4552-8E0E-28E499B6F66D}" destId="{58C4C603-9155-4E96-A44E-A6971067C65C}" srcOrd="0" destOrd="0" parTransId="{A0962CD4-DAED-4CA6-83D8-5104782D5BA8}" sibTransId="{63DEA5E3-EE7E-469B-8DCA-30512F1C53EC}"/>
    <dgm:cxn modelId="{DEEA6CE4-8FFE-4BC8-B146-D009328F71DB}" type="presOf" srcId="{461CB3D4-86C9-4552-8E0E-28E499B6F66D}" destId="{FD57DEFB-8B30-4C10-9627-202E2D19AC76}" srcOrd="0" destOrd="0" presId="urn:microsoft.com/office/officeart/2005/8/layout/vList5"/>
    <dgm:cxn modelId="{3928CCE5-DD18-451A-A466-A26175BB3D94}" type="presOf" srcId="{FF133E6C-D2E5-47F7-873F-FF65C1A9154E}" destId="{0F6A2F73-60E7-45CF-A36A-DE3568D8AD5C}" srcOrd="0" destOrd="0" presId="urn:microsoft.com/office/officeart/2005/8/layout/vList5"/>
    <dgm:cxn modelId="{BB6691F2-F999-4132-B95A-A16052C9A003}" type="presParOf" srcId="{7FE37003-0D4A-41D7-B5A5-478FCC8F2C30}" destId="{329B1D85-2206-4C8B-9938-61819F7F5463}" srcOrd="0" destOrd="0" presId="urn:microsoft.com/office/officeart/2005/8/layout/vList5"/>
    <dgm:cxn modelId="{11175F3E-B2C7-440F-BEF5-56674A7F351B}" type="presParOf" srcId="{329B1D85-2206-4C8B-9938-61819F7F5463}" destId="{FD57DEFB-8B30-4C10-9627-202E2D19AC76}" srcOrd="0" destOrd="0" presId="urn:microsoft.com/office/officeart/2005/8/layout/vList5"/>
    <dgm:cxn modelId="{20C6D1F9-B4C2-4DA4-9B17-3B72C21211C2}" type="presParOf" srcId="{329B1D85-2206-4C8B-9938-61819F7F5463}" destId="{46131862-E2EE-4EE6-8207-A302FBFCF5AC}" srcOrd="1" destOrd="0" presId="urn:microsoft.com/office/officeart/2005/8/layout/vList5"/>
    <dgm:cxn modelId="{BB799C13-47DB-4758-B048-9F062F1658EC}" type="presParOf" srcId="{7FE37003-0D4A-41D7-B5A5-478FCC8F2C30}" destId="{20ACDF3F-9572-4287-8EC5-36ABAEC7DA8A}" srcOrd="1" destOrd="0" presId="urn:microsoft.com/office/officeart/2005/8/layout/vList5"/>
    <dgm:cxn modelId="{1A55F923-77FE-42FD-9ABD-9FE44104612C}" type="presParOf" srcId="{7FE37003-0D4A-41D7-B5A5-478FCC8F2C30}" destId="{E2190879-B1C2-4EBB-8D37-EA7C6AB73296}" srcOrd="2" destOrd="0" presId="urn:microsoft.com/office/officeart/2005/8/layout/vList5"/>
    <dgm:cxn modelId="{BC339C68-2ADC-40F7-969B-ABFCA21E2339}" type="presParOf" srcId="{E2190879-B1C2-4EBB-8D37-EA7C6AB73296}" destId="{3A127540-5E29-4CA6-A83C-17A516D639D7}" srcOrd="0" destOrd="0" presId="urn:microsoft.com/office/officeart/2005/8/layout/vList5"/>
    <dgm:cxn modelId="{98E082F1-7B8C-487D-BCF3-FEF624EB8D33}" type="presParOf" srcId="{E2190879-B1C2-4EBB-8D37-EA7C6AB73296}" destId="{04D71F56-271F-47D8-99A3-B535DC703A33}" srcOrd="1" destOrd="0" presId="urn:microsoft.com/office/officeart/2005/8/layout/vList5"/>
    <dgm:cxn modelId="{AE58D9D5-99BC-46CC-8F4A-22B22985A02E}" type="presParOf" srcId="{7FE37003-0D4A-41D7-B5A5-478FCC8F2C30}" destId="{EF473E8A-7C4E-4381-981B-9012E686753B}" srcOrd="3" destOrd="0" presId="urn:microsoft.com/office/officeart/2005/8/layout/vList5"/>
    <dgm:cxn modelId="{E0D08299-5A92-4A57-9E23-AB90F4257AF9}" type="presParOf" srcId="{7FE37003-0D4A-41D7-B5A5-478FCC8F2C30}" destId="{DF0A3DBB-A7A4-4893-B475-D9BFD0CDF557}" srcOrd="4" destOrd="0" presId="urn:microsoft.com/office/officeart/2005/8/layout/vList5"/>
    <dgm:cxn modelId="{D2DCE120-CE72-4AB4-AD1B-A42430AB0C78}" type="presParOf" srcId="{DF0A3DBB-A7A4-4893-B475-D9BFD0CDF557}" destId="{0F6A2F73-60E7-45CF-A36A-DE3568D8AD5C}" srcOrd="0" destOrd="0" presId="urn:microsoft.com/office/officeart/2005/8/layout/vList5"/>
    <dgm:cxn modelId="{E65F326C-4442-4CD9-BB4D-A38316CED5EB}" type="presParOf" srcId="{DF0A3DBB-A7A4-4893-B475-D9BFD0CDF557}" destId="{96F5E162-BDE6-45C3-A0B7-DC29B2889F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77F9E-A844-4F36-AA7B-154F2A250F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a:latin typeface="Source Sans Pro" panose="020B0503030403020204" pitchFamily="34" charset="0"/>
            <a:ea typeface="Source Sans Pro" panose="020B0503030403020204" pitchFamily="34" charset="0"/>
            <a:cs typeface="Arial" panose="020B0604020202020204" pitchFamily="34" charset="0"/>
          </a:endParaRPr>
        </a:p>
      </dgm:t>
    </dgm:pt>
    <dgm:pt modelId="{7E204039-7DB1-4EFF-98D6-DA4611C57CCC}" type="par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A Shift Toward Rigor</a:t>
          </a:r>
        </a:p>
      </dgm:t>
    </dgm:pt>
    <dgm:pt modelId="{96005ED4-C083-4A6E-B8D2-2B80660831D9}" type="par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latin typeface="Source Sans Pro" panose="020B0503030403020204" pitchFamily="34" charset="0"/>
            <a:ea typeface="Source Sans Pro" panose="020B0503030403020204" pitchFamily="34" charset="0"/>
          </a:endParaRPr>
        </a:p>
      </dgm:t>
    </dgm:pt>
    <dgm:pt modelId="{DAD77DEF-A17A-4544-A5F0-AB8AECAA838E}">
      <dgm:prSet custT="1"/>
      <dgm:spPr>
        <a:solidFill>
          <a:srgbClr val="0E3F75"/>
        </a:solidFill>
      </dgm:spPr>
      <dgm:t>
        <a:bodyPr/>
        <a:lstStyle/>
        <a:p>
          <a:pPr>
            <a:buFont typeface="Symbol" panose="05050102010706020507" pitchFamily="18" charset="2"/>
            <a:buChar char=""/>
          </a:pPr>
          <a:r>
            <a:rPr lang="en-US" sz="3600" b="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gm:t>
    </dgm:pt>
    <dgm:pt modelId="{E9D9E112-E446-408A-BCC1-264B423E5F9D}" type="sib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1D72B12D-D5CB-4E0D-B7FE-A6EB51CCED69}" type="parTrans" cxnId="{A1866E16-59DA-45CC-B57A-2838266A9DEA}">
      <dgm:prSet/>
      <dgm:spPr/>
      <dgm:t>
        <a:bodyPr/>
        <a:lstStyle/>
        <a:p>
          <a:endParaRPr lang="en-US">
            <a:latin typeface="Source Sans Pro" panose="020B0503030403020204" pitchFamily="34" charset="0"/>
            <a:ea typeface="Source Sans Pro" panose="020B0503030403020204" pitchFamily="34" charset="0"/>
            <a:cs typeface="Arial" panose="020B0604020202020204" pitchFamily="34" charset="0"/>
          </a:endParaRPr>
        </a:p>
      </dgm:t>
    </dgm:pt>
    <dgm:pt modelId="{D4F0155D-B2C9-4D13-BB4C-6C2CC842C2A2}" type="pres">
      <dgm:prSet presAssocID="{3CF77F9E-A844-4F36-AA7B-154F2A250FE7}" presName="diagram" presStyleCnt="0">
        <dgm:presLayoutVars>
          <dgm:dir/>
          <dgm:resizeHandles val="exact"/>
        </dgm:presLayoutVars>
      </dgm:prSet>
      <dgm:spPr/>
    </dgm:pt>
    <dgm:pt modelId="{2CA6F674-A834-4853-AC2E-FB831038EE25}" type="pres">
      <dgm:prSet presAssocID="{39012F86-9806-4084-AA67-B60AF11ED53D}" presName="node" presStyleLbl="node1" presStyleIdx="0" presStyleCnt="3">
        <dgm:presLayoutVars>
          <dgm:bulletEnabled val="1"/>
        </dgm:presLayoutVars>
      </dgm:prSet>
      <dgm:spPr/>
    </dgm:pt>
    <dgm:pt modelId="{9629F507-9A5D-4253-AE9F-624C0B3035B5}" type="pres">
      <dgm:prSet presAssocID="{9A2F0563-ECB7-4CC8-929F-12AE32D2D461}" presName="sibTrans" presStyleCnt="0"/>
      <dgm:spPr/>
    </dgm:pt>
    <dgm:pt modelId="{F0994A09-717B-4650-BF4C-83A3BB19BD30}" type="pres">
      <dgm:prSet presAssocID="{F409CB80-4C8D-421C-AC00-273D2D29270F}" presName="node" presStyleLbl="node1" presStyleIdx="1" presStyleCnt="3">
        <dgm:presLayoutVars>
          <dgm:bulletEnabled val="1"/>
        </dgm:presLayoutVars>
      </dgm:prSet>
      <dgm:spPr/>
    </dgm:pt>
    <dgm:pt modelId="{4D4B43F3-C693-4183-BE06-1E3D65073E12}" type="pres">
      <dgm:prSet presAssocID="{FF00BD78-A304-4EE7-8D83-87672C959FA7}" presName="sibTrans" presStyleCnt="0"/>
      <dgm:spPr/>
    </dgm:pt>
    <dgm:pt modelId="{AA4A64EE-69C2-41B7-86A4-285525B1E218}" type="pres">
      <dgm:prSet presAssocID="{DAD77DEF-A17A-4544-A5F0-AB8AECAA838E}" presName="node" presStyleLbl="node1" presStyleIdx="2" presStyleCnt="3">
        <dgm:presLayoutVars>
          <dgm:bulletEnabled val="1"/>
        </dgm:presLayoutVars>
      </dgm:prSet>
      <dgm:spPr/>
    </dgm:pt>
  </dgm:ptLst>
  <dgm:cxnLst>
    <dgm:cxn modelId="{A1866E16-59DA-45CC-B57A-2838266A9DEA}" srcId="{3CF77F9E-A844-4F36-AA7B-154F2A250FE7}" destId="{DAD77DEF-A17A-4544-A5F0-AB8AECAA838E}" srcOrd="2" destOrd="0" parTransId="{1D72B12D-D5CB-4E0D-B7FE-A6EB51CCED69}" sibTransId="{E9D9E112-E446-408A-BCC1-264B423E5F9D}"/>
    <dgm:cxn modelId="{E186BC3E-7097-4EF7-850D-25A513C2DCB4}" type="presOf" srcId="{39012F86-9806-4084-AA67-B60AF11ED53D}" destId="{2CA6F674-A834-4853-AC2E-FB831038EE25}" srcOrd="0" destOrd="0" presId="urn:microsoft.com/office/officeart/2005/8/layout/default"/>
    <dgm:cxn modelId="{ADCF8B41-07A7-49C0-B79F-6AF3AA4344F2}" type="presOf" srcId="{DAD77DEF-A17A-4544-A5F0-AB8AECAA838E}" destId="{AA4A64EE-69C2-41B7-86A4-285525B1E218}" srcOrd="0" destOrd="0" presId="urn:microsoft.com/office/officeart/2005/8/layout/default"/>
    <dgm:cxn modelId="{048EEA70-516E-4DFB-8E25-691E4FB097E5}" type="presOf" srcId="{3CF77F9E-A844-4F36-AA7B-154F2A250FE7}" destId="{D4F0155D-B2C9-4D13-BB4C-6C2CC842C2A2}" srcOrd="0" destOrd="0" presId="urn:microsoft.com/office/officeart/2005/8/layout/default"/>
    <dgm:cxn modelId="{36270A9C-CDE2-4A78-AD15-C562BE162318}" type="presOf" srcId="{F409CB80-4C8D-421C-AC00-273D2D29270F}" destId="{F0994A09-717B-4650-BF4C-83A3BB19BD30}" srcOrd="0" destOrd="0" presId="urn:microsoft.com/office/officeart/2005/8/layout/default"/>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74FF10DD-7BBE-4D48-A3EA-EFEEDB2BC2B3}" type="presParOf" srcId="{D4F0155D-B2C9-4D13-BB4C-6C2CC842C2A2}" destId="{2CA6F674-A834-4853-AC2E-FB831038EE25}" srcOrd="0" destOrd="0" presId="urn:microsoft.com/office/officeart/2005/8/layout/default"/>
    <dgm:cxn modelId="{D433A305-09D1-4EF2-8045-57F129EA26A9}" type="presParOf" srcId="{D4F0155D-B2C9-4D13-BB4C-6C2CC842C2A2}" destId="{9629F507-9A5D-4253-AE9F-624C0B3035B5}" srcOrd="1" destOrd="0" presId="urn:microsoft.com/office/officeart/2005/8/layout/default"/>
    <dgm:cxn modelId="{CF29EAF9-A449-45DE-8B19-E6829FC81BD7}" type="presParOf" srcId="{D4F0155D-B2C9-4D13-BB4C-6C2CC842C2A2}" destId="{F0994A09-717B-4650-BF4C-83A3BB19BD30}" srcOrd="2" destOrd="0" presId="urn:microsoft.com/office/officeart/2005/8/layout/default"/>
    <dgm:cxn modelId="{C43A3B42-88CA-461E-A652-F8EF997483EE}" type="presParOf" srcId="{D4F0155D-B2C9-4D13-BB4C-6C2CC842C2A2}" destId="{4D4B43F3-C693-4183-BE06-1E3D65073E12}" srcOrd="3" destOrd="0" presId="urn:microsoft.com/office/officeart/2005/8/layout/default"/>
    <dgm:cxn modelId="{C09F5FBF-665E-412F-95F4-D4DEC1A97C68}" type="presParOf" srcId="{D4F0155D-B2C9-4D13-BB4C-6C2CC842C2A2}" destId="{AA4A64EE-69C2-41B7-86A4-285525B1E21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29FAC-43C5-4914-A75D-C4C02A67ED25}" type="doc">
      <dgm:prSet loTypeId="urn:microsoft.com/office/officeart/2005/8/layout/venn1" loCatId="relationship" qsTypeId="urn:microsoft.com/office/officeart/2005/8/quickstyle/simple1" qsCatId="simple" csTypeId="urn:microsoft.com/office/officeart/2005/8/colors/colorful1" csCatId="colorful" phldr="1"/>
      <dgm:spPr/>
    </dgm:pt>
    <dgm:pt modelId="{CAE4FA01-EE3D-4AF9-8F3D-96EF1E9AF885}">
      <dgm:prSet phldrT="[Text]"/>
      <dgm:spPr>
        <a:solidFill>
          <a:srgbClr val="B3E9FF">
            <a:alpha val="50000"/>
          </a:srgbClr>
        </a:solidFill>
      </dgm:spPr>
      <dgm:t>
        <a:bodyPr/>
        <a:lstStyle/>
        <a:p>
          <a:pPr algn="ctr"/>
          <a:endParaRPr lang="en-US">
            <a:latin typeface="Arial" panose="020B0604020202020204" pitchFamily="34" charset="0"/>
            <a:cs typeface="Arial" panose="020B0604020202020204" pitchFamily="34" charset="0"/>
          </a:endParaRPr>
        </a:p>
      </dgm:t>
    </dgm:pt>
    <dgm:pt modelId="{D2CFF99C-8B41-43EF-AD0D-4337616CB483}" type="parTrans" cxnId="{9ABDC61F-F1E1-45D3-A969-6142455575DD}">
      <dgm:prSet/>
      <dgm:spPr/>
      <dgm:t>
        <a:bodyPr/>
        <a:lstStyle/>
        <a:p>
          <a:endParaRPr lang="en-US"/>
        </a:p>
      </dgm:t>
    </dgm:pt>
    <dgm:pt modelId="{B879338D-0DCC-4E1A-AADD-6BF55F989718}" type="sibTrans" cxnId="{9ABDC61F-F1E1-45D3-A969-6142455575DD}">
      <dgm:prSet/>
      <dgm:spPr/>
      <dgm:t>
        <a:bodyPr/>
        <a:lstStyle/>
        <a:p>
          <a:endParaRPr lang="en-US"/>
        </a:p>
      </dgm:t>
    </dgm:pt>
    <dgm:pt modelId="{4F2CD4B0-D678-4B72-AE08-C3F840240A4C}">
      <dgm:prSet phldrT="[Text]"/>
      <dgm:spPr>
        <a:solidFill>
          <a:srgbClr val="0098D3">
            <a:alpha val="50000"/>
          </a:srgbClr>
        </a:solidFill>
      </dgm:spPr>
      <dgm:t>
        <a:bodyPr/>
        <a:lstStyle/>
        <a:p>
          <a:endParaRPr lang="en-US">
            <a:latin typeface="Arial" panose="020B0604020202020204" pitchFamily="34" charset="0"/>
            <a:cs typeface="Arial" panose="020B0604020202020204" pitchFamily="34" charset="0"/>
          </a:endParaRPr>
        </a:p>
      </dgm:t>
    </dgm:pt>
    <dgm:pt modelId="{451457CF-C2E8-49AA-909D-16F79B657AF3}" type="sibTrans" cxnId="{388A05BA-9C85-4FDE-819F-C207C797A852}">
      <dgm:prSet/>
      <dgm:spPr/>
      <dgm:t>
        <a:bodyPr/>
        <a:lstStyle/>
        <a:p>
          <a:endParaRPr lang="en-US"/>
        </a:p>
      </dgm:t>
    </dgm:pt>
    <dgm:pt modelId="{F8EF8DC0-3E76-46E9-89B9-3BFB90B3D876}" type="parTrans" cxnId="{388A05BA-9C85-4FDE-819F-C207C797A852}">
      <dgm:prSet/>
      <dgm:spPr/>
      <dgm:t>
        <a:bodyPr/>
        <a:lstStyle/>
        <a:p>
          <a:endParaRPr lang="en-US"/>
        </a:p>
      </dgm:t>
    </dgm:pt>
    <dgm:pt modelId="{F49730D4-1CB3-4B72-AA0D-AC735FF7E53B}" type="pres">
      <dgm:prSet presAssocID="{90929FAC-43C5-4914-A75D-C4C02A67ED25}" presName="compositeShape" presStyleCnt="0">
        <dgm:presLayoutVars>
          <dgm:chMax val="7"/>
          <dgm:dir/>
          <dgm:resizeHandles val="exact"/>
        </dgm:presLayoutVars>
      </dgm:prSet>
      <dgm:spPr/>
    </dgm:pt>
    <dgm:pt modelId="{E7C49463-DF9C-420C-9CDA-9E505DF9505C}" type="pres">
      <dgm:prSet presAssocID="{CAE4FA01-EE3D-4AF9-8F3D-96EF1E9AF885}" presName="circ1" presStyleLbl="vennNode1" presStyleIdx="0" presStyleCnt="2" custLinFactNeighborX="62726" custLinFactNeighborY="7012"/>
      <dgm:spPr/>
    </dgm:pt>
    <dgm:pt modelId="{0C46FF70-8E08-48C8-B02A-A20CD5FC9B8A}" type="pres">
      <dgm:prSet presAssocID="{CAE4FA01-EE3D-4AF9-8F3D-96EF1E9AF885}" presName="circ1Tx" presStyleLbl="revTx" presStyleIdx="0" presStyleCnt="0">
        <dgm:presLayoutVars>
          <dgm:chMax val="0"/>
          <dgm:chPref val="0"/>
          <dgm:bulletEnabled val="1"/>
        </dgm:presLayoutVars>
      </dgm:prSet>
      <dgm:spPr/>
    </dgm:pt>
    <dgm:pt modelId="{5D4E8287-71B6-4791-823D-B3104ECACFFC}" type="pres">
      <dgm:prSet presAssocID="{4F2CD4B0-D678-4B72-AE08-C3F840240A4C}" presName="circ2" presStyleLbl="vennNode1" presStyleIdx="1" presStyleCnt="2" custScaleX="60296" custScaleY="60296" custLinFactNeighborX="-10915" custLinFactNeighborY="26926"/>
      <dgm:spPr/>
    </dgm:pt>
    <dgm:pt modelId="{52B6A4D9-C560-4B13-8D6B-AD932029CB26}" type="pres">
      <dgm:prSet presAssocID="{4F2CD4B0-D678-4B72-AE08-C3F840240A4C}" presName="circ2Tx" presStyleLbl="revTx" presStyleIdx="0" presStyleCnt="0">
        <dgm:presLayoutVars>
          <dgm:chMax val="0"/>
          <dgm:chPref val="0"/>
          <dgm:bulletEnabled val="1"/>
        </dgm:presLayoutVars>
      </dgm:prSet>
      <dgm:spPr/>
    </dgm:pt>
  </dgm:ptLst>
  <dgm:cxnLst>
    <dgm:cxn modelId="{9ABDC61F-F1E1-45D3-A969-6142455575DD}" srcId="{90929FAC-43C5-4914-A75D-C4C02A67ED25}" destId="{CAE4FA01-EE3D-4AF9-8F3D-96EF1E9AF885}" srcOrd="0" destOrd="0" parTransId="{D2CFF99C-8B41-43EF-AD0D-4337616CB483}" sibTransId="{B879338D-0DCC-4E1A-AADD-6BF55F989718}"/>
    <dgm:cxn modelId="{39C7819A-1358-4F90-BDC3-26477CC27C8E}" type="presOf" srcId="{CAE4FA01-EE3D-4AF9-8F3D-96EF1E9AF885}" destId="{E7C49463-DF9C-420C-9CDA-9E505DF9505C}" srcOrd="0" destOrd="0" presId="urn:microsoft.com/office/officeart/2005/8/layout/venn1"/>
    <dgm:cxn modelId="{67A8FDA6-147C-4897-B004-0ED863BE5881}" type="presOf" srcId="{4F2CD4B0-D678-4B72-AE08-C3F840240A4C}" destId="{5D4E8287-71B6-4791-823D-B3104ECACFFC}" srcOrd="0" destOrd="0" presId="urn:microsoft.com/office/officeart/2005/8/layout/venn1"/>
    <dgm:cxn modelId="{388A05BA-9C85-4FDE-819F-C207C797A852}" srcId="{90929FAC-43C5-4914-A75D-C4C02A67ED25}" destId="{4F2CD4B0-D678-4B72-AE08-C3F840240A4C}" srcOrd="1" destOrd="0" parTransId="{F8EF8DC0-3E76-46E9-89B9-3BFB90B3D876}" sibTransId="{451457CF-C2E8-49AA-909D-16F79B657AF3}"/>
    <dgm:cxn modelId="{F5EC6CDF-C2AE-40C6-9B42-F9133D159F1D}" type="presOf" srcId="{CAE4FA01-EE3D-4AF9-8F3D-96EF1E9AF885}" destId="{0C46FF70-8E08-48C8-B02A-A20CD5FC9B8A}" srcOrd="1" destOrd="0" presId="urn:microsoft.com/office/officeart/2005/8/layout/venn1"/>
    <dgm:cxn modelId="{2CD06EE0-D3B0-47BE-8487-9DB63E6175EB}" type="presOf" srcId="{4F2CD4B0-D678-4B72-AE08-C3F840240A4C}" destId="{52B6A4D9-C560-4B13-8D6B-AD932029CB26}" srcOrd="1" destOrd="0" presId="urn:microsoft.com/office/officeart/2005/8/layout/venn1"/>
    <dgm:cxn modelId="{E66BE5F5-1E4D-415D-8A92-48D6A749D260}" type="presOf" srcId="{90929FAC-43C5-4914-A75D-C4C02A67ED25}" destId="{F49730D4-1CB3-4B72-AA0D-AC735FF7E53B}" srcOrd="0" destOrd="0" presId="urn:microsoft.com/office/officeart/2005/8/layout/venn1"/>
    <dgm:cxn modelId="{87F3B3AD-1A55-431E-B0AF-76761201B08D}" type="presParOf" srcId="{F49730D4-1CB3-4B72-AA0D-AC735FF7E53B}" destId="{E7C49463-DF9C-420C-9CDA-9E505DF9505C}" srcOrd="0" destOrd="0" presId="urn:microsoft.com/office/officeart/2005/8/layout/venn1"/>
    <dgm:cxn modelId="{84FF0787-4166-4C4D-80E6-5DE10301404F}" type="presParOf" srcId="{F49730D4-1CB3-4B72-AA0D-AC735FF7E53B}" destId="{0C46FF70-8E08-48C8-B02A-A20CD5FC9B8A}" srcOrd="1" destOrd="0" presId="urn:microsoft.com/office/officeart/2005/8/layout/venn1"/>
    <dgm:cxn modelId="{4B60A18F-CB4C-438E-BA4D-D055114DF1EE}" type="presParOf" srcId="{F49730D4-1CB3-4B72-AA0D-AC735FF7E53B}" destId="{5D4E8287-71B6-4791-823D-B3104ECACFFC}" srcOrd="2" destOrd="0" presId="urn:microsoft.com/office/officeart/2005/8/layout/venn1"/>
    <dgm:cxn modelId="{01D5E022-FEE4-4D3C-AE4D-141836D1F1E4}" type="presParOf" srcId="{F49730D4-1CB3-4B72-AA0D-AC735FF7E53B}" destId="{52B6A4D9-C560-4B13-8D6B-AD932029CB2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5CD8D9-6107-48FF-AB3A-DB923B7B4A3A}"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D34225B3-9208-45C4-A8EB-14EE453CF765}">
      <dgm:prSet phldrT="[Text]" custT="1"/>
      <dgm:spPr>
        <a:solidFill>
          <a:srgbClr val="C12637"/>
        </a:solidFill>
      </dgm:spPr>
      <dgm:t>
        <a:bodyPr/>
        <a:lstStyle/>
        <a:p>
          <a:r>
            <a:rPr lang="en-US" sz="4000">
              <a:latin typeface="+mn-lt"/>
              <a:cs typeface="Arial" panose="020B0604020202020204" pitchFamily="34" charset="0"/>
            </a:rPr>
            <a:t>Empirical</a:t>
          </a:r>
        </a:p>
      </dgm:t>
    </dgm:pt>
    <dgm:pt modelId="{6947D761-D093-44B6-AD29-DC3C7E2EC09D}" type="parTrans" cxnId="{8C4BEDFD-943A-4CAF-AB1F-FB282EAFC2B0}">
      <dgm:prSet/>
      <dgm:spPr/>
      <dgm:t>
        <a:bodyPr/>
        <a:lstStyle/>
        <a:p>
          <a:endParaRPr lang="en-US"/>
        </a:p>
      </dgm:t>
    </dgm:pt>
    <dgm:pt modelId="{1DCAEAD9-E503-4D08-B15D-51B43D3605F7}" type="sibTrans" cxnId="{8C4BEDFD-943A-4CAF-AB1F-FB282EAFC2B0}">
      <dgm:prSet/>
      <dgm:spPr>
        <a:solidFill>
          <a:srgbClr val="C12637"/>
        </a:solidFill>
      </dgm:spPr>
      <dgm:t>
        <a:bodyPr/>
        <a:lstStyle/>
        <a:p>
          <a:endParaRPr lang="en-US"/>
        </a:p>
      </dgm:t>
    </dgm:pt>
    <dgm:pt modelId="{13E5AD68-B7D7-46B3-931E-9ED6B8626775}">
      <dgm:prSet phldrT="[Text]" custT="1"/>
      <dgm:spPr>
        <a:ln>
          <a:solidFill>
            <a:srgbClr val="C12637"/>
          </a:solidFill>
        </a:ln>
      </dgm:spPr>
      <dgm:t>
        <a:bodyPr/>
        <a:lstStyle/>
        <a:p>
          <a:r>
            <a:rPr lang="en-US" sz="2200">
              <a:latin typeface="+mn-lt"/>
              <a:cs typeface="Arial" panose="020B0604020202020204" pitchFamily="34" charset="0"/>
            </a:rPr>
            <a:t>Supports but does not justify a conjecture</a:t>
          </a:r>
        </a:p>
      </dgm:t>
    </dgm:pt>
    <dgm:pt modelId="{A4520CEE-8945-4001-932A-384885E0DD55}" type="parTrans" cxnId="{12B0352A-A892-4977-B599-7DB2574F9D06}">
      <dgm:prSet/>
      <dgm:spPr/>
      <dgm:t>
        <a:bodyPr/>
        <a:lstStyle/>
        <a:p>
          <a:endParaRPr lang="en-US"/>
        </a:p>
      </dgm:t>
    </dgm:pt>
    <dgm:pt modelId="{D03B31E4-711F-44B7-BE86-0693266A63BC}" type="sibTrans" cxnId="{12B0352A-A892-4977-B599-7DB2574F9D06}">
      <dgm:prSet/>
      <dgm:spPr/>
      <dgm:t>
        <a:bodyPr/>
        <a:lstStyle/>
        <a:p>
          <a:endParaRPr lang="en-US"/>
        </a:p>
      </dgm:t>
    </dgm:pt>
    <dgm:pt modelId="{681C1B24-B2CA-40B1-A93D-6D4BF5E35186}">
      <dgm:prSet phldrT="[Text]" custT="1"/>
      <dgm:spPr>
        <a:ln>
          <a:solidFill>
            <a:srgbClr val="C12637"/>
          </a:solidFill>
        </a:ln>
      </dgm:spPr>
      <dgm:t>
        <a:bodyPr/>
        <a:lstStyle/>
        <a:p>
          <a:r>
            <a:rPr lang="en-US" sz="2200">
              <a:latin typeface="+mn-lt"/>
              <a:cs typeface="Arial" panose="020B0604020202020204" pitchFamily="34" charset="0"/>
            </a:rPr>
            <a:t>“It works in a number of cases”</a:t>
          </a:r>
        </a:p>
      </dgm:t>
    </dgm:pt>
    <dgm:pt modelId="{E0503719-918C-4C00-B404-C0976DDACCA4}" type="parTrans" cxnId="{0E77BC37-0ADA-4CCF-AC76-0AF957117E10}">
      <dgm:prSet/>
      <dgm:spPr/>
      <dgm:t>
        <a:bodyPr/>
        <a:lstStyle/>
        <a:p>
          <a:endParaRPr lang="en-US"/>
        </a:p>
      </dgm:t>
    </dgm:pt>
    <dgm:pt modelId="{2415E653-7183-49C8-80AD-EEC03C519156}" type="sibTrans" cxnId="{0E77BC37-0ADA-4CCF-AC76-0AF957117E10}">
      <dgm:prSet/>
      <dgm:spPr/>
      <dgm:t>
        <a:bodyPr/>
        <a:lstStyle/>
        <a:p>
          <a:endParaRPr lang="en-US"/>
        </a:p>
      </dgm:t>
    </dgm:pt>
    <dgm:pt modelId="{9464EF96-B961-4F92-A763-ED6C4D10AA18}">
      <dgm:prSet phldrT="[Text]"/>
      <dgm:spPr>
        <a:solidFill>
          <a:srgbClr val="729364"/>
        </a:solidFill>
      </dgm:spPr>
      <dgm:t>
        <a:bodyPr/>
        <a:lstStyle/>
        <a:p>
          <a:r>
            <a:rPr lang="en-US">
              <a:solidFill>
                <a:schemeClr val="tx1"/>
              </a:solidFill>
              <a:latin typeface="+mn-lt"/>
              <a:cs typeface="Arial" panose="020B0604020202020204" pitchFamily="34" charset="0"/>
            </a:rPr>
            <a:t>Pre-formal</a:t>
          </a:r>
        </a:p>
      </dgm:t>
    </dgm:pt>
    <dgm:pt modelId="{5B4A4A7D-2C73-45E8-AB4B-9779F047C87A}" type="parTrans" cxnId="{5D088131-34DD-4502-BD03-B05041C04F34}">
      <dgm:prSet/>
      <dgm:spPr/>
      <dgm:t>
        <a:bodyPr/>
        <a:lstStyle/>
        <a:p>
          <a:endParaRPr lang="en-US"/>
        </a:p>
      </dgm:t>
    </dgm:pt>
    <dgm:pt modelId="{D54490AC-66B4-4F6D-AB97-DBC988A2F0E2}" type="sibTrans" cxnId="{5D088131-34DD-4502-BD03-B05041C04F34}">
      <dgm:prSet/>
      <dgm:spPr>
        <a:solidFill>
          <a:srgbClr val="729364"/>
        </a:solidFill>
      </dgm:spPr>
      <dgm:t>
        <a:bodyPr/>
        <a:lstStyle/>
        <a:p>
          <a:endParaRPr lang="en-US"/>
        </a:p>
      </dgm:t>
    </dgm:pt>
    <dgm:pt modelId="{0287F955-DD97-41F5-96B0-2115BA2E9CC6}">
      <dgm:prSet phldrT="[Text]" custT="1"/>
      <dgm:spPr>
        <a:ln>
          <a:solidFill>
            <a:srgbClr val="729364"/>
          </a:solidFill>
        </a:ln>
      </dgm:spPr>
      <dgm:t>
        <a:bodyPr/>
        <a:lstStyle/>
        <a:p>
          <a:r>
            <a:rPr lang="en-US" sz="2200">
              <a:latin typeface="+mn-lt"/>
              <a:cs typeface="Arial" panose="020B0604020202020204" pitchFamily="34" charset="0"/>
            </a:rPr>
            <a:t>Role of intuitive explanations and partial arguments that lend insight into what is happening. </a:t>
          </a:r>
        </a:p>
      </dgm:t>
    </dgm:pt>
    <dgm:pt modelId="{6C612FED-4D1B-4D0E-97C6-91EED4D2DABF}" type="parTrans" cxnId="{82A3F6CC-DF4B-4319-ACF8-C9CC166F6957}">
      <dgm:prSet/>
      <dgm:spPr/>
      <dgm:t>
        <a:bodyPr/>
        <a:lstStyle/>
        <a:p>
          <a:endParaRPr lang="en-US"/>
        </a:p>
      </dgm:t>
    </dgm:pt>
    <dgm:pt modelId="{5B1AD2E8-C424-44EE-AD9F-6B88080DA07F}" type="sibTrans" cxnId="{82A3F6CC-DF4B-4319-ACF8-C9CC166F6957}">
      <dgm:prSet/>
      <dgm:spPr/>
      <dgm:t>
        <a:bodyPr/>
        <a:lstStyle/>
        <a:p>
          <a:endParaRPr lang="en-US"/>
        </a:p>
      </dgm:t>
    </dgm:pt>
    <dgm:pt modelId="{1F1E8635-531D-444B-A747-E382E429DEF5}">
      <dgm:prSet phldrT="[Text]"/>
      <dgm:spPr>
        <a:solidFill>
          <a:srgbClr val="729364"/>
        </a:solidFill>
      </dgm:spPr>
      <dgm:t>
        <a:bodyPr/>
        <a:lstStyle/>
        <a:p>
          <a:r>
            <a:rPr lang="en-US">
              <a:solidFill>
                <a:schemeClr val="tx1"/>
              </a:solidFill>
              <a:latin typeface="Arial" panose="020B0604020202020204" pitchFamily="34" charset="0"/>
              <a:cs typeface="Arial" panose="020B0604020202020204" pitchFamily="34" charset="0"/>
            </a:rPr>
            <a:t>Formal</a:t>
          </a:r>
        </a:p>
      </dgm:t>
    </dgm:pt>
    <dgm:pt modelId="{847C1427-394E-4DCB-A908-D82BA90B35F9}" type="parTrans" cxnId="{F98360B2-8908-4EC5-B7C8-A4A1AA5A08DF}">
      <dgm:prSet/>
      <dgm:spPr/>
      <dgm:t>
        <a:bodyPr/>
        <a:lstStyle/>
        <a:p>
          <a:endParaRPr lang="en-US"/>
        </a:p>
      </dgm:t>
    </dgm:pt>
    <dgm:pt modelId="{E23602DC-A723-4530-B527-8F354A62CCCF}" type="sibTrans" cxnId="{F98360B2-8908-4EC5-B7C8-A4A1AA5A08DF}">
      <dgm:prSet/>
      <dgm:spPr/>
      <dgm:t>
        <a:bodyPr/>
        <a:lstStyle/>
        <a:p>
          <a:endParaRPr lang="en-US"/>
        </a:p>
      </dgm:t>
    </dgm:pt>
    <dgm:pt modelId="{11D1C3E6-6BB0-4ADC-ABA6-A169B2E53CE4}">
      <dgm:prSet phldrT="[Text]" custT="1"/>
      <dgm:spPr>
        <a:ln>
          <a:solidFill>
            <a:srgbClr val="729364"/>
          </a:solidFill>
        </a:ln>
      </dgm:spPr>
      <dgm:t>
        <a:bodyPr/>
        <a:lstStyle/>
        <a:p>
          <a:r>
            <a:rPr lang="en-US" sz="2200">
              <a:latin typeface="+mn-lt"/>
              <a:cs typeface="Arial" panose="020B0604020202020204" pitchFamily="34" charset="0"/>
            </a:rPr>
            <a:t>The role of formal argumentation (based on logic) in determining mathematical certainty (proof) or in making statistical inferences</a:t>
          </a:r>
          <a:r>
            <a:rPr lang="en-US" sz="2200">
              <a:latin typeface="Arial" panose="020B0604020202020204" pitchFamily="34" charset="0"/>
              <a:cs typeface="Arial" panose="020B0604020202020204" pitchFamily="34" charset="0"/>
            </a:rPr>
            <a:t>. </a:t>
          </a:r>
        </a:p>
      </dgm:t>
    </dgm:pt>
    <dgm:pt modelId="{A80C75C6-A2D7-4797-932B-D83DD34829CB}" type="parTrans" cxnId="{129FDE87-DE99-473E-9B71-A8FEE5F62A66}">
      <dgm:prSet/>
      <dgm:spPr/>
      <dgm:t>
        <a:bodyPr/>
        <a:lstStyle/>
        <a:p>
          <a:endParaRPr lang="en-US"/>
        </a:p>
      </dgm:t>
    </dgm:pt>
    <dgm:pt modelId="{5A137AF2-0782-46AD-80BD-8D5A4D05DF46}" type="sibTrans" cxnId="{129FDE87-DE99-473E-9B71-A8FEE5F62A66}">
      <dgm:prSet/>
      <dgm:spPr/>
      <dgm:t>
        <a:bodyPr/>
        <a:lstStyle/>
        <a:p>
          <a:endParaRPr lang="en-US"/>
        </a:p>
      </dgm:t>
    </dgm:pt>
    <dgm:pt modelId="{615F63F2-8123-4224-BB4B-553E13BBCB25}" type="pres">
      <dgm:prSet presAssocID="{445CD8D9-6107-48FF-AB3A-DB923B7B4A3A}" presName="Name0" presStyleCnt="0">
        <dgm:presLayoutVars>
          <dgm:dir/>
          <dgm:animLvl val="lvl"/>
          <dgm:resizeHandles val="exact"/>
        </dgm:presLayoutVars>
      </dgm:prSet>
      <dgm:spPr/>
    </dgm:pt>
    <dgm:pt modelId="{B1407B0D-C544-46AA-A8AB-D80904668CEA}" type="pres">
      <dgm:prSet presAssocID="{445CD8D9-6107-48FF-AB3A-DB923B7B4A3A}" presName="tSp" presStyleCnt="0"/>
      <dgm:spPr/>
    </dgm:pt>
    <dgm:pt modelId="{2B4DF9B2-1AC9-49AA-A264-204B76B832C7}" type="pres">
      <dgm:prSet presAssocID="{445CD8D9-6107-48FF-AB3A-DB923B7B4A3A}" presName="bSp" presStyleCnt="0"/>
      <dgm:spPr/>
    </dgm:pt>
    <dgm:pt modelId="{CE5FEAEC-F1E6-4CFF-9371-BF0B8A4B951E}" type="pres">
      <dgm:prSet presAssocID="{445CD8D9-6107-48FF-AB3A-DB923B7B4A3A}" presName="process" presStyleCnt="0"/>
      <dgm:spPr/>
    </dgm:pt>
    <dgm:pt modelId="{1EFA2A6A-63ED-42AA-8605-B7808744C729}" type="pres">
      <dgm:prSet presAssocID="{D34225B3-9208-45C4-A8EB-14EE453CF765}" presName="composite1" presStyleCnt="0"/>
      <dgm:spPr/>
    </dgm:pt>
    <dgm:pt modelId="{992CDB86-D07E-47C8-8684-FE1AAD06D58B}" type="pres">
      <dgm:prSet presAssocID="{D34225B3-9208-45C4-A8EB-14EE453CF765}" presName="dummyNode1" presStyleLbl="node1" presStyleIdx="0" presStyleCnt="3"/>
      <dgm:spPr/>
    </dgm:pt>
    <dgm:pt modelId="{FE24FFE1-02F0-402D-A046-5D5C8D97E3B1}" type="pres">
      <dgm:prSet presAssocID="{D34225B3-9208-45C4-A8EB-14EE453CF765}" presName="childNode1" presStyleLbl="bgAcc1" presStyleIdx="0" presStyleCnt="3">
        <dgm:presLayoutVars>
          <dgm:bulletEnabled val="1"/>
        </dgm:presLayoutVars>
      </dgm:prSet>
      <dgm:spPr/>
    </dgm:pt>
    <dgm:pt modelId="{7C2CEC51-C2D6-428C-B21F-570CFE16AB33}" type="pres">
      <dgm:prSet presAssocID="{D34225B3-9208-45C4-A8EB-14EE453CF765}" presName="childNode1tx" presStyleLbl="bgAcc1" presStyleIdx="0" presStyleCnt="3">
        <dgm:presLayoutVars>
          <dgm:bulletEnabled val="1"/>
        </dgm:presLayoutVars>
      </dgm:prSet>
      <dgm:spPr/>
    </dgm:pt>
    <dgm:pt modelId="{95F81348-DA09-4B0A-889D-233D4CFF5800}" type="pres">
      <dgm:prSet presAssocID="{D34225B3-9208-45C4-A8EB-14EE453CF765}" presName="parentNode1" presStyleLbl="node1" presStyleIdx="0" presStyleCnt="3">
        <dgm:presLayoutVars>
          <dgm:chMax val="1"/>
          <dgm:bulletEnabled val="1"/>
        </dgm:presLayoutVars>
      </dgm:prSet>
      <dgm:spPr/>
    </dgm:pt>
    <dgm:pt modelId="{621A8DCE-D5ED-4A76-9BC2-7EF96A2791A8}" type="pres">
      <dgm:prSet presAssocID="{D34225B3-9208-45C4-A8EB-14EE453CF765}" presName="connSite1" presStyleCnt="0"/>
      <dgm:spPr/>
    </dgm:pt>
    <dgm:pt modelId="{2F1A0875-234B-4FC1-A86B-C38ED4C5E367}" type="pres">
      <dgm:prSet presAssocID="{1DCAEAD9-E503-4D08-B15D-51B43D3605F7}" presName="Name9" presStyleLbl="sibTrans2D1" presStyleIdx="0" presStyleCnt="2"/>
      <dgm:spPr/>
    </dgm:pt>
    <dgm:pt modelId="{4EBB94FA-D72F-4730-AB66-5CA936BD5FEB}" type="pres">
      <dgm:prSet presAssocID="{9464EF96-B961-4F92-A763-ED6C4D10AA18}" presName="composite2" presStyleCnt="0"/>
      <dgm:spPr/>
    </dgm:pt>
    <dgm:pt modelId="{2F41895C-A015-4B48-9196-AC652D0522A2}" type="pres">
      <dgm:prSet presAssocID="{9464EF96-B961-4F92-A763-ED6C4D10AA18}" presName="dummyNode2" presStyleLbl="node1" presStyleIdx="0" presStyleCnt="3"/>
      <dgm:spPr/>
    </dgm:pt>
    <dgm:pt modelId="{FBC6CA1D-1F51-4DD7-8698-94EDC92B6787}" type="pres">
      <dgm:prSet presAssocID="{9464EF96-B961-4F92-A763-ED6C4D10AA18}" presName="childNode2" presStyleLbl="bgAcc1" presStyleIdx="1" presStyleCnt="3" custScaleX="119991" custScaleY="108679">
        <dgm:presLayoutVars>
          <dgm:bulletEnabled val="1"/>
        </dgm:presLayoutVars>
      </dgm:prSet>
      <dgm:spPr/>
    </dgm:pt>
    <dgm:pt modelId="{B3510A88-9276-40F1-99F7-9A27EDBA8626}" type="pres">
      <dgm:prSet presAssocID="{9464EF96-B961-4F92-A763-ED6C4D10AA18}" presName="childNode2tx" presStyleLbl="bgAcc1" presStyleIdx="1" presStyleCnt="3">
        <dgm:presLayoutVars>
          <dgm:bulletEnabled val="1"/>
        </dgm:presLayoutVars>
      </dgm:prSet>
      <dgm:spPr/>
    </dgm:pt>
    <dgm:pt modelId="{DD9A9EA9-CBF1-4524-A2B5-A9077207977D}" type="pres">
      <dgm:prSet presAssocID="{9464EF96-B961-4F92-A763-ED6C4D10AA18}" presName="parentNode2" presStyleLbl="node1" presStyleIdx="1" presStyleCnt="3">
        <dgm:presLayoutVars>
          <dgm:chMax val="0"/>
          <dgm:bulletEnabled val="1"/>
        </dgm:presLayoutVars>
      </dgm:prSet>
      <dgm:spPr/>
    </dgm:pt>
    <dgm:pt modelId="{D7C7EF87-6688-4035-A266-DAD16ED6B6E0}" type="pres">
      <dgm:prSet presAssocID="{9464EF96-B961-4F92-A763-ED6C4D10AA18}" presName="connSite2" presStyleCnt="0"/>
      <dgm:spPr/>
    </dgm:pt>
    <dgm:pt modelId="{AE03290A-67DA-450D-8E9E-F9D8DA40843A}" type="pres">
      <dgm:prSet presAssocID="{D54490AC-66B4-4F6D-AB97-DBC988A2F0E2}" presName="Name18" presStyleLbl="sibTrans2D1" presStyleIdx="1" presStyleCnt="2"/>
      <dgm:spPr/>
    </dgm:pt>
    <dgm:pt modelId="{DE7DA033-8FAF-46E3-BE5B-873F438930C1}" type="pres">
      <dgm:prSet presAssocID="{1F1E8635-531D-444B-A747-E382E429DEF5}" presName="composite1" presStyleCnt="0"/>
      <dgm:spPr/>
    </dgm:pt>
    <dgm:pt modelId="{404E50CE-C5D7-4423-A742-A5B67E42D962}" type="pres">
      <dgm:prSet presAssocID="{1F1E8635-531D-444B-A747-E382E429DEF5}" presName="dummyNode1" presStyleLbl="node1" presStyleIdx="1" presStyleCnt="3"/>
      <dgm:spPr/>
    </dgm:pt>
    <dgm:pt modelId="{60DF1A34-CFF7-4983-919D-FBBF977DE72F}" type="pres">
      <dgm:prSet presAssocID="{1F1E8635-531D-444B-A747-E382E429DEF5}" presName="childNode1" presStyleLbl="bgAcc1" presStyleIdx="2" presStyleCnt="3" custScaleX="115524" custLinFactNeighborX="-1141" custLinFactNeighborY="-7688">
        <dgm:presLayoutVars>
          <dgm:bulletEnabled val="1"/>
        </dgm:presLayoutVars>
      </dgm:prSet>
      <dgm:spPr/>
    </dgm:pt>
    <dgm:pt modelId="{C3F648B8-3B50-439D-B575-66A1B6361901}" type="pres">
      <dgm:prSet presAssocID="{1F1E8635-531D-444B-A747-E382E429DEF5}" presName="childNode1tx" presStyleLbl="bgAcc1" presStyleIdx="2" presStyleCnt="3">
        <dgm:presLayoutVars>
          <dgm:bulletEnabled val="1"/>
        </dgm:presLayoutVars>
      </dgm:prSet>
      <dgm:spPr/>
    </dgm:pt>
    <dgm:pt modelId="{A0A4C6A7-E1F6-4773-B1F7-7A15F7E0CDB7}" type="pres">
      <dgm:prSet presAssocID="{1F1E8635-531D-444B-A747-E382E429DEF5}" presName="parentNode1" presStyleLbl="node1" presStyleIdx="2" presStyleCnt="3">
        <dgm:presLayoutVars>
          <dgm:chMax val="1"/>
          <dgm:bulletEnabled val="1"/>
        </dgm:presLayoutVars>
      </dgm:prSet>
      <dgm:spPr/>
    </dgm:pt>
    <dgm:pt modelId="{4D90AAF5-5F5A-4827-A308-5808E27297E8}" type="pres">
      <dgm:prSet presAssocID="{1F1E8635-531D-444B-A747-E382E429DEF5}" presName="connSite1" presStyleCnt="0"/>
      <dgm:spPr/>
    </dgm:pt>
  </dgm:ptLst>
  <dgm:cxnLst>
    <dgm:cxn modelId="{12E25B0C-F5AD-4ABD-B549-894F135D672B}" type="presOf" srcId="{681C1B24-B2CA-40B1-A93D-6D4BF5E35186}" destId="{FE24FFE1-02F0-402D-A046-5D5C8D97E3B1}" srcOrd="0" destOrd="1" presId="urn:microsoft.com/office/officeart/2005/8/layout/hProcess4"/>
    <dgm:cxn modelId="{12B0352A-A892-4977-B599-7DB2574F9D06}" srcId="{D34225B3-9208-45C4-A8EB-14EE453CF765}" destId="{13E5AD68-B7D7-46B3-931E-9ED6B8626775}" srcOrd="0" destOrd="0" parTransId="{A4520CEE-8945-4001-932A-384885E0DD55}" sibTransId="{D03B31E4-711F-44B7-BE86-0693266A63BC}"/>
    <dgm:cxn modelId="{5D088131-34DD-4502-BD03-B05041C04F34}" srcId="{445CD8D9-6107-48FF-AB3A-DB923B7B4A3A}" destId="{9464EF96-B961-4F92-A763-ED6C4D10AA18}" srcOrd="1" destOrd="0" parTransId="{5B4A4A7D-2C73-45E8-AB4B-9779F047C87A}" sibTransId="{D54490AC-66B4-4F6D-AB97-DBC988A2F0E2}"/>
    <dgm:cxn modelId="{0E77BC37-0ADA-4CCF-AC76-0AF957117E10}" srcId="{D34225B3-9208-45C4-A8EB-14EE453CF765}" destId="{681C1B24-B2CA-40B1-A93D-6D4BF5E35186}" srcOrd="1" destOrd="0" parTransId="{E0503719-918C-4C00-B404-C0976DDACCA4}" sibTransId="{2415E653-7183-49C8-80AD-EEC03C519156}"/>
    <dgm:cxn modelId="{19B84B66-CC0A-489A-9B0B-0C6CDBE5826F}" type="presOf" srcId="{D54490AC-66B4-4F6D-AB97-DBC988A2F0E2}" destId="{AE03290A-67DA-450D-8E9E-F9D8DA40843A}" srcOrd="0" destOrd="0" presId="urn:microsoft.com/office/officeart/2005/8/layout/hProcess4"/>
    <dgm:cxn modelId="{2BC89668-4D83-4F7F-AC87-9C77FE735734}" type="presOf" srcId="{11D1C3E6-6BB0-4ADC-ABA6-A169B2E53CE4}" destId="{C3F648B8-3B50-439D-B575-66A1B6361901}" srcOrd="1" destOrd="0" presId="urn:microsoft.com/office/officeart/2005/8/layout/hProcess4"/>
    <dgm:cxn modelId="{C6F7676B-41FE-448C-B061-6686FE09FF16}" type="presOf" srcId="{681C1B24-B2CA-40B1-A93D-6D4BF5E35186}" destId="{7C2CEC51-C2D6-428C-B21F-570CFE16AB33}" srcOrd="1" destOrd="1" presId="urn:microsoft.com/office/officeart/2005/8/layout/hProcess4"/>
    <dgm:cxn modelId="{25C09F6E-31B4-4CCC-8B4D-571DB908DB4A}" type="presOf" srcId="{11D1C3E6-6BB0-4ADC-ABA6-A169B2E53CE4}" destId="{60DF1A34-CFF7-4983-919D-FBBF977DE72F}" srcOrd="0" destOrd="0" presId="urn:microsoft.com/office/officeart/2005/8/layout/hProcess4"/>
    <dgm:cxn modelId="{8776C37C-6252-42EC-8166-0377A43A4561}" type="presOf" srcId="{13E5AD68-B7D7-46B3-931E-9ED6B8626775}" destId="{FE24FFE1-02F0-402D-A046-5D5C8D97E3B1}" srcOrd="0" destOrd="0" presId="urn:microsoft.com/office/officeart/2005/8/layout/hProcess4"/>
    <dgm:cxn modelId="{129FDE87-DE99-473E-9B71-A8FEE5F62A66}" srcId="{1F1E8635-531D-444B-A747-E382E429DEF5}" destId="{11D1C3E6-6BB0-4ADC-ABA6-A169B2E53CE4}" srcOrd="0" destOrd="0" parTransId="{A80C75C6-A2D7-4797-932B-D83DD34829CB}" sibTransId="{5A137AF2-0782-46AD-80BD-8D5A4D05DF46}"/>
    <dgm:cxn modelId="{3B791C92-D432-49C6-8DF9-4E534FBC9036}" type="presOf" srcId="{0287F955-DD97-41F5-96B0-2115BA2E9CC6}" destId="{B3510A88-9276-40F1-99F7-9A27EDBA8626}" srcOrd="1" destOrd="0" presId="urn:microsoft.com/office/officeart/2005/8/layout/hProcess4"/>
    <dgm:cxn modelId="{A2A0CA9F-F012-496F-99F9-B4E525E33042}" type="presOf" srcId="{D34225B3-9208-45C4-A8EB-14EE453CF765}" destId="{95F81348-DA09-4B0A-889D-233D4CFF5800}" srcOrd="0" destOrd="0" presId="urn:microsoft.com/office/officeart/2005/8/layout/hProcess4"/>
    <dgm:cxn modelId="{D32236AD-768F-4C64-9969-5CD356A0DDB6}" type="presOf" srcId="{445CD8D9-6107-48FF-AB3A-DB923B7B4A3A}" destId="{615F63F2-8123-4224-BB4B-553E13BBCB25}" srcOrd="0" destOrd="0" presId="urn:microsoft.com/office/officeart/2005/8/layout/hProcess4"/>
    <dgm:cxn modelId="{F98360B2-8908-4EC5-B7C8-A4A1AA5A08DF}" srcId="{445CD8D9-6107-48FF-AB3A-DB923B7B4A3A}" destId="{1F1E8635-531D-444B-A747-E382E429DEF5}" srcOrd="2" destOrd="0" parTransId="{847C1427-394E-4DCB-A908-D82BA90B35F9}" sibTransId="{E23602DC-A723-4530-B527-8F354A62CCCF}"/>
    <dgm:cxn modelId="{BF272DBE-2FE8-44A7-AC44-40212125930F}" type="presOf" srcId="{0287F955-DD97-41F5-96B0-2115BA2E9CC6}" destId="{FBC6CA1D-1F51-4DD7-8698-94EDC92B6787}" srcOrd="0" destOrd="0" presId="urn:microsoft.com/office/officeart/2005/8/layout/hProcess4"/>
    <dgm:cxn modelId="{D15B8CC4-52D9-4341-A1BE-C485198CC690}" type="presOf" srcId="{1F1E8635-531D-444B-A747-E382E429DEF5}" destId="{A0A4C6A7-E1F6-4773-B1F7-7A15F7E0CDB7}" srcOrd="0" destOrd="0" presId="urn:microsoft.com/office/officeart/2005/8/layout/hProcess4"/>
    <dgm:cxn modelId="{A2CDBCC6-CDE1-4F2A-B3AB-43AAB8331CD1}" type="presOf" srcId="{9464EF96-B961-4F92-A763-ED6C4D10AA18}" destId="{DD9A9EA9-CBF1-4524-A2B5-A9077207977D}" srcOrd="0" destOrd="0" presId="urn:microsoft.com/office/officeart/2005/8/layout/hProcess4"/>
    <dgm:cxn modelId="{82A3F6CC-DF4B-4319-ACF8-C9CC166F6957}" srcId="{9464EF96-B961-4F92-A763-ED6C4D10AA18}" destId="{0287F955-DD97-41F5-96B0-2115BA2E9CC6}" srcOrd="0" destOrd="0" parTransId="{6C612FED-4D1B-4D0E-97C6-91EED4D2DABF}" sibTransId="{5B1AD2E8-C424-44EE-AD9F-6B88080DA07F}"/>
    <dgm:cxn modelId="{E645AFD8-9F79-452D-95F3-D533A6CA1768}" type="presOf" srcId="{13E5AD68-B7D7-46B3-931E-9ED6B8626775}" destId="{7C2CEC51-C2D6-428C-B21F-570CFE16AB33}" srcOrd="1" destOrd="0" presId="urn:microsoft.com/office/officeart/2005/8/layout/hProcess4"/>
    <dgm:cxn modelId="{C90EF5ED-F4E5-4F94-AA36-5D24FC7EC0F3}" type="presOf" srcId="{1DCAEAD9-E503-4D08-B15D-51B43D3605F7}" destId="{2F1A0875-234B-4FC1-A86B-C38ED4C5E367}" srcOrd="0" destOrd="0" presId="urn:microsoft.com/office/officeart/2005/8/layout/hProcess4"/>
    <dgm:cxn modelId="{8C4BEDFD-943A-4CAF-AB1F-FB282EAFC2B0}" srcId="{445CD8D9-6107-48FF-AB3A-DB923B7B4A3A}" destId="{D34225B3-9208-45C4-A8EB-14EE453CF765}" srcOrd="0" destOrd="0" parTransId="{6947D761-D093-44B6-AD29-DC3C7E2EC09D}" sibTransId="{1DCAEAD9-E503-4D08-B15D-51B43D3605F7}"/>
    <dgm:cxn modelId="{1730E0EA-4813-4A0E-8EE6-47A4EAD337AB}" type="presParOf" srcId="{615F63F2-8123-4224-BB4B-553E13BBCB25}" destId="{B1407B0D-C544-46AA-A8AB-D80904668CEA}" srcOrd="0" destOrd="0" presId="urn:microsoft.com/office/officeart/2005/8/layout/hProcess4"/>
    <dgm:cxn modelId="{165D1D38-F487-43D3-AF74-E6B0CD5D4548}" type="presParOf" srcId="{615F63F2-8123-4224-BB4B-553E13BBCB25}" destId="{2B4DF9B2-1AC9-49AA-A264-204B76B832C7}" srcOrd="1" destOrd="0" presId="urn:microsoft.com/office/officeart/2005/8/layout/hProcess4"/>
    <dgm:cxn modelId="{21FE3F44-7FB5-4F17-A94A-A24347FF41A8}" type="presParOf" srcId="{615F63F2-8123-4224-BB4B-553E13BBCB25}" destId="{CE5FEAEC-F1E6-4CFF-9371-BF0B8A4B951E}" srcOrd="2" destOrd="0" presId="urn:microsoft.com/office/officeart/2005/8/layout/hProcess4"/>
    <dgm:cxn modelId="{AD5AC4BE-0B14-4CC5-8488-F20B38724DAF}" type="presParOf" srcId="{CE5FEAEC-F1E6-4CFF-9371-BF0B8A4B951E}" destId="{1EFA2A6A-63ED-42AA-8605-B7808744C729}" srcOrd="0" destOrd="0" presId="urn:microsoft.com/office/officeart/2005/8/layout/hProcess4"/>
    <dgm:cxn modelId="{72F96637-E190-4454-8964-FCFD1E31DF90}" type="presParOf" srcId="{1EFA2A6A-63ED-42AA-8605-B7808744C729}" destId="{992CDB86-D07E-47C8-8684-FE1AAD06D58B}" srcOrd="0" destOrd="0" presId="urn:microsoft.com/office/officeart/2005/8/layout/hProcess4"/>
    <dgm:cxn modelId="{734B3D7D-DD28-451C-A532-9474BBDDF03B}" type="presParOf" srcId="{1EFA2A6A-63ED-42AA-8605-B7808744C729}" destId="{FE24FFE1-02F0-402D-A046-5D5C8D97E3B1}" srcOrd="1" destOrd="0" presId="urn:microsoft.com/office/officeart/2005/8/layout/hProcess4"/>
    <dgm:cxn modelId="{D02B3E4E-9D25-4FA4-8428-CEF8A0485811}" type="presParOf" srcId="{1EFA2A6A-63ED-42AA-8605-B7808744C729}" destId="{7C2CEC51-C2D6-428C-B21F-570CFE16AB33}" srcOrd="2" destOrd="0" presId="urn:microsoft.com/office/officeart/2005/8/layout/hProcess4"/>
    <dgm:cxn modelId="{AF25B19A-B8F9-4790-8461-D64FBEF6D8FE}" type="presParOf" srcId="{1EFA2A6A-63ED-42AA-8605-B7808744C729}" destId="{95F81348-DA09-4B0A-889D-233D4CFF5800}" srcOrd="3" destOrd="0" presId="urn:microsoft.com/office/officeart/2005/8/layout/hProcess4"/>
    <dgm:cxn modelId="{8A7843FC-CABB-437B-8C4B-DE6D54533414}" type="presParOf" srcId="{1EFA2A6A-63ED-42AA-8605-B7808744C729}" destId="{621A8DCE-D5ED-4A76-9BC2-7EF96A2791A8}" srcOrd="4" destOrd="0" presId="urn:microsoft.com/office/officeart/2005/8/layout/hProcess4"/>
    <dgm:cxn modelId="{50CB3FD2-169A-4321-ABA0-12E8723C7306}" type="presParOf" srcId="{CE5FEAEC-F1E6-4CFF-9371-BF0B8A4B951E}" destId="{2F1A0875-234B-4FC1-A86B-C38ED4C5E367}" srcOrd="1" destOrd="0" presId="urn:microsoft.com/office/officeart/2005/8/layout/hProcess4"/>
    <dgm:cxn modelId="{3319E8DE-84E8-486D-93F8-F42A480E2BC0}" type="presParOf" srcId="{CE5FEAEC-F1E6-4CFF-9371-BF0B8A4B951E}" destId="{4EBB94FA-D72F-4730-AB66-5CA936BD5FEB}" srcOrd="2" destOrd="0" presId="urn:microsoft.com/office/officeart/2005/8/layout/hProcess4"/>
    <dgm:cxn modelId="{C10BDB84-29E2-436D-A595-E48E2EB009DB}" type="presParOf" srcId="{4EBB94FA-D72F-4730-AB66-5CA936BD5FEB}" destId="{2F41895C-A015-4B48-9196-AC652D0522A2}" srcOrd="0" destOrd="0" presId="urn:microsoft.com/office/officeart/2005/8/layout/hProcess4"/>
    <dgm:cxn modelId="{F88B9DD3-B58C-4647-96D0-A8BDA6B24F2D}" type="presParOf" srcId="{4EBB94FA-D72F-4730-AB66-5CA936BD5FEB}" destId="{FBC6CA1D-1F51-4DD7-8698-94EDC92B6787}" srcOrd="1" destOrd="0" presId="urn:microsoft.com/office/officeart/2005/8/layout/hProcess4"/>
    <dgm:cxn modelId="{29205155-C2B7-46CB-81FD-7A263F9E224E}" type="presParOf" srcId="{4EBB94FA-D72F-4730-AB66-5CA936BD5FEB}" destId="{B3510A88-9276-40F1-99F7-9A27EDBA8626}" srcOrd="2" destOrd="0" presId="urn:microsoft.com/office/officeart/2005/8/layout/hProcess4"/>
    <dgm:cxn modelId="{93D68B59-0AAF-445B-B287-66F248BD702D}" type="presParOf" srcId="{4EBB94FA-D72F-4730-AB66-5CA936BD5FEB}" destId="{DD9A9EA9-CBF1-4524-A2B5-A9077207977D}" srcOrd="3" destOrd="0" presId="urn:microsoft.com/office/officeart/2005/8/layout/hProcess4"/>
    <dgm:cxn modelId="{B6813E51-8883-4224-8F14-3FA39217DA15}" type="presParOf" srcId="{4EBB94FA-D72F-4730-AB66-5CA936BD5FEB}" destId="{D7C7EF87-6688-4035-A266-DAD16ED6B6E0}" srcOrd="4" destOrd="0" presId="urn:microsoft.com/office/officeart/2005/8/layout/hProcess4"/>
    <dgm:cxn modelId="{E1B6C8F1-FFB0-4FC9-ADB6-98AE9568611A}" type="presParOf" srcId="{CE5FEAEC-F1E6-4CFF-9371-BF0B8A4B951E}" destId="{AE03290A-67DA-450D-8E9E-F9D8DA40843A}" srcOrd="3" destOrd="0" presId="urn:microsoft.com/office/officeart/2005/8/layout/hProcess4"/>
    <dgm:cxn modelId="{CFAA2B17-60D6-42C2-BFA6-D01591CDEC78}" type="presParOf" srcId="{CE5FEAEC-F1E6-4CFF-9371-BF0B8A4B951E}" destId="{DE7DA033-8FAF-46E3-BE5B-873F438930C1}" srcOrd="4" destOrd="0" presId="urn:microsoft.com/office/officeart/2005/8/layout/hProcess4"/>
    <dgm:cxn modelId="{00128F13-4E00-4EE1-81DD-A47F0CA7DE45}" type="presParOf" srcId="{DE7DA033-8FAF-46E3-BE5B-873F438930C1}" destId="{404E50CE-C5D7-4423-A742-A5B67E42D962}" srcOrd="0" destOrd="0" presId="urn:microsoft.com/office/officeart/2005/8/layout/hProcess4"/>
    <dgm:cxn modelId="{65293E3D-CCE3-415F-A4FC-4330AE546564}" type="presParOf" srcId="{DE7DA033-8FAF-46E3-BE5B-873F438930C1}" destId="{60DF1A34-CFF7-4983-919D-FBBF977DE72F}" srcOrd="1" destOrd="0" presId="urn:microsoft.com/office/officeart/2005/8/layout/hProcess4"/>
    <dgm:cxn modelId="{916D955B-AD41-4EC2-9422-C3EEE03B50B0}" type="presParOf" srcId="{DE7DA033-8FAF-46E3-BE5B-873F438930C1}" destId="{C3F648B8-3B50-439D-B575-66A1B6361901}" srcOrd="2" destOrd="0" presId="urn:microsoft.com/office/officeart/2005/8/layout/hProcess4"/>
    <dgm:cxn modelId="{5CC850D2-BC97-43D4-A490-24CE00A8686F}" type="presParOf" srcId="{DE7DA033-8FAF-46E3-BE5B-873F438930C1}" destId="{A0A4C6A7-E1F6-4773-B1F7-7A15F7E0CDB7}" srcOrd="3" destOrd="0" presId="urn:microsoft.com/office/officeart/2005/8/layout/hProcess4"/>
    <dgm:cxn modelId="{E790E620-B23A-412A-B8C5-92E6AEB113A1}" type="presParOf" srcId="{DE7DA033-8FAF-46E3-BE5B-873F438930C1}" destId="{4D90AAF5-5F5A-4827-A308-5808E27297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5ABEC1-CA51-44D8-BBF0-7C80B5B16D46}"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28B392E-4AC1-417F-8BE9-14E18209BD3B}">
      <dgm:prSet phldrT="[Text]"/>
      <dgm:spPr>
        <a:solidFill>
          <a:srgbClr val="0098D3"/>
        </a:solidFill>
      </dgm:spPr>
      <dgm:t>
        <a:bodyPr/>
        <a:lstStyle/>
        <a:p>
          <a:r>
            <a:rPr lang="en-US">
              <a:solidFill>
                <a:schemeClr val="tx1"/>
              </a:solidFill>
              <a:latin typeface="+mn-lt"/>
              <a:cs typeface="Arial" panose="020B0604020202020204" pitchFamily="34" charset="0"/>
            </a:rPr>
            <a:t>Which One Doesn’t Belong</a:t>
          </a:r>
        </a:p>
      </dgm:t>
    </dgm:pt>
    <dgm:pt modelId="{D350628D-AED4-41E5-94CD-0BF060E0A5DB}" type="parTrans" cxnId="{1E91AB28-9AEE-4620-A406-409662C98EBD}">
      <dgm:prSet/>
      <dgm:spPr/>
      <dgm:t>
        <a:bodyPr/>
        <a:lstStyle/>
        <a:p>
          <a:endParaRPr lang="en-US">
            <a:latin typeface="Arial" panose="020B0604020202020204" pitchFamily="34" charset="0"/>
            <a:cs typeface="Arial" panose="020B0604020202020204" pitchFamily="34" charset="0"/>
          </a:endParaRPr>
        </a:p>
      </dgm:t>
    </dgm:pt>
    <dgm:pt modelId="{ECF53EC3-E488-412E-9F10-44DAF35BEEC8}" type="sibTrans" cxnId="{1E91AB28-9AEE-4620-A406-409662C98EBD}">
      <dgm:prSet/>
      <dgm:spPr/>
      <dgm:t>
        <a:bodyPr/>
        <a:lstStyle/>
        <a:p>
          <a:endParaRPr lang="en-US">
            <a:latin typeface="Arial" panose="020B0604020202020204" pitchFamily="34" charset="0"/>
            <a:cs typeface="Arial" panose="020B0604020202020204" pitchFamily="34" charset="0"/>
          </a:endParaRPr>
        </a:p>
      </dgm:t>
    </dgm:pt>
    <dgm:pt modelId="{AA259F34-1AF1-406A-82A9-DDA89AD32FDC}">
      <dgm:prSet phldrT="[Text]"/>
      <dgm:spPr>
        <a:solidFill>
          <a:srgbClr val="D1F2FF">
            <a:alpha val="89804"/>
          </a:srgbClr>
        </a:solidFill>
      </dgm:spPr>
      <dgm:t>
        <a:bodyPr/>
        <a:lstStyle/>
        <a:p>
          <a:pPr>
            <a:tabLst>
              <a:tab pos="2743200" algn="l"/>
            </a:tabLst>
          </a:pPr>
          <a:r>
            <a:rPr lang="en-US">
              <a:latin typeface="+mn-lt"/>
              <a:cs typeface="Arial" panose="020B0604020202020204" pitchFamily="34" charset="0"/>
            </a:rPr>
            <a:t>Students are given four choices and decide which one to eliminate based on a mathematical reason. “</a:t>
          </a:r>
          <a:r>
            <a:rPr lang="en-US" u="sng">
              <a:latin typeface="+mn-lt"/>
              <a:cs typeface="Arial" panose="020B0604020202020204" pitchFamily="34" charset="0"/>
            </a:rPr>
            <a:t>	 </a:t>
          </a:r>
          <a:r>
            <a:rPr lang="en-US">
              <a:latin typeface="+mn-lt"/>
              <a:cs typeface="Arial" panose="020B0604020202020204" pitchFamily="34" charset="0"/>
            </a:rPr>
            <a:t>doesn’t belong because….”</a:t>
          </a:r>
        </a:p>
      </dgm:t>
    </dgm:pt>
    <dgm:pt modelId="{B144ED0B-A432-4A7C-A1E4-2FA2520A4F21}" type="parTrans" cxnId="{7E8E2F09-D4FA-44F4-BAD2-041D25B50D7B}">
      <dgm:prSet/>
      <dgm:spPr/>
      <dgm:t>
        <a:bodyPr/>
        <a:lstStyle/>
        <a:p>
          <a:endParaRPr lang="en-US">
            <a:latin typeface="Arial" panose="020B0604020202020204" pitchFamily="34" charset="0"/>
            <a:cs typeface="Arial" panose="020B0604020202020204" pitchFamily="34" charset="0"/>
          </a:endParaRPr>
        </a:p>
      </dgm:t>
    </dgm:pt>
    <dgm:pt modelId="{BD87D22A-A199-4170-93B2-4052509AEDBC}" type="sibTrans" cxnId="{7E8E2F09-D4FA-44F4-BAD2-041D25B50D7B}">
      <dgm:prSet/>
      <dgm:spPr/>
      <dgm:t>
        <a:bodyPr/>
        <a:lstStyle/>
        <a:p>
          <a:endParaRPr lang="en-US">
            <a:latin typeface="Arial" panose="020B0604020202020204" pitchFamily="34" charset="0"/>
            <a:cs typeface="Arial" panose="020B0604020202020204" pitchFamily="34" charset="0"/>
          </a:endParaRPr>
        </a:p>
      </dgm:t>
    </dgm:pt>
    <dgm:pt modelId="{56F47C02-4AE4-4B1F-8550-FCE6346D468E}">
      <dgm:prSet phldrT="[Text]"/>
      <dgm:spPr>
        <a:solidFill>
          <a:srgbClr val="729364"/>
        </a:solidFill>
        <a:ln>
          <a:solidFill>
            <a:srgbClr val="729364"/>
          </a:solidFill>
        </a:ln>
      </dgm:spPr>
      <dgm:t>
        <a:bodyPr/>
        <a:lstStyle/>
        <a:p>
          <a:r>
            <a:rPr lang="en-US">
              <a:solidFill>
                <a:schemeClr val="tx1"/>
              </a:solidFill>
              <a:latin typeface="+mn-lt"/>
              <a:cs typeface="Arial" panose="020B0604020202020204" pitchFamily="34" charset="0"/>
            </a:rPr>
            <a:t>Agree or Disagree? </a:t>
          </a:r>
        </a:p>
      </dgm:t>
    </dgm:pt>
    <dgm:pt modelId="{9A7E32AF-757F-4EAE-A25F-8C5512B5999C}" type="parTrans" cxnId="{AD7F077C-7F6D-47F8-9C49-3BC39E9192C9}">
      <dgm:prSet/>
      <dgm:spPr/>
      <dgm:t>
        <a:bodyPr/>
        <a:lstStyle/>
        <a:p>
          <a:endParaRPr lang="en-US">
            <a:latin typeface="Arial" panose="020B0604020202020204" pitchFamily="34" charset="0"/>
            <a:cs typeface="Arial" panose="020B0604020202020204" pitchFamily="34" charset="0"/>
          </a:endParaRPr>
        </a:p>
      </dgm:t>
    </dgm:pt>
    <dgm:pt modelId="{F7F8C206-C17A-4A92-9235-9B35F1B403FB}" type="sibTrans" cxnId="{AD7F077C-7F6D-47F8-9C49-3BC39E9192C9}">
      <dgm:prSet/>
      <dgm:spPr/>
      <dgm:t>
        <a:bodyPr/>
        <a:lstStyle/>
        <a:p>
          <a:endParaRPr lang="en-US">
            <a:latin typeface="Arial" panose="020B0604020202020204" pitchFamily="34" charset="0"/>
            <a:cs typeface="Arial" panose="020B0604020202020204" pitchFamily="34" charset="0"/>
          </a:endParaRPr>
        </a:p>
      </dgm:t>
    </dgm:pt>
    <dgm:pt modelId="{8E2142CF-0A38-4FD9-B876-25600C3CCDAB}">
      <dgm:prSet phldrT="[Text]"/>
      <dgm:spPr>
        <a:solidFill>
          <a:srgbClr val="BBD36F">
            <a:alpha val="32941"/>
          </a:srgbClr>
        </a:solidFill>
        <a:ln>
          <a:solidFill>
            <a:srgbClr val="BBD36F">
              <a:alpha val="90000"/>
            </a:srgbClr>
          </a:solidFill>
        </a:ln>
      </dgm:spPr>
      <dgm:t>
        <a:bodyPr/>
        <a:lstStyle/>
        <a:p>
          <a:r>
            <a:rPr lang="en-US">
              <a:latin typeface="+mn-lt"/>
              <a:cs typeface="Arial" panose="020B0604020202020204" pitchFamily="34" charset="0"/>
            </a:rPr>
            <a:t>Students are given a statement, and students agree or disagree and give reasoning to support their statement. </a:t>
          </a:r>
        </a:p>
      </dgm:t>
    </dgm:pt>
    <dgm:pt modelId="{E7E3B073-F201-41A3-91CE-501D9092E921}" type="parTrans" cxnId="{B322E9A1-1C9E-40C3-B004-145B12B69461}">
      <dgm:prSet/>
      <dgm:spPr/>
      <dgm:t>
        <a:bodyPr/>
        <a:lstStyle/>
        <a:p>
          <a:endParaRPr lang="en-US">
            <a:latin typeface="Arial" panose="020B0604020202020204" pitchFamily="34" charset="0"/>
            <a:cs typeface="Arial" panose="020B0604020202020204" pitchFamily="34" charset="0"/>
          </a:endParaRPr>
        </a:p>
      </dgm:t>
    </dgm:pt>
    <dgm:pt modelId="{0C510A71-5805-4EB9-8564-06851CC46447}" type="sibTrans" cxnId="{B322E9A1-1C9E-40C3-B004-145B12B69461}">
      <dgm:prSet/>
      <dgm:spPr/>
      <dgm:t>
        <a:bodyPr/>
        <a:lstStyle/>
        <a:p>
          <a:endParaRPr lang="en-US">
            <a:latin typeface="Arial" panose="020B0604020202020204" pitchFamily="34" charset="0"/>
            <a:cs typeface="Arial" panose="020B0604020202020204" pitchFamily="34" charset="0"/>
          </a:endParaRPr>
        </a:p>
      </dgm:t>
    </dgm:pt>
    <dgm:pt modelId="{4015B7AB-7591-4154-A5B0-A6D5DB4A4857}">
      <dgm:prSet phldrT="[Text]"/>
      <dgm:spPr>
        <a:solidFill>
          <a:srgbClr val="EBA70E"/>
        </a:solidFill>
        <a:ln>
          <a:solidFill>
            <a:srgbClr val="EBA70E"/>
          </a:solidFill>
        </a:ln>
      </dgm:spPr>
      <dgm:t>
        <a:bodyPr/>
        <a:lstStyle/>
        <a:p>
          <a:r>
            <a:rPr lang="en-US">
              <a:solidFill>
                <a:schemeClr val="tx1"/>
              </a:solidFill>
              <a:latin typeface="+mn-lt"/>
              <a:cs typeface="Arial" panose="020B0604020202020204" pitchFamily="34" charset="0"/>
            </a:rPr>
            <a:t>My Two Cents</a:t>
          </a:r>
        </a:p>
      </dgm:t>
    </dgm:pt>
    <dgm:pt modelId="{41F939CD-3906-4C90-8160-11017F46065A}" type="parTrans" cxnId="{1CA1199E-98EB-4602-92C8-EE8994F60786}">
      <dgm:prSet/>
      <dgm:spPr/>
      <dgm:t>
        <a:bodyPr/>
        <a:lstStyle/>
        <a:p>
          <a:endParaRPr lang="en-US">
            <a:latin typeface="Arial" panose="020B0604020202020204" pitchFamily="34" charset="0"/>
            <a:cs typeface="Arial" panose="020B0604020202020204" pitchFamily="34" charset="0"/>
          </a:endParaRPr>
        </a:p>
      </dgm:t>
    </dgm:pt>
    <dgm:pt modelId="{396D2DA8-4FD1-4E98-88EC-25AF2F561A97}" type="sibTrans" cxnId="{1CA1199E-98EB-4602-92C8-EE8994F60786}">
      <dgm:prSet/>
      <dgm:spPr/>
      <dgm:t>
        <a:bodyPr/>
        <a:lstStyle/>
        <a:p>
          <a:endParaRPr lang="en-US">
            <a:latin typeface="Arial" panose="020B0604020202020204" pitchFamily="34" charset="0"/>
            <a:cs typeface="Arial" panose="020B0604020202020204" pitchFamily="34" charset="0"/>
          </a:endParaRPr>
        </a:p>
      </dgm:t>
    </dgm:pt>
    <dgm:pt modelId="{89B29D17-8627-43A9-BA3A-1C58D84255C3}">
      <dgm:prSet phldrT="[Text]"/>
      <dgm:spPr>
        <a:solidFill>
          <a:srgbClr val="FCEED0">
            <a:alpha val="89804"/>
          </a:srgbClr>
        </a:solidFill>
      </dgm:spPr>
      <dgm:t>
        <a:bodyPr/>
        <a:lstStyle/>
        <a:p>
          <a:r>
            <a:rPr lang="en-US">
              <a:latin typeface="+mn-lt"/>
              <a:cs typeface="Arial" panose="020B0604020202020204" pitchFamily="34" charset="0"/>
            </a:rPr>
            <a:t>Students get sample arguments  with flawed or incomplete logic and work together to try to improve the sample. </a:t>
          </a:r>
        </a:p>
      </dgm:t>
    </dgm:pt>
    <dgm:pt modelId="{697CE3B4-6460-4E65-8F34-D3BEE15E4722}" type="parTrans" cxnId="{129AD3E3-7339-4701-825A-14834D27E9AC}">
      <dgm:prSet/>
      <dgm:spPr/>
      <dgm:t>
        <a:bodyPr/>
        <a:lstStyle/>
        <a:p>
          <a:endParaRPr lang="en-US">
            <a:latin typeface="Arial" panose="020B0604020202020204" pitchFamily="34" charset="0"/>
            <a:cs typeface="Arial" panose="020B0604020202020204" pitchFamily="34" charset="0"/>
          </a:endParaRPr>
        </a:p>
      </dgm:t>
    </dgm:pt>
    <dgm:pt modelId="{0E0A00AD-B757-4F21-B0CC-43F38289B4B6}" type="sibTrans" cxnId="{129AD3E3-7339-4701-825A-14834D27E9AC}">
      <dgm:prSet/>
      <dgm:spPr/>
      <dgm:t>
        <a:bodyPr/>
        <a:lstStyle/>
        <a:p>
          <a:endParaRPr lang="en-US">
            <a:latin typeface="Arial" panose="020B0604020202020204" pitchFamily="34" charset="0"/>
            <a:cs typeface="Arial" panose="020B0604020202020204" pitchFamily="34" charset="0"/>
          </a:endParaRPr>
        </a:p>
      </dgm:t>
    </dgm:pt>
    <dgm:pt modelId="{3573C1AF-A59E-4E9F-8164-D77E50DEC05C}" type="pres">
      <dgm:prSet presAssocID="{465ABEC1-CA51-44D8-BBF0-7C80B5B16D46}" presName="Name0" presStyleCnt="0">
        <dgm:presLayoutVars>
          <dgm:dir/>
          <dgm:animLvl val="lvl"/>
          <dgm:resizeHandles val="exact"/>
        </dgm:presLayoutVars>
      </dgm:prSet>
      <dgm:spPr/>
    </dgm:pt>
    <dgm:pt modelId="{D4B40861-8664-45C7-9FF6-FF6EB2244036}" type="pres">
      <dgm:prSet presAssocID="{228B392E-4AC1-417F-8BE9-14E18209BD3B}" presName="composite" presStyleCnt="0"/>
      <dgm:spPr/>
    </dgm:pt>
    <dgm:pt modelId="{18ED881C-0956-4A1B-A251-3E242A25B02B}" type="pres">
      <dgm:prSet presAssocID="{228B392E-4AC1-417F-8BE9-14E18209BD3B}" presName="parTx" presStyleLbl="alignNode1" presStyleIdx="0" presStyleCnt="3">
        <dgm:presLayoutVars>
          <dgm:chMax val="0"/>
          <dgm:chPref val="0"/>
          <dgm:bulletEnabled val="1"/>
        </dgm:presLayoutVars>
      </dgm:prSet>
      <dgm:spPr/>
    </dgm:pt>
    <dgm:pt modelId="{5B238083-1C78-4636-AE4B-D4922B5204C6}" type="pres">
      <dgm:prSet presAssocID="{228B392E-4AC1-417F-8BE9-14E18209BD3B}" presName="desTx" presStyleLbl="alignAccFollowNode1" presStyleIdx="0" presStyleCnt="3">
        <dgm:presLayoutVars>
          <dgm:bulletEnabled val="1"/>
        </dgm:presLayoutVars>
      </dgm:prSet>
      <dgm:spPr/>
    </dgm:pt>
    <dgm:pt modelId="{BC6CBECE-805A-4AE4-BC4D-DD8B81CD1986}" type="pres">
      <dgm:prSet presAssocID="{ECF53EC3-E488-412E-9F10-44DAF35BEEC8}" presName="space" presStyleCnt="0"/>
      <dgm:spPr/>
    </dgm:pt>
    <dgm:pt modelId="{7AC35F1A-4C0C-4F83-BECB-8294A823B25B}" type="pres">
      <dgm:prSet presAssocID="{56F47C02-4AE4-4B1F-8550-FCE6346D468E}" presName="composite" presStyleCnt="0"/>
      <dgm:spPr/>
    </dgm:pt>
    <dgm:pt modelId="{E7CD1917-B4F7-4D8B-BE90-C19FA659A6E6}" type="pres">
      <dgm:prSet presAssocID="{56F47C02-4AE4-4B1F-8550-FCE6346D468E}" presName="parTx" presStyleLbl="alignNode1" presStyleIdx="1" presStyleCnt="3">
        <dgm:presLayoutVars>
          <dgm:chMax val="0"/>
          <dgm:chPref val="0"/>
          <dgm:bulletEnabled val="1"/>
        </dgm:presLayoutVars>
      </dgm:prSet>
      <dgm:spPr/>
    </dgm:pt>
    <dgm:pt modelId="{BD667CD2-45B6-451C-BFE2-EACE14EBEB8B}" type="pres">
      <dgm:prSet presAssocID="{56F47C02-4AE4-4B1F-8550-FCE6346D468E}" presName="desTx" presStyleLbl="alignAccFollowNode1" presStyleIdx="1" presStyleCnt="3">
        <dgm:presLayoutVars>
          <dgm:bulletEnabled val="1"/>
        </dgm:presLayoutVars>
      </dgm:prSet>
      <dgm:spPr/>
    </dgm:pt>
    <dgm:pt modelId="{C43FB39C-E246-4CF2-BFA8-ADC3DD20B0E3}" type="pres">
      <dgm:prSet presAssocID="{F7F8C206-C17A-4A92-9235-9B35F1B403FB}" presName="space" presStyleCnt="0"/>
      <dgm:spPr/>
    </dgm:pt>
    <dgm:pt modelId="{30A07CFF-328B-4252-B0C1-7F806C9BAC07}" type="pres">
      <dgm:prSet presAssocID="{4015B7AB-7591-4154-A5B0-A6D5DB4A4857}" presName="composite" presStyleCnt="0"/>
      <dgm:spPr/>
    </dgm:pt>
    <dgm:pt modelId="{4EAC288C-142E-4FAC-84E4-44026F1700D3}" type="pres">
      <dgm:prSet presAssocID="{4015B7AB-7591-4154-A5B0-A6D5DB4A4857}" presName="parTx" presStyleLbl="alignNode1" presStyleIdx="2" presStyleCnt="3">
        <dgm:presLayoutVars>
          <dgm:chMax val="0"/>
          <dgm:chPref val="0"/>
          <dgm:bulletEnabled val="1"/>
        </dgm:presLayoutVars>
      </dgm:prSet>
      <dgm:spPr/>
    </dgm:pt>
    <dgm:pt modelId="{E3BEF6D6-0ACB-485D-BBB9-D616F9737A02}" type="pres">
      <dgm:prSet presAssocID="{4015B7AB-7591-4154-A5B0-A6D5DB4A4857}" presName="desTx" presStyleLbl="alignAccFollowNode1" presStyleIdx="2" presStyleCnt="3">
        <dgm:presLayoutVars>
          <dgm:bulletEnabled val="1"/>
        </dgm:presLayoutVars>
      </dgm:prSet>
      <dgm:spPr/>
    </dgm:pt>
  </dgm:ptLst>
  <dgm:cxnLst>
    <dgm:cxn modelId="{7E8E2F09-D4FA-44F4-BAD2-041D25B50D7B}" srcId="{228B392E-4AC1-417F-8BE9-14E18209BD3B}" destId="{AA259F34-1AF1-406A-82A9-DDA89AD32FDC}" srcOrd="0" destOrd="0" parTransId="{B144ED0B-A432-4A7C-A1E4-2FA2520A4F21}" sibTransId="{BD87D22A-A199-4170-93B2-4052509AEDBC}"/>
    <dgm:cxn modelId="{99A7811E-7071-41D6-8B3E-349E5EEEB083}" type="presOf" srcId="{89B29D17-8627-43A9-BA3A-1C58D84255C3}" destId="{E3BEF6D6-0ACB-485D-BBB9-D616F9737A02}" srcOrd="0" destOrd="0" presId="urn:microsoft.com/office/officeart/2005/8/layout/hList1"/>
    <dgm:cxn modelId="{38301624-9995-4775-A9FF-A91B862C7058}" type="presOf" srcId="{AA259F34-1AF1-406A-82A9-DDA89AD32FDC}" destId="{5B238083-1C78-4636-AE4B-D4922B5204C6}" srcOrd="0" destOrd="0" presId="urn:microsoft.com/office/officeart/2005/8/layout/hList1"/>
    <dgm:cxn modelId="{1E91AB28-9AEE-4620-A406-409662C98EBD}" srcId="{465ABEC1-CA51-44D8-BBF0-7C80B5B16D46}" destId="{228B392E-4AC1-417F-8BE9-14E18209BD3B}" srcOrd="0" destOrd="0" parTransId="{D350628D-AED4-41E5-94CD-0BF060E0A5DB}" sibTransId="{ECF53EC3-E488-412E-9F10-44DAF35BEEC8}"/>
    <dgm:cxn modelId="{AD7F077C-7F6D-47F8-9C49-3BC39E9192C9}" srcId="{465ABEC1-CA51-44D8-BBF0-7C80B5B16D46}" destId="{56F47C02-4AE4-4B1F-8550-FCE6346D468E}" srcOrd="1" destOrd="0" parTransId="{9A7E32AF-757F-4EAE-A25F-8C5512B5999C}" sibTransId="{F7F8C206-C17A-4A92-9235-9B35F1B403FB}"/>
    <dgm:cxn modelId="{1A9CFC85-C91C-4698-840F-45425785019C}" type="presOf" srcId="{56F47C02-4AE4-4B1F-8550-FCE6346D468E}" destId="{E7CD1917-B4F7-4D8B-BE90-C19FA659A6E6}" srcOrd="0" destOrd="0" presId="urn:microsoft.com/office/officeart/2005/8/layout/hList1"/>
    <dgm:cxn modelId="{1CA1199E-98EB-4602-92C8-EE8994F60786}" srcId="{465ABEC1-CA51-44D8-BBF0-7C80B5B16D46}" destId="{4015B7AB-7591-4154-A5B0-A6D5DB4A4857}" srcOrd="2" destOrd="0" parTransId="{41F939CD-3906-4C90-8160-11017F46065A}" sibTransId="{396D2DA8-4FD1-4E98-88EC-25AF2F561A97}"/>
    <dgm:cxn modelId="{B322E9A1-1C9E-40C3-B004-145B12B69461}" srcId="{56F47C02-4AE4-4B1F-8550-FCE6346D468E}" destId="{8E2142CF-0A38-4FD9-B876-25600C3CCDAB}" srcOrd="0" destOrd="0" parTransId="{E7E3B073-F201-41A3-91CE-501D9092E921}" sibTransId="{0C510A71-5805-4EB9-8564-06851CC46447}"/>
    <dgm:cxn modelId="{4A333BC5-CFA9-4841-ADA3-581DBCF61586}" type="presOf" srcId="{228B392E-4AC1-417F-8BE9-14E18209BD3B}" destId="{18ED881C-0956-4A1B-A251-3E242A25B02B}" srcOrd="0" destOrd="0" presId="urn:microsoft.com/office/officeart/2005/8/layout/hList1"/>
    <dgm:cxn modelId="{3B42FFD3-90BF-41FC-B107-2E8A9F7DB6B2}" type="presOf" srcId="{4015B7AB-7591-4154-A5B0-A6D5DB4A4857}" destId="{4EAC288C-142E-4FAC-84E4-44026F1700D3}" srcOrd="0" destOrd="0" presId="urn:microsoft.com/office/officeart/2005/8/layout/hList1"/>
    <dgm:cxn modelId="{13003CE0-D5B5-4B5F-B849-179267916DAE}" type="presOf" srcId="{465ABEC1-CA51-44D8-BBF0-7C80B5B16D46}" destId="{3573C1AF-A59E-4E9F-8164-D77E50DEC05C}" srcOrd="0" destOrd="0" presId="urn:microsoft.com/office/officeart/2005/8/layout/hList1"/>
    <dgm:cxn modelId="{129AD3E3-7339-4701-825A-14834D27E9AC}" srcId="{4015B7AB-7591-4154-A5B0-A6D5DB4A4857}" destId="{89B29D17-8627-43A9-BA3A-1C58D84255C3}" srcOrd="0" destOrd="0" parTransId="{697CE3B4-6460-4E65-8F34-D3BEE15E4722}" sibTransId="{0E0A00AD-B757-4F21-B0CC-43F38289B4B6}"/>
    <dgm:cxn modelId="{205367F5-515E-4032-9413-F56B81B1B82B}" type="presOf" srcId="{8E2142CF-0A38-4FD9-B876-25600C3CCDAB}" destId="{BD667CD2-45B6-451C-BFE2-EACE14EBEB8B}" srcOrd="0" destOrd="0" presId="urn:microsoft.com/office/officeart/2005/8/layout/hList1"/>
    <dgm:cxn modelId="{3F606135-6A69-4CA3-964C-3FCED962C4D3}" type="presParOf" srcId="{3573C1AF-A59E-4E9F-8164-D77E50DEC05C}" destId="{D4B40861-8664-45C7-9FF6-FF6EB2244036}" srcOrd="0" destOrd="0" presId="urn:microsoft.com/office/officeart/2005/8/layout/hList1"/>
    <dgm:cxn modelId="{9FDFAACD-EAA2-4F74-8D79-F9D4E065A52B}" type="presParOf" srcId="{D4B40861-8664-45C7-9FF6-FF6EB2244036}" destId="{18ED881C-0956-4A1B-A251-3E242A25B02B}" srcOrd="0" destOrd="0" presId="urn:microsoft.com/office/officeart/2005/8/layout/hList1"/>
    <dgm:cxn modelId="{0865BC2B-F872-4B58-AA2C-A322BAF14D12}" type="presParOf" srcId="{D4B40861-8664-45C7-9FF6-FF6EB2244036}" destId="{5B238083-1C78-4636-AE4B-D4922B5204C6}" srcOrd="1" destOrd="0" presId="urn:microsoft.com/office/officeart/2005/8/layout/hList1"/>
    <dgm:cxn modelId="{86B7A618-FA74-4997-8093-4100F4CA06D8}" type="presParOf" srcId="{3573C1AF-A59E-4E9F-8164-D77E50DEC05C}" destId="{BC6CBECE-805A-4AE4-BC4D-DD8B81CD1986}" srcOrd="1" destOrd="0" presId="urn:microsoft.com/office/officeart/2005/8/layout/hList1"/>
    <dgm:cxn modelId="{ECD1CDC5-AA0B-44A0-A199-AF46FA8ABCCE}" type="presParOf" srcId="{3573C1AF-A59E-4E9F-8164-D77E50DEC05C}" destId="{7AC35F1A-4C0C-4F83-BECB-8294A823B25B}" srcOrd="2" destOrd="0" presId="urn:microsoft.com/office/officeart/2005/8/layout/hList1"/>
    <dgm:cxn modelId="{0ED4A977-13DF-4593-B5E6-EE537A7A567F}" type="presParOf" srcId="{7AC35F1A-4C0C-4F83-BECB-8294A823B25B}" destId="{E7CD1917-B4F7-4D8B-BE90-C19FA659A6E6}" srcOrd="0" destOrd="0" presId="urn:microsoft.com/office/officeart/2005/8/layout/hList1"/>
    <dgm:cxn modelId="{0FE86DAB-79F2-40EA-ACB0-9FDD5FF0E8DD}" type="presParOf" srcId="{7AC35F1A-4C0C-4F83-BECB-8294A823B25B}" destId="{BD667CD2-45B6-451C-BFE2-EACE14EBEB8B}" srcOrd="1" destOrd="0" presId="urn:microsoft.com/office/officeart/2005/8/layout/hList1"/>
    <dgm:cxn modelId="{F2D26402-C078-4900-A816-3B25808D12B3}" type="presParOf" srcId="{3573C1AF-A59E-4E9F-8164-D77E50DEC05C}" destId="{C43FB39C-E246-4CF2-BFA8-ADC3DD20B0E3}" srcOrd="3" destOrd="0" presId="urn:microsoft.com/office/officeart/2005/8/layout/hList1"/>
    <dgm:cxn modelId="{ACCA0E06-EAF3-4E2E-B8AC-7ECBBF418B0D}" type="presParOf" srcId="{3573C1AF-A59E-4E9F-8164-D77E50DEC05C}" destId="{30A07CFF-328B-4252-B0C1-7F806C9BAC07}" srcOrd="4" destOrd="0" presId="urn:microsoft.com/office/officeart/2005/8/layout/hList1"/>
    <dgm:cxn modelId="{D34A24F6-08A5-47BD-BCA4-B7A53A35E47B}" type="presParOf" srcId="{30A07CFF-328B-4252-B0C1-7F806C9BAC07}" destId="{4EAC288C-142E-4FAC-84E4-44026F1700D3}" srcOrd="0" destOrd="0" presId="urn:microsoft.com/office/officeart/2005/8/layout/hList1"/>
    <dgm:cxn modelId="{98271BA0-5A33-429F-B9CB-39350A3E2279}" type="presParOf" srcId="{30A07CFF-328B-4252-B0C1-7F806C9BAC07}" destId="{E3BEF6D6-0ACB-485D-BBB9-D616F9737A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7F54D-A4D1-4972-8C69-EB07B7EDAA08}">
      <dsp:nvSpPr>
        <dsp:cNvPr id="0" name=""/>
        <dsp:cNvSpPr/>
      </dsp:nvSpPr>
      <dsp:spPr>
        <a:xfrm>
          <a:off x="0" y="4752"/>
          <a:ext cx="11430000" cy="973440"/>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dirty="0">
              <a:latin typeface="Source Sans 3 SemiBold" panose="020B0604020202020204"/>
            </a:rPr>
            <a:t>Literacy</a:t>
          </a:r>
          <a:endParaRPr lang="en-US" sz="4000" kern="1200" dirty="0">
            <a:latin typeface="Source Sans 3 SemiBold" panose="020B0604020202020204"/>
          </a:endParaRPr>
        </a:p>
      </dsp:txBody>
      <dsp:txXfrm>
        <a:off x="47519" y="52271"/>
        <a:ext cx="11334962" cy="878402"/>
      </dsp:txXfrm>
    </dsp:sp>
    <dsp:sp modelId="{2B3267DA-D623-4055-89B7-3D3B2CB9321D}">
      <dsp:nvSpPr>
        <dsp:cNvPr id="0" name=""/>
        <dsp:cNvSpPr/>
      </dsp:nvSpPr>
      <dsp:spPr>
        <a:xfrm>
          <a:off x="0" y="1127952"/>
          <a:ext cx="11430000" cy="973440"/>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Learning Acceleration</a:t>
          </a:r>
          <a:endParaRPr lang="en-US" sz="4000" kern="1200">
            <a:latin typeface="Source Sans 3 SemiBold" panose="020B0604020202020204"/>
          </a:endParaRPr>
        </a:p>
      </dsp:txBody>
      <dsp:txXfrm>
        <a:off x="47519" y="1175471"/>
        <a:ext cx="11334962" cy="878402"/>
      </dsp:txXfrm>
    </dsp:sp>
    <dsp:sp modelId="{6696BE8C-E55F-4278-B306-27E79355903D}">
      <dsp:nvSpPr>
        <dsp:cNvPr id="0" name=""/>
        <dsp:cNvSpPr/>
      </dsp:nvSpPr>
      <dsp:spPr>
        <a:xfrm>
          <a:off x="0" y="2251152"/>
          <a:ext cx="11430000" cy="973440"/>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Workforce Readiness</a:t>
          </a:r>
          <a:endParaRPr lang="en-US" sz="4000" kern="1200">
            <a:latin typeface="Source Sans 3 SemiBold" panose="020B0604020202020204"/>
          </a:endParaRPr>
        </a:p>
      </dsp:txBody>
      <dsp:txXfrm>
        <a:off x="47519" y="2298671"/>
        <a:ext cx="11334962" cy="878402"/>
      </dsp:txXfrm>
    </dsp:sp>
    <dsp:sp modelId="{9EB93A70-B9C6-440C-9DDC-EEF5CF7AD26B}">
      <dsp:nvSpPr>
        <dsp:cNvPr id="0" name=""/>
        <dsp:cNvSpPr/>
      </dsp:nvSpPr>
      <dsp:spPr>
        <a:xfrm>
          <a:off x="0" y="3374352"/>
          <a:ext cx="11430000" cy="973440"/>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0" i="0" kern="1200">
              <a:latin typeface="Source Sans 3 SemiBold" panose="020B0604020202020204"/>
            </a:rPr>
            <a:t>Student Wellness</a:t>
          </a:r>
          <a:endParaRPr lang="en-US" sz="4000" kern="1200">
            <a:latin typeface="Source Sans 3 SemiBold" panose="020B0604020202020204"/>
          </a:endParaRPr>
        </a:p>
      </dsp:txBody>
      <dsp:txXfrm>
        <a:off x="47519" y="3421871"/>
        <a:ext cx="11334962" cy="878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B8B91-94EC-4A9F-A64A-B83A640C73FD}">
      <dsp:nvSpPr>
        <dsp:cNvPr id="0" name=""/>
        <dsp:cNvSpPr/>
      </dsp:nvSpPr>
      <dsp:spPr>
        <a:xfrm>
          <a:off x="11007" y="786329"/>
          <a:ext cx="2771075" cy="831322"/>
        </a:xfrm>
        <a:prstGeom prst="rect">
          <a:avLst/>
        </a:prstGeom>
        <a:solidFill>
          <a:schemeClr val="lt1">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77" tIns="218977" rIns="218977" bIns="218977" numCol="1" spcCol="1270" anchor="ctr" anchorCtr="0">
          <a:noAutofit/>
        </a:bodyPr>
        <a:lstStyle/>
        <a:p>
          <a:pPr marL="0" lvl="0" indent="0" algn="ctr" defTabSz="1200150">
            <a:lnSpc>
              <a:spcPct val="90000"/>
            </a:lnSpc>
            <a:spcBef>
              <a:spcPct val="0"/>
            </a:spcBef>
            <a:spcAft>
              <a:spcPct val="35000"/>
            </a:spcAft>
            <a:buNone/>
          </a:pPr>
          <a:r>
            <a:rPr lang="en-US" sz="2700" kern="1200"/>
            <a:t>Connect </a:t>
          </a:r>
        </a:p>
      </dsp:txBody>
      <dsp:txXfrm>
        <a:off x="11007" y="786329"/>
        <a:ext cx="2771075" cy="831322"/>
      </dsp:txXfrm>
    </dsp:sp>
    <dsp:sp modelId="{4017F90B-4F97-4D06-9E59-7C933947E5C5}">
      <dsp:nvSpPr>
        <dsp:cNvPr id="0" name=""/>
        <dsp:cNvSpPr/>
      </dsp:nvSpPr>
      <dsp:spPr>
        <a:xfrm>
          <a:off x="11007" y="1617652"/>
          <a:ext cx="2771075" cy="2594459"/>
        </a:xfrm>
        <a:prstGeom prst="rect">
          <a:avLst/>
        </a:prstGeom>
        <a:solidFill>
          <a:srgbClr val="CFE3F9">
            <a:alpha val="90000"/>
          </a:srgbClr>
        </a:solidFill>
        <a:ln w="12700" cap="flat" cmpd="sng" algn="ctr">
          <a:solidFill>
            <a:srgbClr val="0E3F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721" tIns="273721" rIns="273721" bIns="273721" numCol="1" spcCol="1270" anchor="t" anchorCtr="0">
          <a:noAutofit/>
        </a:bodyPr>
        <a:lstStyle/>
        <a:p>
          <a:pPr marL="0" lvl="0" indent="0" algn="l" defTabSz="889000">
            <a:lnSpc>
              <a:spcPct val="90000"/>
            </a:lnSpc>
            <a:spcBef>
              <a:spcPct val="0"/>
            </a:spcBef>
            <a:spcAft>
              <a:spcPct val="35000"/>
            </a:spcAft>
            <a:buNone/>
          </a:pPr>
          <a:r>
            <a:rPr lang="en-US" sz="2000" kern="1200"/>
            <a:t>Ohio’s Mathematics Vision from Ohio’s Plan for K-12 Mathematics to the Mathematical Practices. </a:t>
          </a:r>
        </a:p>
      </dsp:txBody>
      <dsp:txXfrm>
        <a:off x="11007" y="1617652"/>
        <a:ext cx="2771075" cy="2594459"/>
      </dsp:txXfrm>
    </dsp:sp>
    <dsp:sp modelId="{5462542D-A126-4E32-A40C-00D3C361FB6D}">
      <dsp:nvSpPr>
        <dsp:cNvPr id="0" name=""/>
        <dsp:cNvSpPr/>
      </dsp:nvSpPr>
      <dsp:spPr>
        <a:xfrm>
          <a:off x="2889977" y="786329"/>
          <a:ext cx="2771075" cy="831322"/>
        </a:xfrm>
        <a:prstGeom prst="rect">
          <a:avLst/>
        </a:prstGeom>
        <a:solidFill>
          <a:schemeClr val="lt1">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77" tIns="218977" rIns="218977" bIns="218977" numCol="1" spcCol="1270" anchor="ctr" anchorCtr="0">
          <a:noAutofit/>
        </a:bodyPr>
        <a:lstStyle/>
        <a:p>
          <a:pPr marL="0" lvl="0" indent="0" algn="ctr" defTabSz="1200150">
            <a:lnSpc>
              <a:spcPct val="90000"/>
            </a:lnSpc>
            <a:spcBef>
              <a:spcPct val="0"/>
            </a:spcBef>
            <a:spcAft>
              <a:spcPct val="35000"/>
            </a:spcAft>
            <a:buNone/>
          </a:pPr>
          <a:r>
            <a:rPr lang="en-US" sz="2700" kern="1200"/>
            <a:t>Explore</a:t>
          </a:r>
        </a:p>
      </dsp:txBody>
      <dsp:txXfrm>
        <a:off x="2889977" y="786329"/>
        <a:ext cx="2771075" cy="831322"/>
      </dsp:txXfrm>
    </dsp:sp>
    <dsp:sp modelId="{308FCBC7-7A77-48D5-84DF-DF8EB7F533E4}">
      <dsp:nvSpPr>
        <dsp:cNvPr id="0" name=""/>
        <dsp:cNvSpPr/>
      </dsp:nvSpPr>
      <dsp:spPr>
        <a:xfrm>
          <a:off x="2889977" y="1617652"/>
          <a:ext cx="2771075" cy="2594459"/>
        </a:xfrm>
        <a:prstGeom prst="rect">
          <a:avLst/>
        </a:prstGeom>
        <a:solidFill>
          <a:srgbClr val="CFE3F9">
            <a:alpha val="90000"/>
          </a:srgbClr>
        </a:solidFill>
        <a:ln w="12700" cap="flat" cmpd="sng" algn="ctr">
          <a:solidFill>
            <a:srgbClr val="0E3F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721" tIns="273721" rIns="273721" bIns="273721" numCol="1" spcCol="1270" anchor="t" anchorCtr="0">
          <a:noAutofit/>
        </a:bodyPr>
        <a:lstStyle/>
        <a:p>
          <a:pPr marL="0" lvl="0" indent="0" algn="l" defTabSz="889000">
            <a:lnSpc>
              <a:spcPct val="90000"/>
            </a:lnSpc>
            <a:spcBef>
              <a:spcPct val="0"/>
            </a:spcBef>
            <a:spcAft>
              <a:spcPct val="35000"/>
            </a:spcAft>
            <a:buNone/>
          </a:pPr>
          <a:r>
            <a:rPr lang="en-US" sz="2000" kern="1200"/>
            <a:t>MP 3: </a:t>
          </a:r>
          <a:r>
            <a:rPr lang="en-US" sz="2000" kern="1200">
              <a:latin typeface="+mn-lt"/>
            </a:rPr>
            <a:t>Construct Viable Arguments and Critique the Reasoning of Others </a:t>
          </a:r>
          <a:r>
            <a:rPr lang="en-US" sz="2000" kern="1200"/>
            <a:t>through grade band-aligned instructional tasks. </a:t>
          </a:r>
        </a:p>
      </dsp:txBody>
      <dsp:txXfrm>
        <a:off x="2889977" y="1617652"/>
        <a:ext cx="2771075" cy="2594459"/>
      </dsp:txXfrm>
    </dsp:sp>
    <dsp:sp modelId="{DFB3C2CB-E40E-4A6F-8A3D-5CAA88D78E6D}">
      <dsp:nvSpPr>
        <dsp:cNvPr id="0" name=""/>
        <dsp:cNvSpPr/>
      </dsp:nvSpPr>
      <dsp:spPr>
        <a:xfrm>
          <a:off x="5768947" y="786329"/>
          <a:ext cx="2771075" cy="831322"/>
        </a:xfrm>
        <a:prstGeom prst="rect">
          <a:avLst/>
        </a:prstGeom>
        <a:solidFill>
          <a:schemeClr val="lt1">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77" tIns="218977" rIns="218977" bIns="218977" numCol="1" spcCol="1270" anchor="ctr" anchorCtr="0">
          <a:noAutofit/>
        </a:bodyPr>
        <a:lstStyle/>
        <a:p>
          <a:pPr marL="0" lvl="0" indent="0" algn="ctr" defTabSz="1200150">
            <a:lnSpc>
              <a:spcPct val="90000"/>
            </a:lnSpc>
            <a:spcBef>
              <a:spcPct val="0"/>
            </a:spcBef>
            <a:spcAft>
              <a:spcPct val="35000"/>
            </a:spcAft>
            <a:buNone/>
          </a:pPr>
          <a:r>
            <a:rPr lang="en-US" sz="2700" kern="1200"/>
            <a:t>Identify</a:t>
          </a:r>
        </a:p>
      </dsp:txBody>
      <dsp:txXfrm>
        <a:off x="5768947" y="786329"/>
        <a:ext cx="2771075" cy="831322"/>
      </dsp:txXfrm>
    </dsp:sp>
    <dsp:sp modelId="{FE60A793-D104-4E11-AF65-FA8B30ACC85A}">
      <dsp:nvSpPr>
        <dsp:cNvPr id="0" name=""/>
        <dsp:cNvSpPr/>
      </dsp:nvSpPr>
      <dsp:spPr>
        <a:xfrm>
          <a:off x="5768947" y="1617652"/>
          <a:ext cx="2771075" cy="2594459"/>
        </a:xfrm>
        <a:prstGeom prst="rect">
          <a:avLst/>
        </a:prstGeom>
        <a:solidFill>
          <a:srgbClr val="CFE3F9">
            <a:alpha val="90000"/>
          </a:srgbClr>
        </a:solidFill>
        <a:ln w="12700" cap="flat" cmpd="sng" algn="ctr">
          <a:solidFill>
            <a:srgbClr val="0E3F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721" tIns="273721" rIns="273721" bIns="273721" numCol="1" spcCol="1270" anchor="t" anchorCtr="0">
          <a:noAutofit/>
        </a:bodyPr>
        <a:lstStyle/>
        <a:p>
          <a:pPr marL="0" lvl="0" indent="0" algn="l" defTabSz="889000">
            <a:lnSpc>
              <a:spcPct val="90000"/>
            </a:lnSpc>
            <a:spcBef>
              <a:spcPct val="0"/>
            </a:spcBef>
            <a:spcAft>
              <a:spcPct val="35000"/>
            </a:spcAft>
            <a:buNone/>
          </a:pPr>
          <a:r>
            <a:rPr lang="en-US" sz="2000" kern="1200"/>
            <a:t>Resources to support instruction aligned to Math Practice 3: </a:t>
          </a:r>
          <a:r>
            <a:rPr lang="en-US" sz="2000" kern="1200">
              <a:latin typeface="+mn-lt"/>
            </a:rPr>
            <a:t>Construct Viable Arguments and Critique the Reasoning of Others</a:t>
          </a:r>
          <a:r>
            <a:rPr lang="en-US" sz="2000" kern="1200"/>
            <a:t>. </a:t>
          </a:r>
        </a:p>
      </dsp:txBody>
      <dsp:txXfrm>
        <a:off x="5768947" y="1617652"/>
        <a:ext cx="2771075" cy="2594459"/>
      </dsp:txXfrm>
    </dsp:sp>
    <dsp:sp modelId="{D14DD4E8-A795-422F-A1E5-6E014AA38993}">
      <dsp:nvSpPr>
        <dsp:cNvPr id="0" name=""/>
        <dsp:cNvSpPr/>
      </dsp:nvSpPr>
      <dsp:spPr>
        <a:xfrm>
          <a:off x="8647917" y="786329"/>
          <a:ext cx="2771075" cy="831322"/>
        </a:xfrm>
        <a:prstGeom prst="rect">
          <a:avLst/>
        </a:prstGeom>
        <a:solidFill>
          <a:schemeClr val="lt1">
            <a:hueOff val="0"/>
            <a:satOff val="0"/>
            <a:lumOff val="0"/>
            <a:alphaOff val="0"/>
          </a:schemeClr>
        </a:solidFill>
        <a:ln w="12700" cap="flat" cmpd="sng" algn="ctr">
          <a:solidFill>
            <a:srgbClr val="0E3F7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977" tIns="218977" rIns="218977" bIns="218977" numCol="1" spcCol="1270" anchor="ctr" anchorCtr="0">
          <a:noAutofit/>
        </a:bodyPr>
        <a:lstStyle/>
        <a:p>
          <a:pPr marL="0" lvl="0" indent="0" algn="ctr" defTabSz="1200150">
            <a:lnSpc>
              <a:spcPct val="90000"/>
            </a:lnSpc>
            <a:spcBef>
              <a:spcPct val="0"/>
            </a:spcBef>
            <a:spcAft>
              <a:spcPct val="35000"/>
            </a:spcAft>
            <a:buNone/>
          </a:pPr>
          <a:r>
            <a:rPr lang="en-US" sz="2700" kern="1200"/>
            <a:t>Utilize </a:t>
          </a:r>
        </a:p>
      </dsp:txBody>
      <dsp:txXfrm>
        <a:off x="8647917" y="786329"/>
        <a:ext cx="2771075" cy="831322"/>
      </dsp:txXfrm>
    </dsp:sp>
    <dsp:sp modelId="{F68032F2-C6B7-437A-9F14-673ADE9A2DC2}">
      <dsp:nvSpPr>
        <dsp:cNvPr id="0" name=""/>
        <dsp:cNvSpPr/>
      </dsp:nvSpPr>
      <dsp:spPr>
        <a:xfrm>
          <a:off x="8647917" y="1617652"/>
          <a:ext cx="2771075" cy="2594459"/>
        </a:xfrm>
        <a:prstGeom prst="rect">
          <a:avLst/>
        </a:prstGeom>
        <a:solidFill>
          <a:srgbClr val="CFE3F9">
            <a:alpha val="90000"/>
          </a:srgbClr>
        </a:solidFill>
        <a:ln w="12700" cap="flat" cmpd="sng" algn="ctr">
          <a:solidFill>
            <a:srgbClr val="0E3F75">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3721" tIns="273721" rIns="273721" bIns="273721" numCol="1" spcCol="1270" anchor="t" anchorCtr="0">
          <a:noAutofit/>
        </a:bodyPr>
        <a:lstStyle/>
        <a:p>
          <a:pPr marL="0" lvl="0" indent="0" algn="l" defTabSz="889000">
            <a:lnSpc>
              <a:spcPct val="90000"/>
            </a:lnSpc>
            <a:spcBef>
              <a:spcPct val="0"/>
            </a:spcBef>
            <a:spcAft>
              <a:spcPct val="35000"/>
            </a:spcAft>
            <a:buNone/>
          </a:pPr>
          <a:r>
            <a:rPr lang="en-US" sz="2000" kern="1200"/>
            <a:t>Resources to help recognize and collect evidence of MP 3: </a:t>
          </a:r>
          <a:r>
            <a:rPr lang="en-US" sz="2000" kern="1200">
              <a:latin typeface="+mn-lt"/>
            </a:rPr>
            <a:t>Construct Viable Arguments and Critique the Reasoning of Others</a:t>
          </a:r>
          <a:r>
            <a:rPr lang="en-US" sz="2000" kern="1200"/>
            <a:t>. </a:t>
          </a:r>
        </a:p>
      </dsp:txBody>
      <dsp:txXfrm>
        <a:off x="8647917" y="1617652"/>
        <a:ext cx="2771075" cy="2594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1862-E2EE-4EE6-8207-A302FBFCF5AC}">
      <dsp:nvSpPr>
        <dsp:cNvPr id="0" name=""/>
        <dsp:cNvSpPr/>
      </dsp:nvSpPr>
      <dsp:spPr>
        <a:xfrm rot="5400000">
          <a:off x="6914475" y="-2779783"/>
          <a:ext cx="1210642" cy="7077456"/>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baseline="0"/>
            <a:t>Section 1: Why a Comprehensive Mathematics Plan is Needed</a:t>
          </a:r>
          <a:endParaRPr lang="en-US" sz="3100" kern="1200"/>
        </a:p>
      </dsp:txBody>
      <dsp:txXfrm rot="-5400000">
        <a:off x="3981069" y="212722"/>
        <a:ext cx="7018357" cy="1092444"/>
      </dsp:txXfrm>
    </dsp:sp>
    <dsp:sp modelId="{FD57DEFB-8B30-4C10-9627-202E2D19AC76}">
      <dsp:nvSpPr>
        <dsp:cNvPr id="0" name=""/>
        <dsp:cNvSpPr/>
      </dsp:nvSpPr>
      <dsp:spPr>
        <a:xfrm>
          <a:off x="0" y="2292"/>
          <a:ext cx="3981069" cy="1513302"/>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Why?</a:t>
          </a:r>
          <a:endParaRPr lang="en-US" sz="4800" kern="1200"/>
        </a:p>
      </dsp:txBody>
      <dsp:txXfrm>
        <a:off x="73873" y="76165"/>
        <a:ext cx="3833323" cy="1365556"/>
      </dsp:txXfrm>
    </dsp:sp>
    <dsp:sp modelId="{04D71F56-271F-47D8-99A3-B535DC703A33}">
      <dsp:nvSpPr>
        <dsp:cNvPr id="0" name=""/>
        <dsp:cNvSpPr/>
      </dsp:nvSpPr>
      <dsp:spPr>
        <a:xfrm rot="5400000">
          <a:off x="6914475" y="-1190816"/>
          <a:ext cx="1210642" cy="7077456"/>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baseline="0"/>
            <a:t>Section 2: Ohio’s Mathematics Vision</a:t>
          </a:r>
          <a:endParaRPr lang="en-US" sz="3100" kern="1200"/>
        </a:p>
      </dsp:txBody>
      <dsp:txXfrm rot="-5400000">
        <a:off x="3981069" y="1801689"/>
        <a:ext cx="7018357" cy="1092444"/>
      </dsp:txXfrm>
    </dsp:sp>
    <dsp:sp modelId="{3A127540-5E29-4CA6-A83C-17A516D639D7}">
      <dsp:nvSpPr>
        <dsp:cNvPr id="0" name=""/>
        <dsp:cNvSpPr/>
      </dsp:nvSpPr>
      <dsp:spPr>
        <a:xfrm>
          <a:off x="0" y="1591260"/>
          <a:ext cx="3981069" cy="1513302"/>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What?</a:t>
          </a:r>
          <a:endParaRPr lang="en-US" sz="4800" kern="1200"/>
        </a:p>
      </dsp:txBody>
      <dsp:txXfrm>
        <a:off x="73873" y="1665133"/>
        <a:ext cx="3833323" cy="1365556"/>
      </dsp:txXfrm>
    </dsp:sp>
    <dsp:sp modelId="{96F5E162-BDE6-45C3-A0B7-DC29B2889F60}">
      <dsp:nvSpPr>
        <dsp:cNvPr id="0" name=""/>
        <dsp:cNvSpPr/>
      </dsp:nvSpPr>
      <dsp:spPr>
        <a:xfrm rot="5400000">
          <a:off x="6914475" y="398151"/>
          <a:ext cx="1210642" cy="7077456"/>
        </a:xfrm>
        <a:prstGeom prst="round2SameRect">
          <a:avLst/>
        </a:prstGeom>
        <a:solidFill>
          <a:srgbClr val="C1DBF7">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a:t>Section 3: Ohio’s Theory of Action</a:t>
          </a:r>
        </a:p>
        <a:p>
          <a:pPr marL="285750" lvl="1" indent="-285750" algn="l" defTabSz="1377950">
            <a:lnSpc>
              <a:spcPct val="90000"/>
            </a:lnSpc>
            <a:spcBef>
              <a:spcPct val="0"/>
            </a:spcBef>
            <a:spcAft>
              <a:spcPct val="15000"/>
            </a:spcAft>
            <a:buChar char="•"/>
          </a:pPr>
          <a:r>
            <a:rPr lang="en-US" sz="3100" kern="1200" baseline="0"/>
            <a:t>Section 4: Strategies and Activities</a:t>
          </a:r>
          <a:endParaRPr lang="en-US" sz="3100" kern="1200"/>
        </a:p>
      </dsp:txBody>
      <dsp:txXfrm rot="-5400000">
        <a:off x="3981069" y="3390657"/>
        <a:ext cx="7018357" cy="1092444"/>
      </dsp:txXfrm>
    </dsp:sp>
    <dsp:sp modelId="{0F6A2F73-60E7-45CF-A36A-DE3568D8AD5C}">
      <dsp:nvSpPr>
        <dsp:cNvPr id="0" name=""/>
        <dsp:cNvSpPr/>
      </dsp:nvSpPr>
      <dsp:spPr>
        <a:xfrm>
          <a:off x="0" y="3182521"/>
          <a:ext cx="3981069" cy="1513302"/>
        </a:xfrm>
        <a:prstGeom prst="round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baseline="0"/>
            <a:t>How?</a:t>
          </a:r>
          <a:endParaRPr lang="en-US" sz="4800" kern="1200"/>
        </a:p>
      </dsp:txBody>
      <dsp:txXfrm>
        <a:off x="73873" y="3256394"/>
        <a:ext cx="3833323" cy="1365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F674-A834-4853-AC2E-FB831038EE25}">
      <dsp:nvSpPr>
        <dsp:cNvPr id="0" name=""/>
        <dsp:cNvSpPr/>
      </dsp:nvSpPr>
      <dsp:spPr>
        <a:xfrm>
          <a:off x="0" y="1146969"/>
          <a:ext cx="3571874" cy="2143124"/>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600" kern="1200">
            <a:latin typeface="Source Sans Pro" panose="020B0503030403020204" pitchFamily="34" charset="0"/>
            <a:ea typeface="Source Sans Pro" panose="020B0503030403020204" pitchFamily="34" charset="0"/>
            <a:cs typeface="Arial" panose="020B0604020202020204" pitchFamily="34" charset="0"/>
          </a:endParaRPr>
        </a:p>
      </dsp:txBody>
      <dsp:txXfrm>
        <a:off x="0" y="1146969"/>
        <a:ext cx="3571874" cy="2143124"/>
      </dsp:txXfrm>
    </dsp:sp>
    <dsp:sp modelId="{F0994A09-717B-4650-BF4C-83A3BB19BD30}">
      <dsp:nvSpPr>
        <dsp:cNvPr id="0" name=""/>
        <dsp:cNvSpPr/>
      </dsp:nvSpPr>
      <dsp:spPr>
        <a:xfrm>
          <a:off x="3929062" y="1146969"/>
          <a:ext cx="3571874" cy="2143124"/>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A Shift Toward Rigor</a:t>
          </a:r>
        </a:p>
      </dsp:txBody>
      <dsp:txXfrm>
        <a:off x="3929062" y="1146969"/>
        <a:ext cx="3571874" cy="2143124"/>
      </dsp:txXfrm>
    </dsp:sp>
    <dsp:sp modelId="{AA4A64EE-69C2-41B7-86A4-285525B1E218}">
      <dsp:nvSpPr>
        <dsp:cNvPr id="0" name=""/>
        <dsp:cNvSpPr/>
      </dsp:nvSpPr>
      <dsp:spPr>
        <a:xfrm>
          <a:off x="7858124" y="1146969"/>
          <a:ext cx="3571874" cy="2143124"/>
        </a:xfrm>
        <a:prstGeom prst="rect">
          <a:avLst/>
        </a:prstGeom>
        <a:solidFill>
          <a:srgbClr val="0E3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Font typeface="Symbol" panose="05050102010706020507" pitchFamily="18" charset="2"/>
            <a:buNone/>
          </a:pPr>
          <a:r>
            <a:rPr lang="en-US" sz="3600" b="0" kern="1200">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sp:txBody>
      <dsp:txXfrm>
        <a:off x="7858124" y="1146969"/>
        <a:ext cx="3571874" cy="2143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49463-DF9C-420C-9CDA-9E505DF9505C}">
      <dsp:nvSpPr>
        <dsp:cNvPr id="0" name=""/>
        <dsp:cNvSpPr/>
      </dsp:nvSpPr>
      <dsp:spPr>
        <a:xfrm>
          <a:off x="3460240" y="770127"/>
          <a:ext cx="4511040" cy="4511039"/>
        </a:xfrm>
        <a:prstGeom prst="ellipse">
          <a:avLst/>
        </a:prstGeom>
        <a:solidFill>
          <a:srgbClr val="B3E9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rial" panose="020B0604020202020204" pitchFamily="34" charset="0"/>
            <a:cs typeface="Arial" panose="020B0604020202020204" pitchFamily="34" charset="0"/>
          </a:endParaRPr>
        </a:p>
      </dsp:txBody>
      <dsp:txXfrm>
        <a:off x="4090160" y="1302076"/>
        <a:ext cx="2600960" cy="3447142"/>
      </dsp:txXfrm>
    </dsp:sp>
    <dsp:sp modelId="{5D4E8287-71B6-4791-823D-B3104ECACFFC}">
      <dsp:nvSpPr>
        <dsp:cNvPr id="0" name=""/>
        <dsp:cNvSpPr/>
      </dsp:nvSpPr>
      <dsp:spPr>
        <a:xfrm>
          <a:off x="4284997" y="2563987"/>
          <a:ext cx="2719976" cy="2719976"/>
        </a:xfrm>
        <a:prstGeom prst="ellipse">
          <a:avLst/>
        </a:prstGeom>
        <a:solidFill>
          <a:srgbClr val="0098D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rial" panose="020B0604020202020204" pitchFamily="34" charset="0"/>
            <a:cs typeface="Arial" panose="020B0604020202020204" pitchFamily="34" charset="0"/>
          </a:endParaRPr>
        </a:p>
      </dsp:txBody>
      <dsp:txXfrm>
        <a:off x="5056882" y="2884731"/>
        <a:ext cx="1568274" cy="2078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FFE1-02F0-402D-A046-5D5C8D97E3B1}">
      <dsp:nvSpPr>
        <dsp:cNvPr id="0" name=""/>
        <dsp:cNvSpPr/>
      </dsp:nvSpPr>
      <dsp:spPr>
        <a:xfrm>
          <a:off x="2689" y="1381390"/>
          <a:ext cx="2940908" cy="2425634"/>
        </a:xfrm>
        <a:prstGeom prst="roundRect">
          <a:avLst>
            <a:gd name="adj" fmla="val 10000"/>
          </a:avLst>
        </a:prstGeom>
        <a:solidFill>
          <a:schemeClr val="lt1">
            <a:alpha val="90000"/>
            <a:hueOff val="0"/>
            <a:satOff val="0"/>
            <a:lumOff val="0"/>
            <a:alphaOff val="0"/>
          </a:schemeClr>
        </a:solidFill>
        <a:ln w="12700" cap="flat" cmpd="sng" algn="ctr">
          <a:solidFill>
            <a:srgbClr val="C1263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mn-lt"/>
              <a:cs typeface="Arial" panose="020B0604020202020204" pitchFamily="34" charset="0"/>
            </a:rPr>
            <a:t>Supports but does not justify a conjecture</a:t>
          </a:r>
        </a:p>
        <a:p>
          <a:pPr marL="228600" lvl="1" indent="-228600" algn="l" defTabSz="977900">
            <a:lnSpc>
              <a:spcPct val="90000"/>
            </a:lnSpc>
            <a:spcBef>
              <a:spcPct val="0"/>
            </a:spcBef>
            <a:spcAft>
              <a:spcPct val="15000"/>
            </a:spcAft>
            <a:buChar char="•"/>
          </a:pPr>
          <a:r>
            <a:rPr lang="en-US" sz="2200" kern="1200">
              <a:latin typeface="+mn-lt"/>
              <a:cs typeface="Arial" panose="020B0604020202020204" pitchFamily="34" charset="0"/>
            </a:rPr>
            <a:t>“It works in a number of cases”</a:t>
          </a:r>
        </a:p>
      </dsp:txBody>
      <dsp:txXfrm>
        <a:off x="58510" y="1437211"/>
        <a:ext cx="2829266" cy="1794213"/>
      </dsp:txXfrm>
    </dsp:sp>
    <dsp:sp modelId="{2F1A0875-234B-4FC1-A86B-C38ED4C5E367}">
      <dsp:nvSpPr>
        <dsp:cNvPr id="0" name=""/>
        <dsp:cNvSpPr/>
      </dsp:nvSpPr>
      <dsp:spPr>
        <a:xfrm>
          <a:off x="1616133" y="1644360"/>
          <a:ext cx="3673839" cy="3673839"/>
        </a:xfrm>
        <a:prstGeom prst="leftCircularArrow">
          <a:avLst>
            <a:gd name="adj1" fmla="val 3114"/>
            <a:gd name="adj2" fmla="val 382873"/>
            <a:gd name="adj3" fmla="val 2159252"/>
            <a:gd name="adj4" fmla="val 9025357"/>
            <a:gd name="adj5" fmla="val 3633"/>
          </a:avLst>
        </a:prstGeom>
        <a:solidFill>
          <a:srgbClr val="C12637"/>
        </a:solidFill>
        <a:ln>
          <a:noFill/>
        </a:ln>
        <a:effectLst/>
      </dsp:spPr>
      <dsp:style>
        <a:lnRef idx="0">
          <a:scrgbClr r="0" g="0" b="0"/>
        </a:lnRef>
        <a:fillRef idx="1">
          <a:scrgbClr r="0" g="0" b="0"/>
        </a:fillRef>
        <a:effectRef idx="0">
          <a:scrgbClr r="0" g="0" b="0"/>
        </a:effectRef>
        <a:fontRef idx="minor">
          <a:schemeClr val="lt1"/>
        </a:fontRef>
      </dsp:style>
    </dsp:sp>
    <dsp:sp modelId="{95F81348-DA09-4B0A-889D-233D4CFF5800}">
      <dsp:nvSpPr>
        <dsp:cNvPr id="0" name=""/>
        <dsp:cNvSpPr/>
      </dsp:nvSpPr>
      <dsp:spPr>
        <a:xfrm>
          <a:off x="656224" y="3287245"/>
          <a:ext cx="2614141" cy="1039557"/>
        </a:xfrm>
        <a:prstGeom prst="roundRect">
          <a:avLst>
            <a:gd name="adj" fmla="val 10000"/>
          </a:avLst>
        </a:prstGeom>
        <a:solidFill>
          <a:srgbClr val="C126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a:latin typeface="+mn-lt"/>
              <a:cs typeface="Arial" panose="020B0604020202020204" pitchFamily="34" charset="0"/>
            </a:rPr>
            <a:t>Empirical</a:t>
          </a:r>
        </a:p>
      </dsp:txBody>
      <dsp:txXfrm>
        <a:off x="686672" y="3317693"/>
        <a:ext cx="2553245" cy="978661"/>
      </dsp:txXfrm>
    </dsp:sp>
    <dsp:sp modelId="{FBC6CA1D-1F51-4DD7-8698-94EDC92B6787}">
      <dsp:nvSpPr>
        <dsp:cNvPr id="0" name=""/>
        <dsp:cNvSpPr/>
      </dsp:nvSpPr>
      <dsp:spPr>
        <a:xfrm>
          <a:off x="3815169" y="1275377"/>
          <a:ext cx="3528825" cy="2636155"/>
        </a:xfrm>
        <a:prstGeom prst="roundRect">
          <a:avLst>
            <a:gd name="adj" fmla="val 10000"/>
          </a:avLst>
        </a:prstGeom>
        <a:solidFill>
          <a:schemeClr val="lt1">
            <a:alpha val="90000"/>
            <a:hueOff val="0"/>
            <a:satOff val="0"/>
            <a:lumOff val="0"/>
            <a:alphaOff val="0"/>
          </a:schemeClr>
        </a:solidFill>
        <a:ln w="12700" cap="flat" cmpd="sng" algn="ctr">
          <a:solidFill>
            <a:srgbClr val="72936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mn-lt"/>
              <a:cs typeface="Arial" panose="020B0604020202020204" pitchFamily="34" charset="0"/>
            </a:rPr>
            <a:t>Role of intuitive explanations and partial arguments that lend insight into what is happening. </a:t>
          </a:r>
        </a:p>
      </dsp:txBody>
      <dsp:txXfrm>
        <a:off x="3875834" y="1900933"/>
        <a:ext cx="3407495" cy="1949935"/>
      </dsp:txXfrm>
    </dsp:sp>
    <dsp:sp modelId="{AE03290A-67DA-450D-8E9E-F9D8DA40843A}">
      <dsp:nvSpPr>
        <dsp:cNvPr id="0" name=""/>
        <dsp:cNvSpPr/>
      </dsp:nvSpPr>
      <dsp:spPr>
        <a:xfrm>
          <a:off x="5754941" y="-292339"/>
          <a:ext cx="3941675" cy="3941675"/>
        </a:xfrm>
        <a:prstGeom prst="circularArrow">
          <a:avLst>
            <a:gd name="adj1" fmla="val 2903"/>
            <a:gd name="adj2" fmla="val 355085"/>
            <a:gd name="adj3" fmla="val 19270508"/>
            <a:gd name="adj4" fmla="val 12376615"/>
            <a:gd name="adj5" fmla="val 3386"/>
          </a:avLst>
        </a:prstGeom>
        <a:solidFill>
          <a:srgbClr val="729364"/>
        </a:solidFill>
        <a:ln>
          <a:noFill/>
        </a:ln>
        <a:effectLst/>
      </dsp:spPr>
      <dsp:style>
        <a:lnRef idx="0">
          <a:scrgbClr r="0" g="0" b="0"/>
        </a:lnRef>
        <a:fillRef idx="1">
          <a:scrgbClr r="0" g="0" b="0"/>
        </a:fillRef>
        <a:effectRef idx="0">
          <a:scrgbClr r="0" g="0" b="0"/>
        </a:effectRef>
        <a:fontRef idx="minor">
          <a:schemeClr val="lt1"/>
        </a:fontRef>
      </dsp:style>
    </dsp:sp>
    <dsp:sp modelId="{DD9A9EA9-CBF1-4524-A2B5-A9077207977D}">
      <dsp:nvSpPr>
        <dsp:cNvPr id="0" name=""/>
        <dsp:cNvSpPr/>
      </dsp:nvSpPr>
      <dsp:spPr>
        <a:xfrm>
          <a:off x="4762663" y="860859"/>
          <a:ext cx="2614141" cy="1039557"/>
        </a:xfrm>
        <a:prstGeom prst="roundRect">
          <a:avLst>
            <a:gd name="adj" fmla="val 10000"/>
          </a:avLst>
        </a:prstGeom>
        <a:solidFill>
          <a:srgbClr val="729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a:solidFill>
                <a:schemeClr val="tx1"/>
              </a:solidFill>
              <a:latin typeface="+mn-lt"/>
              <a:cs typeface="Arial" panose="020B0604020202020204" pitchFamily="34" charset="0"/>
            </a:rPr>
            <a:t>Pre-formal</a:t>
          </a:r>
        </a:p>
      </dsp:txBody>
      <dsp:txXfrm>
        <a:off x="4793111" y="891307"/>
        <a:ext cx="2553245" cy="978661"/>
      </dsp:txXfrm>
    </dsp:sp>
    <dsp:sp modelId="{60DF1A34-CFF7-4983-919D-FBBF977DE72F}">
      <dsp:nvSpPr>
        <dsp:cNvPr id="0" name=""/>
        <dsp:cNvSpPr/>
      </dsp:nvSpPr>
      <dsp:spPr>
        <a:xfrm>
          <a:off x="7888052" y="1194907"/>
          <a:ext cx="3397455" cy="2425634"/>
        </a:xfrm>
        <a:prstGeom prst="roundRect">
          <a:avLst>
            <a:gd name="adj" fmla="val 10000"/>
          </a:avLst>
        </a:prstGeom>
        <a:solidFill>
          <a:schemeClr val="lt1">
            <a:alpha val="90000"/>
            <a:hueOff val="0"/>
            <a:satOff val="0"/>
            <a:lumOff val="0"/>
            <a:alphaOff val="0"/>
          </a:schemeClr>
        </a:solidFill>
        <a:ln w="12700" cap="flat" cmpd="sng" algn="ctr">
          <a:solidFill>
            <a:srgbClr val="72936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mn-lt"/>
              <a:cs typeface="Arial" panose="020B0604020202020204" pitchFamily="34" charset="0"/>
            </a:rPr>
            <a:t>The role of formal argumentation (based on logic) in determining mathematical certainty (proof) or in making statistical inferences</a:t>
          </a:r>
          <a:r>
            <a:rPr lang="en-US" sz="2200" kern="1200">
              <a:latin typeface="Arial" panose="020B0604020202020204" pitchFamily="34" charset="0"/>
              <a:cs typeface="Arial" panose="020B0604020202020204" pitchFamily="34" charset="0"/>
            </a:rPr>
            <a:t>. </a:t>
          </a:r>
        </a:p>
      </dsp:txBody>
      <dsp:txXfrm>
        <a:off x="7943873" y="1250728"/>
        <a:ext cx="3285813" cy="1794213"/>
      </dsp:txXfrm>
    </dsp:sp>
    <dsp:sp modelId="{A0A4C6A7-E1F6-4773-B1F7-7A15F7E0CDB7}">
      <dsp:nvSpPr>
        <dsp:cNvPr id="0" name=""/>
        <dsp:cNvSpPr/>
      </dsp:nvSpPr>
      <dsp:spPr>
        <a:xfrm>
          <a:off x="8803416" y="3287245"/>
          <a:ext cx="2614141" cy="1039557"/>
        </a:xfrm>
        <a:prstGeom prst="roundRect">
          <a:avLst>
            <a:gd name="adj" fmla="val 10000"/>
          </a:avLst>
        </a:prstGeom>
        <a:solidFill>
          <a:srgbClr val="7293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a:solidFill>
                <a:schemeClr val="tx1"/>
              </a:solidFill>
              <a:latin typeface="Arial" panose="020B0604020202020204" pitchFamily="34" charset="0"/>
              <a:cs typeface="Arial" panose="020B0604020202020204" pitchFamily="34" charset="0"/>
            </a:rPr>
            <a:t>Formal</a:t>
          </a:r>
        </a:p>
      </dsp:txBody>
      <dsp:txXfrm>
        <a:off x="8833864" y="3317693"/>
        <a:ext cx="2553245" cy="9786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D881C-0956-4A1B-A251-3E242A25B02B}">
      <dsp:nvSpPr>
        <dsp:cNvPr id="0" name=""/>
        <dsp:cNvSpPr/>
      </dsp:nvSpPr>
      <dsp:spPr>
        <a:xfrm>
          <a:off x="3596" y="153379"/>
          <a:ext cx="3506131" cy="1048546"/>
        </a:xfrm>
        <a:prstGeom prst="rect">
          <a:avLst/>
        </a:prstGeom>
        <a:solidFill>
          <a:srgbClr val="0098D3"/>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mn-lt"/>
              <a:cs typeface="Arial" panose="020B0604020202020204" pitchFamily="34" charset="0"/>
            </a:rPr>
            <a:t>Which One Doesn’t Belong</a:t>
          </a:r>
        </a:p>
      </dsp:txBody>
      <dsp:txXfrm>
        <a:off x="3596" y="153379"/>
        <a:ext cx="3506131" cy="1048546"/>
      </dsp:txXfrm>
    </dsp:sp>
    <dsp:sp modelId="{5B238083-1C78-4636-AE4B-D4922B5204C6}">
      <dsp:nvSpPr>
        <dsp:cNvPr id="0" name=""/>
        <dsp:cNvSpPr/>
      </dsp:nvSpPr>
      <dsp:spPr>
        <a:xfrm>
          <a:off x="3596" y="1201925"/>
          <a:ext cx="3506131" cy="3612420"/>
        </a:xfrm>
        <a:prstGeom prst="rect">
          <a:avLst/>
        </a:prstGeom>
        <a:solidFill>
          <a:srgbClr val="D1F2FF">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tabLst>
              <a:tab pos="2743200" algn="l"/>
            </a:tabLst>
          </a:pPr>
          <a:r>
            <a:rPr lang="en-US" sz="2800" kern="1200">
              <a:latin typeface="+mn-lt"/>
              <a:cs typeface="Arial" panose="020B0604020202020204" pitchFamily="34" charset="0"/>
            </a:rPr>
            <a:t>Students are given four choices and decide which one to eliminate based on a mathematical reason. “</a:t>
          </a:r>
          <a:r>
            <a:rPr lang="en-US" sz="2800" u="sng" kern="1200">
              <a:latin typeface="+mn-lt"/>
              <a:cs typeface="Arial" panose="020B0604020202020204" pitchFamily="34" charset="0"/>
            </a:rPr>
            <a:t>	 </a:t>
          </a:r>
          <a:r>
            <a:rPr lang="en-US" sz="2800" kern="1200">
              <a:latin typeface="+mn-lt"/>
              <a:cs typeface="Arial" panose="020B0604020202020204" pitchFamily="34" charset="0"/>
            </a:rPr>
            <a:t>doesn’t belong because….”</a:t>
          </a:r>
        </a:p>
      </dsp:txBody>
      <dsp:txXfrm>
        <a:off x="3596" y="1201925"/>
        <a:ext cx="3506131" cy="3612420"/>
      </dsp:txXfrm>
    </dsp:sp>
    <dsp:sp modelId="{E7CD1917-B4F7-4D8B-BE90-C19FA659A6E6}">
      <dsp:nvSpPr>
        <dsp:cNvPr id="0" name=""/>
        <dsp:cNvSpPr/>
      </dsp:nvSpPr>
      <dsp:spPr>
        <a:xfrm>
          <a:off x="4000586" y="153379"/>
          <a:ext cx="3506131" cy="1048546"/>
        </a:xfrm>
        <a:prstGeom prst="rect">
          <a:avLst/>
        </a:prstGeom>
        <a:solidFill>
          <a:srgbClr val="729364"/>
        </a:solidFill>
        <a:ln w="12700" cap="flat" cmpd="sng" algn="ctr">
          <a:solidFill>
            <a:srgbClr val="7293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mn-lt"/>
              <a:cs typeface="Arial" panose="020B0604020202020204" pitchFamily="34" charset="0"/>
            </a:rPr>
            <a:t>Agree or Disagree? </a:t>
          </a:r>
        </a:p>
      </dsp:txBody>
      <dsp:txXfrm>
        <a:off x="4000586" y="153379"/>
        <a:ext cx="3506131" cy="1048546"/>
      </dsp:txXfrm>
    </dsp:sp>
    <dsp:sp modelId="{BD667CD2-45B6-451C-BFE2-EACE14EBEB8B}">
      <dsp:nvSpPr>
        <dsp:cNvPr id="0" name=""/>
        <dsp:cNvSpPr/>
      </dsp:nvSpPr>
      <dsp:spPr>
        <a:xfrm>
          <a:off x="4000586" y="1201925"/>
          <a:ext cx="3506131" cy="3612420"/>
        </a:xfrm>
        <a:prstGeom prst="rect">
          <a:avLst/>
        </a:prstGeom>
        <a:solidFill>
          <a:srgbClr val="BBD36F">
            <a:alpha val="32941"/>
          </a:srgbClr>
        </a:solidFill>
        <a:ln w="12700" cap="flat" cmpd="sng" algn="ctr">
          <a:solidFill>
            <a:srgbClr val="BBD36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n-lt"/>
              <a:cs typeface="Arial" panose="020B0604020202020204" pitchFamily="34" charset="0"/>
            </a:rPr>
            <a:t>Students are given a statement, and students agree or disagree and give reasoning to support their statement. </a:t>
          </a:r>
        </a:p>
      </dsp:txBody>
      <dsp:txXfrm>
        <a:off x="4000586" y="1201925"/>
        <a:ext cx="3506131" cy="3612420"/>
      </dsp:txXfrm>
    </dsp:sp>
    <dsp:sp modelId="{4EAC288C-142E-4FAC-84E4-44026F1700D3}">
      <dsp:nvSpPr>
        <dsp:cNvPr id="0" name=""/>
        <dsp:cNvSpPr/>
      </dsp:nvSpPr>
      <dsp:spPr>
        <a:xfrm>
          <a:off x="7997576" y="153379"/>
          <a:ext cx="3506131" cy="1048546"/>
        </a:xfrm>
        <a:prstGeom prst="rect">
          <a:avLst/>
        </a:prstGeom>
        <a:solidFill>
          <a:srgbClr val="EBA70E"/>
        </a:solidFill>
        <a:ln w="12700" cap="flat" cmpd="sng" algn="ctr">
          <a:solidFill>
            <a:srgbClr val="EBA70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tx1"/>
              </a:solidFill>
              <a:latin typeface="+mn-lt"/>
              <a:cs typeface="Arial" panose="020B0604020202020204" pitchFamily="34" charset="0"/>
            </a:rPr>
            <a:t>My Two Cents</a:t>
          </a:r>
        </a:p>
      </dsp:txBody>
      <dsp:txXfrm>
        <a:off x="7997576" y="153379"/>
        <a:ext cx="3506131" cy="1048546"/>
      </dsp:txXfrm>
    </dsp:sp>
    <dsp:sp modelId="{E3BEF6D6-0ACB-485D-BBB9-D616F9737A02}">
      <dsp:nvSpPr>
        <dsp:cNvPr id="0" name=""/>
        <dsp:cNvSpPr/>
      </dsp:nvSpPr>
      <dsp:spPr>
        <a:xfrm>
          <a:off x="7997576" y="1201925"/>
          <a:ext cx="3506131" cy="3612420"/>
        </a:xfrm>
        <a:prstGeom prst="rect">
          <a:avLst/>
        </a:prstGeom>
        <a:solidFill>
          <a:srgbClr val="FCEED0">
            <a:alpha val="89804"/>
          </a:srgbClr>
        </a:solidFill>
        <a:ln w="12700" cap="flat" cmpd="sng" algn="ctr">
          <a:solidFill>
            <a:schemeClr val="accent5">
              <a:tint val="40000"/>
              <a:alpha val="90000"/>
              <a:hueOff val="-9903818"/>
              <a:satOff val="24538"/>
              <a:lumOff val="7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n-lt"/>
              <a:cs typeface="Arial" panose="020B0604020202020204" pitchFamily="34" charset="0"/>
            </a:rPr>
            <a:t>Students get sample arguments  with flawed or incomplete logic and work together to try to improve the sample. </a:t>
          </a:r>
        </a:p>
      </dsp:txBody>
      <dsp:txXfrm>
        <a:off x="7997576" y="1201925"/>
        <a:ext cx="3506131" cy="36124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39" tIns="46571" rIns="93139" bIns="46571" rtlCol="0"/>
          <a:lstStyle>
            <a:lvl1pPr algn="l">
              <a:defRPr sz="1200"/>
            </a:lvl1pPr>
          </a:lstStyle>
          <a:p>
            <a:endParaRPr lang="en-US"/>
          </a:p>
        </p:txBody>
      </p:sp>
      <p:sp>
        <p:nvSpPr>
          <p:cNvPr id="3" name="Date Placeholder 2"/>
          <p:cNvSpPr>
            <a:spLocks noGrp="1"/>
          </p:cNvSpPr>
          <p:nvPr>
            <p:ph type="dt" idx="1"/>
          </p:nvPr>
        </p:nvSpPr>
        <p:spPr>
          <a:xfrm>
            <a:off x="3970941" y="0"/>
            <a:ext cx="3037840" cy="466434"/>
          </a:xfrm>
          <a:prstGeom prst="rect">
            <a:avLst/>
          </a:prstGeom>
        </p:spPr>
        <p:txBody>
          <a:bodyPr vert="horz" lIns="93139" tIns="46571" rIns="93139" bIns="46571" rtlCol="0"/>
          <a:lstStyle>
            <a:lvl1pPr algn="r">
              <a:defRPr sz="1200"/>
            </a:lvl1pPr>
          </a:lstStyle>
          <a:p>
            <a:fld id="{CDC4ADDC-17FF-4FE4-A163-D89C2EB8540B}" type="datetimeFigureOut">
              <a:rPr lang="en-US" smtClean="0"/>
              <a:t>2/10/2026</a:t>
            </a:fld>
            <a:endParaRPr lang="en-US"/>
          </a:p>
        </p:txBody>
      </p:sp>
      <p:sp>
        <p:nvSpPr>
          <p:cNvPr id="4" name="Slide Image Placeholder 3"/>
          <p:cNvSpPr>
            <a:spLocks noGrp="1" noRot="1" noChangeAspect="1"/>
          </p:cNvSpPr>
          <p:nvPr>
            <p:ph type="sldImg" idx="2"/>
          </p:nvPr>
        </p:nvSpPr>
        <p:spPr>
          <a:xfrm>
            <a:off x="739775" y="911225"/>
            <a:ext cx="5578475" cy="3138488"/>
          </a:xfrm>
          <a:prstGeom prst="rect">
            <a:avLst/>
          </a:prstGeom>
          <a:noFill/>
          <a:ln w="12700">
            <a:solidFill>
              <a:prstClr val="black"/>
            </a:solidFill>
          </a:ln>
        </p:spPr>
        <p:txBody>
          <a:bodyPr vert="horz" lIns="93139" tIns="46571" rIns="93139" bIns="46571"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39" tIns="46571" rIns="93139" bIns="465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39" tIns="46571" rIns="93139" bIns="46571"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0"/>
            <a:ext cx="3037840" cy="466433"/>
          </a:xfrm>
          <a:prstGeom prst="rect">
            <a:avLst/>
          </a:prstGeom>
        </p:spPr>
        <p:txBody>
          <a:bodyPr vert="horz" lIns="93139" tIns="46571" rIns="93139" bIns="46571"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ohio.gov/getattachment/Topics/Learning-in-Ohio/Mathematics/Model-Curricula-in-Mathematics/Standards-for-Mathematical-Practice/Standards-for-Mathematical-Practice.pdf.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ap.nationalacademies.org/read/9822/chapter/6#116" TargetMode="External"/><Relationship Id="rId4" Type="http://schemas.openxmlformats.org/officeDocument/2006/relationships/hyperlink" Target="https://www.nctm.org/Standards-and-Positions/Principles-and-Standards/Proce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1</a:t>
            </a:fld>
            <a:endParaRPr lang="en-US"/>
          </a:p>
        </p:txBody>
      </p:sp>
    </p:spTree>
    <p:extLst>
      <p:ext uri="{BB962C8B-B14F-4D97-AF65-F5344CB8AC3E}">
        <p14:creationId xmlns:p14="http://schemas.microsoft.com/office/powerpoint/2010/main" val="692999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section defines mathematics and sets the vision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Outlines </a:t>
            </a:r>
            <a:r>
              <a:rPr lang="en-US" sz="1800">
                <a:effectLst/>
                <a:latin typeface="Source Sans Pro" panose="020B0503030403020204" pitchFamily="34" charset="0"/>
                <a:ea typeface="Source Sans Pro" panose="020B0503030403020204" pitchFamily="34" charset="0"/>
              </a:rPr>
              <a:t>that a</a:t>
            </a: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cross the state, all students must have access to rigorous instruction that advances their growth and confidence in mathematics. </a:t>
            </a:r>
          </a:p>
          <a:p>
            <a:endParaRPr lang="en-US"/>
          </a:p>
          <a:p>
            <a:r>
              <a:rPr lang="en-US"/>
              <a:t>Section 2 sets the foundation and expectations for mathematics instruction, focusing grounded in the effective math teaching practices and student practices.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effectLst/>
                <a:latin typeface="Source Sans Pro" panose="020B0503030403020204" pitchFamily="34" charset="0"/>
                <a:ea typeface="Source Sans Pro" panose="020B0503030403020204" pitchFamily="34" charset="0"/>
                <a:cs typeface="Source Sans Pro" panose="020B0503030403020204" pitchFamily="34" charset="0"/>
              </a:rPr>
              <a:t>Improving mathematics outcomes for all Ohio students — across districts and grade levels and with special attention to those who are furthest behind — requires a thoughtful, multi-pronged strategy. </a:t>
            </a:r>
            <a:r>
              <a:rPr lang="en-US" i="1">
                <a:effectLst/>
                <a:latin typeface="Source Sans Pro" panose="020B0503030403020204" pitchFamily="34" charset="0"/>
                <a:ea typeface="Source Sans Pro" panose="020B0503030403020204" pitchFamily="34" charset="0"/>
                <a:cs typeface="Source Sans Pro" panose="020B0503030403020204" pitchFamily="34" charset="0"/>
              </a:rPr>
              <a:t>Ohio’s Plan for K-12 Mathematics</a:t>
            </a:r>
            <a:r>
              <a:rPr lang="en-US">
                <a:effectLst/>
                <a:latin typeface="Source Sans Pro" panose="020B0503030403020204" pitchFamily="34" charset="0"/>
                <a:ea typeface="Source Sans Pro" panose="020B0503030403020204" pitchFamily="34" charset="0"/>
                <a:cs typeface="Source Sans Pro" panose="020B0503030403020204" pitchFamily="34" charset="0"/>
              </a:rPr>
              <a:t> leverages multiple strands of activity and investment into a single, coherent theory of action. This theory builds upon existing math-related policies and initiatives in Ohio and proposes additional strategies to cultivate rigorous, high-quality mathematics instruction in every classroom and for all students. Ohio’s theory of action combines five interdependent strands of action. It is important to emphasize that these five strands of work are not sequential but should interact with and support one another in service of improved student learning.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04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1200"/>
              </a:spcAft>
            </a:pPr>
            <a:r>
              <a:rPr lang="en-US" sz="1800" b="0" i="0" u="none" strike="noStrike" baseline="0">
                <a:solidFill>
                  <a:srgbClr val="000000"/>
                </a:solidFill>
                <a:latin typeface="Source Sans Pro" panose="020B0503030403020204" pitchFamily="34" charset="0"/>
              </a:rPr>
              <a:t>It is not enough for some students to participate in a rigorous math curriculum. To ensure a full array of college and career opportunities for every graduate, all Ohio students must have opportunities to develop and advance their conceptual understanding, procedural skills and fluency, and application of mathematics. That requires a shared commitment to the following principles in all Ohio mathematics classrooms: </a:t>
            </a:r>
          </a:p>
          <a:p>
            <a:pPr marL="285750" marR="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Learning acceleration: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Every student accelerates their learning in math and has access to the proactive, evidence-based, and individualized support they need to succeed. </a:t>
            </a:r>
            <a:r>
              <a:rPr lang="en-US" sz="1800" i="1" u="none" strike="noStrike">
                <a:effectLst/>
                <a:latin typeface="Source Sans Pro" panose="020B0503030403020204" pitchFamily="34" charset="0"/>
                <a:ea typeface="Source Sans Pro" panose="020B0503030403020204" pitchFamily="34" charset="0"/>
                <a:cs typeface="Source Sans Pro" panose="020B0503030403020204" pitchFamily="34" charset="0"/>
              </a:rPr>
              <a:t>All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marL="742950" marR="0" indent="-285750">
              <a:spcAft>
                <a:spcPts val="1200"/>
              </a:spcAft>
              <a:buFont typeface="Arial" panose="020B0604020202020204" pitchFamily="34" charset="0"/>
              <a:buChar char="•"/>
            </a:pPr>
            <a:r>
              <a:rPr lang="en-US" sz="1800">
                <a:effectLst/>
                <a:latin typeface="Source Sans Pro" panose="020B0503030403020204" pitchFamily="34" charset="0"/>
                <a:ea typeface="Source Sans Pro" panose="020B0503030403020204" pitchFamily="34" charset="0"/>
                <a:cs typeface="Source Sans Pro" panose="020B0503030403020204" pitchFamily="34" charset="0"/>
              </a:rPr>
              <a:t>(Note: This term is not equivalent to grade-level or course acceleration, which occurs when advanced learners move ahead an entire grade level in one or more subject areas.)</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Just-in-time intervention: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Current learning data is used to identify gaps that would prevent students from accessing grade-level instruction, plan scaffolds to provide that access, and then remove those scaffolds as soon as they are no longer needed.</a:t>
            </a:r>
          </a:p>
          <a:p>
            <a:pPr marL="285750" marR="0" lvl="0" indent="-285750">
              <a:spcAft>
                <a:spcPts val="1200"/>
              </a:spcAft>
              <a:buFont typeface="Arial" panose="020B0604020202020204" pitchFamily="34" charset="0"/>
              <a:buChar char="•"/>
            </a:pPr>
            <a:r>
              <a:rPr lang="en-US" sz="1800" b="1" u="none" strike="noStrike">
                <a:effectLst/>
                <a:latin typeface="Source Sans Pro" panose="020B0503030403020204" pitchFamily="34" charset="0"/>
                <a:ea typeface="Source Sans Pro" panose="020B0503030403020204" pitchFamily="34" charset="0"/>
                <a:cs typeface="Source Sans Pro" panose="020B0503030403020204" pitchFamily="34" charset="0"/>
              </a:rPr>
              <a:t>Access: </a:t>
            </a:r>
            <a:r>
              <a:rPr lang="en-US" sz="1800" u="none" strike="noStrike">
                <a:effectLst/>
                <a:latin typeface="Source Sans Pro" panose="020B0503030403020204" pitchFamily="34" charset="0"/>
                <a:ea typeface="Source Sans Pro" panose="020B0503030403020204" pitchFamily="34" charset="0"/>
                <a:cs typeface="Source Sans Pro" panose="020B0503030403020204" pitchFamily="34" charset="0"/>
              </a:rPr>
              <a:t>Providing learning “access” means removing or accommodating any barriers that would prevent a student from successfully and equitably engaging with the grade-level curriculum. Ohio commits to providing equitable access to a grade-level (or above) curriculum for learners of all backgrounds and abilities.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549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Source Sans Pro" panose="020B0503030403020204" pitchFamily="34" charset="0"/>
              </a:rPr>
              <a:t>The Ohio Learning Standards for mathematics were updated based on a review process led by educators and the Department in 2017. The revised standards define what learners should know and be able to do and guide districts in modifying local curricula, instructional plans, and materials to ensure all students have access to coherent, rigorous, grade-level instruction.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Ohio’s mathematics vision builds on long-accepted research about how students learn mathematics and the instructional practices that cultivate rigor.</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Outlined in Ohio’s Vision for Mathematics Instruction, is first and foremost, an alignment to the Standards. In the Math Plan, we identify the recommended instructional focus for Pre-K through High Schools. These major topics or themes are taken from the Ohio Learning Standards and have been around since 2011.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Next, we have encouragement to utilize a more student-centered focus to mathematics learning through the inclusion of the Standards for Mathematical Practice. These outline ways that students can show their understanding of mathematics in every grade level and course. </a:t>
            </a:r>
          </a:p>
          <a:p>
            <a:endParaRPr lang="en-US" sz="1800" b="0" i="0" u="none" strike="noStrike" baseline="0">
              <a:solidFill>
                <a:srgbClr val="000000"/>
              </a:solidFill>
              <a:latin typeface="Source Sans Pro" panose="020B0503030403020204" pitchFamily="34" charset="0"/>
            </a:endParaRPr>
          </a:p>
          <a:p>
            <a:r>
              <a:rPr lang="en-US" sz="1800" b="0" i="0" u="none" strike="noStrike" baseline="0">
                <a:solidFill>
                  <a:srgbClr val="000000"/>
                </a:solidFill>
                <a:latin typeface="Source Sans Pro" panose="020B0503030403020204" pitchFamily="34" charset="0"/>
              </a:rPr>
              <a:t>Last, we highlight the importance of using the evidence-based Effective Mathematics Teaching Practices from the National Council of Teachers of Mathematics or NCTM. These Teaching Practices identify what teachers can do in the delivery of high-quality instruction.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800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F459B-FF27-70FB-6E71-77674B2EA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92834-3B34-551A-2180-2D8BB3C76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144B0-A597-609F-3166-E582CBBA2D22}"/>
              </a:ext>
            </a:extLst>
          </p:cNvPr>
          <p:cNvSpPr>
            <a:spLocks noGrp="1"/>
          </p:cNvSpPr>
          <p:nvPr>
            <p:ph type="body" idx="1"/>
          </p:nvPr>
        </p:nvSpPr>
        <p:spPr/>
        <p:txBody>
          <a:bodyPr/>
          <a:lstStyle/>
          <a:p>
            <a:r>
              <a:rPr lang="en-US" sz="1200" b="1">
                <a:latin typeface="Source Sans Pro" panose="020B0503030403020204" pitchFamily="34" charset="0"/>
                <a:ea typeface="Source Sans Pro" panose="020B0503030403020204" pitchFamily="34" charset="0"/>
              </a:rPr>
              <a:t>Links:</a:t>
            </a:r>
          </a:p>
          <a:p>
            <a:r>
              <a:rPr lang="en-US" sz="1200" b="0" i="1">
                <a:latin typeface="Source Sans Pro" panose="020B0503030403020204" pitchFamily="34" charset="0"/>
                <a:ea typeface="Source Sans Pro" panose="020B0503030403020204" pitchFamily="34" charset="0"/>
              </a:rPr>
              <a:t>Standards for Mathematics Practice: </a:t>
            </a:r>
            <a:r>
              <a:rPr lang="en-US" sz="1200" b="0" i="0">
                <a:latin typeface="Source Sans Pro" panose="020B0503030403020204" pitchFamily="34" charset="0"/>
                <a:ea typeface="Source Sans Pro" panose="020B0503030403020204" pitchFamily="34" charset="0"/>
              </a:rPr>
              <a:t>https://education.ohio.gov/Topics/Learning-in-Ohio/Mathematics/Model-Curricula-in-Mathematics/Standards-for-Mathematical-Practice</a:t>
            </a:r>
          </a:p>
          <a:p>
            <a:endParaRPr lang="en-US" sz="1200" b="0" i="0">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 eight </a:t>
            </a:r>
            <a:r>
              <a:rPr lang="en-US" sz="1200" u="sng">
                <a:solidFill>
                  <a:srgbClr val="0000FF"/>
                </a:solidFill>
                <a:effectLst/>
                <a:latin typeface="Source Sans Pro" panose="020B0503030403020204" pitchFamily="34" charset="0"/>
                <a:ea typeface="Source Sans Pro" panose="020B0503030403020204" pitchFamily="34" charset="0"/>
                <a:cs typeface="Source Sans Pro" panose="020B0503030403020204" pitchFamily="34" charset="0"/>
                <a:hlinkClick r:id="rId3"/>
              </a:rPr>
              <a:t>Standards for Mathematical Practice</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outlined in Ohio’s Learning Standards for Mathematics describe varieties of expertise that mathematics educators at all grade levels should seek to develop in their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These eight practices rest on important “processes and proficiencies” with longstanding importance in mathematics education. This includes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4"/>
              </a:rPr>
              <a:t>process standards</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 of problem-solving, reasoning, communication, representation, and connections described by the National Council of Teachers of Mathematics and the </a:t>
            </a:r>
            <a:r>
              <a:rPr lang="en-US" sz="1200">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hlinkClick r:id="rId5"/>
              </a:rPr>
              <a:t>five strands of math</a:t>
            </a:r>
            <a:r>
              <a:rPr lang="en-US" sz="1200" u="sng">
                <a:solidFill>
                  <a:srgbClr val="1155CC"/>
                </a:solidFill>
                <a:effectLst/>
                <a:latin typeface="Source Sans Pro" panose="020B0503030403020204" pitchFamily="34" charset="0"/>
                <a:ea typeface="Source Sans Pro" panose="020B0503030403020204" pitchFamily="34" charset="0"/>
                <a:cs typeface="Source Sans Pro" panose="020B0503030403020204" pitchFamily="34" charset="0"/>
              </a:rPr>
              <a:t>ematical proficiency </a:t>
            </a:r>
            <a:r>
              <a:rPr lang="en-US" sz="1200">
                <a:effectLst/>
                <a:latin typeface="Source Sans Pro" panose="020B0503030403020204" pitchFamily="34" charset="0"/>
                <a:ea typeface="Source Sans Pro" panose="020B0503030403020204" pitchFamily="34" charset="0"/>
                <a:cs typeface="Source Sans Pro" panose="020B0503030403020204" pitchFamily="34" charset="0"/>
              </a:rPr>
              <a:t>described by the National Research Council.</a:t>
            </a:r>
          </a:p>
          <a:p>
            <a:endParaRPr lang="en-US" sz="1200" b="0" i="0">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A97C023D-6EAE-3891-4029-E191C175922D}"/>
              </a:ext>
            </a:extLst>
          </p:cNvPr>
          <p:cNvSpPr>
            <a:spLocks noGrp="1"/>
          </p:cNvSpPr>
          <p:nvPr>
            <p:ph type="sldNum" sz="quarter" idx="5"/>
          </p:nvPr>
        </p:nvSpPr>
        <p:spPr/>
        <p:txBody>
          <a:bodyPr/>
          <a:lstStyle/>
          <a:p>
            <a:fld id="{7A6E335F-6B58-4BAC-AAD9-EC2E6DC7157D}" type="slidenum">
              <a:rPr lang="en-US" smtClean="0"/>
              <a:t>14</a:t>
            </a:fld>
            <a:endParaRPr lang="en-US"/>
          </a:p>
        </p:txBody>
      </p:sp>
    </p:spTree>
    <p:extLst>
      <p:ext uri="{BB962C8B-B14F-4D97-AF65-F5344CB8AC3E}">
        <p14:creationId xmlns:p14="http://schemas.microsoft.com/office/powerpoint/2010/main" val="400438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a:t>
            </a:r>
          </a:p>
        </p:txBody>
      </p:sp>
      <p:sp>
        <p:nvSpPr>
          <p:cNvPr id="4" name="Slide Number Placeholder 3"/>
          <p:cNvSpPr>
            <a:spLocks noGrp="1"/>
          </p:cNvSpPr>
          <p:nvPr>
            <p:ph type="sldNum" sz="quarter" idx="5"/>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1469063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Proof is a lot like a narrative. In math we often think of “proofs” like 2-column proofs in geometry. But proof is more of a narrative. Throughout this presentation, we want to reframe your thinking around proof. Think of mathematicians as storytellers. </a:t>
            </a:r>
            <a:r>
              <a:rPr lang="en-US" sz="1400">
                <a:latin typeface="Arial" panose="020B0604020202020204" pitchFamily="34" charset="0"/>
                <a:cs typeface="Arial" panose="020B0604020202020204" pitchFamily="34" charset="0"/>
              </a:rPr>
              <a:t>Our characters are numbers and geometries. Our narratives are the proofs we create about these characters. Think of proofs as more of a story. By reframing the idea of proofs in this way, you may see that you end up gaining more buy-in from students. This may be especially important for those students who may not really like to do proofs. Maybe these students have had an unpleasant experience with proofs in their past, so by reframing the idea of proofs as more of storytelling, you can more easily get students to think about proofs in a different way than before. As storytellers, students can tell new stories about numbers and mathematics. </a:t>
            </a:r>
            <a:endParaRPr lang="en-US" b="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156423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sz="1800">
                <a:latin typeface="Arial" panose="020B0604020202020204" pitchFamily="34" charset="0"/>
                <a:ea typeface="Calibri" panose="020F0502020204030204" pitchFamily="34" charset="0"/>
              </a:rPr>
              <a:t>Keeping with the theme of proofs as storytelling, we are going to think of a real-world situation where this can often be represented in a very dramatic way, the courtroom. At this point in our  live session, we paused the presentation so our audience could have a live discussion. For those watching the session recording on-demand, </a:t>
            </a:r>
            <a:r>
              <a:rPr lang="en-US"/>
              <a:t>in a moment you will want to pause the video so you and your colleagues can discuss </a:t>
            </a:r>
            <a:r>
              <a:rPr lang="en-US" i="1"/>
              <a:t>what makes a courtroom so dramatic</a:t>
            </a:r>
            <a:r>
              <a:rPr lang="en-US" i="0"/>
              <a:t>?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59758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a:t>Discuss </a:t>
            </a:r>
            <a:r>
              <a:rPr lang="en-US" i="1"/>
              <a:t>how is going mathematics like a courtroom drama</a:t>
            </a:r>
            <a:r>
              <a:rPr lang="en-US"/>
              <a:t>? This discussion question is available in the facilitation guide for MP 3 if needed. </a:t>
            </a:r>
          </a:p>
          <a:p>
            <a:pPr defTabSz="1084936">
              <a:defRPr/>
            </a:pPr>
            <a:endParaRPr lang="en-US" i="0"/>
          </a:p>
          <a:p>
            <a:pPr defTabSz="1084936">
              <a:defRPr/>
            </a:pPr>
            <a:r>
              <a:rPr lang="en-US" i="0"/>
              <a:t>[Pause for a moment]</a:t>
            </a:r>
          </a:p>
          <a:p>
            <a:endParaRPr lang="en-US"/>
          </a:p>
          <a:p>
            <a:r>
              <a:rPr lang="en-US"/>
              <a:t>Here are some of the ways we came up with in our discussions:  </a:t>
            </a:r>
          </a:p>
          <a:p>
            <a:pPr marL="282550" indent="-282550" defTabSz="1084936">
              <a:buFont typeface="Arial" panose="020B0604020202020204" pitchFamily="34" charset="0"/>
              <a:buChar char="•"/>
              <a:defRPr/>
            </a:pPr>
            <a:r>
              <a:rPr lang="en-US" sz="1400">
                <a:latin typeface="Arial" panose="020B0604020202020204" pitchFamily="34" charset="0"/>
                <a:cs typeface="Arial" panose="020B0604020202020204" pitchFamily="34" charset="0"/>
              </a:rPr>
              <a:t>Construct Arguments/ Conjectures/ Claims </a:t>
            </a:r>
          </a:p>
          <a:p>
            <a:pPr marL="282550" indent="-282550" defTabSz="1084936">
              <a:buFont typeface="Arial" panose="020B0604020202020204" pitchFamily="34" charset="0"/>
              <a:buChar char="•"/>
              <a:defRPr/>
            </a:pPr>
            <a:r>
              <a:rPr lang="en-US" sz="1400">
                <a:latin typeface="Arial" panose="020B0604020202020204" pitchFamily="34" charset="0"/>
                <a:cs typeface="Arial" panose="020B0604020202020204" pitchFamily="34" charset="0"/>
              </a:rPr>
              <a:t>Evidence/Data</a:t>
            </a:r>
          </a:p>
          <a:p>
            <a:pPr marL="282550" indent="-282550" defTabSz="1084936">
              <a:buFont typeface="Arial" panose="020B0604020202020204" pitchFamily="34" charset="0"/>
              <a:buChar char="•"/>
              <a:defRPr/>
            </a:pPr>
            <a:r>
              <a:rPr lang="en-US" sz="1400">
                <a:latin typeface="Arial" panose="020B0604020202020204" pitchFamily="34" charset="0"/>
                <a:cs typeface="Arial" panose="020B0604020202020204" pitchFamily="34" charset="0"/>
              </a:rPr>
              <a:t>Critique Reasoning/ Proving or Disproving </a:t>
            </a:r>
          </a:p>
          <a:p>
            <a:pPr marL="282550" indent="-282550" defTabSz="1084936">
              <a:buFont typeface="Arial" panose="020B0604020202020204" pitchFamily="34" charset="0"/>
              <a:buChar char="•"/>
              <a:defRPr/>
            </a:pPr>
            <a:r>
              <a:rPr lang="en-US" sz="1400">
                <a:latin typeface="Arial" panose="020B0604020202020204" pitchFamily="34" charset="0"/>
                <a:cs typeface="Arial" panose="020B0604020202020204" pitchFamily="34" charset="0"/>
              </a:rPr>
              <a:t>Revising Arguments</a:t>
            </a:r>
          </a:p>
          <a:p>
            <a:pPr marL="282550" indent="-282550" defTabSz="1084936">
              <a:buFont typeface="Arial" panose="020B0604020202020204" pitchFamily="34" charset="0"/>
              <a:buChar char="•"/>
              <a:defRPr/>
            </a:pPr>
            <a:r>
              <a:rPr lang="en-US" sz="1400">
                <a:latin typeface="Arial" panose="020B0604020202020204" pitchFamily="34" charset="0"/>
                <a:cs typeface="Arial" panose="020B0604020202020204" pitchFamily="34" charset="0"/>
              </a:rPr>
              <a:t>Drawing Conclusions/ Reaching Verdicts</a:t>
            </a:r>
          </a:p>
          <a:p>
            <a:pPr defTabSz="1084936">
              <a:defRPr/>
            </a:pPr>
            <a:endParaRPr lang="en-US" sz="1400"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266376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7199f16f8_0_64: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7199f16f8_0_64: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202020"/>
                </a:solidFill>
              </a:rPr>
              <a:t>Mathematically proficient students understand and use stated assumptions, definitions, and previously established results in constructing arguments. They make conjectures and build a logical progression of statements to explore the truth of their conjectures. They are able to analyze situations by breaking them into cases, and can recognize and use counterexamples. They justify their conclusions, communicate them to others, and respond to the arguments of others. They reason inductively about data, making plausible arguments that take into account the context from which the data arose. Mathematically proficient students are also able to compare the effectiveness of two plausible arguments, distinguish correct logic or reasoning from that which is flawed, and—if there is a flaw in an argument—explain what it is. Elementary students can construct arguments using concrete referents such as objects, drawings, diagrams, and actions. Such arguments can make sense and be correct, even though they are not generalized or made formal until later grades. Later, students learn to determine domains to which an argument applies. Students at all grades can listen or read the arguments of others, decide whether they make sense, and ask useful questions to clarify or improve the arguments.</a:t>
            </a:r>
            <a:endParaRPr lang="en-US" sz="1200">
              <a:ea typeface="Roboto"/>
              <a:cs typeface="Roboto"/>
              <a:sym typeface="Roboto"/>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a:t>
            </a:fld>
            <a:endParaRPr lang="en-US"/>
          </a:p>
        </p:txBody>
      </p:sp>
    </p:spTree>
    <p:extLst>
      <p:ext uri="{BB962C8B-B14F-4D97-AF65-F5344CB8AC3E}">
        <p14:creationId xmlns:p14="http://schemas.microsoft.com/office/powerpoint/2010/main" val="240643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124240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21</a:t>
            </a:fld>
            <a:endParaRPr lang="en-US"/>
          </a:p>
        </p:txBody>
      </p:sp>
    </p:spTree>
    <p:extLst>
      <p:ext uri="{BB962C8B-B14F-4D97-AF65-F5344CB8AC3E}">
        <p14:creationId xmlns:p14="http://schemas.microsoft.com/office/powerpoint/2010/main" val="1856252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1B157-2309-0A2C-F8FF-C7E2F8F1A0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BFD3D-CE02-F57F-7DA6-33E1B03F3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20E54-FF22-DC19-254E-23C723FD9A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54A387-7589-5791-7379-39B7AFE2CC8F}"/>
              </a:ext>
            </a:extLst>
          </p:cNvPr>
          <p:cNvSpPr>
            <a:spLocks noGrp="1"/>
          </p:cNvSpPr>
          <p:nvPr>
            <p:ph type="sldNum" sz="quarter" idx="5"/>
          </p:nvPr>
        </p:nvSpPr>
        <p:spPr/>
        <p:txBody>
          <a:bodyPr/>
          <a:lstStyle/>
          <a:p>
            <a:fld id="{7A6E335F-6B58-4BAC-AAD9-EC2E6DC7157D}" type="slidenum">
              <a:rPr lang="en-US" smtClean="0"/>
              <a:t>22</a:t>
            </a:fld>
            <a:endParaRPr lang="en-US"/>
          </a:p>
        </p:txBody>
      </p:sp>
    </p:spTree>
    <p:extLst>
      <p:ext uri="{BB962C8B-B14F-4D97-AF65-F5344CB8AC3E}">
        <p14:creationId xmlns:p14="http://schemas.microsoft.com/office/powerpoint/2010/main" val="160622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23</a:t>
            </a:fld>
            <a:endParaRPr lang="en-US"/>
          </a:p>
        </p:txBody>
      </p:sp>
    </p:spTree>
    <p:extLst>
      <p:ext uri="{BB962C8B-B14F-4D97-AF65-F5344CB8AC3E}">
        <p14:creationId xmlns:p14="http://schemas.microsoft.com/office/powerpoint/2010/main" val="234331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for a moment about </a:t>
            </a:r>
            <a:r>
              <a:rPr lang="en-US" i="1"/>
              <a:t>what is proof?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313506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a:t>We are going to keep with the theme of proof as a narrative. Some of the best narratives capture the imagination. </a:t>
            </a:r>
            <a:r>
              <a:rPr lang="en-US" sz="1400">
                <a:latin typeface="Arial" panose="020B0604020202020204" pitchFamily="34" charset="0"/>
                <a:cs typeface="Arial" panose="020B0604020202020204" pitchFamily="34" charset="0"/>
              </a:rPr>
              <a:t>Marcus Du </a:t>
            </a:r>
            <a:r>
              <a:rPr lang="en-US" sz="1400" err="1">
                <a:latin typeface="Arial" panose="020B0604020202020204" pitchFamily="34" charset="0"/>
                <a:cs typeface="Arial" panose="020B0604020202020204" pitchFamily="34" charset="0"/>
              </a:rPr>
              <a:t>Sautoy</a:t>
            </a:r>
            <a:r>
              <a:rPr lang="en-US" sz="1400">
                <a:latin typeface="Arial" panose="020B0604020202020204" pitchFamily="34" charset="0"/>
                <a:cs typeface="Arial" panose="020B0604020202020204" pitchFamily="34" charset="0"/>
              </a:rPr>
              <a:t> would say that a successful proof is like a set of signposts that allow all subsequent mathematicians to make the same journey. It is like the moment of harmonic resolution in a piece of music or the revelation of whodunnit in a murder mystery. Thinking about proof in the way that Marcus Du </a:t>
            </a:r>
            <a:r>
              <a:rPr lang="en-US" sz="1400" err="1">
                <a:latin typeface="Arial" panose="020B0604020202020204" pitchFamily="34" charset="0"/>
                <a:cs typeface="Arial" panose="020B0604020202020204" pitchFamily="34" charset="0"/>
              </a:rPr>
              <a:t>Sautoy</a:t>
            </a:r>
            <a:r>
              <a:rPr lang="en-US" sz="1400">
                <a:latin typeface="Arial" panose="020B0604020202020204" pitchFamily="34" charset="0"/>
                <a:cs typeface="Arial" panose="020B0604020202020204" pitchFamily="34" charset="0"/>
              </a:rPr>
              <a:t> describes it makes proof almost sound like a story in a book in terms of how a story comes along. In mathematics, we want a proof to feel the same way for students. </a:t>
            </a:r>
          </a:p>
          <a:p>
            <a:r>
              <a:rPr lang="en-US" sz="1400">
                <a:latin typeface="Arial" panose="020B0604020202020204" pitchFamily="34" charset="0"/>
                <a:cs typeface="Arial" panose="020B0604020202020204" pitchFamily="34" charset="0"/>
              </a:rPr>
              <a:t>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1359347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slide we show a visual example of what a proof could look like. Just like inside a courtroom, there are a lot of claims and conjectures in a math class. In both locations, the goal is to reach a conclusion. In both situations, it is the evidence that links the claim or conjecture to the conclusion. If you look at a variety of educational materials, you will notice that authors often use different words to mean the same thing as evidence. For example, some may refer to it as a proof, a warrant, or a viable argument. Ultimately, these are all synonyms used that link together the claim or conjecture to the conclusion. Interspersed along the way, in between the claim or conjecture and the conclusion are things like the evidence, which may come in the form or data, referents, grounds, facts, or givens. In both a courtroom and a mathematics classroom, you may have information coming in from one direction, while in another direction may be coming information from a defendant who may be presenting a counter argument, rebuttal, or simply critiquing the reasoning of others. In each story both, the prosecution and the defense, may be going in opposite directions of each other trying to convince the audience they are correct or right in their viewpoint. A courtroom and a mathematical classroom are not like a book that you can pick up to read from start to finish. In these environments, there is a conversation going where people can insert different ideas or opinions into the discussion. </a:t>
            </a:r>
          </a:p>
        </p:txBody>
      </p:sp>
      <p:sp>
        <p:nvSpPr>
          <p:cNvPr id="4" name="Slide Number Placeholder 3"/>
          <p:cNvSpPr>
            <a:spLocks noGrp="1"/>
          </p:cNvSpPr>
          <p:nvPr>
            <p:ph type="sldNum" sz="quarter" idx="5"/>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315523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sz="1400" i="1"/>
              <a:t>Proof</a:t>
            </a:r>
            <a:r>
              <a:rPr lang="en-US" sz="1400"/>
              <a:t> is a subset of </a:t>
            </a:r>
            <a:r>
              <a:rPr lang="en-US" sz="1400" i="1"/>
              <a:t>argument</a:t>
            </a:r>
            <a:r>
              <a:rPr lang="en-US" sz="1400"/>
              <a:t>, requiring deductive steps from one mathematical claim to another. Unlike a proof, an argument can depend on any data or warrants that students in the class find convincing </a:t>
            </a:r>
            <a:r>
              <a:rPr lang="en-US" sz="1400" u="sng"/>
              <a:t>including statements that might not be mathematically correct or complete</a:t>
            </a:r>
            <a:r>
              <a:rPr lang="en-US" sz="1400"/>
              <a:t>. Therefore, it is important for teachers to push or encourage their students to not look solely at the convincing or persuasive argument but to also look at the mathematical facts behind the argument. This is a skill that will take some time to build up in students. Don’t worry if it doesn’t happen overnight. The process itself may take years for students to learn and that’s OK. </a:t>
            </a:r>
          </a:p>
          <a:p>
            <a:pPr defTabSz="1084936">
              <a:defRPr/>
            </a:pPr>
            <a:endParaRPr lang="en-US" sz="1400"/>
          </a:p>
          <a:p>
            <a:pPr defTabSz="1084936">
              <a:defRPr/>
            </a:pPr>
            <a:r>
              <a:rPr lang="en-US" sz="1400"/>
              <a:t>Teaching this in a mathematics classroom has applications in the real-world where we want our students to be critical consumers of information and informed citizens. We want our students when they get to the real-world to not just listen to the arguments put before them but to also delve deeper and look at the facts behind the arguments so they can make informed decisions. </a:t>
            </a:r>
          </a:p>
          <a:p>
            <a:endParaRPr lang="en-US"/>
          </a:p>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27</a:t>
            </a:fld>
            <a:endParaRPr lang="en-US"/>
          </a:p>
        </p:txBody>
      </p:sp>
    </p:spTree>
    <p:extLst>
      <p:ext uri="{BB962C8B-B14F-4D97-AF65-F5344CB8AC3E}">
        <p14:creationId xmlns:p14="http://schemas.microsoft.com/office/powerpoint/2010/main" val="1886989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latin typeface="Arial"/>
                <a:cs typeface="Arial"/>
              </a:rPr>
              <a:t>Argumentation—in mathematics and other subject areas — goes beyond these types of communication. </a:t>
            </a:r>
            <a:r>
              <a:rPr lang="en-US"/>
              <a:t>We view mathematical argumentation as a process of dynamic social discourse for discovering new mathematical ideas and convincing others that a claim is true.</a:t>
            </a:r>
          </a:p>
          <a:p>
            <a:endParaRPr lang="en-US"/>
          </a:p>
          <a:p>
            <a:r>
              <a:rPr lang="en-US"/>
              <a:t>If you have mathematical argumentation regularly in your classroom or if you have any friends, you regularly like to argue or debate with, this can be a process used to really refine ones ideas on a particular topic. You may come find in this process that you solidify your original opinion or over time you may discover you are beginning to change your ideas. </a:t>
            </a:r>
          </a:p>
        </p:txBody>
      </p:sp>
      <p:sp>
        <p:nvSpPr>
          <p:cNvPr id="4" name="Slide Number Placeholder 3"/>
          <p:cNvSpPr>
            <a:spLocks noGrp="1"/>
          </p:cNvSpPr>
          <p:nvPr>
            <p:ph type="sldNum" sz="quarter" idx="10"/>
          </p:nvPr>
        </p:nvSpPr>
        <p:spPr/>
        <p:txBody>
          <a:bodyPr/>
          <a:lstStyle/>
          <a:p>
            <a:fld id="{A88EB8E9-7E05-4C60-A58D-798732DD5BFE}" type="slidenum">
              <a:rPr lang="en-US" smtClean="0"/>
              <a:t>28</a:t>
            </a:fld>
            <a:endParaRPr lang="en-US"/>
          </a:p>
        </p:txBody>
      </p:sp>
    </p:spTree>
    <p:extLst>
      <p:ext uri="{BB962C8B-B14F-4D97-AF65-F5344CB8AC3E}">
        <p14:creationId xmlns:p14="http://schemas.microsoft.com/office/powerpoint/2010/main" val="3223672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347779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3</a:t>
            </a:fld>
            <a:endParaRPr lang="en-US"/>
          </a:p>
        </p:txBody>
      </p:sp>
    </p:spTree>
    <p:extLst>
      <p:ext uri="{BB962C8B-B14F-4D97-AF65-F5344CB8AC3E}">
        <p14:creationId xmlns:p14="http://schemas.microsoft.com/office/powerpoint/2010/main" val="2254232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slide </a:t>
            </a:r>
          </a:p>
        </p:txBody>
      </p:sp>
      <p:sp>
        <p:nvSpPr>
          <p:cNvPr id="4" name="Slide Number Placeholder 3"/>
          <p:cNvSpPr>
            <a:spLocks noGrp="1"/>
          </p:cNvSpPr>
          <p:nvPr>
            <p:ph type="sldNum" sz="quarter" idx="5"/>
          </p:nvPr>
        </p:nvSpPr>
        <p:spPr/>
        <p:txBody>
          <a:bodyPr/>
          <a:lstStyle/>
          <a:p>
            <a:fld id="{A88EB8E9-7E05-4C60-A58D-798732DD5BFE}" type="slidenum">
              <a:rPr lang="en-US" smtClean="0"/>
              <a:t>30</a:t>
            </a:fld>
            <a:endParaRPr lang="en-US"/>
          </a:p>
        </p:txBody>
      </p:sp>
    </p:spTree>
    <p:extLst>
      <p:ext uri="{BB962C8B-B14F-4D97-AF65-F5344CB8AC3E}">
        <p14:creationId xmlns:p14="http://schemas.microsoft.com/office/powerpoint/2010/main" val="1337834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bubble in the slide. </a:t>
            </a:r>
          </a:p>
        </p:txBody>
      </p:sp>
      <p:sp>
        <p:nvSpPr>
          <p:cNvPr id="4" name="Slide Number Placeholder 3"/>
          <p:cNvSpPr>
            <a:spLocks noGrp="1"/>
          </p:cNvSpPr>
          <p:nvPr>
            <p:ph type="sldNum" sz="quarter" idx="5"/>
          </p:nvPr>
        </p:nvSpPr>
        <p:spPr/>
        <p:txBody>
          <a:bodyPr/>
          <a:lstStyle/>
          <a:p>
            <a:fld id="{A88EB8E9-7E05-4C60-A58D-798732DD5BFE}" type="slidenum">
              <a:rPr lang="en-US" smtClean="0"/>
              <a:t>31</a:t>
            </a:fld>
            <a:endParaRPr lang="en-US"/>
          </a:p>
        </p:txBody>
      </p:sp>
    </p:spTree>
    <p:extLst>
      <p:ext uri="{BB962C8B-B14F-4D97-AF65-F5344CB8AC3E}">
        <p14:creationId xmlns:p14="http://schemas.microsoft.com/office/powerpoint/2010/main" val="67841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the bubbles in the slide. Pause before each click to allow time for the audience to process. </a:t>
            </a:r>
          </a:p>
        </p:txBody>
      </p:sp>
      <p:sp>
        <p:nvSpPr>
          <p:cNvPr id="4" name="Slide Number Placeholder 3"/>
          <p:cNvSpPr>
            <a:spLocks noGrp="1"/>
          </p:cNvSpPr>
          <p:nvPr>
            <p:ph type="sldNum" sz="quarter" idx="5"/>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2806914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I showed you the same numbers represented this way? Now, what do you think the story is? </a:t>
            </a:r>
          </a:p>
          <a:p>
            <a:endParaRPr lang="en-US"/>
          </a:p>
          <a:p>
            <a:r>
              <a:rPr lang="en-US"/>
              <a:t>What are you counting in this story? </a:t>
            </a:r>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a:p>
        </p:txBody>
      </p:sp>
    </p:spTree>
    <p:extLst>
      <p:ext uri="{BB962C8B-B14F-4D97-AF65-F5344CB8AC3E}">
        <p14:creationId xmlns:p14="http://schemas.microsoft.com/office/powerpoint/2010/main" val="675303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t>The number ends up actually being 34. The point is that things are not always as they appear. This task was selected to encourage all of you to dig deeper. This is no different in the classroom. Often students will jump to the first pattern they see as their conclusion. As the pattern extends to include more information, they may have to revise their initial mathematical thinking.</a:t>
                </a:r>
              </a:p>
              <a:p>
                <a:endParaRPr lang="en-US"/>
              </a:p>
              <a:p>
                <a:r>
                  <a:rPr lang="en-US" sz="1800">
                    <a:latin typeface="Arial" panose="020B0604020202020204" pitchFamily="34" charset="0"/>
                    <a:ea typeface="Calibri" panose="020F0502020204030204" pitchFamily="34" charset="0"/>
                  </a:rPr>
                  <a:t> </a:t>
                </a:r>
                <a:r>
                  <a:rPr lang="en-US" sz="1800" i="1">
                    <a:latin typeface="Arial" panose="020B0604020202020204" pitchFamily="34" charset="0"/>
                    <a:ea typeface="Calibri" panose="020F0502020204030204" pitchFamily="34" charset="0"/>
                  </a:rPr>
                  <a:t>Note: The formula is </a:t>
                </a:r>
                <a14:m>
                  <m:oMath xmlns:m="http://schemas.openxmlformats.org/officeDocument/2006/math">
                    <m:d>
                      <m:dPr>
                        <m:ctrlPr>
                          <a:rPr lang="en-US" i="1">
                            <a:effectLst/>
                            <a:latin typeface="Cambria Math" panose="02040503050406030204" pitchFamily="18" charset="0"/>
                            <a:cs typeface="Arial" panose="020B0604020202020204" pitchFamily="34" charset="0"/>
                          </a:rPr>
                        </m:ctrlPr>
                      </m:dPr>
                      <m:e>
                        <m:sSup>
                          <m:sSupPr>
                            <m:ctrlPr>
                              <a:rPr lang="en-US" i="1">
                                <a:effectLst/>
                                <a:latin typeface="Cambria Math" panose="02040503050406030204" pitchFamily="18" charset="0"/>
                                <a:cs typeface="Arial" panose="020B0604020202020204" pitchFamily="34" charset="0"/>
                              </a:rPr>
                            </m:ctrlPr>
                          </m:sSupPr>
                          <m:e>
                            <m:r>
                              <a:rPr lang="en-US" sz="1800" i="1">
                                <a:latin typeface="Cambria Math" panose="02040503050406030204" pitchFamily="18" charset="0"/>
                                <a:ea typeface="Calibri" panose="020F0502020204030204" pitchFamily="34" charset="0"/>
                                <a:cs typeface="Arial" panose="020B0604020202020204" pitchFamily="34" charset="0"/>
                              </a:rPr>
                              <m:t>𝑛</m:t>
                            </m:r>
                          </m:e>
                          <m:sup>
                            <m:r>
                              <a:rPr lang="en-US" sz="1800" i="1">
                                <a:latin typeface="Cambria Math" panose="02040503050406030204" pitchFamily="18" charset="0"/>
                                <a:ea typeface="Calibri" panose="020F0502020204030204" pitchFamily="34" charset="0"/>
                                <a:cs typeface="Arial" panose="020B0604020202020204" pitchFamily="34" charset="0"/>
                              </a:rPr>
                              <m:t>4</m:t>
                            </m:r>
                          </m:sup>
                        </m:sSup>
                        <m:r>
                          <a:rPr lang="en-US" sz="1800" i="1">
                            <a:latin typeface="Cambria Math" panose="02040503050406030204" pitchFamily="18" charset="0"/>
                            <a:ea typeface="Calibri" panose="020F0502020204030204" pitchFamily="34" charset="0"/>
                            <a:cs typeface="Arial" panose="020B0604020202020204" pitchFamily="34" charset="0"/>
                          </a:rPr>
                          <m:t>−6</m:t>
                        </m:r>
                        <m:sSup>
                          <m:sSupPr>
                            <m:ctrlPr>
                              <a:rPr lang="en-US" i="1">
                                <a:effectLst/>
                                <a:latin typeface="Cambria Math" panose="02040503050406030204" pitchFamily="18" charset="0"/>
                                <a:cs typeface="Arial" panose="020B0604020202020204" pitchFamily="34" charset="0"/>
                              </a:rPr>
                            </m:ctrlPr>
                          </m:sSupPr>
                          <m:e>
                            <m:r>
                              <a:rPr lang="en-US" sz="1800" i="1">
                                <a:latin typeface="Cambria Math" panose="02040503050406030204" pitchFamily="18" charset="0"/>
                                <a:ea typeface="Calibri" panose="020F0502020204030204" pitchFamily="34" charset="0"/>
                                <a:cs typeface="Arial" panose="020B0604020202020204" pitchFamily="34" charset="0"/>
                              </a:rPr>
                              <m:t>𝑛</m:t>
                            </m:r>
                          </m:e>
                          <m:sup>
                            <m:r>
                              <a:rPr lang="en-US" sz="1800" i="1">
                                <a:latin typeface="Cambria Math" panose="02040503050406030204" pitchFamily="18" charset="0"/>
                                <a:ea typeface="Calibri" panose="020F0502020204030204" pitchFamily="34" charset="0"/>
                                <a:cs typeface="Arial" panose="020B0604020202020204" pitchFamily="34" charset="0"/>
                              </a:rPr>
                              <m:t>3</m:t>
                            </m:r>
                          </m:sup>
                        </m:sSup>
                        <m:r>
                          <a:rPr lang="en-US" sz="1800" i="1">
                            <a:latin typeface="Cambria Math" panose="02040503050406030204" pitchFamily="18" charset="0"/>
                            <a:ea typeface="Calibri" panose="020F0502020204030204" pitchFamily="34" charset="0"/>
                            <a:cs typeface="Arial" panose="020B0604020202020204" pitchFamily="34" charset="0"/>
                          </a:rPr>
                          <m:t>+23</m:t>
                        </m:r>
                        <m:sSup>
                          <m:sSupPr>
                            <m:ctrlPr>
                              <a:rPr lang="en-US" i="1">
                                <a:effectLst/>
                                <a:latin typeface="Cambria Math" panose="02040503050406030204" pitchFamily="18" charset="0"/>
                                <a:cs typeface="Arial" panose="020B0604020202020204" pitchFamily="34" charset="0"/>
                              </a:rPr>
                            </m:ctrlPr>
                          </m:sSupPr>
                          <m:e>
                            <m:r>
                              <a:rPr lang="en-US" sz="1800" i="1">
                                <a:latin typeface="Cambria Math" panose="02040503050406030204" pitchFamily="18" charset="0"/>
                                <a:ea typeface="Calibri" panose="020F0502020204030204" pitchFamily="34" charset="0"/>
                                <a:cs typeface="Arial" panose="020B0604020202020204" pitchFamily="34" charset="0"/>
                              </a:rPr>
                              <m:t>𝑛</m:t>
                            </m:r>
                          </m:e>
                          <m:sup>
                            <m:r>
                              <a:rPr lang="en-US" sz="1800" i="1">
                                <a:latin typeface="Cambria Math" panose="02040503050406030204" pitchFamily="18" charset="0"/>
                                <a:ea typeface="Calibri" panose="020F0502020204030204" pitchFamily="34" charset="0"/>
                                <a:cs typeface="Arial" panose="020B0604020202020204" pitchFamily="34" charset="0"/>
                              </a:rPr>
                              <m:t>2</m:t>
                            </m:r>
                          </m:sup>
                        </m:sSup>
                        <m:r>
                          <a:rPr lang="en-US" sz="1800" i="1">
                            <a:latin typeface="Cambria Math" panose="02040503050406030204" pitchFamily="18" charset="0"/>
                            <a:ea typeface="Calibri" panose="020F0502020204030204" pitchFamily="34" charset="0"/>
                            <a:cs typeface="Arial" panose="020B0604020202020204" pitchFamily="34" charset="0"/>
                          </a:rPr>
                          <m:t>−18</m:t>
                        </m:r>
                        <m:r>
                          <a:rPr lang="en-US" sz="1800" i="1">
                            <a:latin typeface="Cambria Math" panose="02040503050406030204" pitchFamily="18" charset="0"/>
                            <a:ea typeface="Calibri" panose="020F0502020204030204" pitchFamily="34" charset="0"/>
                            <a:cs typeface="Arial" panose="020B0604020202020204" pitchFamily="34" charset="0"/>
                          </a:rPr>
                          <m:t>𝑛</m:t>
                        </m:r>
                        <m:r>
                          <a:rPr lang="en-US" sz="1800" i="1">
                            <a:latin typeface="Cambria Math" panose="02040503050406030204" pitchFamily="18" charset="0"/>
                            <a:ea typeface="Calibri" panose="020F0502020204030204" pitchFamily="34" charset="0"/>
                            <a:cs typeface="Arial" panose="020B0604020202020204" pitchFamily="34" charset="0"/>
                          </a:rPr>
                          <m:t>+24</m:t>
                        </m:r>
                      </m:e>
                    </m:d>
                    <m:r>
                      <a:rPr lang="en-US" sz="1800" i="1">
                        <a:latin typeface="Cambria Math" panose="02040503050406030204" pitchFamily="18" charset="0"/>
                        <a:ea typeface="Calibri" panose="020F0502020204030204" pitchFamily="34" charset="0"/>
                        <a:cs typeface="Arial" panose="020B0604020202020204" pitchFamily="34" charset="0"/>
                      </a:rPr>
                      <m:t>/24</m:t>
                    </m:r>
                  </m:oMath>
                </a14:m>
                <a:endParaRPr lang="en-US"/>
              </a:p>
            </p:txBody>
          </p:sp>
        </mc:Choice>
        <mc:Fallback xmlns="">
          <p:sp>
            <p:nvSpPr>
              <p:cNvPr id="3" name="Notes Placeholder 2"/>
              <p:cNvSpPr>
                <a:spLocks noGrp="1"/>
              </p:cNvSpPr>
              <p:nvPr>
                <p:ph type="body" idx="1"/>
              </p:nvPr>
            </p:nvSpPr>
            <p:spPr/>
            <p:txBody>
              <a:bodyPr/>
              <a:lstStyle/>
              <a:p>
                <a:r>
                  <a:rPr lang="en-US"/>
                  <a:t>The number ends up actually being 34. The point is that things are not always as they appear. This task was selected to encourage all of you to dig deeper. This is no different in the classroom. Often students will jump to the first pattern they see as their conclusion. As the pattern extends to include more information, they may have to revise their initial mathematical thinking.</a:t>
                </a:r>
              </a:p>
              <a:p>
                <a:endParaRPr lang="en-US"/>
              </a:p>
              <a:p>
                <a:r>
                  <a:rPr lang="en-US" sz="1800">
                    <a:latin typeface="Arial" panose="020B0604020202020204" pitchFamily="34" charset="0"/>
                    <a:ea typeface="Calibri" panose="020F0502020204030204" pitchFamily="34" charset="0"/>
                  </a:rPr>
                  <a:t> </a:t>
                </a:r>
                <a:r>
                  <a:rPr lang="en-US" sz="1800" i="1">
                    <a:latin typeface="Arial" panose="020B0604020202020204" pitchFamily="34" charset="0"/>
                    <a:ea typeface="Calibri" panose="020F0502020204030204" pitchFamily="34" charset="0"/>
                  </a:rPr>
                  <a:t>Note: The formula is </a:t>
                </a:r>
                <a:r>
                  <a:rPr lang="en-US" i="0">
                    <a:effectLst/>
                    <a:latin typeface="Cambria Math" panose="02040503050406030204" pitchFamily="18" charset="0"/>
                    <a:cs typeface="Arial" panose="020B0604020202020204" pitchFamily="34" charset="0"/>
                  </a:rPr>
                  <a:t>(</a:t>
                </a:r>
                <a:r>
                  <a:rPr lang="en-US" sz="1800" i="0">
                    <a:latin typeface="Cambria Math" panose="02040503050406030204" pitchFamily="18" charset="0"/>
                    <a:ea typeface="Calibri" panose="020F0502020204030204" pitchFamily="34" charset="0"/>
                    <a:cs typeface="Arial" panose="020B0604020202020204" pitchFamily="34" charset="0"/>
                  </a:rPr>
                  <a:t>𝑛</a:t>
                </a:r>
                <a:r>
                  <a:rPr lang="en-US" sz="1800" i="0">
                    <a:effectLst/>
                    <a:latin typeface="Cambria Math" panose="02040503050406030204" pitchFamily="18" charset="0"/>
                    <a:ea typeface="Calibri" panose="020F0502020204030204" pitchFamily="34" charset="0"/>
                    <a:cs typeface="Arial" panose="020B0604020202020204" pitchFamily="34" charset="0"/>
                  </a:rPr>
                  <a:t>^</a:t>
                </a:r>
                <a:r>
                  <a:rPr lang="en-US" sz="1800" i="0">
                    <a:latin typeface="Cambria Math" panose="02040503050406030204" pitchFamily="18" charset="0"/>
                    <a:ea typeface="Calibri" panose="020F0502020204030204" pitchFamily="34" charset="0"/>
                    <a:cs typeface="Arial" panose="020B0604020202020204" pitchFamily="34" charset="0"/>
                  </a:rPr>
                  <a:t>4−6𝑛</a:t>
                </a:r>
                <a:r>
                  <a:rPr lang="en-US" sz="1800" i="0">
                    <a:effectLst/>
                    <a:latin typeface="Cambria Math" panose="02040503050406030204" pitchFamily="18" charset="0"/>
                    <a:ea typeface="Calibri" panose="020F0502020204030204" pitchFamily="34" charset="0"/>
                    <a:cs typeface="Arial" panose="020B0604020202020204" pitchFamily="34" charset="0"/>
                  </a:rPr>
                  <a:t>^</a:t>
                </a:r>
                <a:r>
                  <a:rPr lang="en-US" sz="1800" i="0">
                    <a:latin typeface="Cambria Math" panose="02040503050406030204" pitchFamily="18" charset="0"/>
                    <a:ea typeface="Calibri" panose="020F0502020204030204" pitchFamily="34" charset="0"/>
                    <a:cs typeface="Arial" panose="020B0604020202020204" pitchFamily="34" charset="0"/>
                  </a:rPr>
                  <a:t>3+23𝑛</a:t>
                </a:r>
                <a:r>
                  <a:rPr lang="en-US" sz="1800" i="0">
                    <a:effectLst/>
                    <a:latin typeface="Cambria Math" panose="02040503050406030204" pitchFamily="18" charset="0"/>
                    <a:ea typeface="Calibri" panose="020F0502020204030204" pitchFamily="34" charset="0"/>
                    <a:cs typeface="Arial" panose="020B0604020202020204" pitchFamily="34" charset="0"/>
                  </a:rPr>
                  <a:t>^</a:t>
                </a:r>
                <a:r>
                  <a:rPr lang="en-US" sz="1800" i="0">
                    <a:latin typeface="Cambria Math" panose="02040503050406030204" pitchFamily="18" charset="0"/>
                    <a:ea typeface="Calibri" panose="020F0502020204030204" pitchFamily="34" charset="0"/>
                    <a:cs typeface="Arial" panose="020B0604020202020204" pitchFamily="34" charset="0"/>
                  </a:rPr>
                  <a:t>2−18𝑛+24)/24</a:t>
                </a:r>
                <a:endParaRPr lang="en-US"/>
              </a:p>
            </p:txBody>
          </p:sp>
        </mc:Fallback>
      </mc:AlternateContent>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135551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3: Convince Me! </a:t>
            </a:r>
          </a:p>
        </p:txBody>
      </p:sp>
      <p:sp>
        <p:nvSpPr>
          <p:cNvPr id="4" name="Slide Number Placeholder 3"/>
          <p:cNvSpPr>
            <a:spLocks noGrp="1"/>
          </p:cNvSpPr>
          <p:nvPr>
            <p:ph type="sldNum" sz="quarter" idx="5"/>
          </p:nvPr>
        </p:nvSpPr>
        <p:spPr/>
        <p:txBody>
          <a:bodyPr/>
          <a:lstStyle/>
          <a:p>
            <a:fld id="{A88EB8E9-7E05-4C60-A58D-798732DD5BFE}" type="slidenum">
              <a:rPr lang="en-US" smtClean="0"/>
              <a:t>35</a:t>
            </a:fld>
            <a:endParaRPr lang="en-US"/>
          </a:p>
        </p:txBody>
      </p:sp>
    </p:spTree>
    <p:extLst>
      <p:ext uri="{BB962C8B-B14F-4D97-AF65-F5344CB8AC3E}">
        <p14:creationId xmlns:p14="http://schemas.microsoft.com/office/powerpoint/2010/main" val="1651414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sz="2400">
                <a:latin typeface="Arial" panose="020B0604020202020204" pitchFamily="34" charset="0"/>
                <a:ea typeface="Calibri" panose="020F0502020204030204" pitchFamily="34" charset="0"/>
              </a:rPr>
              <a:t>In our live session, we paused the presentation so our audience could have a live discussion. For those watching the session recording on-demand, </a:t>
            </a:r>
            <a:r>
              <a:rPr lang="en-US" sz="1800"/>
              <a:t>in a moment you can either participate in this activity with your colleagues as a whole group by continuing to play the video or you can go to the google document explore the task slides by grade band. I want to point out that there are more task slides in the google document than in the on-demand recording. Links to the grade band specific slides are available in the notes for this slide in the PowerPoint slide deck and in the facilitation guide for MP 3. If you want to view the slides in the google document, you can pause the video now otherwise, you can continue playing the video to view the tasks and pause as needed to engage in local discussions. </a:t>
            </a:r>
          </a:p>
          <a:p>
            <a:pPr defTabSz="1084936">
              <a:defRPr/>
            </a:pPr>
            <a:endParaRPr lang="en-US" sz="1800"/>
          </a:p>
          <a:p>
            <a:pPr defTabSz="1084936">
              <a:defRPr/>
            </a:pPr>
            <a:r>
              <a:rPr lang="en-US" sz="1800" b="1"/>
              <a:t>Part 3: Convince Me </a:t>
            </a:r>
          </a:p>
          <a:p>
            <a:pPr defTabSz="1084936">
              <a:defRPr/>
            </a:pPr>
            <a:r>
              <a:rPr lang="en-US" sz="1800"/>
              <a:t>Grades K-2 tasks slides 30-32</a:t>
            </a:r>
          </a:p>
          <a:p>
            <a:pPr defTabSz="1084936">
              <a:defRPr/>
            </a:pPr>
            <a:r>
              <a:rPr lang="en-US" sz="1800"/>
              <a:t>Grades 3-5 tasks slides 33-35</a:t>
            </a:r>
          </a:p>
          <a:p>
            <a:pPr defTabSz="1084936">
              <a:defRPr/>
            </a:pPr>
            <a:r>
              <a:rPr lang="en-US" sz="1800"/>
              <a:t>Grades 6-8 slides 36-38</a:t>
            </a:r>
          </a:p>
          <a:p>
            <a:pPr defTabSz="1084936">
              <a:defRPr/>
            </a:pPr>
            <a:r>
              <a:rPr lang="en-US" sz="1800"/>
              <a:t>High School slides 39-41 </a:t>
            </a:r>
          </a:p>
          <a:p>
            <a:endParaRPr lang="en-US" b="0" i="0">
              <a:solidFill>
                <a:srgbClr val="000000"/>
              </a:solidFill>
              <a:effectLst/>
              <a:latin typeface="Calibri" panose="020F0502020204030204" pitchFamily="34" charset="0"/>
            </a:endParaRPr>
          </a:p>
          <a:p>
            <a:r>
              <a:rPr lang="en-US" b="0" i="0">
                <a:solidFill>
                  <a:srgbClr val="000000"/>
                </a:solidFill>
                <a:effectLst/>
                <a:latin typeface="Calibri" panose="020F0502020204030204" pitchFamily="34" charset="0"/>
              </a:rPr>
              <a:t>https://docs.google.com/presentation/d/1Flz-1FGmN4lH0_nLCqOqQFzwnmJJ3-4gG5-KDDwNHdM/edit#slide=id.gd9b5f2dd88_0_99</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36</a:t>
            </a:fld>
            <a:endParaRPr lang="en-US"/>
          </a:p>
        </p:txBody>
      </p:sp>
    </p:spTree>
    <p:extLst>
      <p:ext uri="{BB962C8B-B14F-4D97-AF65-F5344CB8AC3E}">
        <p14:creationId xmlns:p14="http://schemas.microsoft.com/office/powerpoint/2010/main" val="10452001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9b5f2dd88_0_4: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9b5f2dd88_0_4: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cddb824d0_0_45: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cddb824d0_0_45: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cddb824d0_0_89: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cddb824d0_0_89: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pPr>
              <a:lnSpc>
                <a:spcPct val="115000"/>
              </a:lnSpc>
              <a:buClr>
                <a:schemeClr val="dk1"/>
              </a:buClr>
              <a:buSzPts val="1100"/>
            </a:pPr>
            <a:r>
              <a:rPr lang="en" sz="1400">
                <a:solidFill>
                  <a:schemeClr val="dk1"/>
                </a:solidFill>
              </a:rPr>
              <a:t>See https://mathforlove.com/lesson/counterexamples/  for more Elementary ideas for counterexamples</a:t>
            </a:r>
            <a:endParaRPr sz="1400">
              <a:solidFill>
                <a:schemeClr val="dk1"/>
              </a:solidFill>
            </a:endParaRPr>
          </a:p>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a:p>
          <a:p>
            <a:r>
              <a:rPr lang="en-US" b="1"/>
              <a:t>The math plan looks to connect. To department priorities in the following areas:</a:t>
            </a:r>
            <a:endParaRPr lang="en-US">
              <a:cs typeface="Calibri"/>
            </a:endParaRPr>
          </a:p>
          <a:p>
            <a:pPr marL="282550" indent="-282550">
              <a:buFont typeface="Arial"/>
              <a:buChar char="•"/>
            </a:pPr>
            <a:r>
              <a:rPr lang="en-US" b="1"/>
              <a:t>Literacy Achievement:</a:t>
            </a:r>
            <a:r>
              <a:rPr lang="en-US"/>
              <a:t> Building a foundation for lifelong success by ensuring every student is reading at or above grade level.</a:t>
            </a:r>
            <a:endParaRPr lang="en-US">
              <a:ea typeface="Calibri"/>
              <a:cs typeface="Calibri"/>
            </a:endParaRPr>
          </a:p>
          <a:p>
            <a:pPr marL="282550" indent="-282550">
              <a:buFont typeface="Arial"/>
              <a:buChar char="•"/>
            </a:pPr>
            <a:r>
              <a:rPr lang="en-US" b="1"/>
              <a:t>Learning Acceleration: </a:t>
            </a:r>
            <a:r>
              <a:rPr lang="en-US"/>
              <a:t>Empowering each learner to reach their full potential through individualized, evidence-based support. </a:t>
            </a:r>
            <a:endParaRPr lang="en-US">
              <a:ea typeface="Calibri"/>
              <a:cs typeface="Calibri"/>
            </a:endParaRPr>
          </a:p>
          <a:p>
            <a:pPr marL="282550" indent="-282550">
              <a:buFont typeface="Arial"/>
              <a:buChar char="•"/>
            </a:pPr>
            <a:r>
              <a:rPr lang="en-US" b="1"/>
              <a:t>Student Wellness: </a:t>
            </a:r>
            <a:r>
              <a:rPr lang="en-US"/>
              <a:t>Fostering safe and supportive environments that engage students and enable them to thrive.</a:t>
            </a:r>
            <a:endParaRPr lang="en-US">
              <a:ea typeface="Calibri"/>
              <a:cs typeface="Calibri"/>
            </a:endParaRPr>
          </a:p>
          <a:p>
            <a:pPr marL="282550" indent="-282550">
              <a:buFont typeface="Arial"/>
              <a:buChar char="•"/>
            </a:pPr>
            <a:r>
              <a:rPr lang="en-US" b="1"/>
              <a:t>Workforce Readiness:</a:t>
            </a:r>
            <a:r>
              <a:rPr lang="en-US"/>
              <a:t> Preparing students for the future fully equipped with the skills needed to take the next steps in their career journeys. </a:t>
            </a:r>
            <a:endParaRPr lang="en-US">
              <a:ea typeface="Calibri"/>
              <a:cs typeface="Calibri"/>
            </a:endParaRPr>
          </a:p>
          <a:p>
            <a:pPr>
              <a:lnSpc>
                <a:spcPct val="120000"/>
              </a:lnSpc>
            </a:pPr>
            <a:endParaRPr lang="en-US"/>
          </a:p>
          <a:p>
            <a:pPr defTabSz="904159">
              <a:defRPr/>
            </a:pPr>
            <a:r>
              <a:rPr lang="en-US">
                <a:latin typeface="Source Sans Pro" panose="020B0503030403020204" pitchFamily="34" charset="0"/>
                <a:ea typeface="Source Sans Pro" panose="020B0503030403020204" pitchFamily="34" charset="0"/>
                <a:cs typeface="Source Sans Pro" panose="020B0503030403020204" pitchFamily="34" charset="0"/>
              </a:rPr>
              <a:t>Our strongest connection to the Department’s priorities is around learning acceleration. In mathematics, we want every student to be able to accelerate their learning. This means they can access the proactive, research-. And evidence-based, and individualized support they need to succeed. To achieve this priority, a</a:t>
            </a:r>
            <a:r>
              <a:rPr lang="en-US" i="1">
                <a:latin typeface="Source Sans Pro" panose="020B0503030403020204" pitchFamily="34" charset="0"/>
                <a:ea typeface="Source Sans Pro" panose="020B0503030403020204" pitchFamily="34" charset="0"/>
                <a:cs typeface="Source Sans Pro" panose="020B0503030403020204" pitchFamily="34" charset="0"/>
              </a:rPr>
              <a:t>ll </a:t>
            </a:r>
            <a:r>
              <a:rPr lang="en-US">
                <a:latin typeface="Source Sans Pro" panose="020B0503030403020204" pitchFamily="34" charset="0"/>
                <a:ea typeface="Source Sans Pro" panose="020B0503030403020204" pitchFamily="34" charset="0"/>
                <a:cs typeface="Source Sans Pro" panose="020B0503030403020204" pitchFamily="34" charset="0"/>
              </a:rPr>
              <a:t>students must have the opportunity to engage in grade-level core instruction regardless of ability, which requires replacing remediation (the practice of teaching below grade-level content) with the just-in-time intervention that allows students to complete unfinished learning and access grade-level instruction (or above).  </a:t>
            </a:r>
          </a:p>
          <a:p>
            <a:pPr defTabSz="904159">
              <a:defRPr/>
            </a:pPr>
            <a:endParaRPr lang="en-US">
              <a:latin typeface="Source Sans Pro" panose="020B0503030403020204" pitchFamily="34" charset="0"/>
              <a:ea typeface="Source Sans Pro" panose="020B0503030403020204" pitchFamily="34" charset="0"/>
              <a:cs typeface="Source Sans Pro" panose="020B0503030403020204" pitchFamily="34" charset="0"/>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A6E335F-6B58-4BAC-AAD9-EC2E6DC7157D}" type="slidenum">
              <a:rPr lang="en-US" smtClean="0"/>
              <a:t>4</a:t>
            </a:fld>
            <a:endParaRPr lang="en-US"/>
          </a:p>
        </p:txBody>
      </p:sp>
    </p:spTree>
    <p:extLst>
      <p:ext uri="{BB962C8B-B14F-4D97-AF65-F5344CB8AC3E}">
        <p14:creationId xmlns:p14="http://schemas.microsoft.com/office/powerpoint/2010/main" val="1584671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9b5f2dd88_1_1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9b5f2dd88_1_1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cddb824d0_0_5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cddb824d0_0_5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cddb824d0_0_76: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cddb824d0_0_76: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strategies or approaches did you find most effective in constructing an argument for your task and/or critiquing the arguments of others? </a:t>
            </a:r>
          </a:p>
          <a:p>
            <a:r>
              <a:rPr lang="en-US"/>
              <a:t>How can these strategies be applied to enhance mathematical reasoning and problem-solving in your classroom?</a:t>
            </a:r>
          </a:p>
        </p:txBody>
      </p:sp>
      <p:sp>
        <p:nvSpPr>
          <p:cNvPr id="4" name="Slide Number Placeholder 3"/>
          <p:cNvSpPr>
            <a:spLocks noGrp="1"/>
          </p:cNvSpPr>
          <p:nvPr>
            <p:ph type="sldNum" sz="quarter" idx="5"/>
          </p:nvPr>
        </p:nvSpPr>
        <p:spPr/>
        <p:txBody>
          <a:bodyPr/>
          <a:lstStyle/>
          <a:p>
            <a:fld id="{7A6E335F-6B58-4BAC-AAD9-EC2E6DC7157D}" type="slidenum">
              <a:rPr lang="en-US" smtClean="0"/>
              <a:t>43</a:t>
            </a:fld>
            <a:endParaRPr lang="en-US"/>
          </a:p>
        </p:txBody>
      </p:sp>
    </p:spTree>
    <p:extLst>
      <p:ext uri="{BB962C8B-B14F-4D97-AF65-F5344CB8AC3E}">
        <p14:creationId xmlns:p14="http://schemas.microsoft.com/office/powerpoint/2010/main" val="2740789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Calibri" panose="020F0502020204030204" pitchFamily="34" charset="0"/>
              </a:rPr>
              <a:t>One of the highly discussed topics during the 2016 Ohio Learning Standards revision process was the idea of a visual proof. In mathematics, a visual proof does count as a proof. Students do not always have to do a 2-column proof for a response to be counted as a ‘proof’. A student, even in high school, can draw a picture and count it as their proof. The idea is applicable across all grade bands. Students can draw pictures as their proof just like they can do a formal proof. But by allowing students to use pictures as their proof, you creating entry points that draws students into problem solving. For some students, a picture may be their only entry point whereas some other students may have multiple entry points to use as their proofs. In mathematics, a mathematician would accept a visual proof; therefore, it would be appropriate for our students in K-12. </a:t>
            </a:r>
          </a:p>
          <a:p>
            <a:endParaRPr lang="en-US" b="0" i="0">
              <a:solidFill>
                <a:srgbClr val="000000"/>
              </a:solidFill>
              <a:effectLst/>
              <a:latin typeface="Calibri" panose="020F0502020204030204" pitchFamily="34" charset="0"/>
            </a:endParaRPr>
          </a:p>
          <a:p>
            <a:r>
              <a:rPr lang="en-US" b="0" i="0">
                <a:solidFill>
                  <a:srgbClr val="000000"/>
                </a:solidFill>
                <a:effectLst/>
                <a:latin typeface="Calibri" panose="020F0502020204030204" pitchFamily="34" charset="0"/>
              </a:rPr>
              <a:t>When selecting tasks to use during instruction, teachers can be on the look out for opportunities to incorporate visual proofs into their instructional practice as a way of engaging students in a variety of proofs. Teachers can use visual proofs and possibly more traditional versions of proofs to highlight their mathematical connections as part of their classroom discourse and whole group discussion. </a:t>
            </a:r>
          </a:p>
          <a:p>
            <a:endParaRPr lang="en-US" b="0" i="0">
              <a:solidFill>
                <a:srgbClr val="000000"/>
              </a:solidFill>
              <a:effectLst/>
              <a:latin typeface="Calibri" panose="020F0502020204030204" pitchFamily="34" charset="0"/>
            </a:endParaRPr>
          </a:p>
          <a:p>
            <a:r>
              <a:rPr lang="en-US" b="0" i="0">
                <a:solidFill>
                  <a:srgbClr val="000000"/>
                </a:solidFill>
                <a:effectLst/>
                <a:latin typeface="Calibri" panose="020F0502020204030204" pitchFamily="34" charset="0"/>
              </a:rPr>
              <a:t>https://docs.google.com/presentation/d/1Flz-1FGmN4lH0_nLCqOqQFzwnmJJ3-4gG5-KDDwNHdM/edit#slide=id.gd9b5f2dd88_0_99</a:t>
            </a:r>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44</a:t>
            </a:fld>
            <a:endParaRPr lang="en-US"/>
          </a:p>
        </p:txBody>
      </p:sp>
    </p:spTree>
    <p:extLst>
      <p:ext uri="{BB962C8B-B14F-4D97-AF65-F5344CB8AC3E}">
        <p14:creationId xmlns:p14="http://schemas.microsoft.com/office/powerpoint/2010/main" val="2796589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45</a:t>
            </a:fld>
            <a:endParaRPr lang="en-US"/>
          </a:p>
        </p:txBody>
      </p:sp>
    </p:spTree>
    <p:extLst>
      <p:ext uri="{BB962C8B-B14F-4D97-AF65-F5344CB8AC3E}">
        <p14:creationId xmlns:p14="http://schemas.microsoft.com/office/powerpoint/2010/main" val="1506975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cddb824d0_0_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cddb824d0_0_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6f0ac46f8_0_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1082F4D6-4951-11F3-807A-99A0F8326223}"/>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C0DBA711-ABE2-10AF-4A9D-C9FD6DFB887D}"/>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77FDF37F-1CC7-4E8B-F95D-27495AFE6CF6}"/>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3212884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5733D77B-A198-D3BE-1665-BB97B438926C}"/>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27E93458-F891-858D-E0C4-71BE14B6BE13}"/>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50621F4A-5A7F-E7CA-210C-5B672BF66B47}"/>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62375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AF43-8DBD-A9D4-143A-D8A7C2AA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DD1E8-62D8-A9A0-1E7C-C6FDA3291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C8473-1144-9C70-C481-DC8272C6A3CC}"/>
              </a:ext>
            </a:extLst>
          </p:cNvPr>
          <p:cNvSpPr>
            <a:spLocks noGrp="1"/>
          </p:cNvSpPr>
          <p:nvPr>
            <p:ph type="body" idx="1"/>
          </p:nvPr>
        </p:nvSpPr>
        <p:spPr/>
        <p:txBody>
          <a:bodyPr/>
          <a:lstStyle/>
          <a:p>
            <a:r>
              <a:rPr lang="en-US"/>
              <a:t>Welcome everyone. We want to take a moment to ground us in our Session Norms.  </a:t>
            </a:r>
          </a:p>
          <a:p>
            <a:endParaRPr lang="en-US" b="1"/>
          </a:p>
          <a:p>
            <a:r>
              <a:rPr lang="en-US"/>
              <a:t>We want to </a:t>
            </a:r>
            <a:r>
              <a:rPr lang="en-US" b="1"/>
              <a:t>Listen</a:t>
            </a:r>
            <a:r>
              <a:rPr lang="en-US"/>
              <a:t> with the intent to understand.  Ask question!</a:t>
            </a:r>
          </a:p>
          <a:p>
            <a:r>
              <a:rPr lang="en-US"/>
              <a:t>We want to </a:t>
            </a:r>
            <a:r>
              <a:rPr lang="en-US" b="1"/>
              <a:t>Focus </a:t>
            </a:r>
            <a:r>
              <a:rPr lang="en-US"/>
              <a:t>on how this applies to your daily work.  Imagine the possibilities!</a:t>
            </a:r>
          </a:p>
          <a:p>
            <a:r>
              <a:rPr lang="en-US" sz="4000">
                <a:latin typeface="Source Sans Pro" panose="020B0503030403020204" pitchFamily="34" charset="0"/>
                <a:ea typeface="Source Sans Pro" panose="020B0503030403020204" pitchFamily="34" charset="0"/>
              </a:rPr>
              <a:t>We want to </a:t>
            </a:r>
            <a:r>
              <a:rPr lang="en-US" b="1"/>
              <a:t>Create</a:t>
            </a:r>
            <a:r>
              <a:rPr lang="en-US"/>
              <a:t> a safe place to air confusion and raise questions.</a:t>
            </a:r>
          </a:p>
          <a:p>
            <a:r>
              <a:rPr lang="en-US"/>
              <a:t>We went to </a:t>
            </a:r>
            <a:r>
              <a:rPr lang="en-US" b="1"/>
              <a:t>Support </a:t>
            </a:r>
            <a:r>
              <a:rPr lang="en-US"/>
              <a:t>ideas with evidence.  Bring your vast experience to the table.  Encourage everyone’s participation.</a:t>
            </a:r>
            <a:r>
              <a:rPr lang="en-US" b="1"/>
              <a:t> Part of Supporting others is to make sure we are providing space for all in group to share. In addition, we have noticed a few participants have invited an AI presence to curate notes for them during the session.  While we appreciate the use of productivity tools, unfortunately, MS TEAMS does not know how to deal with these “non-human” participants and this is affecting breakout rooms, so going forward, we will not be admitting AI participants into our community meetings each month. If there are questions or concerns, please contact one of the Dept team on this session.  Thank you!</a:t>
            </a:r>
            <a:endParaRPr lang="en-US"/>
          </a:p>
        </p:txBody>
      </p:sp>
      <p:sp>
        <p:nvSpPr>
          <p:cNvPr id="4" name="Slide Number Placeholder 3">
            <a:extLst>
              <a:ext uri="{FF2B5EF4-FFF2-40B4-BE49-F238E27FC236}">
                <a16:creationId xmlns:a16="http://schemas.microsoft.com/office/drawing/2014/main" id="{2AD65BD9-064A-9AD5-D4BD-D01886ABFB03}"/>
              </a:ext>
            </a:extLst>
          </p:cNvPr>
          <p:cNvSpPr>
            <a:spLocks noGrp="1"/>
          </p:cNvSpPr>
          <p:nvPr>
            <p:ph type="sldNum" idx="12"/>
          </p:nvPr>
        </p:nvSpPr>
        <p:spPr/>
        <p:txBody>
          <a:bodyPr/>
          <a:lstStyle/>
          <a:p>
            <a:pPr>
              <a:buClr>
                <a:srgbClr val="000000"/>
              </a:buClr>
              <a:buSzPts val="1200"/>
            </a:pPr>
            <a:fld id="{00000000-1234-1234-1234-123412341234}" type="slidenum">
              <a:rPr lang="en-US">
                <a:solidFill>
                  <a:schemeClr val="dk1"/>
                </a:solidFill>
                <a:latin typeface="Calibri"/>
                <a:ea typeface="Calibri"/>
                <a:cs typeface="Calibri"/>
                <a:sym typeface="Calibri"/>
              </a:rPr>
              <a:pPr>
                <a:buClr>
                  <a:srgbClr val="000000"/>
                </a:buClr>
                <a:buSzPts val="1200"/>
              </a:pPr>
              <a:t>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4550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cddb824d0_0_1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cddb824d0_0_1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0519ECE4-8E6C-6A54-C894-2AA2DEA3B585}"/>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58F31994-6584-0896-ED30-FE29D6C481A6}"/>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17FB4218-8406-FAD1-2227-8EA42380FB6B}"/>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3042821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cddb824d0_0_215: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cddb824d0_0_215: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cddb824d0_0_235: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cddb824d0_0_235: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cddb824d0_0_224: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cddb824d0_0_224: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cddb824d0_0_24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cddb824d0_0_24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cddb824d0_0_253: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cddb824d0_0_253: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cddb824d0_0_266: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cddb824d0_0_266: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ecddb824d0_0_279: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ecddb824d0_0_279: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cddb824d0_0_2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cddb824d0_0_2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defTabSz="904159">
              <a:buClr>
                <a:srgbClr val="000000"/>
              </a:buClr>
              <a:buSzPts val="1200"/>
              <a:defRPr/>
            </a:pPr>
            <a:fld id="{00000000-1234-1234-1234-123412341234}" type="slidenum">
              <a:rPr lang="en-US">
                <a:solidFill>
                  <a:prstClr val="black"/>
                </a:solidFill>
                <a:latin typeface="Calibri"/>
                <a:ea typeface="Calibri"/>
                <a:cs typeface="Calibri"/>
                <a:sym typeface="Calibri"/>
              </a:rPr>
              <a:pPr defTabSz="904159">
                <a:buClr>
                  <a:srgbClr val="000000"/>
                </a:buClr>
                <a:buSzPts val="1200"/>
                <a:defRPr/>
              </a:pPr>
              <a:t>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777891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87C2F3B6-7615-7DFB-8C0A-DCD9C2FAF54B}"/>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D5126EA5-CDEC-835F-675C-BE536E0C2CA2}"/>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D9D8BE2A-D922-F91E-8518-EE33DCA3E477}"/>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4023643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9D4F9395-5E6A-E7F7-8190-16B56052812D}"/>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F1677FBE-94FA-68A4-C854-5BCDC6496D91}"/>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894E84DC-3378-2D59-82E1-379D47ED397B}"/>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3237569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a:extLst>
            <a:ext uri="{FF2B5EF4-FFF2-40B4-BE49-F238E27FC236}">
              <a16:creationId xmlns:a16="http://schemas.microsoft.com/office/drawing/2014/main" id="{67CA8E9A-5E83-EC47-B1FA-AAABE1294694}"/>
            </a:ext>
          </a:extLst>
        </p:cNvPr>
        <p:cNvGrpSpPr/>
        <p:nvPr/>
      </p:nvGrpSpPr>
      <p:grpSpPr>
        <a:xfrm>
          <a:off x="0" y="0"/>
          <a:ext cx="0" cy="0"/>
          <a:chOff x="0" y="0"/>
          <a:chExt cx="0" cy="0"/>
        </a:xfrm>
      </p:grpSpPr>
      <p:sp>
        <p:nvSpPr>
          <p:cNvPr id="138" name="Google Shape;138;gf6f0ac46f8_0_0:notes">
            <a:extLst>
              <a:ext uri="{FF2B5EF4-FFF2-40B4-BE49-F238E27FC236}">
                <a16:creationId xmlns:a16="http://schemas.microsoft.com/office/drawing/2014/main" id="{4A616E3D-96EA-2C79-6AC2-464A71EB7DC1}"/>
              </a:ext>
            </a:extLst>
          </p:cNvPr>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6f0ac46f8_0_0:notes">
            <a:extLst>
              <a:ext uri="{FF2B5EF4-FFF2-40B4-BE49-F238E27FC236}">
                <a16:creationId xmlns:a16="http://schemas.microsoft.com/office/drawing/2014/main" id="{539150CF-EFB5-3CAB-17B6-3873C9CBFB67}"/>
              </a:ext>
            </a:extLst>
          </p:cNvPr>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extLst>
      <p:ext uri="{BB962C8B-B14F-4D97-AF65-F5344CB8AC3E}">
        <p14:creationId xmlns:p14="http://schemas.microsoft.com/office/powerpoint/2010/main" val="1791552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cddb824d0_0_172: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cddb824d0_0_172: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cddb824d0_0_177: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ecddb824d0_0_177: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cddb824d0_0_182: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ecddb824d0_0_182: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cddb824d0_0_192: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ecddb824d0_0_192: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cddb824d0_0_187: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cddb824d0_0_187: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cddb824d0_0_197: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ecddb824d0_0_197: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used visuals in their proof with this last task? </a:t>
            </a:r>
          </a:p>
          <a:p>
            <a:r>
              <a:rPr lang="en-US"/>
              <a:t>How did those visuals represent the proof?</a:t>
            </a:r>
          </a:p>
        </p:txBody>
      </p:sp>
      <p:sp>
        <p:nvSpPr>
          <p:cNvPr id="4" name="Slide Number Placeholder 3"/>
          <p:cNvSpPr>
            <a:spLocks noGrp="1"/>
          </p:cNvSpPr>
          <p:nvPr>
            <p:ph type="sldNum" sz="quarter" idx="5"/>
          </p:nvPr>
        </p:nvSpPr>
        <p:spPr/>
        <p:txBody>
          <a:bodyPr/>
          <a:lstStyle/>
          <a:p>
            <a:fld id="{7A6E335F-6B58-4BAC-AAD9-EC2E6DC7157D}" type="slidenum">
              <a:rPr lang="en-US" smtClean="0"/>
              <a:t>70</a:t>
            </a:fld>
            <a:endParaRPr lang="en-US"/>
          </a:p>
        </p:txBody>
      </p:sp>
    </p:spTree>
    <p:extLst>
      <p:ext uri="{BB962C8B-B14F-4D97-AF65-F5344CB8AC3E}">
        <p14:creationId xmlns:p14="http://schemas.microsoft.com/office/powerpoint/2010/main" val="328249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7</a:t>
            </a:fld>
            <a:endParaRPr lang="en-US"/>
          </a:p>
        </p:txBody>
      </p:sp>
    </p:spTree>
    <p:extLst>
      <p:ext uri="{BB962C8B-B14F-4D97-AF65-F5344CB8AC3E}">
        <p14:creationId xmlns:p14="http://schemas.microsoft.com/office/powerpoint/2010/main" val="24016782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looking at some examples of tasks teachers can use in the classroom with their students, hopefully, you noticed some of the following about proofs. Proofs can be communicated visually, algebraically, and/or verbally, which may be in the form of short statements or paragraphs. Each of these is are example of proof. These are all short and accessible to students, where they can engage in discussions about why something is or is not true. </a:t>
            </a:r>
          </a:p>
          <a:p>
            <a:endParaRPr lang="en-US"/>
          </a:p>
          <a:p>
            <a:r>
              <a:rPr lang="en-US"/>
              <a:t>The Ohio Learning Standards have the following to share about </a:t>
            </a:r>
            <a:r>
              <a:rPr lang="en-US" i="1"/>
              <a:t>proofs</a:t>
            </a:r>
          </a:p>
          <a:p>
            <a:endParaRPr lang="en-US" i="1"/>
          </a:p>
          <a:p>
            <a:pPr lvl="1"/>
            <a:r>
              <a:rPr lang="en-US" b="0" i="1"/>
              <a:t>Proofs in high school mathematics should not be limited to geometry. Mathematically proficient high school students employ multiple proof methods, including algebraic derivations, proofs using coordinates, and proofs based on geometric transformations, including symmetries. These proofs are supported by the use of diagrams and dynamic software and are written in multiple formats, including not just two-column proofs but also proofs in paragraph form, including mathematical symbols. In statistics, rather than using mathematical proofs, arguments are made based on empirical evidence within a properly designed statistical investigation. </a:t>
            </a:r>
          </a:p>
        </p:txBody>
      </p:sp>
      <p:sp>
        <p:nvSpPr>
          <p:cNvPr id="4" name="Slide Number Placeholder 3"/>
          <p:cNvSpPr>
            <a:spLocks noGrp="1"/>
          </p:cNvSpPr>
          <p:nvPr>
            <p:ph type="sldNum" sz="quarter" idx="5"/>
          </p:nvPr>
        </p:nvSpPr>
        <p:spPr/>
        <p:txBody>
          <a:bodyPr/>
          <a:lstStyle/>
          <a:p>
            <a:fld id="{A88EB8E9-7E05-4C60-A58D-798732DD5BFE}" type="slidenum">
              <a:rPr lang="en-US" smtClean="0"/>
              <a:t>71</a:t>
            </a:fld>
            <a:endParaRPr lang="en-US"/>
          </a:p>
        </p:txBody>
      </p:sp>
    </p:spTree>
    <p:extLst>
      <p:ext uri="{BB962C8B-B14F-4D97-AF65-F5344CB8AC3E}">
        <p14:creationId xmlns:p14="http://schemas.microsoft.com/office/powerpoint/2010/main" val="17097440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Teaching MP 3</a:t>
            </a:r>
          </a:p>
        </p:txBody>
      </p:sp>
      <p:sp>
        <p:nvSpPr>
          <p:cNvPr id="4" name="Slide Number Placeholder 3"/>
          <p:cNvSpPr>
            <a:spLocks noGrp="1"/>
          </p:cNvSpPr>
          <p:nvPr>
            <p:ph type="sldNum" sz="quarter" idx="5"/>
          </p:nvPr>
        </p:nvSpPr>
        <p:spPr/>
        <p:txBody>
          <a:bodyPr/>
          <a:lstStyle/>
          <a:p>
            <a:fld id="{A88EB8E9-7E05-4C60-A58D-798732DD5BFE}" type="slidenum">
              <a:rPr lang="en-US" smtClean="0"/>
              <a:t>72</a:t>
            </a:fld>
            <a:endParaRPr lang="en-US"/>
          </a:p>
        </p:txBody>
      </p:sp>
    </p:spTree>
    <p:extLst>
      <p:ext uri="{BB962C8B-B14F-4D97-AF65-F5344CB8AC3E}">
        <p14:creationId xmlns:p14="http://schemas.microsoft.com/office/powerpoint/2010/main" val="9927920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a:t>How do you teach MP 3? Like many other things in mathematics, there is a progression. Here our slide shows the progression of reasoning. In the empirical, it supports reasoning but does not justify a conjecture. It works in a number of cases. This can be a good way for students to begin because it gets them thinking and reasoning about the mathematics or recognizing patterns. In the pre-formal, the role of intuitive explanations and partial arguments lend themselves to insight into what is happening. At this stage, students are not quite yet to formal, but they are showing evidence of getting there until they finally reach the formal stage of reasoning. In the formal stage, </a:t>
            </a:r>
            <a:r>
              <a:rPr lang="en-US" sz="1400">
                <a:latin typeface="Arial" panose="020B0604020202020204" pitchFamily="34" charset="0"/>
                <a:cs typeface="Arial" panose="020B0604020202020204" pitchFamily="34" charset="0"/>
              </a:rPr>
              <a:t>the role of formal argumentation (based on logic) in determining mathematical certainty (proof) or in making statistical inferences. The formal stage is not just limited to high school students. Students in lower grades, even at the elementary level, students can use formal reasoning with their argumentation, discussion, or debate on a given topic. At the lower grades, the level of formal reasoning may not be as complex, abstract, or precise as what students in higher grades may demonstrate but it can still be there.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73</a:t>
            </a:fld>
            <a:endParaRPr lang="en-US"/>
          </a:p>
        </p:txBody>
      </p:sp>
    </p:spTree>
    <p:extLst>
      <p:ext uri="{BB962C8B-B14F-4D97-AF65-F5344CB8AC3E}">
        <p14:creationId xmlns:p14="http://schemas.microsoft.com/office/powerpoint/2010/main" val="3079194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Choosing a good task, is important for student reasoning to be required. When choosing instructional tasks, teachers need to look for tasks that lend themselves to high-level thinking and reasoning as part of a high-demand task. Teachers are encouraged to look for tasks</a:t>
            </a:r>
            <a:r>
              <a:rPr lang="en-US" sz="1400">
                <a:latin typeface="Arial" panose="020B0604020202020204" pitchFamily="34" charset="0"/>
                <a:cs typeface="Arial" panose="020B0604020202020204" pitchFamily="34" charset="0"/>
              </a:rPr>
              <a:t> that bring out multiple representations or approaches and use error analysis. Requires students to figure out things for themselves. Requires communication and discussion. Requires students to provide evidence and explain their thinking. Uses a sequence of related tasks to help deepen student thinking. Teachers can use a sequence of related tasks like was demonstrated earlier in this presentation with the pattern problem.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Next, since this presentation is focused on standard for mathematical practice 3, we are not certain on the audience’s level of understanding around the NCTM’s 8 Effective Math Teaching Practices. But, we wanted to point out that the idea of “choosing a good task” connects rather well with their Effective Math Teaching Practice 2: Implement tasks that promote reasoning and problem solving. This also connects with Effective Math Teaching Practice 1: Establish math goals to focus learning.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74</a:t>
            </a:fld>
            <a:endParaRPr lang="en-US"/>
          </a:p>
        </p:txBody>
      </p:sp>
    </p:spTree>
    <p:extLst>
      <p:ext uri="{BB962C8B-B14F-4D97-AF65-F5344CB8AC3E}">
        <p14:creationId xmlns:p14="http://schemas.microsoft.com/office/powerpoint/2010/main" val="40352311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Asking the right questions during instruction is always an important part of effective mathematical teaching. In the NCTM book series, </a:t>
            </a:r>
            <a:r>
              <a:rPr lang="en-US" i="1"/>
              <a:t>Taking Action </a:t>
            </a:r>
            <a:r>
              <a:rPr lang="en-US"/>
              <a:t>they write about two types of questions, assessing and advancing. Teachers want to </a:t>
            </a:r>
            <a:r>
              <a:rPr lang="en-US" sz="1400">
                <a:latin typeface="Arial" panose="020B0604020202020204" pitchFamily="34" charset="0"/>
                <a:cs typeface="Arial" panose="020B0604020202020204" pitchFamily="34" charset="0"/>
              </a:rPr>
              <a:t>ask advancing to probing student thinking and that require explanation or justification. A student response may tell the teacher one thing about their level of understanding, but in mind of the teacher, they already know where the content is going. They already know the answer and likely are already familiar with multiple approaches to solving the problem. Teachers can use this information to ask questions of their students that help to advance student thinking so the student can develop the mathematical reasoning on their own.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Ask questions that build on student thinking (as opposed to funneling) thinking. Teachers can use direct student feedback to help draw-out good mathematical ideas that can be used to help advance student understanding and problem-solving. </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Anticipate common misconceptions and ask students questions that will confront them. Teachers who have already taught a grade level or course, will already know what types of questions, struggles, or challenges students will likely encounter in a lesson or with a specific task. Teachers can use some of the sample questions shown in the slide to help students confront the mathematics in a task or lesson. Some of these questions can be really helpful to use when students have a mathematical error. Teachers can use some of these sample questions to help students assess their own understanding and recognize their error so they can learn from their mathematical mistake, go back to apply what they learned, and try again. </a:t>
            </a:r>
          </a:p>
          <a:p>
            <a:endParaRPr lang="en-US"/>
          </a:p>
          <a:p>
            <a:r>
              <a:rPr lang="en-US"/>
              <a:t>[Read the sample questions]</a:t>
            </a:r>
          </a:p>
          <a:p>
            <a:endParaRPr lang="en-US"/>
          </a:p>
          <a:p>
            <a:r>
              <a:rPr lang="en-US"/>
              <a:t>The idea of asking the right questions of students connects to NCTM’s Effective Math Teaching Practice 4: Pose purposeful questions and Effective Math Teaching Practice 3: Facilitate meaningful discourse. </a:t>
            </a:r>
          </a:p>
        </p:txBody>
      </p:sp>
      <p:sp>
        <p:nvSpPr>
          <p:cNvPr id="4" name="Slide Number Placeholder 3"/>
          <p:cNvSpPr>
            <a:spLocks noGrp="1"/>
          </p:cNvSpPr>
          <p:nvPr>
            <p:ph type="sldNum" sz="quarter" idx="5"/>
          </p:nvPr>
        </p:nvSpPr>
        <p:spPr/>
        <p:txBody>
          <a:bodyPr/>
          <a:lstStyle/>
          <a:p>
            <a:fld id="{A88EB8E9-7E05-4C60-A58D-798732DD5BFE}" type="slidenum">
              <a:rPr lang="en-US" smtClean="0"/>
              <a:t>75</a:t>
            </a:fld>
            <a:endParaRPr lang="en-US"/>
          </a:p>
        </p:txBody>
      </p:sp>
    </p:spTree>
    <p:extLst>
      <p:ext uri="{BB962C8B-B14F-4D97-AF65-F5344CB8AC3E}">
        <p14:creationId xmlns:p14="http://schemas.microsoft.com/office/powerpoint/2010/main" val="2397895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goal is to create a classroom that fosters an inquiry-based environment. </a:t>
            </a:r>
            <a:r>
              <a:rPr lang="en-US" sz="1400">
                <a:latin typeface="Arial" panose="020B0604020202020204" pitchFamily="34" charset="0"/>
                <a:cs typeface="Arial" panose="020B0604020202020204" pitchFamily="34" charset="0"/>
              </a:rPr>
              <a:t>Encourage questioning: Teacher to student, student to student, student to teacher. An example of what this might look like in practice would be the Department’s Mathematical Modeling and Reasoning course as part of the High School Math Pathways Initiative. Answer a question with a question. Do not give answers. Foster student collaboration. An easy way to do this is by encouraging students to ask questions of other students. Create a safe space to make mistakes and where mistakes are made to leverage learning. This is something mathematicians do everyday. Mathematicians go down a path that sometimes leads to a dead end. In these situations, they must go back and re-work the problem. Sometimes, this means starting over in their problem-solving entirely. Encourage listening to one another’s ideas and clarifying what was said by repeating back. This can be an effective technique simply because the learner may not always know or understand what they are saying. But, when you repeat their words back to them, it helps to identify any areas where further clarification or elaboration is needed. Give opportunities for student to listen to the solution strategies of others. Discuss alternative solutions and defend their ideas. This can be helpful whenever a student comes up with a visual proof. Teachers can showcase a series of visual proofs for a small or whole group of students so they can see the different examples of thinking and approaches to problem-solving. Use routines that produce reasoning such as “Notice and Wonder.”</a:t>
            </a:r>
          </a:p>
          <a:p>
            <a:endParaRPr lang="en-US"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Again, these instructional strategies we just listed would be examples of the Effective Math Teaching Practices. This time it is an example of Practice 7: Support productive struggle in learning mathematics and Practice 8: Elicit and use evidence of student thinking. </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76</a:t>
            </a:fld>
            <a:endParaRPr lang="en-US"/>
          </a:p>
        </p:txBody>
      </p:sp>
    </p:spTree>
    <p:extLst>
      <p:ext uri="{BB962C8B-B14F-4D97-AF65-F5344CB8AC3E}">
        <p14:creationId xmlns:p14="http://schemas.microsoft.com/office/powerpoint/2010/main" val="4170473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other effective instructional strategies are: </a:t>
            </a:r>
          </a:p>
          <a:p>
            <a:pPr marL="282550" indent="-282550">
              <a:buFont typeface="Arial" panose="020B0604020202020204" pitchFamily="34" charset="0"/>
              <a:buChar char="•"/>
            </a:pPr>
            <a:r>
              <a:rPr lang="en-US"/>
              <a:t>Model Effective Arguments.</a:t>
            </a:r>
          </a:p>
          <a:p>
            <a:pPr marL="282550" indent="-282550">
              <a:buFont typeface="Arial" panose="020B0604020202020204" pitchFamily="34" charset="0"/>
              <a:buChar char="•"/>
            </a:pPr>
            <a:r>
              <a:rPr lang="en-US"/>
              <a:t>Model and Encourage Mathematical Language. This is important as students progress to higher grade levels. It is helpful for teachers to model the proper mathematical language for their students even though they may not be using the language correctly or at all in the early grades. If teachers are modeling this for their students, it should in time reinforce the use of proper or formal mathematical language for students. In time, this should encourage most use of that kind of language by students in earlier grades. By the time they reach the upper grades, you want students to be using more formal mathematical language. </a:t>
            </a:r>
          </a:p>
          <a:p>
            <a:pPr marL="282550" indent="-282550">
              <a:buFont typeface="Arial" panose="020B0604020202020204" pitchFamily="34" charset="0"/>
              <a:buChar char="•"/>
            </a:pPr>
            <a:r>
              <a:rPr lang="en-US"/>
              <a:t>Provide Language Supports</a:t>
            </a:r>
          </a:p>
          <a:p>
            <a:pPr marL="282550" indent="-282550">
              <a:buFont typeface="Arial" panose="020B0604020202020204" pitchFamily="34" charset="0"/>
              <a:buChar char="•"/>
            </a:pPr>
            <a:r>
              <a:rPr lang="en-US"/>
              <a:t>Specify Conditions</a:t>
            </a:r>
          </a:p>
          <a:p>
            <a:pPr marL="282550" indent="-282550">
              <a:buFont typeface="Arial" panose="020B0604020202020204" pitchFamily="34" charset="0"/>
              <a:buChar char="•"/>
            </a:pPr>
            <a:r>
              <a:rPr lang="en-US"/>
              <a:t>Introduce False Claims</a:t>
            </a:r>
          </a:p>
          <a:p>
            <a:pPr marL="282550" indent="-282550">
              <a:buFont typeface="Arial" panose="020B0604020202020204" pitchFamily="34" charset="0"/>
              <a:buChar char="•"/>
            </a:pPr>
            <a:r>
              <a:rPr lang="en-US"/>
              <a:t>Manipulate Familiar Contexts to Be Unfamiliar</a:t>
            </a:r>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77</a:t>
            </a:fld>
            <a:endParaRPr lang="en-US"/>
          </a:p>
        </p:txBody>
      </p:sp>
    </p:spTree>
    <p:extLst>
      <p:ext uri="{BB962C8B-B14F-4D97-AF65-F5344CB8AC3E}">
        <p14:creationId xmlns:p14="http://schemas.microsoft.com/office/powerpoint/2010/main" val="22213444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instructional routines teachers can use that are good for this type of practice are: </a:t>
            </a:r>
          </a:p>
          <a:p>
            <a:pPr marL="282550" indent="-282550" defTabSz="1084936">
              <a:buFont typeface="Arial" panose="020B0604020202020204" pitchFamily="34" charset="0"/>
              <a:buChar char="•"/>
              <a:defRPr/>
            </a:pPr>
            <a:r>
              <a:rPr lang="en-US">
                <a:latin typeface="Arial" panose="020B0604020202020204" pitchFamily="34" charset="0"/>
                <a:cs typeface="Arial" panose="020B0604020202020204" pitchFamily="34" charset="0"/>
              </a:rPr>
              <a:t>Which One Doesn’t Belong - Students are given four choices and decide which one to eliminate based on a mathematical reason. “______ doesn’t belong because….”</a:t>
            </a:r>
          </a:p>
          <a:p>
            <a:pPr marL="282550" indent="-282550" defTabSz="1084936">
              <a:buFont typeface="Arial" panose="020B0604020202020204" pitchFamily="34" charset="0"/>
              <a:buChar char="•"/>
              <a:defRPr/>
            </a:pPr>
            <a:r>
              <a:rPr lang="en-US">
                <a:latin typeface="Arial" panose="020B0604020202020204" pitchFamily="34" charset="0"/>
                <a:cs typeface="Arial" panose="020B0604020202020204" pitchFamily="34" charset="0"/>
              </a:rPr>
              <a:t>Agree or Disagree? - Students are given a statement and students agree or disagree and give reasoning to support their statement. </a:t>
            </a:r>
          </a:p>
          <a:p>
            <a:pPr marL="282550" indent="-282550" defTabSz="1084936">
              <a:buFont typeface="Arial" panose="020B0604020202020204" pitchFamily="34" charset="0"/>
              <a:buChar char="•"/>
              <a:defRPr/>
            </a:pPr>
            <a:r>
              <a:rPr lang="en-US">
                <a:latin typeface="Arial" panose="020B0604020202020204" pitchFamily="34" charset="0"/>
                <a:cs typeface="Arial" panose="020B0604020202020204" pitchFamily="34" charset="0"/>
              </a:rPr>
              <a:t>My Two Cents - Students get sample arguments  with flawed or incomplete logic and work together to try to improve the sample. </a:t>
            </a:r>
          </a:p>
          <a:p>
            <a:pPr marL="282550" indent="-282550" defTabSz="1084936">
              <a:buFont typeface="Arial" panose="020B0604020202020204" pitchFamily="34" charset="0"/>
              <a:buChar char="•"/>
              <a:defRPr/>
            </a:pPr>
            <a:endParaRPr lang="en-US">
              <a:latin typeface="Arial" panose="020B0604020202020204" pitchFamily="34" charset="0"/>
              <a:cs typeface="Arial" panose="020B0604020202020204" pitchFamily="34" charset="0"/>
            </a:endParaRPr>
          </a:p>
          <a:p>
            <a:pPr marL="282550" indent="-2825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78</a:t>
            </a:fld>
            <a:endParaRPr lang="en-US"/>
          </a:p>
        </p:txBody>
      </p:sp>
    </p:spTree>
    <p:extLst>
      <p:ext uri="{BB962C8B-B14F-4D97-AF65-F5344CB8AC3E}">
        <p14:creationId xmlns:p14="http://schemas.microsoft.com/office/powerpoint/2010/main" val="82757805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Talk routines are another good example. Places where teachers can find tasks to use with their number talks are: </a:t>
            </a:r>
          </a:p>
          <a:p>
            <a:pPr marL="282550" indent="-282550">
              <a:buFont typeface="Arial" panose="020B0604020202020204" pitchFamily="34" charset="0"/>
              <a:buChar char="•"/>
            </a:pPr>
            <a:r>
              <a:rPr lang="en-US" dirty="0"/>
              <a:t>Fractions, fractions, fractions!</a:t>
            </a:r>
          </a:p>
          <a:p>
            <a:pPr marL="282550" indent="-282550">
              <a:buFont typeface="Arial" panose="020B0604020202020204" pitchFamily="34" charset="0"/>
              <a:buChar char="•"/>
            </a:pPr>
            <a:r>
              <a:rPr lang="en-US" dirty="0"/>
              <a:t>Visual Patterns</a:t>
            </a:r>
          </a:p>
          <a:p>
            <a:pPr marL="282550" indent="-282550">
              <a:buFont typeface="Arial" panose="020B0604020202020204" pitchFamily="34" charset="0"/>
              <a:buChar char="•"/>
            </a:pPr>
            <a:r>
              <a:rPr lang="en-US" dirty="0"/>
              <a:t>Estimation 180</a:t>
            </a:r>
          </a:p>
          <a:p>
            <a:pPr marL="282550" indent="-282550">
              <a:buFont typeface="Arial" panose="020B0604020202020204" pitchFamily="34" charset="0"/>
              <a:buChar char="•"/>
            </a:pPr>
            <a:r>
              <a:rPr lang="en-US" dirty="0"/>
              <a:t>Number Strings</a:t>
            </a:r>
          </a:p>
          <a:p>
            <a:pPr marL="282550" indent="-282550">
              <a:buFont typeface="Arial" panose="020B0604020202020204" pitchFamily="34" charset="0"/>
              <a:buChar char="•"/>
            </a:pPr>
            <a:r>
              <a:rPr lang="en-US" dirty="0"/>
              <a:t>Open Middle</a:t>
            </a:r>
          </a:p>
          <a:p>
            <a:pPr marL="282550" indent="-282550">
              <a:buFont typeface="Arial" panose="020B0604020202020204" pitchFamily="34" charset="0"/>
              <a:buChar char="•"/>
            </a:pPr>
            <a:r>
              <a:rPr lang="en-US" dirty="0"/>
              <a:t>Which One Doesn’t Belong?</a:t>
            </a:r>
          </a:p>
          <a:p>
            <a:pPr marL="282550" indent="-282550">
              <a:buFont typeface="Arial" panose="020B0604020202020204" pitchFamily="34" charset="0"/>
              <a:buChar char="•"/>
            </a:pPr>
            <a:r>
              <a:rPr lang="en-US" dirty="0"/>
              <a:t>Graphing Stories</a:t>
            </a:r>
          </a:p>
        </p:txBody>
      </p:sp>
      <p:sp>
        <p:nvSpPr>
          <p:cNvPr id="4" name="Slide Number Placeholder 3"/>
          <p:cNvSpPr>
            <a:spLocks noGrp="1"/>
          </p:cNvSpPr>
          <p:nvPr>
            <p:ph type="sldNum" sz="quarter" idx="5"/>
          </p:nvPr>
        </p:nvSpPr>
        <p:spPr/>
        <p:txBody>
          <a:bodyPr/>
          <a:lstStyle/>
          <a:p>
            <a:fld id="{A88EB8E9-7E05-4C60-A58D-798732DD5BFE}" type="slidenum">
              <a:rPr lang="en-US" smtClean="0"/>
              <a:t>79</a:t>
            </a:fld>
            <a:endParaRPr lang="en-US"/>
          </a:p>
        </p:txBody>
      </p:sp>
    </p:spTree>
    <p:extLst>
      <p:ext uri="{BB962C8B-B14F-4D97-AF65-F5344CB8AC3E}">
        <p14:creationId xmlns:p14="http://schemas.microsoft.com/office/powerpoint/2010/main" val="21847694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wanted even more resources for number talks, we have some listed here in the slide. These resources will provide you with tasks and/or ideas you can use in your classroom that will allow you to implement some of the strategies already discussed in this session. </a:t>
            </a:r>
          </a:p>
        </p:txBody>
      </p:sp>
      <p:sp>
        <p:nvSpPr>
          <p:cNvPr id="4" name="Slide Number Placeholder 3"/>
          <p:cNvSpPr>
            <a:spLocks noGrp="1"/>
          </p:cNvSpPr>
          <p:nvPr>
            <p:ph type="sldNum" sz="quarter" idx="5"/>
          </p:nvPr>
        </p:nvSpPr>
        <p:spPr/>
        <p:txBody>
          <a:bodyPr/>
          <a:lstStyle/>
          <a:p>
            <a:fld id="{A88EB8E9-7E05-4C60-A58D-798732DD5BFE}" type="slidenum">
              <a:rPr lang="en-US" smtClean="0"/>
              <a:t>80</a:t>
            </a:fld>
            <a:endParaRPr lang="en-US"/>
          </a:p>
        </p:txBody>
      </p:sp>
    </p:spTree>
    <p:extLst>
      <p:ext uri="{BB962C8B-B14F-4D97-AF65-F5344CB8AC3E}">
        <p14:creationId xmlns:p14="http://schemas.microsoft.com/office/powerpoint/2010/main" val="161763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a:t>
            </a:fld>
            <a:endParaRPr lang="en-US"/>
          </a:p>
        </p:txBody>
      </p:sp>
    </p:spTree>
    <p:extLst>
      <p:ext uri="{BB962C8B-B14F-4D97-AF65-F5344CB8AC3E}">
        <p14:creationId xmlns:p14="http://schemas.microsoft.com/office/powerpoint/2010/main" val="2110266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a:t>How do you assess this? The Mathematical Practices are great. We know that teachers already buy into them. But how do we know when students are actually showing evidence of understanding associated with any of the Math Practices? Teachers may know their student are showing evidence, but not always know to what degree. Some out there may know their students show this but are struggle to identify what to use as evidence of understanding. To help teachers with this problem, we have been working at the Department on a rubric to help. There are some other rubrics available that are non-ODE created that you could choose to use or not use. All of these serve as examples to get teachers thinking about the math practices in their classroom. </a:t>
            </a:r>
          </a:p>
          <a:p>
            <a:pPr defTabSz="1084936">
              <a:defRPr/>
            </a:pPr>
            <a:endParaRPr lang="en-US" sz="1800">
              <a:latin typeface="Arial" panose="020B0604020202020204" pitchFamily="34" charset="0"/>
              <a:ea typeface="Calibri" panose="020F0502020204030204" pitchFamily="34" charset="0"/>
            </a:endParaRPr>
          </a:p>
          <a:p>
            <a:pPr defTabSz="1084936">
              <a:defRPr/>
            </a:pPr>
            <a:r>
              <a:rPr lang="en-US" sz="1800">
                <a:latin typeface="Arial" panose="020B0604020202020204" pitchFamily="34" charset="0"/>
                <a:ea typeface="Calibri" panose="020F0502020204030204" pitchFamily="34" charset="0"/>
              </a:rPr>
              <a:t>Here in our live session, we sent our audience into breakout rooms. For those watching the session recording on-demand, </a:t>
            </a:r>
            <a:r>
              <a:rPr lang="en-US"/>
              <a:t>in a moment you we will show a series of Math Practice rubrics that teachers can use in their classroom. You can pause the video at anytime to discuss any or all of the rubrics with your colleagues or you can view the rubrics in the google document. A link to the slides and the discussion questions are available in the facilitation guide or in the notes section of this slide in the slide deck. The discussion questions are: </a:t>
            </a:r>
          </a:p>
          <a:p>
            <a:pPr marL="282550" indent="-282550" defTabSz="1084936">
              <a:buFont typeface="Arial" panose="020B0604020202020204" pitchFamily="34" charset="0"/>
              <a:buChar char="•"/>
              <a:defRPr/>
            </a:pPr>
            <a:r>
              <a:rPr lang="en-US"/>
              <a:t>What do you like and what do you not like about them?</a:t>
            </a:r>
          </a:p>
          <a:p>
            <a:pPr marL="282550" indent="-282550" defTabSz="1084936">
              <a:buFont typeface="Arial" panose="020B0604020202020204" pitchFamily="34" charset="0"/>
              <a:buChar char="•"/>
              <a:defRPr/>
            </a:pPr>
            <a:r>
              <a:rPr lang="en-US"/>
              <a:t>How could you use them in your classroom? </a:t>
            </a:r>
          </a:p>
          <a:p>
            <a:pPr marL="282550" indent="-282550" defTabSz="1084936">
              <a:buFont typeface="Arial" panose="020B0604020202020204" pitchFamily="34" charset="0"/>
              <a:buChar char="•"/>
              <a:defRPr/>
            </a:pPr>
            <a:r>
              <a:rPr lang="en-US"/>
              <a:t>Do some need to be modified for your classroom? If so, how?</a:t>
            </a:r>
          </a:p>
          <a:p>
            <a:pPr defTabSz="1084936">
              <a:defRPr/>
            </a:pPr>
            <a:endParaRPr lang="en-US"/>
          </a:p>
          <a:p>
            <a:pPr defTabSz="1084936">
              <a:defRPr/>
            </a:pPr>
            <a:endParaRPr lang="en-US"/>
          </a:p>
          <a:p>
            <a:pPr defTabSz="1084936">
              <a:defRPr/>
            </a:pPr>
            <a:endParaRPr lang="en-US"/>
          </a:p>
          <a:p>
            <a:pPr defTabSz="1084936">
              <a:defRPr/>
            </a:pPr>
            <a:r>
              <a:rPr lang="en-US" sz="1400" b="1"/>
              <a:t>Part 3: Rubrics slides 93-96</a:t>
            </a:r>
          </a:p>
          <a:p>
            <a:pPr marL="282550" indent="-282550" defTabSz="1084936">
              <a:buFont typeface="Arial" panose="020B0604020202020204" pitchFamily="34" charset="0"/>
              <a:buChar char="•"/>
              <a:defRPr/>
            </a:pPr>
            <a:r>
              <a:rPr lang="en-US"/>
              <a:t>What do you like and what do you not like about them?</a:t>
            </a:r>
          </a:p>
          <a:p>
            <a:pPr marL="282550" indent="-282550" defTabSz="1084936">
              <a:buFont typeface="Arial" panose="020B0604020202020204" pitchFamily="34" charset="0"/>
              <a:buChar char="•"/>
              <a:defRPr/>
            </a:pPr>
            <a:r>
              <a:rPr lang="en-US"/>
              <a:t>How could you use them in your classroom? </a:t>
            </a:r>
          </a:p>
          <a:p>
            <a:pPr marL="282550" indent="-282550" defTabSz="1084936">
              <a:buFont typeface="Arial" panose="020B0604020202020204" pitchFamily="34" charset="0"/>
              <a:buChar char="•"/>
              <a:defRPr/>
            </a:pPr>
            <a:r>
              <a:rPr lang="en-US"/>
              <a:t>Do some need to be modified for your classroom? If so, how?</a:t>
            </a:r>
          </a:p>
          <a:p>
            <a:pPr defTabSz="1084936">
              <a:defRPr/>
            </a:pPr>
            <a:endParaRPr lang="en-US" sz="1400" b="1"/>
          </a:p>
          <a:p>
            <a:r>
              <a:rPr lang="en-US" b="0" i="0">
                <a:solidFill>
                  <a:srgbClr val="000000"/>
                </a:solidFill>
                <a:effectLst/>
                <a:latin typeface="Calibri" panose="020F0502020204030204" pitchFamily="34" charset="0"/>
              </a:rPr>
              <a:t>https://docs.google.com/presentation/d/1Flz-1FGmN4lH0_nLCqOqQFzwnmJJ3-4gG5-KDDwNHdM/edit#slide=id.gd9b5f2dd88_0_99</a:t>
            </a:r>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81</a:t>
            </a:fld>
            <a:endParaRPr lang="en-US"/>
          </a:p>
        </p:txBody>
      </p:sp>
    </p:spTree>
    <p:extLst>
      <p:ext uri="{BB962C8B-B14F-4D97-AF65-F5344CB8AC3E}">
        <p14:creationId xmlns:p14="http://schemas.microsoft.com/office/powerpoint/2010/main" val="2621680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cddb824d0_0_5: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ecddb824d0_0_5: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fc050f0745_0_0:notes"/>
          <p:cNvSpPr>
            <a:spLocks noGrp="1" noRot="1" noChangeAspect="1"/>
          </p:cNvSpPr>
          <p:nvPr>
            <p:ph type="sldImg" idx="2"/>
          </p:nvPr>
        </p:nvSpPr>
        <p:spPr>
          <a:xfrm>
            <a:off x="366713" y="679450"/>
            <a:ext cx="6035675" cy="33956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fc050f0745_0_0:notes"/>
          <p:cNvSpPr txBox="1">
            <a:spLocks noGrp="1"/>
          </p:cNvSpPr>
          <p:nvPr>
            <p:ph type="body" idx="1"/>
          </p:nvPr>
        </p:nvSpPr>
        <p:spPr>
          <a:xfrm>
            <a:off x="676910" y="4300803"/>
            <a:ext cx="5415275" cy="4074445"/>
          </a:xfrm>
          <a:prstGeom prst="rect">
            <a:avLst/>
          </a:prstGeom>
        </p:spPr>
        <p:txBody>
          <a:bodyPr spcFirstLastPara="1" wrap="square" lIns="90401" tIns="90401" rIns="90401" bIns="90401" anchor="t" anchorCtr="0">
            <a:noAutofit/>
          </a:bodyPr>
          <a:lstStyle/>
          <a:p>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89E5E-84BF-14CC-6668-5C193D0701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C0A4E-AEFE-52D7-0C0D-418B20218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86972-DED3-30B2-93E9-03263907C3B1}"/>
              </a:ext>
            </a:extLst>
          </p:cNvPr>
          <p:cNvSpPr>
            <a:spLocks noGrp="1"/>
          </p:cNvSpPr>
          <p:nvPr>
            <p:ph type="body" idx="1"/>
          </p:nvPr>
        </p:nvSpPr>
        <p:spPr/>
        <p:txBody>
          <a:bodyPr/>
          <a:lstStyle/>
          <a:p>
            <a:pPr defTabSz="1084936">
              <a:defRPr/>
            </a:pPr>
            <a:r>
              <a:rPr lang="en-US"/>
              <a:t>To support teachers in their professional development particularly in the math practices, there are some rubrics available to help teachers look for evidence of student understanding of the math practices. Here an example of one created by Ohio. While it was initially created for the high school math pathways initiative, the content is still applicable to lower grades and courses. The content on the rubric illustrates a continuum from needs improvement all the way to exemplary. While we want all students to at least reach proficient, we do recognize that some students will exceed this level and while others in the same classroom may still be emerging. </a:t>
            </a:r>
          </a:p>
          <a:p>
            <a:endParaRPr lang="en-US"/>
          </a:p>
        </p:txBody>
      </p:sp>
      <p:sp>
        <p:nvSpPr>
          <p:cNvPr id="4" name="Slide Number Placeholder 3">
            <a:extLst>
              <a:ext uri="{FF2B5EF4-FFF2-40B4-BE49-F238E27FC236}">
                <a16:creationId xmlns:a16="http://schemas.microsoft.com/office/drawing/2014/main" id="{663A1EA0-021A-862B-8888-EC439C84E1A4}"/>
              </a:ext>
            </a:extLst>
          </p:cNvPr>
          <p:cNvSpPr>
            <a:spLocks noGrp="1"/>
          </p:cNvSpPr>
          <p:nvPr>
            <p:ph type="sldNum" sz="quarter" idx="5"/>
          </p:nvPr>
        </p:nvSpPr>
        <p:spPr/>
        <p:txBody>
          <a:bodyPr/>
          <a:lstStyle/>
          <a:p>
            <a:fld id="{A88EB8E9-7E05-4C60-A58D-798732DD5BFE}" type="slidenum">
              <a:rPr lang="en-US" smtClean="0"/>
              <a:t>84</a:t>
            </a:fld>
            <a:endParaRPr lang="en-US"/>
          </a:p>
        </p:txBody>
      </p:sp>
    </p:spTree>
    <p:extLst>
      <p:ext uri="{BB962C8B-B14F-4D97-AF65-F5344CB8AC3E}">
        <p14:creationId xmlns:p14="http://schemas.microsoft.com/office/powerpoint/2010/main" val="1858683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6D4DB-984B-459E-2099-FAF27D40E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9CE06-D261-254E-F351-627D419E8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10181-9D71-968E-C698-BA1A1A9BBDD3}"/>
              </a:ext>
            </a:extLst>
          </p:cNvPr>
          <p:cNvSpPr>
            <a:spLocks noGrp="1"/>
          </p:cNvSpPr>
          <p:nvPr>
            <p:ph type="body" idx="1"/>
          </p:nvPr>
        </p:nvSpPr>
        <p:spPr/>
        <p:txBody>
          <a:bodyPr/>
          <a:lstStyle/>
          <a:p>
            <a:pPr defTabSz="1084936">
              <a:defRPr/>
            </a:pPr>
            <a:r>
              <a:rPr lang="en-US" sz="1800"/>
              <a:t>Here is an example of a rubric from the Institute for Advanced Study. </a:t>
            </a:r>
          </a:p>
          <a:p>
            <a:endParaRPr lang="en-US" sz="1800" i="1">
              <a:solidFill>
                <a:srgbClr val="000000"/>
              </a:solidFill>
              <a:latin typeface="Calibri" panose="020F0502020204030204" pitchFamily="34" charset="0"/>
            </a:endParaRPr>
          </a:p>
          <a:p>
            <a:r>
              <a:rPr lang="en-US" sz="1800" i="1">
                <a:solidFill>
                  <a:srgbClr val="000000"/>
                </a:solidFill>
                <a:latin typeface="Calibri" panose="020F0502020204030204" pitchFamily="34" charset="0"/>
              </a:rPr>
              <a:t>Institute for Advanced Study/Park City Mathematics Institute Summer 2011 Secondary School Teachers Program/Visualizing Functions </a:t>
            </a:r>
            <a:endParaRPr lang="en-US"/>
          </a:p>
        </p:txBody>
      </p:sp>
      <p:sp>
        <p:nvSpPr>
          <p:cNvPr id="4" name="Slide Number Placeholder 3">
            <a:extLst>
              <a:ext uri="{FF2B5EF4-FFF2-40B4-BE49-F238E27FC236}">
                <a16:creationId xmlns:a16="http://schemas.microsoft.com/office/drawing/2014/main" id="{FCD4853D-9CF7-BA72-ED73-0C6F4F38448F}"/>
              </a:ext>
            </a:extLst>
          </p:cNvPr>
          <p:cNvSpPr>
            <a:spLocks noGrp="1"/>
          </p:cNvSpPr>
          <p:nvPr>
            <p:ph type="sldNum" sz="quarter" idx="5"/>
          </p:nvPr>
        </p:nvSpPr>
        <p:spPr/>
        <p:txBody>
          <a:bodyPr/>
          <a:lstStyle/>
          <a:p>
            <a:fld id="{A88EB8E9-7E05-4C60-A58D-798732DD5BFE}" type="slidenum">
              <a:rPr lang="en-US" smtClean="0"/>
              <a:t>85</a:t>
            </a:fld>
            <a:endParaRPr lang="en-US"/>
          </a:p>
        </p:txBody>
      </p:sp>
    </p:spTree>
    <p:extLst>
      <p:ext uri="{BB962C8B-B14F-4D97-AF65-F5344CB8AC3E}">
        <p14:creationId xmlns:p14="http://schemas.microsoft.com/office/powerpoint/2010/main" val="14927594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84936">
              <a:defRPr/>
            </a:pPr>
            <a:r>
              <a:rPr lang="en-US"/>
              <a:t>Here is an example from the NCTM “Look Fors” document that identifies for teachers what evidence they should </a:t>
            </a:r>
            <a:r>
              <a:rPr lang="en-US" i="1"/>
              <a:t>“look for” </a:t>
            </a:r>
            <a:r>
              <a:rPr lang="en-US" i="0"/>
              <a:t> with the each of the math practices. A link to the full document by NCTM is available in the PowerPoint notes section on this slide and in the references slide at the end of the PowerPoint slide deck. We even included a link to this in the digital version of the Facilitation Guide for MP 3. So, there are multiple access points for everyone to be able to access this if interested. </a:t>
            </a:r>
          </a:p>
          <a:p>
            <a:endParaRPr lang="en-US"/>
          </a:p>
          <a:p>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86</a:t>
            </a:fld>
            <a:endParaRPr lang="en-US"/>
          </a:p>
        </p:txBody>
      </p:sp>
    </p:spTree>
    <p:extLst>
      <p:ext uri="{BB962C8B-B14F-4D97-AF65-F5344CB8AC3E}">
        <p14:creationId xmlns:p14="http://schemas.microsoft.com/office/powerpoint/2010/main" val="35651052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87</a:t>
            </a:fld>
            <a:endParaRPr lang="en-US"/>
          </a:p>
        </p:txBody>
      </p:sp>
    </p:spTree>
    <p:extLst>
      <p:ext uri="{BB962C8B-B14F-4D97-AF65-F5344CB8AC3E}">
        <p14:creationId xmlns:p14="http://schemas.microsoft.com/office/powerpoint/2010/main" val="19886506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Hopefully, after look through those examples of the different math practice rubrics you found some of them to be useful to you in your classroom or in your district. There is no obligation that any of them be used at any level. We simply wanted to share them as examples for what </a:t>
            </a:r>
            <a:r>
              <a:rPr lang="en-US" i="1"/>
              <a:t>could </a:t>
            </a:r>
            <a:r>
              <a:rPr lang="en-US" i="0"/>
              <a:t>be used to support the math practices. The rubrics provide ideas of the type evidence teachers can be looking for from their students. The rubrics shown can be used to collect evidence of student understanding of the math practices as part of the OTES 2.0 evaluation. The evidence collected can be used to help craft teacher professional development goals and work great when paired with the 8 Effective Math Teaching Practices from NCTM.  </a:t>
            </a:r>
            <a:endParaRPr lang="en-US"/>
          </a:p>
        </p:txBody>
      </p:sp>
      <p:sp>
        <p:nvSpPr>
          <p:cNvPr id="4" name="Slide Number Placeholder 3"/>
          <p:cNvSpPr>
            <a:spLocks noGrp="1"/>
          </p:cNvSpPr>
          <p:nvPr>
            <p:ph type="sldNum" sz="quarter" idx="5"/>
          </p:nvPr>
        </p:nvSpPr>
        <p:spPr/>
        <p:txBody>
          <a:bodyPr/>
          <a:lstStyle/>
          <a:p>
            <a:fld id="{A88EB8E9-7E05-4C60-A58D-798732DD5BFE}" type="slidenum">
              <a:rPr lang="en-US" smtClean="0"/>
              <a:t>88</a:t>
            </a:fld>
            <a:endParaRPr lang="en-US"/>
          </a:p>
        </p:txBody>
      </p:sp>
    </p:spTree>
    <p:extLst>
      <p:ext uri="{BB962C8B-B14F-4D97-AF65-F5344CB8AC3E}">
        <p14:creationId xmlns:p14="http://schemas.microsoft.com/office/powerpoint/2010/main" val="22233358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9e317a2c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239e317a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91</a:t>
            </a:fld>
            <a:endParaRPr lang="en-US"/>
          </a:p>
        </p:txBody>
      </p:sp>
    </p:spTree>
    <p:extLst>
      <p:ext uri="{BB962C8B-B14F-4D97-AF65-F5344CB8AC3E}">
        <p14:creationId xmlns:p14="http://schemas.microsoft.com/office/powerpoint/2010/main" val="182231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session will connect best with Section 2: Ohio’s Mathematics Vision, which is outlined in Ohio’s Plan for K-12 Mathematics.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6874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E335F-6B58-4BAC-AAD9-EC2E6DC7157D}" type="slidenum">
              <a:rPr lang="en-US" smtClean="0"/>
              <a:t>93</a:t>
            </a:fld>
            <a:endParaRPr lang="en-US"/>
          </a:p>
        </p:txBody>
      </p:sp>
    </p:spTree>
    <p:extLst>
      <p:ext uri="{BB962C8B-B14F-4D97-AF65-F5344CB8AC3E}">
        <p14:creationId xmlns:p14="http://schemas.microsoft.com/office/powerpoint/2010/main" val="2355130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23"/>
        <p:cNvGrpSpPr/>
        <p:nvPr/>
      </p:nvGrpSpPr>
      <p:grpSpPr>
        <a:xfrm>
          <a:off x="0" y="0"/>
          <a:ext cx="0" cy="0"/>
          <a:chOff x="0" y="0"/>
          <a:chExt cx="0" cy="0"/>
        </a:xfrm>
      </p:grpSpPr>
      <p:sp>
        <p:nvSpPr>
          <p:cNvPr id="24" name="Google Shape;24;p85"/>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5"/>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3152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Pictures With Title">
  <p:cSld name="1_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335756" y="1633930"/>
            <a:ext cx="2610000" cy="4163250"/>
          </a:xfrm>
          <a:prstGeom prst="rect">
            <a:avLst/>
          </a:prstGeom>
          <a:noFill/>
          <a:ln>
            <a:noFill/>
          </a:ln>
        </p:spPr>
        <p:txBody>
          <a:bodyPr/>
          <a:lstStyle/>
          <a:p>
            <a:endParaRPr lang="en-US"/>
          </a:p>
        </p:txBody>
      </p:sp>
      <p:sp>
        <p:nvSpPr>
          <p:cNvPr id="124" name="Google Shape;124;g296cb6e8523_0_113"/>
          <p:cNvSpPr>
            <a:spLocks noGrp="1"/>
          </p:cNvSpPr>
          <p:nvPr>
            <p:ph type="pic" idx="3"/>
          </p:nvPr>
        </p:nvSpPr>
        <p:spPr>
          <a:xfrm>
            <a:off x="3305969" y="1633930"/>
            <a:ext cx="2610000" cy="4163250"/>
          </a:xfrm>
          <a:prstGeom prst="rect">
            <a:avLst/>
          </a:prstGeom>
          <a:noFill/>
          <a:ln>
            <a:noFill/>
          </a:ln>
        </p:spPr>
        <p:txBody>
          <a:bodyPr/>
          <a:lstStyle/>
          <a:p>
            <a:endParaRPr lang="en-US"/>
          </a:p>
        </p:txBody>
      </p:sp>
      <p:sp>
        <p:nvSpPr>
          <p:cNvPr id="125" name="Google Shape;125;g296cb6e8523_0_113"/>
          <p:cNvSpPr>
            <a:spLocks noGrp="1"/>
          </p:cNvSpPr>
          <p:nvPr>
            <p:ph type="pic" idx="4"/>
          </p:nvPr>
        </p:nvSpPr>
        <p:spPr>
          <a:xfrm>
            <a:off x="6276182" y="1633930"/>
            <a:ext cx="2610000" cy="4163250"/>
          </a:xfrm>
          <a:prstGeom prst="rect">
            <a:avLst/>
          </a:prstGeom>
          <a:noFill/>
          <a:ln>
            <a:noFill/>
          </a:ln>
        </p:spPr>
        <p:txBody>
          <a:bodyPr/>
          <a:lstStyle/>
          <a:p>
            <a:endParaRPr lang="en-US"/>
          </a:p>
        </p:txBody>
      </p:sp>
      <p:sp>
        <p:nvSpPr>
          <p:cNvPr id="126" name="Google Shape;126;g296cb6e8523_0_113"/>
          <p:cNvSpPr>
            <a:spLocks noGrp="1"/>
          </p:cNvSpPr>
          <p:nvPr>
            <p:ph type="pic" idx="5"/>
          </p:nvPr>
        </p:nvSpPr>
        <p:spPr>
          <a:xfrm>
            <a:off x="9246395" y="1633930"/>
            <a:ext cx="2610000" cy="4163250"/>
          </a:xfrm>
          <a:prstGeom prst="rect">
            <a:avLst/>
          </a:prstGeom>
          <a:noFill/>
          <a:ln>
            <a:noFill/>
          </a:ln>
        </p:spPr>
        <p:txBody>
          <a:bodyPr/>
          <a:lstStyle/>
          <a:p>
            <a:endParaRPr lang="en-US"/>
          </a:p>
        </p:txBody>
      </p:sp>
      <p:sp>
        <p:nvSpPr>
          <p:cNvPr id="127" name="Google Shape;127;g296cb6e8523_0_113"/>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5773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4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ree Pictures With Title" userDrawn="1">
  <p:cSld name="1_Three Picture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38100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4233995" y="1566841"/>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808699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54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1706685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6.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 id="2147483798" r:id="rId26"/>
    <p:sldLayoutId id="2147483800" r:id="rId27"/>
    <p:sldLayoutId id="2147483801" r:id="rId28"/>
    <p:sldLayoutId id="2147483802" r:id="rId29"/>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54570" y="865528"/>
            <a:ext cx="3937708"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hyperlink" Target="https://education.ohio.gov/getattachment/Topics/Learning-in-Ohio/Mathematics/Ohios-Plan-for-K-12-Mathematics.pdf.aspx?lang=en-US"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2.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7.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hyperlink" Target="https://docs.google.com/document/d/1fb5LgaBeiTOzv-iMKmRMCLOZLmUzTI8oyDPXugnJWro/edit" TargetMode="External"/><Relationship Id="rId4" Type="http://schemas.openxmlformats.org/officeDocument/2006/relationships/hyperlink" Target="https://docs.google.com/document/d/1zz8_G_qrdND_Ep2e4zvzICBHcOK_r61vfuwcHnP0oJk/edit"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hyperlink" Target="mailto:Mathematics@education.ohio.gov" TargetMode="External"/><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8" Type="http://schemas.openxmlformats.org/officeDocument/2006/relationships/hyperlink" Target="http://mathpractices.edc.org/browse-by-mps.html#overlay-context=" TargetMode="External"/><Relationship Id="rId3" Type="http://schemas.openxmlformats.org/officeDocument/2006/relationships/hyperlink" Target="https://robertkaplinsky.com/levels-of-convincing/" TargetMode="External"/><Relationship Id="rId7" Type="http://schemas.openxmlformats.org/officeDocument/2006/relationships/hyperlink" Target="https://www.louisianabelieves.com/docs/common-core-state-standards-resources/guide--teacher-planning-for-math-practice-implementation.pdf?sfvrsn=2"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hyperlink" Target="https://www.tarheelstateteacher.com/blog/the-power-of-mistakes-in-learning-math" TargetMode="External"/><Relationship Id="rId5" Type="http://schemas.openxmlformats.org/officeDocument/2006/relationships/hyperlink" Target="https://www.quantamagazine.org/where-proof-evidence-and-imagination-intersect-in-math-20190314/" TargetMode="External"/><Relationship Id="rId4" Type="http://schemas.openxmlformats.org/officeDocument/2006/relationships/hyperlink" Target="https://www.theguardian.com/books/2015/jan/23/mathematicians-storytellers-numbers-characters-marcus-du-sautoy" TargetMode="External"/><Relationship Id="rId9" Type="http://schemas.openxmlformats.org/officeDocument/2006/relationships/hyperlink" Target="https://www.insidemathematics.org/common-core-resources/mathematical-practice-standards/standard-3-construct-viable-arguments-critique-the-reasoning-of-others"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normAutofit/>
          </a:bodyPr>
          <a:lstStyle/>
          <a:p>
            <a:r>
              <a:rPr lang="en-US" sz="4167" cap="none">
                <a:solidFill>
                  <a:srgbClr val="0E3F75"/>
                </a:solidFill>
                <a:latin typeface="+mj-lt"/>
              </a:rPr>
              <a:t>SECTION 2: </a:t>
            </a:r>
            <a:br>
              <a:rPr lang="en-US" sz="4167" cap="none">
                <a:solidFill>
                  <a:srgbClr val="0E3F75"/>
                </a:solidFill>
                <a:latin typeface="+mj-lt"/>
              </a:rPr>
            </a:br>
            <a:r>
              <a:rPr lang="en-US" sz="4167" cap="none">
                <a:solidFill>
                  <a:srgbClr val="0E3F75"/>
                </a:solidFill>
                <a:latin typeface="+mj-lt"/>
              </a:rPr>
              <a:t>OHIO’S MATHEMATICS VISION</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p:txBody>
          <a:bodyPr/>
          <a:lstStyle/>
          <a:p>
            <a:pPr defTabSz="914363"/>
            <a:fld id="{383B7B7A-CDDA-7C44-B1B0-1F1E45567B3B}" type="slidenum">
              <a:rPr lang="en-US" kern="1200">
                <a:solidFill>
                  <a:srgbClr val="FFFFFF">
                    <a:lumMod val="95000"/>
                  </a:srgbClr>
                </a:solidFill>
              </a:rPr>
              <a:pPr defTabSz="914363"/>
              <a:t>10</a:t>
            </a:fld>
            <a:endParaRPr lang="en-US" kern="1200">
              <a:solidFill>
                <a:srgbClr val="FFFFFF">
                  <a:lumMod val="95000"/>
                </a:srgbClr>
              </a:solidFill>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nvPr>
        </p:nvGraphicFramePr>
        <p:xfrm>
          <a:off x="381000" y="1514476"/>
          <a:ext cx="11429999" cy="443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280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166-1312-2789-D8CF-C81D707EB6B6}"/>
              </a:ext>
            </a:extLst>
          </p:cNvPr>
          <p:cNvSpPr>
            <a:spLocks noGrp="1"/>
          </p:cNvSpPr>
          <p:nvPr>
            <p:ph type="title"/>
          </p:nvPr>
        </p:nvSpPr>
        <p:spPr/>
        <p:txBody>
          <a:bodyPr>
            <a:normAutofit/>
          </a:bodyPr>
          <a:lstStyle/>
          <a:p>
            <a:pPr>
              <a:lnSpc>
                <a:spcPct val="90000"/>
              </a:lnSpc>
            </a:pPr>
            <a:r>
              <a:rPr lang="en-US" sz="4167" cap="none">
                <a:solidFill>
                  <a:srgbClr val="0E3F75"/>
                </a:solidFill>
                <a:latin typeface="+mj-lt"/>
              </a:rPr>
              <a:t>OHIO’S MATHEMATICS VISION</a:t>
            </a:r>
          </a:p>
        </p:txBody>
      </p:sp>
      <p:sp>
        <p:nvSpPr>
          <p:cNvPr id="3" name="Text Placeholder 2">
            <a:extLst>
              <a:ext uri="{FF2B5EF4-FFF2-40B4-BE49-F238E27FC236}">
                <a16:creationId xmlns:a16="http://schemas.microsoft.com/office/drawing/2014/main" id="{7A0A7FD3-20D7-EA8E-60FE-8856E4D229FE}"/>
              </a:ext>
            </a:extLst>
          </p:cNvPr>
          <p:cNvSpPr>
            <a:spLocks noGrp="1"/>
          </p:cNvSpPr>
          <p:nvPr>
            <p:ph type="body" idx="1"/>
          </p:nvPr>
        </p:nvSpPr>
        <p:spPr>
          <a:xfrm>
            <a:off x="381000" y="2230133"/>
            <a:ext cx="11430000" cy="3983381"/>
          </a:xfrm>
        </p:spPr>
        <p:txBody>
          <a:bodyPr>
            <a:normAutofit/>
          </a:bodyPr>
          <a:lstStyle/>
          <a:p>
            <a:r>
              <a:rPr lang="en-US" sz="3333"/>
              <a:t>Ohio’s vision is to empower students with the confidence and ability to apply mathematical concepts, procedures, and reasoning, enabling students to thrive in a variety of contexts, life experiences, and career pathways.</a:t>
            </a:r>
          </a:p>
        </p:txBody>
      </p:sp>
      <p:sp>
        <p:nvSpPr>
          <p:cNvPr id="4" name="Slide Number Placeholder 3">
            <a:extLst>
              <a:ext uri="{FF2B5EF4-FFF2-40B4-BE49-F238E27FC236}">
                <a16:creationId xmlns:a16="http://schemas.microsoft.com/office/drawing/2014/main" id="{0BBA2244-266E-FC98-2CD5-0DBE0EA31561}"/>
              </a:ext>
            </a:extLst>
          </p:cNvPr>
          <p:cNvSpPr>
            <a:spLocks noGrp="1"/>
          </p:cNvSpPr>
          <p:nvPr>
            <p:ph type="sldNum" sz="quarter" idx="11"/>
          </p:nvPr>
        </p:nvSpPr>
        <p:spPr/>
        <p:txBody>
          <a:bodyPr/>
          <a:lstStyle/>
          <a:p>
            <a:pPr defTabSz="914363"/>
            <a:fld id="{383B7B7A-CDDA-7C44-B1B0-1F1E45567B3B}" type="slidenum">
              <a:rPr lang="en-US" kern="1200">
                <a:solidFill>
                  <a:srgbClr val="FFFFFF">
                    <a:lumMod val="95000"/>
                  </a:srgbClr>
                </a:solidFill>
              </a:rPr>
              <a:pPr defTabSz="914363"/>
              <a:t>11</a:t>
            </a:fld>
            <a:endParaRPr lang="en-US" kern="1200">
              <a:solidFill>
                <a:srgbClr val="FFFFFF">
                  <a:lumMod val="95000"/>
                </a:srgbClr>
              </a:solidFill>
            </a:endParaRPr>
          </a:p>
        </p:txBody>
      </p:sp>
    </p:spTree>
    <p:extLst>
      <p:ext uri="{BB962C8B-B14F-4D97-AF65-F5344CB8AC3E}">
        <p14:creationId xmlns:p14="http://schemas.microsoft.com/office/powerpoint/2010/main" val="112571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7C6F-59B4-D27C-5A09-0B409E2E3626}"/>
              </a:ext>
            </a:extLst>
          </p:cNvPr>
          <p:cNvSpPr>
            <a:spLocks noGrp="1"/>
          </p:cNvSpPr>
          <p:nvPr>
            <p:ph type="title"/>
          </p:nvPr>
        </p:nvSpPr>
        <p:spPr>
          <a:xfrm>
            <a:off x="20878" y="340624"/>
            <a:ext cx="12191998" cy="604933"/>
          </a:xfrm>
          <a:solidFill>
            <a:schemeClr val="bg1"/>
          </a:solidFill>
        </p:spPr>
        <p:txBody>
          <a:bodyPr anchor="t">
            <a:noAutofit/>
          </a:bodyPr>
          <a:lstStyle/>
          <a:p>
            <a:pPr algn="ctr"/>
            <a:r>
              <a:rPr lang="en-US" sz="4167" cap="none">
                <a:solidFill>
                  <a:srgbClr val="0E3F75"/>
                </a:solidFill>
                <a:ea typeface="Source Sans Pro SemiBold" panose="020B0603030403020204" pitchFamily="34" charset="0"/>
              </a:rPr>
              <a:t>A SHIFT TOWARD RIGOR</a:t>
            </a:r>
          </a:p>
        </p:txBody>
      </p:sp>
      <p:sp>
        <p:nvSpPr>
          <p:cNvPr id="12" name="Rectangle: Rounded Corners 11">
            <a:extLst>
              <a:ext uri="{FF2B5EF4-FFF2-40B4-BE49-F238E27FC236}">
                <a16:creationId xmlns:a16="http://schemas.microsoft.com/office/drawing/2014/main" id="{4CBDF108-DC8A-0DA8-9E32-FA94E466C31E}"/>
              </a:ext>
            </a:extLst>
          </p:cNvPr>
          <p:cNvSpPr/>
          <p:nvPr/>
        </p:nvSpPr>
        <p:spPr>
          <a:xfrm>
            <a:off x="3944840" y="1481248"/>
            <a:ext cx="4302318" cy="908649"/>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63"/>
            <a:r>
              <a:rPr lang="en-US" sz="2667" b="1">
                <a:solidFill>
                  <a:srgbClr val="C12637"/>
                </a:solidFill>
                <a:latin typeface="Source Sans Pro"/>
              </a:rPr>
              <a:t>Learning acceleration</a:t>
            </a:r>
          </a:p>
        </p:txBody>
      </p:sp>
      <p:sp>
        <p:nvSpPr>
          <p:cNvPr id="15" name="Rectangle: Rounded Corners 14">
            <a:extLst>
              <a:ext uri="{FF2B5EF4-FFF2-40B4-BE49-F238E27FC236}">
                <a16:creationId xmlns:a16="http://schemas.microsoft.com/office/drawing/2014/main" id="{730615D9-CE8E-8733-7596-9F31221BDB96}"/>
              </a:ext>
            </a:extLst>
          </p:cNvPr>
          <p:cNvSpPr/>
          <p:nvPr/>
        </p:nvSpPr>
        <p:spPr>
          <a:xfrm>
            <a:off x="3944840" y="2972688"/>
            <a:ext cx="4302318" cy="95575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63"/>
            <a:r>
              <a:rPr lang="en-US" sz="2667" b="1">
                <a:solidFill>
                  <a:srgbClr val="C12637"/>
                </a:solidFill>
                <a:latin typeface="Source Sans Pro"/>
              </a:rPr>
              <a:t>Just-in-time interventions</a:t>
            </a:r>
          </a:p>
        </p:txBody>
      </p:sp>
      <p:sp>
        <p:nvSpPr>
          <p:cNvPr id="16" name="Rectangle: Rounded Corners 15">
            <a:extLst>
              <a:ext uri="{FF2B5EF4-FFF2-40B4-BE49-F238E27FC236}">
                <a16:creationId xmlns:a16="http://schemas.microsoft.com/office/drawing/2014/main" id="{74BCD81F-249F-92CB-AA2C-5A33414C68E4}"/>
              </a:ext>
            </a:extLst>
          </p:cNvPr>
          <p:cNvSpPr/>
          <p:nvPr/>
        </p:nvSpPr>
        <p:spPr>
          <a:xfrm>
            <a:off x="3944840" y="4464128"/>
            <a:ext cx="4302318" cy="955750"/>
          </a:xfrm>
          <a:prstGeom prst="roundRect">
            <a:avLst/>
          </a:prstGeom>
          <a:solidFill>
            <a:schemeClr val="bg1"/>
          </a:solidFill>
          <a:ln w="38100">
            <a:solidFill>
              <a:srgbClr val="0098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63"/>
            <a:r>
              <a:rPr lang="en-US" sz="2667" b="1">
                <a:solidFill>
                  <a:srgbClr val="C12637"/>
                </a:solidFill>
                <a:latin typeface="Source Sans Pro"/>
              </a:rPr>
              <a:t>Access</a:t>
            </a:r>
          </a:p>
        </p:txBody>
      </p:sp>
      <p:sp>
        <p:nvSpPr>
          <p:cNvPr id="4" name="Slide Number Placeholder 3">
            <a:extLst>
              <a:ext uri="{FF2B5EF4-FFF2-40B4-BE49-F238E27FC236}">
                <a16:creationId xmlns:a16="http://schemas.microsoft.com/office/drawing/2014/main" id="{38D986DE-E13B-55A3-AB82-22B713DE037C}"/>
              </a:ext>
              <a:ext uri="{C183D7F6-B498-43B3-948B-1728B52AA6E4}">
                <adec:decorative xmlns:adec="http://schemas.microsoft.com/office/drawing/2017/decorative" val="1"/>
              </a:ext>
            </a:extLst>
          </p:cNvPr>
          <p:cNvSpPr>
            <a:spLocks noGrp="1"/>
          </p:cNvSpPr>
          <p:nvPr>
            <p:ph type="sldNum" sz="quarter" idx="11"/>
          </p:nvPr>
        </p:nvSpPr>
        <p:spPr>
          <a:xfrm>
            <a:off x="9067800" y="6356351"/>
            <a:ext cx="2743200" cy="365125"/>
          </a:xfrm>
        </p:spPr>
        <p:txBody>
          <a:bodyPr anchor="ctr">
            <a:normAutofit/>
          </a:bodyPr>
          <a:lstStyle/>
          <a:p>
            <a:pPr defTabSz="914363">
              <a:spcAft>
                <a:spcPts val="600"/>
              </a:spcAft>
            </a:pPr>
            <a:fld id="{383B7B7A-CDDA-7C44-B1B0-1F1E45567B3B}" type="slidenum">
              <a:rPr lang="en-US" kern="1200">
                <a:solidFill>
                  <a:srgbClr val="FFFFFF">
                    <a:lumMod val="95000"/>
                  </a:srgbClr>
                </a:solidFill>
              </a:rPr>
              <a:pPr defTabSz="914363">
                <a:spcAft>
                  <a:spcPts val="600"/>
                </a:spcAft>
              </a:pPr>
              <a:t>12</a:t>
            </a:fld>
            <a:endParaRPr lang="en-US" kern="1200">
              <a:solidFill>
                <a:srgbClr val="FFFFFF">
                  <a:lumMod val="95000"/>
                </a:srgbClr>
              </a:solidFill>
            </a:endParaRPr>
          </a:p>
        </p:txBody>
      </p:sp>
    </p:spTree>
    <p:extLst>
      <p:ext uri="{BB962C8B-B14F-4D97-AF65-F5344CB8AC3E}">
        <p14:creationId xmlns:p14="http://schemas.microsoft.com/office/powerpoint/2010/main" val="428553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6735-4D0D-E51F-F991-959E4760E0F4}"/>
              </a:ext>
            </a:extLst>
          </p:cNvPr>
          <p:cNvSpPr>
            <a:spLocks noGrp="1"/>
          </p:cNvSpPr>
          <p:nvPr>
            <p:ph type="title"/>
          </p:nvPr>
        </p:nvSpPr>
        <p:spPr>
          <a:xfrm>
            <a:off x="464506" y="483697"/>
            <a:ext cx="11518726" cy="1107898"/>
          </a:xfrm>
          <a:solidFill>
            <a:schemeClr val="bg1"/>
          </a:solidFill>
          <a:ln w="76200">
            <a:solidFill>
              <a:schemeClr val="bg1"/>
            </a:solidFill>
          </a:ln>
        </p:spPr>
        <p:txBody>
          <a:bodyPr>
            <a:normAutofit/>
          </a:bodyPr>
          <a:lstStyle/>
          <a:p>
            <a:pPr algn="ctr">
              <a:spcBef>
                <a:spcPct val="0"/>
              </a:spcBef>
            </a:pPr>
            <a:r>
              <a:rPr lang="en-US" sz="4167" cap="none">
                <a:solidFill>
                  <a:srgbClr val="0E3F75"/>
                </a:solidFill>
                <a:latin typeface="+mj-lt"/>
                <a:ea typeface="+mj-ea"/>
                <a:cs typeface="+mj-cs"/>
              </a:rPr>
              <a:t>OHIO’S VISION FOR MATHEMATICS INSTRUCTION </a:t>
            </a:r>
          </a:p>
        </p:txBody>
      </p:sp>
      <p:sp>
        <p:nvSpPr>
          <p:cNvPr id="3" name="Content Placeholder 2">
            <a:extLst>
              <a:ext uri="{FF2B5EF4-FFF2-40B4-BE49-F238E27FC236}">
                <a16:creationId xmlns:a16="http://schemas.microsoft.com/office/drawing/2014/main" id="{D2E3D5C7-D984-56AF-80C0-D4D3D87A04F9}"/>
              </a:ext>
            </a:extLst>
          </p:cNvPr>
          <p:cNvSpPr>
            <a:spLocks noGrp="1"/>
          </p:cNvSpPr>
          <p:nvPr>
            <p:ph sz="quarter" idx="13"/>
          </p:nvPr>
        </p:nvSpPr>
        <p:spPr>
          <a:xfrm>
            <a:off x="4233995" y="1441820"/>
            <a:ext cx="4087045" cy="1336623"/>
          </a:xfrm>
          <a:ln w="76200">
            <a:solidFill>
              <a:srgbClr val="0098D3"/>
            </a:solidFill>
          </a:ln>
        </p:spPr>
        <p:txBody>
          <a:bodyPr>
            <a:normAutofit/>
          </a:bodyPr>
          <a:lstStyle/>
          <a:p>
            <a:pPr marL="21166" indent="0" algn="ctr">
              <a:buNone/>
            </a:pPr>
            <a:r>
              <a:rPr lang="en-US" sz="3000">
                <a:latin typeface="Source Sans 3" panose="020B0604020202020204" charset="0"/>
                <a:cs typeface="Source Sans 3" panose="020B0604020202020204" charset="0"/>
              </a:rPr>
              <a:t>Recommended Instructional Focus</a:t>
            </a:r>
          </a:p>
        </p:txBody>
      </p:sp>
      <p:sp>
        <p:nvSpPr>
          <p:cNvPr id="5" name="Content Placeholder 4">
            <a:extLst>
              <a:ext uri="{FF2B5EF4-FFF2-40B4-BE49-F238E27FC236}">
                <a16:creationId xmlns:a16="http://schemas.microsoft.com/office/drawing/2014/main" id="{4036DAFE-80AC-DACC-EF72-C60B0A0FC22B}"/>
              </a:ext>
            </a:extLst>
          </p:cNvPr>
          <p:cNvSpPr>
            <a:spLocks noGrp="1"/>
          </p:cNvSpPr>
          <p:nvPr>
            <p:ph sz="quarter" idx="14"/>
          </p:nvPr>
        </p:nvSpPr>
        <p:spPr>
          <a:xfrm>
            <a:off x="4233995" y="3252842"/>
            <a:ext cx="4087045" cy="1336623"/>
          </a:xfrm>
          <a:ln w="76200">
            <a:solidFill>
              <a:srgbClr val="0098D3"/>
            </a:solidFill>
          </a:ln>
        </p:spPr>
        <p:txBody>
          <a:bodyPr>
            <a:normAutofit/>
          </a:bodyPr>
          <a:lstStyle/>
          <a:p>
            <a:pPr marL="21166" indent="0" algn="ctr">
              <a:buNone/>
            </a:pPr>
            <a:r>
              <a:rPr lang="en-US" sz="3000">
                <a:latin typeface="Source Sans 3" panose="020B0604020202020204" charset="0"/>
                <a:cs typeface="Source Sans 3" panose="020B0604020202020204" charset="0"/>
              </a:rPr>
              <a:t>Standards for Mathematical Practice</a:t>
            </a:r>
          </a:p>
        </p:txBody>
      </p:sp>
      <p:sp>
        <p:nvSpPr>
          <p:cNvPr id="6" name="Content Placeholder 5">
            <a:extLst>
              <a:ext uri="{FF2B5EF4-FFF2-40B4-BE49-F238E27FC236}">
                <a16:creationId xmlns:a16="http://schemas.microsoft.com/office/drawing/2014/main" id="{FC015DDA-8818-B2FF-7E5E-C5DC105BBBC4}"/>
              </a:ext>
            </a:extLst>
          </p:cNvPr>
          <p:cNvSpPr>
            <a:spLocks noGrp="1"/>
          </p:cNvSpPr>
          <p:nvPr>
            <p:ph sz="quarter" idx="15"/>
          </p:nvPr>
        </p:nvSpPr>
        <p:spPr>
          <a:xfrm>
            <a:off x="4233995" y="5037680"/>
            <a:ext cx="4087045" cy="1336623"/>
          </a:xfrm>
          <a:ln w="76200">
            <a:solidFill>
              <a:srgbClr val="0098D3"/>
            </a:solidFill>
          </a:ln>
        </p:spPr>
        <p:txBody>
          <a:bodyPr/>
          <a:lstStyle/>
          <a:p>
            <a:pPr marL="21166" indent="0" algn="ctr">
              <a:buNone/>
            </a:pPr>
            <a:r>
              <a:rPr lang="en-US" sz="3000">
                <a:latin typeface="Source Sans 3" panose="020B0604020202020204" charset="0"/>
                <a:cs typeface="Source Sans 3" panose="020B0604020202020204" charset="0"/>
              </a:rPr>
              <a:t>Effective Mathematics Teaching Practices </a:t>
            </a:r>
          </a:p>
          <a:p>
            <a:endParaRPr lang="en-US"/>
          </a:p>
        </p:txBody>
      </p:sp>
      <p:sp>
        <p:nvSpPr>
          <p:cNvPr id="4" name="Slide Number Placeholder 3">
            <a:extLst>
              <a:ext uri="{FF2B5EF4-FFF2-40B4-BE49-F238E27FC236}">
                <a16:creationId xmlns:a16="http://schemas.microsoft.com/office/drawing/2014/main" id="{182D5FEF-406D-B5B7-13CA-4161C803C500}"/>
              </a:ext>
            </a:extLst>
          </p:cNvPr>
          <p:cNvSpPr>
            <a:spLocks noGrp="1"/>
          </p:cNvSpPr>
          <p:nvPr>
            <p:ph type="sldNum" idx="12"/>
          </p:nvPr>
        </p:nvSpPr>
        <p:spPr/>
        <p:txBody>
          <a:bodyPr/>
          <a:lstStyle/>
          <a:p>
            <a:pPr defTabSz="914363">
              <a:buClrTx/>
            </a:pPr>
            <a:fld id="{383B7B7A-CDDA-7C44-B1B0-1F1E45567B3B}" type="slidenum">
              <a:rPr lang="en-US" kern="1200">
                <a:solidFill>
                  <a:srgbClr val="FFFFFF">
                    <a:lumMod val="95000"/>
                  </a:srgbClr>
                </a:solidFill>
              </a:rPr>
              <a:pPr defTabSz="914363">
                <a:buClrTx/>
              </a:pPr>
              <a:t>13</a:t>
            </a:fld>
            <a:endParaRPr lang="en-US" kern="1200">
              <a:solidFill>
                <a:srgbClr val="FFFFFF">
                  <a:lumMod val="95000"/>
                </a:srgbClr>
              </a:solidFill>
            </a:endParaRPr>
          </a:p>
        </p:txBody>
      </p:sp>
    </p:spTree>
    <p:extLst>
      <p:ext uri="{BB962C8B-B14F-4D97-AF65-F5344CB8AC3E}">
        <p14:creationId xmlns:p14="http://schemas.microsoft.com/office/powerpoint/2010/main" val="352815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B539-FFC1-5278-AD00-A10DF237CB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825EF6-7E10-3EDC-A360-7478228C8A2C}"/>
              </a:ext>
            </a:extLst>
          </p:cNvPr>
          <p:cNvSpPr>
            <a:spLocks noGrp="1"/>
          </p:cNvSpPr>
          <p:nvPr>
            <p:ph type="title"/>
          </p:nvPr>
        </p:nvSpPr>
        <p:spPr>
          <a:xfrm>
            <a:off x="386539" y="709809"/>
            <a:ext cx="9195873" cy="1440126"/>
          </a:xfrm>
        </p:spPr>
        <p:txBody>
          <a:bodyPr>
            <a:normAutofit/>
          </a:bodyPr>
          <a:lstStyle/>
          <a:p>
            <a:pPr>
              <a:lnSpc>
                <a:spcPct val="90000"/>
              </a:lnSpc>
            </a:pPr>
            <a:r>
              <a:rPr lang="en-US" sz="4167" cap="none">
                <a:solidFill>
                  <a:srgbClr val="0E3F75"/>
                </a:solidFill>
                <a:latin typeface="+mj-lt"/>
              </a:rPr>
              <a:t>STANDARDS FOR MATHEMATICAL PRACTICE </a:t>
            </a:r>
          </a:p>
        </p:txBody>
      </p:sp>
      <p:sp>
        <p:nvSpPr>
          <p:cNvPr id="5" name="Text Placeholder 4">
            <a:extLst>
              <a:ext uri="{FF2B5EF4-FFF2-40B4-BE49-F238E27FC236}">
                <a16:creationId xmlns:a16="http://schemas.microsoft.com/office/drawing/2014/main" id="{A5589FAF-B0F2-3C0E-D17B-189B33D0D5F4}"/>
              </a:ext>
            </a:extLst>
          </p:cNvPr>
          <p:cNvSpPr>
            <a:spLocks noGrp="1"/>
          </p:cNvSpPr>
          <p:nvPr>
            <p:ph type="body" idx="1"/>
          </p:nvPr>
        </p:nvSpPr>
        <p:spPr>
          <a:xfrm>
            <a:off x="537949" y="2149934"/>
            <a:ext cx="11430000" cy="4491343"/>
          </a:xfrm>
        </p:spPr>
        <p:txBody>
          <a:bodyPr>
            <a:normAutofit lnSpcReduction="10000"/>
          </a:bodyPr>
          <a:lstStyle/>
          <a:p>
            <a:pPr marL="457182" indent="-457182">
              <a:lnSpc>
                <a:spcPct val="100000"/>
              </a:lnSpc>
              <a:spcAft>
                <a:spcPts val="1200"/>
              </a:spcAft>
              <a:buFont typeface="Arial" panose="020B0604020202020204" pitchFamily="34" charset="0"/>
              <a:buChar char="•"/>
            </a:pPr>
            <a:r>
              <a:rPr lang="en-US" sz="2800" b="1">
                <a:solidFill>
                  <a:srgbClr val="C12637"/>
                </a:solidFill>
              </a:rPr>
              <a:t>MP 1:</a:t>
            </a:r>
            <a:r>
              <a:rPr lang="en-US" sz="2800">
                <a:solidFill>
                  <a:schemeClr val="bg2">
                    <a:lumMod val="10000"/>
                  </a:schemeClr>
                </a:solidFill>
              </a:rPr>
              <a:t> Make sense of problems and persevere in solving them.</a:t>
            </a:r>
          </a:p>
          <a:p>
            <a:pPr marL="457182" indent="-457182">
              <a:lnSpc>
                <a:spcPct val="100000"/>
              </a:lnSpc>
              <a:spcAft>
                <a:spcPts val="1200"/>
              </a:spcAft>
              <a:buFont typeface="Arial" panose="020B0604020202020204" pitchFamily="34" charset="0"/>
              <a:buChar char="•"/>
            </a:pPr>
            <a:r>
              <a:rPr lang="en-US" sz="2800" b="1">
                <a:solidFill>
                  <a:srgbClr val="C12637"/>
                </a:solidFill>
              </a:rPr>
              <a:t>MP 2: </a:t>
            </a:r>
            <a:r>
              <a:rPr lang="en-US" sz="2800">
                <a:solidFill>
                  <a:schemeClr val="bg2">
                    <a:lumMod val="10000"/>
                  </a:schemeClr>
                </a:solidFill>
              </a:rPr>
              <a:t>Reason abstractly and quantitatively. ​​</a:t>
            </a:r>
          </a:p>
          <a:p>
            <a:pPr marL="457182" indent="-457182">
              <a:lnSpc>
                <a:spcPct val="100000"/>
              </a:lnSpc>
              <a:spcAft>
                <a:spcPts val="1200"/>
              </a:spcAft>
              <a:buFont typeface="Arial" panose="020B0604020202020204" pitchFamily="34" charset="0"/>
              <a:buChar char="•"/>
            </a:pPr>
            <a:r>
              <a:rPr lang="en-US" sz="2800" b="1">
                <a:solidFill>
                  <a:srgbClr val="C12637"/>
                </a:solidFill>
              </a:rPr>
              <a:t>MP 3: </a:t>
            </a:r>
            <a:r>
              <a:rPr lang="en-US" sz="2800">
                <a:solidFill>
                  <a:schemeClr val="bg2">
                    <a:lumMod val="10000"/>
                  </a:schemeClr>
                </a:solidFill>
              </a:rPr>
              <a:t>Construct viable arguments and critique the reasoning of others.</a:t>
            </a:r>
          </a:p>
          <a:p>
            <a:pPr marL="457182" indent="-457182">
              <a:lnSpc>
                <a:spcPct val="100000"/>
              </a:lnSpc>
              <a:spcAft>
                <a:spcPts val="1200"/>
              </a:spcAft>
              <a:buFont typeface="Arial" panose="020B0604020202020204" pitchFamily="34" charset="0"/>
              <a:buChar char="•"/>
            </a:pPr>
            <a:r>
              <a:rPr lang="en-US" sz="2800" b="1">
                <a:solidFill>
                  <a:srgbClr val="C12637"/>
                </a:solidFill>
              </a:rPr>
              <a:t>MP 4: </a:t>
            </a:r>
            <a:r>
              <a:rPr lang="en-US" sz="2800">
                <a:solidFill>
                  <a:schemeClr val="bg2">
                    <a:lumMod val="10000"/>
                  </a:schemeClr>
                </a:solidFill>
              </a:rPr>
              <a:t>Model with mathematics.</a:t>
            </a:r>
          </a:p>
          <a:p>
            <a:pPr marL="457182" indent="-457182">
              <a:lnSpc>
                <a:spcPct val="100000"/>
              </a:lnSpc>
              <a:spcAft>
                <a:spcPts val="1200"/>
              </a:spcAft>
              <a:buFont typeface="Arial" panose="020B0604020202020204" pitchFamily="34" charset="0"/>
              <a:buChar char="•"/>
            </a:pPr>
            <a:r>
              <a:rPr lang="en-US" sz="2800" b="1">
                <a:solidFill>
                  <a:srgbClr val="C12637"/>
                </a:solidFill>
              </a:rPr>
              <a:t>MP 5: </a:t>
            </a:r>
            <a:r>
              <a:rPr lang="en-US" sz="2800">
                <a:solidFill>
                  <a:schemeClr val="bg2">
                    <a:lumMod val="10000"/>
                  </a:schemeClr>
                </a:solidFill>
              </a:rPr>
              <a:t>Use appropriate tools strategically.</a:t>
            </a:r>
          </a:p>
          <a:p>
            <a:pPr marL="457182" indent="-457182">
              <a:lnSpc>
                <a:spcPct val="100000"/>
              </a:lnSpc>
              <a:spcAft>
                <a:spcPts val="1200"/>
              </a:spcAft>
              <a:buFont typeface="Arial" panose="020B0604020202020204" pitchFamily="34" charset="0"/>
              <a:buChar char="•"/>
            </a:pPr>
            <a:r>
              <a:rPr lang="en-US" sz="2800" b="1">
                <a:solidFill>
                  <a:srgbClr val="C12637"/>
                </a:solidFill>
              </a:rPr>
              <a:t>MP 6: </a:t>
            </a:r>
            <a:r>
              <a:rPr lang="en-US" sz="2800">
                <a:solidFill>
                  <a:schemeClr val="bg2">
                    <a:lumMod val="10000"/>
                  </a:schemeClr>
                </a:solidFill>
              </a:rPr>
              <a:t>Attend to precision.</a:t>
            </a:r>
          </a:p>
          <a:p>
            <a:pPr marL="457182" indent="-457182">
              <a:lnSpc>
                <a:spcPct val="100000"/>
              </a:lnSpc>
              <a:spcAft>
                <a:spcPts val="1200"/>
              </a:spcAft>
              <a:buFont typeface="Arial" panose="020B0604020202020204" pitchFamily="34" charset="0"/>
              <a:buChar char="•"/>
            </a:pPr>
            <a:r>
              <a:rPr lang="en-US" sz="2800" b="1">
                <a:solidFill>
                  <a:srgbClr val="C12637"/>
                </a:solidFill>
              </a:rPr>
              <a:t>MP 7: </a:t>
            </a:r>
            <a:r>
              <a:rPr lang="en-US" sz="2800">
                <a:solidFill>
                  <a:schemeClr val="bg2">
                    <a:lumMod val="10000"/>
                  </a:schemeClr>
                </a:solidFill>
              </a:rPr>
              <a:t>Look for and make use of structure.</a:t>
            </a:r>
          </a:p>
          <a:p>
            <a:pPr marL="457182" indent="-457182">
              <a:lnSpc>
                <a:spcPct val="100000"/>
              </a:lnSpc>
              <a:spcAft>
                <a:spcPts val="1200"/>
              </a:spcAft>
              <a:buFont typeface="Arial" panose="020B0604020202020204" pitchFamily="34" charset="0"/>
              <a:buChar char="•"/>
            </a:pPr>
            <a:r>
              <a:rPr lang="en-US" sz="2800" b="1">
                <a:solidFill>
                  <a:srgbClr val="C12637"/>
                </a:solidFill>
              </a:rPr>
              <a:t>MP 8: </a:t>
            </a:r>
            <a:r>
              <a:rPr lang="en-US" sz="2800">
                <a:solidFill>
                  <a:schemeClr val="bg2">
                    <a:lumMod val="10000"/>
                  </a:schemeClr>
                </a:solidFill>
              </a:rPr>
              <a:t>Look for and express regularity in repeated reasoning.</a:t>
            </a:r>
          </a:p>
        </p:txBody>
      </p:sp>
      <p:pic>
        <p:nvPicPr>
          <p:cNvPr id="6" name="Graphic 5">
            <a:extLst>
              <a:ext uri="{FF2B5EF4-FFF2-40B4-BE49-F238E27FC236}">
                <a16:creationId xmlns:a16="http://schemas.microsoft.com/office/drawing/2014/main" id="{DED1C225-0625-89BA-772C-8C4CF4CF397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t="18706" b="19942"/>
          <a:stretch/>
        </p:blipFill>
        <p:spPr>
          <a:xfrm>
            <a:off x="9364776" y="136525"/>
            <a:ext cx="2827225" cy="1734556"/>
          </a:xfrm>
          <a:prstGeom prst="rect">
            <a:avLst/>
          </a:prstGeom>
        </p:spPr>
      </p:pic>
      <p:pic>
        <p:nvPicPr>
          <p:cNvPr id="2" name="Picture 1" descr="Standards for Mathematical Practice QR code">
            <a:extLst>
              <a:ext uri="{FF2B5EF4-FFF2-40B4-BE49-F238E27FC236}">
                <a16:creationId xmlns:a16="http://schemas.microsoft.com/office/drawing/2014/main" id="{0607DD93-356D-F351-D7FD-01E2341A055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255155" y="4000470"/>
            <a:ext cx="1555846" cy="1555846"/>
          </a:xfrm>
          <a:prstGeom prst="rect">
            <a:avLst/>
          </a:prstGeom>
          <a:solidFill>
            <a:srgbClr val="0098D3"/>
          </a:solidFill>
          <a:ln w="57150">
            <a:solidFill>
              <a:srgbClr val="0098D3"/>
            </a:solidFill>
          </a:ln>
        </p:spPr>
      </p:pic>
      <p:sp>
        <p:nvSpPr>
          <p:cNvPr id="3" name="Slide Number Placeholder 2">
            <a:extLst>
              <a:ext uri="{FF2B5EF4-FFF2-40B4-BE49-F238E27FC236}">
                <a16:creationId xmlns:a16="http://schemas.microsoft.com/office/drawing/2014/main" id="{84F93CA0-28E7-F150-0BAB-DA7C3BDADFDC}"/>
              </a:ext>
              <a:ext uri="{C183D7F6-B498-43B3-948B-1728B52AA6E4}">
                <adec:decorative xmlns:adec="http://schemas.microsoft.com/office/drawing/2017/decorative" val="1"/>
              </a:ext>
            </a:extLst>
          </p:cNvPr>
          <p:cNvSpPr>
            <a:spLocks noGrp="1"/>
          </p:cNvSpPr>
          <p:nvPr>
            <p:ph type="sldNum" sz="quarter" idx="11"/>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339950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816428" y="2754089"/>
            <a:ext cx="10972800" cy="641201"/>
          </a:xfrm>
        </p:spPr>
        <p:txBody>
          <a:bodyPr>
            <a:noAutofit/>
          </a:bodyPr>
          <a:lstStyle/>
          <a:p>
            <a:pPr algn="ctr"/>
            <a:r>
              <a:rPr lang="en-US" sz="6000">
                <a:solidFill>
                  <a:srgbClr val="0E3F75"/>
                </a:solidFill>
              </a:rPr>
              <a:t>Introduction</a:t>
            </a:r>
          </a:p>
        </p:txBody>
      </p:sp>
    </p:spTree>
    <p:extLst>
      <p:ext uri="{BB962C8B-B14F-4D97-AF65-F5344CB8AC3E}">
        <p14:creationId xmlns:p14="http://schemas.microsoft.com/office/powerpoint/2010/main" val="15501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99600D4-F136-409B-924F-1BC7BE1CCDC7}"/>
              </a:ext>
            </a:extLst>
          </p:cNvPr>
          <p:cNvSpPr/>
          <p:nvPr/>
        </p:nvSpPr>
        <p:spPr>
          <a:xfrm>
            <a:off x="3575868" y="1789279"/>
            <a:ext cx="5040264" cy="4509184"/>
          </a:xfrm>
          <a:prstGeom prst="ellipse">
            <a:avLst/>
          </a:prstGeom>
          <a:solidFill>
            <a:schemeClr val="lt1">
              <a:alpha val="55000"/>
            </a:schemeClr>
          </a:solidFill>
          <a:ln>
            <a:solidFill>
              <a:srgbClr val="72936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a:cs typeface="Arial" panose="020B0604020202020204" pitchFamily="34" charset="0"/>
              </a:rPr>
              <a:t>“</a:t>
            </a:r>
            <a:r>
              <a:rPr lang="en-US" sz="2333" b="1">
                <a:cs typeface="Arial" panose="020B0604020202020204" pitchFamily="34" charset="0"/>
              </a:rPr>
              <a:t>Mathematicians are storytellers. Our characters are numbers and geometries. Our narratives are the proofs we create about these characters.”</a:t>
            </a:r>
          </a:p>
          <a:p>
            <a:pPr algn="ctr"/>
            <a:r>
              <a:rPr lang="en-US" sz="2333" b="1">
                <a:cs typeface="Arial" panose="020B0604020202020204" pitchFamily="34" charset="0"/>
              </a:rPr>
              <a:t>-Marcus Du </a:t>
            </a:r>
            <a:r>
              <a:rPr lang="en-US" sz="2333" b="1" err="1">
                <a:cs typeface="Arial" panose="020B0604020202020204" pitchFamily="34" charset="0"/>
              </a:rPr>
              <a:t>Sautoy</a:t>
            </a:r>
            <a:endParaRPr lang="en-US" sz="2333" b="1">
              <a:cs typeface="Arial" panose="020B0604020202020204" pitchFamily="34" charset="0"/>
            </a:endParaRPr>
          </a:p>
        </p:txBody>
      </p:sp>
      <p:sp>
        <p:nvSpPr>
          <p:cNvPr id="8" name="Oval 7">
            <a:extLst>
              <a:ext uri="{FF2B5EF4-FFF2-40B4-BE49-F238E27FC236}">
                <a16:creationId xmlns:a16="http://schemas.microsoft.com/office/drawing/2014/main" id="{80BF641F-8DC9-466D-9F3E-78E41FBEFA8B}"/>
              </a:ext>
            </a:extLst>
          </p:cNvPr>
          <p:cNvSpPr/>
          <p:nvPr/>
        </p:nvSpPr>
        <p:spPr>
          <a:xfrm>
            <a:off x="3935277" y="230924"/>
            <a:ext cx="4321446" cy="1214300"/>
          </a:xfrm>
          <a:prstGeom prst="ellipse">
            <a:avLst/>
          </a:prstGeom>
          <a:solidFill>
            <a:schemeClr val="lt1">
              <a:alpha val="55000"/>
            </a:schemeClr>
          </a:solidFill>
          <a:ln>
            <a:solidFill>
              <a:srgbClr val="72936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667" b="1">
                <a:solidFill>
                  <a:srgbClr val="0075A4"/>
                </a:solidFill>
                <a:ea typeface="Calibri" panose="020F0502020204030204" pitchFamily="34" charset="0"/>
                <a:cs typeface="Arial" panose="020B0604020202020204" pitchFamily="34" charset="0"/>
              </a:rPr>
              <a:t>Proof = Narrative</a:t>
            </a:r>
            <a:endParaRPr lang="en-US" sz="2667">
              <a:solidFill>
                <a:srgbClr val="0075A4"/>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26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310D-90FA-43E2-81C5-9E76E8B6D292}"/>
              </a:ext>
            </a:extLst>
          </p:cNvPr>
          <p:cNvSpPr>
            <a:spLocks noGrp="1"/>
          </p:cNvSpPr>
          <p:nvPr>
            <p:ph type="title"/>
          </p:nvPr>
        </p:nvSpPr>
        <p:spPr>
          <a:xfrm>
            <a:off x="538842" y="2020161"/>
            <a:ext cx="11503781" cy="1664702"/>
          </a:xfrm>
        </p:spPr>
        <p:txBody>
          <a:bodyPr>
            <a:noAutofit/>
          </a:bodyPr>
          <a:lstStyle/>
          <a:p>
            <a:pPr algn="ctr"/>
            <a:r>
              <a:rPr lang="en-US" sz="5000">
                <a:solidFill>
                  <a:srgbClr val="0E3F75"/>
                </a:solidFill>
              </a:rPr>
              <a:t>What makes a courtroom so dramatic? </a:t>
            </a:r>
          </a:p>
        </p:txBody>
      </p:sp>
      <p:sp>
        <p:nvSpPr>
          <p:cNvPr id="5" name="TextBox 4">
            <a:extLst>
              <a:ext uri="{FF2B5EF4-FFF2-40B4-BE49-F238E27FC236}">
                <a16:creationId xmlns:a16="http://schemas.microsoft.com/office/drawing/2014/main" id="{CD079544-F425-49A4-B4BC-D65EBE8517AD}"/>
              </a:ext>
            </a:extLst>
          </p:cNvPr>
          <p:cNvSpPr txBox="1"/>
          <p:nvPr/>
        </p:nvSpPr>
        <p:spPr>
          <a:xfrm>
            <a:off x="1769228" y="4362196"/>
            <a:ext cx="9043007" cy="584775"/>
          </a:xfrm>
          <a:prstGeom prst="rect">
            <a:avLst/>
          </a:prstGeom>
          <a:noFill/>
        </p:spPr>
        <p:txBody>
          <a:bodyPr wrap="square" rtlCol="0">
            <a:spAutoFit/>
          </a:bodyPr>
          <a:lstStyle/>
          <a:p>
            <a:pPr algn="ctr"/>
            <a:r>
              <a:rPr lang="en-US" sz="3200" b="1" i="1">
                <a:solidFill>
                  <a:schemeClr val="tx2"/>
                </a:solidFill>
                <a:cs typeface="Arial" panose="020B0604020202020204" pitchFamily="34" charset="0"/>
              </a:rPr>
              <a:t>Discuss your thoughts or put them into the chat! </a:t>
            </a:r>
          </a:p>
        </p:txBody>
      </p:sp>
    </p:spTree>
    <p:extLst>
      <p:ext uri="{BB962C8B-B14F-4D97-AF65-F5344CB8AC3E}">
        <p14:creationId xmlns:p14="http://schemas.microsoft.com/office/powerpoint/2010/main" val="11850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9B07-DAA4-413A-9F48-63C08E883B94}"/>
              </a:ext>
            </a:extLst>
          </p:cNvPr>
          <p:cNvSpPr>
            <a:spLocks noGrp="1"/>
          </p:cNvSpPr>
          <p:nvPr>
            <p:ph type="title"/>
          </p:nvPr>
        </p:nvSpPr>
        <p:spPr>
          <a:xfrm>
            <a:off x="440871" y="135470"/>
            <a:ext cx="11310258" cy="1282403"/>
          </a:xfrm>
        </p:spPr>
        <p:txBody>
          <a:bodyPr>
            <a:noAutofit/>
          </a:bodyPr>
          <a:lstStyle/>
          <a:p>
            <a:r>
              <a:rPr lang="en-US" sz="5000">
                <a:solidFill>
                  <a:srgbClr val="0E3F75"/>
                </a:solidFill>
              </a:rPr>
              <a:t>How is Doing Mathematics Like a Courtroom Drama? </a:t>
            </a:r>
          </a:p>
        </p:txBody>
      </p:sp>
      <p:sp>
        <p:nvSpPr>
          <p:cNvPr id="7" name="TextBox 6">
            <a:extLst>
              <a:ext uri="{FF2B5EF4-FFF2-40B4-BE49-F238E27FC236}">
                <a16:creationId xmlns:a16="http://schemas.microsoft.com/office/drawing/2014/main" id="{A96E6C5B-FBC3-48A9-911C-11DE4B44C304}"/>
              </a:ext>
            </a:extLst>
          </p:cNvPr>
          <p:cNvSpPr txBox="1"/>
          <p:nvPr/>
        </p:nvSpPr>
        <p:spPr>
          <a:xfrm>
            <a:off x="4461033" y="2813667"/>
            <a:ext cx="2982685" cy="3046988"/>
          </a:xfrm>
          <a:prstGeom prst="rect">
            <a:avLst/>
          </a:prstGeom>
          <a:noFill/>
        </p:spPr>
        <p:txBody>
          <a:bodyPr wrap="square" rtlCol="0">
            <a:spAutoFit/>
          </a:bodyPr>
          <a:lstStyle/>
          <a:p>
            <a:pPr algn="ctr"/>
            <a:r>
              <a:rPr lang="en-US" sz="4800" b="1" i="1">
                <a:solidFill>
                  <a:schemeClr val="tx2"/>
                </a:solidFill>
                <a:cs typeface="Arial" panose="020B0604020202020204" pitchFamily="34" charset="0"/>
              </a:rPr>
              <a:t>Put your thoughts in the chat box! </a:t>
            </a:r>
          </a:p>
        </p:txBody>
      </p:sp>
      <p:sp>
        <p:nvSpPr>
          <p:cNvPr id="5" name="Rectangle: Rounded Corners 4">
            <a:extLst>
              <a:ext uri="{FF2B5EF4-FFF2-40B4-BE49-F238E27FC236}">
                <a16:creationId xmlns:a16="http://schemas.microsoft.com/office/drawing/2014/main" id="{FFD565ED-9419-48CD-9CB6-9CCE2232EBA6}"/>
              </a:ext>
            </a:extLst>
          </p:cNvPr>
          <p:cNvSpPr/>
          <p:nvPr/>
        </p:nvSpPr>
        <p:spPr>
          <a:xfrm>
            <a:off x="3326197" y="3189576"/>
            <a:ext cx="2307771" cy="1308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cs typeface="Arial" panose="020B0604020202020204" pitchFamily="34" charset="0"/>
              </a:rPr>
              <a:t>Evidence/</a:t>
            </a:r>
          </a:p>
          <a:p>
            <a:pPr algn="ctr"/>
            <a:r>
              <a:rPr lang="en-US" sz="2400" b="1">
                <a:cs typeface="Arial" panose="020B0604020202020204" pitchFamily="34" charset="0"/>
              </a:rPr>
              <a:t>Data</a:t>
            </a:r>
          </a:p>
        </p:txBody>
      </p:sp>
      <p:sp>
        <p:nvSpPr>
          <p:cNvPr id="9" name="Rectangle: Rounded Corners 8">
            <a:extLst>
              <a:ext uri="{FF2B5EF4-FFF2-40B4-BE49-F238E27FC236}">
                <a16:creationId xmlns:a16="http://schemas.microsoft.com/office/drawing/2014/main" id="{181F5B78-7871-4922-91A1-91287AED044E}"/>
              </a:ext>
            </a:extLst>
          </p:cNvPr>
          <p:cNvSpPr/>
          <p:nvPr/>
        </p:nvSpPr>
        <p:spPr>
          <a:xfrm>
            <a:off x="4842033" y="1531264"/>
            <a:ext cx="2413906" cy="1418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cs typeface="Arial" panose="020B0604020202020204" pitchFamily="34" charset="0"/>
              </a:rPr>
              <a:t>Construct Arguments/ Conjectures/ Claims</a:t>
            </a:r>
          </a:p>
        </p:txBody>
      </p:sp>
      <p:sp>
        <p:nvSpPr>
          <p:cNvPr id="10" name="Rectangle: Rounded Corners 9">
            <a:extLst>
              <a:ext uri="{FF2B5EF4-FFF2-40B4-BE49-F238E27FC236}">
                <a16:creationId xmlns:a16="http://schemas.microsoft.com/office/drawing/2014/main" id="{42D8ECEA-8C62-4660-BD60-5AD9BEE70993}"/>
              </a:ext>
            </a:extLst>
          </p:cNvPr>
          <p:cNvSpPr/>
          <p:nvPr/>
        </p:nvSpPr>
        <p:spPr>
          <a:xfrm>
            <a:off x="6123824" y="3189575"/>
            <a:ext cx="2414016" cy="141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cs typeface="Arial" panose="020B0604020202020204" pitchFamily="34" charset="0"/>
              </a:rPr>
              <a:t>Critique Reasoning/ Proving or Disproving</a:t>
            </a:r>
          </a:p>
        </p:txBody>
      </p:sp>
      <p:sp>
        <p:nvSpPr>
          <p:cNvPr id="11" name="Rectangle: Rounded Corners 10">
            <a:extLst>
              <a:ext uri="{FF2B5EF4-FFF2-40B4-BE49-F238E27FC236}">
                <a16:creationId xmlns:a16="http://schemas.microsoft.com/office/drawing/2014/main" id="{466A26AE-E21A-4BEC-90F8-A03C09D174D2}"/>
              </a:ext>
            </a:extLst>
          </p:cNvPr>
          <p:cNvSpPr/>
          <p:nvPr/>
        </p:nvSpPr>
        <p:spPr>
          <a:xfrm>
            <a:off x="3326196" y="4791947"/>
            <a:ext cx="2414016" cy="141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cs typeface="Arial" panose="020B0604020202020204" pitchFamily="34" charset="0"/>
              </a:rPr>
              <a:t>Revising Arguments</a:t>
            </a:r>
          </a:p>
        </p:txBody>
      </p:sp>
      <p:sp>
        <p:nvSpPr>
          <p:cNvPr id="12" name="Rectangle: Rounded Corners 11">
            <a:extLst>
              <a:ext uri="{FF2B5EF4-FFF2-40B4-BE49-F238E27FC236}">
                <a16:creationId xmlns:a16="http://schemas.microsoft.com/office/drawing/2014/main" id="{2B0CBC1F-CCD4-47B6-B693-B74DD94CB613}"/>
              </a:ext>
            </a:extLst>
          </p:cNvPr>
          <p:cNvSpPr/>
          <p:nvPr/>
        </p:nvSpPr>
        <p:spPr>
          <a:xfrm>
            <a:off x="6216352" y="4791947"/>
            <a:ext cx="2414016" cy="1417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cs typeface="Arial" panose="020B0604020202020204" pitchFamily="34" charset="0"/>
              </a:rPr>
              <a:t>Drawing Conclusions/ Reaching Verdicts</a:t>
            </a:r>
          </a:p>
        </p:txBody>
      </p:sp>
    </p:spTree>
    <p:extLst>
      <p:ext uri="{BB962C8B-B14F-4D97-AF65-F5344CB8AC3E}">
        <p14:creationId xmlns:p14="http://schemas.microsoft.com/office/powerpoint/2010/main" val="42339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380999" y="508000"/>
            <a:ext cx="11086475" cy="1485685"/>
          </a:xfrm>
          <a:prstGeom prst="rect">
            <a:avLst/>
          </a:prstGeom>
        </p:spPr>
        <p:txBody>
          <a:bodyPr spcFirstLastPara="1" vert="horz" wrap="square" lIns="121900" tIns="121900" rIns="121900" bIns="121900" rtlCol="0" anchor="b" anchorCtr="0">
            <a:noAutofit/>
          </a:bodyPr>
          <a:lstStyle/>
          <a:p>
            <a:pPr>
              <a:lnSpc>
                <a:spcPct val="100000"/>
              </a:lnSpc>
            </a:pPr>
            <a:r>
              <a:rPr lang="en" sz="4400">
                <a:solidFill>
                  <a:srgbClr val="0E3F75"/>
                </a:solidFill>
                <a:latin typeface="+mn-lt"/>
              </a:rPr>
              <a:t>MP 3: </a:t>
            </a:r>
            <a:r>
              <a:rPr lang="en" sz="4400">
                <a:solidFill>
                  <a:srgbClr val="0E3F75"/>
                </a:solidFill>
                <a:latin typeface="+mn-lt"/>
                <a:ea typeface="Arial"/>
                <a:cs typeface="Arial"/>
                <a:sym typeface="Arial"/>
              </a:rPr>
              <a:t>Construct viable arguments &amp; critique the reasoning of others.</a:t>
            </a:r>
            <a:endParaRPr sz="6600">
              <a:solidFill>
                <a:srgbClr val="0E3F75"/>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2FB5A0-422F-1B9C-4D49-D4648A3C1741}"/>
              </a:ext>
            </a:extLst>
          </p:cNvPr>
          <p:cNvSpPr>
            <a:spLocks noGrp="1"/>
          </p:cNvSpPr>
          <p:nvPr>
            <p:ph type="title"/>
          </p:nvPr>
        </p:nvSpPr>
        <p:spPr>
          <a:xfrm>
            <a:off x="0" y="604317"/>
            <a:ext cx="12192000" cy="2170223"/>
          </a:xfrm>
          <a:noFill/>
        </p:spPr>
        <p:txBody>
          <a:bodyPr>
            <a:noAutofit/>
          </a:bodyPr>
          <a:lstStyle/>
          <a:p>
            <a:pPr algn="ctr"/>
            <a:r>
              <a:rPr lang="en-US" sz="5000" i="0" u="none" strike="noStrike" baseline="0">
                <a:solidFill>
                  <a:srgbClr val="0E3F75"/>
                </a:solidFill>
                <a:latin typeface="+mj-lt"/>
              </a:rPr>
              <a:t>Math Practice 3: </a:t>
            </a:r>
            <a:r>
              <a:rPr lang="en-US" sz="5000">
                <a:solidFill>
                  <a:srgbClr val="0E3F75"/>
                </a:solidFill>
                <a:latin typeface="+mj-lt"/>
              </a:rPr>
              <a:t>Construct viable arguments and critique the reasoning of others. </a:t>
            </a:r>
            <a:br>
              <a:rPr lang="en-US" sz="5000" b="0">
                <a:solidFill>
                  <a:srgbClr val="0E3F75"/>
                </a:solidFill>
                <a:latin typeface="+mj-lt"/>
              </a:rPr>
            </a:br>
            <a:endParaRPr lang="en-US" sz="5000" b="0">
              <a:solidFill>
                <a:srgbClr val="0E3F75"/>
              </a:solidFill>
              <a:latin typeface="+mj-lt"/>
            </a:endParaRPr>
          </a:p>
        </p:txBody>
      </p:sp>
      <p:sp>
        <p:nvSpPr>
          <p:cNvPr id="9" name="Footer Placeholder 8">
            <a:extLst>
              <a:ext uri="{FF2B5EF4-FFF2-40B4-BE49-F238E27FC236}">
                <a16:creationId xmlns:a16="http://schemas.microsoft.com/office/drawing/2014/main" id="{AAC6EB7A-6338-7290-459A-5EB257B7CE89}"/>
              </a:ext>
            </a:extLst>
          </p:cNvPr>
          <p:cNvSpPr>
            <a:spLocks noGrp="1"/>
          </p:cNvSpPr>
          <p:nvPr>
            <p:ph type="ftr" sz="quarter" idx="22"/>
          </p:nvPr>
        </p:nvSpPr>
        <p:spPr/>
        <p:txBody>
          <a:bodyPr/>
          <a:lstStyle/>
          <a:p>
            <a:r>
              <a:rPr lang="en-US"/>
              <a:t>      </a:t>
            </a:r>
          </a:p>
        </p:txBody>
      </p:sp>
      <p:sp>
        <p:nvSpPr>
          <p:cNvPr id="10" name="Slide Number Placeholder 9">
            <a:extLst>
              <a:ext uri="{FF2B5EF4-FFF2-40B4-BE49-F238E27FC236}">
                <a16:creationId xmlns:a16="http://schemas.microsoft.com/office/drawing/2014/main" id="{37463AFC-F395-854C-3F66-D45F892C6AD0}"/>
              </a:ext>
            </a:extLst>
          </p:cNvPr>
          <p:cNvSpPr>
            <a:spLocks noGrp="1"/>
          </p:cNvSpPr>
          <p:nvPr>
            <p:ph type="sldNum" sz="quarter" idx="23"/>
          </p:nvPr>
        </p:nvSpPr>
        <p:spPr/>
        <p:txBody>
          <a:bodyPr/>
          <a:lstStyle/>
          <a:p>
            <a:fld id="{383B7B7A-CDDA-7C44-B1B0-1F1E45567B3B}" type="slidenum">
              <a:rPr lang="en-US" smtClean="0"/>
              <a:pPr/>
              <a:t>2</a:t>
            </a:fld>
            <a:endParaRPr lang="en-US"/>
          </a:p>
        </p:txBody>
      </p:sp>
      <p:sp>
        <p:nvSpPr>
          <p:cNvPr id="11" name="Text Placeholder 3">
            <a:extLst>
              <a:ext uri="{FF2B5EF4-FFF2-40B4-BE49-F238E27FC236}">
                <a16:creationId xmlns:a16="http://schemas.microsoft.com/office/drawing/2014/main" id="{D5434EF7-D0A3-015C-524C-4BC9085860BB}"/>
              </a:ext>
            </a:extLst>
          </p:cNvPr>
          <p:cNvSpPr txBox="1">
            <a:spLocks/>
          </p:cNvSpPr>
          <p:nvPr/>
        </p:nvSpPr>
        <p:spPr>
          <a:xfrm>
            <a:off x="386810" y="4083460"/>
            <a:ext cx="5240310" cy="62486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000" kern="1200" baseline="0">
                <a:solidFill>
                  <a:schemeClr val="bg1">
                    <a:lumMod val="65000"/>
                  </a:schemeClr>
                </a:solidFill>
                <a:latin typeface="Source Sans Pro" panose="020B0503030403020204" pitchFamily="34" charset="0"/>
                <a:ea typeface="Source Serif Pro" panose="02040603050405020204" pitchFamily="18"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4" name="TextBox 13">
            <a:extLst>
              <a:ext uri="{FF2B5EF4-FFF2-40B4-BE49-F238E27FC236}">
                <a16:creationId xmlns:a16="http://schemas.microsoft.com/office/drawing/2014/main" id="{24B477DE-151E-E5AD-B13C-113AE840AA75}"/>
              </a:ext>
            </a:extLst>
          </p:cNvPr>
          <p:cNvSpPr txBox="1"/>
          <p:nvPr/>
        </p:nvSpPr>
        <p:spPr>
          <a:xfrm>
            <a:off x="386810" y="4564796"/>
            <a:ext cx="4902869" cy="369332"/>
          </a:xfrm>
          <a:prstGeom prst="rect">
            <a:avLst/>
          </a:prstGeom>
          <a:solidFill>
            <a:schemeClr val="bg1"/>
          </a:solidFill>
        </p:spPr>
        <p:txBody>
          <a:bodyPr wrap="square" rtlCol="0">
            <a:spAutoFit/>
          </a:bodyPr>
          <a:lstStyle/>
          <a:p>
            <a:endParaRPr lang="en-US"/>
          </a:p>
        </p:txBody>
      </p:sp>
      <p:pic>
        <p:nvPicPr>
          <p:cNvPr id="7" name="Picture 6" descr="A statue of a person holding a sword&#10;&#10;Description automatically generated with low confidence">
            <a:extLst>
              <a:ext uri="{FF2B5EF4-FFF2-40B4-BE49-F238E27FC236}">
                <a16:creationId xmlns:a16="http://schemas.microsoft.com/office/drawing/2014/main" id="{43E1390D-2E96-C2C7-E672-B119323EEB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5" t="7034" r="51200" b="983"/>
          <a:stretch/>
        </p:blipFill>
        <p:spPr>
          <a:xfrm>
            <a:off x="4796174" y="3086527"/>
            <a:ext cx="2743200" cy="3095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998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308100" y="2831384"/>
            <a:ext cx="9575800" cy="1195233"/>
          </a:xfrm>
        </p:spPr>
        <p:txBody>
          <a:bodyPr anchor="ctr" anchorCtr="0">
            <a:normAutofit/>
          </a:bodyPr>
          <a:lstStyle/>
          <a:p>
            <a:pPr algn="ctr"/>
            <a:r>
              <a:rPr lang="en-US" sz="6600">
                <a:solidFill>
                  <a:srgbClr val="0E3F75"/>
                </a:solidFill>
              </a:rPr>
              <a:t>Discussion</a:t>
            </a:r>
          </a:p>
        </p:txBody>
      </p:sp>
    </p:spTree>
    <p:extLst>
      <p:ext uri="{BB962C8B-B14F-4D97-AF65-F5344CB8AC3E}">
        <p14:creationId xmlns:p14="http://schemas.microsoft.com/office/powerpoint/2010/main" val="3014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1B0A5-523E-05AA-0B6D-866BB7E72C0F}"/>
              </a:ext>
            </a:extLst>
          </p:cNvPr>
          <p:cNvSpPr>
            <a:spLocks noGrp="1"/>
          </p:cNvSpPr>
          <p:nvPr>
            <p:ph type="title"/>
          </p:nvPr>
        </p:nvSpPr>
        <p:spPr>
          <a:xfrm>
            <a:off x="381000" y="1039400"/>
            <a:ext cx="11086475" cy="889427"/>
          </a:xfrm>
        </p:spPr>
        <p:txBody>
          <a:bodyPr>
            <a:noAutofit/>
          </a:bodyPr>
          <a:lstStyle/>
          <a:p>
            <a:r>
              <a:rPr lang="en-US" sz="5000">
                <a:solidFill>
                  <a:srgbClr val="0E3F75"/>
                </a:solidFill>
              </a:rPr>
              <a:t>Discussion Questions </a:t>
            </a:r>
          </a:p>
        </p:txBody>
      </p:sp>
      <p:sp>
        <p:nvSpPr>
          <p:cNvPr id="3" name="Content Placeholder 2">
            <a:extLst>
              <a:ext uri="{FF2B5EF4-FFF2-40B4-BE49-F238E27FC236}">
                <a16:creationId xmlns:a16="http://schemas.microsoft.com/office/drawing/2014/main" id="{880A23CB-8BDE-A840-B13A-305460C6D401}"/>
              </a:ext>
            </a:extLst>
          </p:cNvPr>
          <p:cNvSpPr>
            <a:spLocks noGrp="1"/>
          </p:cNvSpPr>
          <p:nvPr>
            <p:ph type="body" idx="1"/>
          </p:nvPr>
        </p:nvSpPr>
        <p:spPr>
          <a:xfrm>
            <a:off x="381000" y="2230132"/>
            <a:ext cx="11610372" cy="3523609"/>
          </a:xfrm>
        </p:spPr>
        <p:txBody>
          <a:bodyPr>
            <a:noAutofit/>
          </a:bodyPr>
          <a:lstStyle/>
          <a:p>
            <a:pPr lvl="0" defTabSz="1097225">
              <a:lnSpc>
                <a:spcPct val="100000"/>
              </a:lnSpc>
              <a:spcAft>
                <a:spcPts val="0"/>
              </a:spcAft>
              <a:buClrTx/>
              <a:buSzTx/>
              <a:buFont typeface="Wingdings" panose="05000000000000000000" pitchFamily="2" charset="2"/>
              <a:buChar char="Ø"/>
              <a:defRPr/>
            </a:pPr>
            <a:r>
              <a:rPr lang="en-US" sz="3200">
                <a:latin typeface="+mn-lt"/>
              </a:rPr>
              <a:t>What is the purpose of a trial? </a:t>
            </a:r>
          </a:p>
          <a:p>
            <a:pPr lvl="1" defTabSz="1097225">
              <a:spcAft>
                <a:spcPts val="0"/>
              </a:spcAft>
              <a:buClrTx/>
              <a:buSzTx/>
              <a:buFont typeface="Wingdings" panose="05000000000000000000" pitchFamily="2" charset="2"/>
              <a:buChar char="Ø"/>
              <a:defRPr/>
            </a:pPr>
            <a:r>
              <a:rPr lang="en-US" sz="3200">
                <a:solidFill>
                  <a:schemeClr val="tx1"/>
                </a:solidFill>
              </a:rPr>
              <a:t>Who are the characters in a courtroom? </a:t>
            </a:r>
          </a:p>
          <a:p>
            <a:pPr lvl="1" defTabSz="1097225">
              <a:spcAft>
                <a:spcPts val="0"/>
              </a:spcAft>
              <a:buClrTx/>
              <a:buSzTx/>
              <a:buFont typeface="Wingdings" panose="05000000000000000000" pitchFamily="2" charset="2"/>
              <a:buChar char="Ø"/>
              <a:defRPr/>
            </a:pPr>
            <a:r>
              <a:rPr lang="en-US" sz="3200">
                <a:solidFill>
                  <a:schemeClr val="tx1"/>
                </a:solidFill>
              </a:rPr>
              <a:t>Rank the level of convincing each person needs on the line from easiest to hardest. </a:t>
            </a:r>
          </a:p>
          <a:p>
            <a:pPr lvl="1" defTabSz="1097225">
              <a:spcAft>
                <a:spcPts val="0"/>
              </a:spcAft>
              <a:buClrTx/>
              <a:buSzTx/>
              <a:buFont typeface="Wingdings" panose="05000000000000000000" pitchFamily="2" charset="2"/>
              <a:buChar char="Ø"/>
              <a:defRPr/>
            </a:pPr>
            <a:r>
              <a:rPr lang="en-US" sz="3200">
                <a:solidFill>
                  <a:schemeClr val="tx1"/>
                </a:solidFill>
              </a:rPr>
              <a:t>Discuss your rationale for your rankings. </a:t>
            </a:r>
          </a:p>
        </p:txBody>
      </p:sp>
      <p:sp>
        <p:nvSpPr>
          <p:cNvPr id="4" name="Slide Number Placeholder 3">
            <a:extLst>
              <a:ext uri="{FF2B5EF4-FFF2-40B4-BE49-F238E27FC236}">
                <a16:creationId xmlns:a16="http://schemas.microsoft.com/office/drawing/2014/main" id="{CBF51AD4-C296-65F6-028E-68A9BCA3950F}"/>
              </a:ext>
            </a:extLst>
          </p:cNvPr>
          <p:cNvSpPr>
            <a:spLocks noGrp="1"/>
          </p:cNvSpPr>
          <p:nvPr>
            <p:ph type="sldNum" sz="quarter" idx="11"/>
          </p:nvPr>
        </p:nvSpPr>
        <p:spPr/>
        <p:txBody>
          <a:bodyPr/>
          <a:lstStyle/>
          <a:p>
            <a:fld id="{383B7B7A-CDDA-7C44-B1B0-1F1E45567B3B}" type="slidenum">
              <a:rPr lang="en-US" smtClean="0"/>
              <a:pPr/>
              <a:t>21</a:t>
            </a:fld>
            <a:endParaRPr lang="en-US"/>
          </a:p>
        </p:txBody>
      </p:sp>
    </p:spTree>
    <p:extLst>
      <p:ext uri="{BB962C8B-B14F-4D97-AF65-F5344CB8AC3E}">
        <p14:creationId xmlns:p14="http://schemas.microsoft.com/office/powerpoint/2010/main" val="422862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9840B-EF5F-DB28-D945-1ADE637DD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DA665-9C97-0D12-525A-2C34DDD7F0F9}"/>
              </a:ext>
            </a:extLst>
          </p:cNvPr>
          <p:cNvSpPr>
            <a:spLocks noGrp="1"/>
          </p:cNvSpPr>
          <p:nvPr>
            <p:ph type="title"/>
          </p:nvPr>
        </p:nvSpPr>
        <p:spPr>
          <a:xfrm>
            <a:off x="381000" y="604224"/>
            <a:ext cx="11430000" cy="1360043"/>
          </a:xfrm>
        </p:spPr>
        <p:txBody>
          <a:bodyPr>
            <a:noAutofit/>
          </a:bodyPr>
          <a:lstStyle/>
          <a:p>
            <a:pPr algn="ctr"/>
            <a:r>
              <a:rPr lang="en-US" sz="5000">
                <a:solidFill>
                  <a:srgbClr val="0E3F75"/>
                </a:solidFill>
              </a:rPr>
              <a:t>Breakout Room Discussion Questions</a:t>
            </a:r>
          </a:p>
        </p:txBody>
      </p:sp>
      <p:sp>
        <p:nvSpPr>
          <p:cNvPr id="3" name="Content Placeholder 2">
            <a:extLst>
              <a:ext uri="{FF2B5EF4-FFF2-40B4-BE49-F238E27FC236}">
                <a16:creationId xmlns:a16="http://schemas.microsoft.com/office/drawing/2014/main" id="{9A989E50-726B-C889-6449-AEE7FDE24090}"/>
              </a:ext>
            </a:extLst>
          </p:cNvPr>
          <p:cNvSpPr>
            <a:spLocks noGrp="1"/>
          </p:cNvSpPr>
          <p:nvPr>
            <p:ph type="body" sz="quarter" idx="12"/>
          </p:nvPr>
        </p:nvSpPr>
        <p:spPr>
          <a:xfrm>
            <a:off x="1064302" y="2075345"/>
            <a:ext cx="10746698" cy="4469388"/>
          </a:xfrm>
        </p:spPr>
        <p:txBody>
          <a:bodyPr>
            <a:noAutofit/>
          </a:bodyPr>
          <a:lstStyle/>
          <a:p>
            <a:pPr marL="457200" lvl="0" indent="-457200" defTabSz="1097225">
              <a:lnSpc>
                <a:spcPct val="100000"/>
              </a:lnSpc>
              <a:spcAft>
                <a:spcPts val="0"/>
              </a:spcAft>
              <a:buClrTx/>
              <a:buSzTx/>
              <a:buFont typeface="Wingdings" panose="05000000000000000000" pitchFamily="2" charset="2"/>
              <a:buChar char="Ø"/>
              <a:defRPr/>
            </a:pPr>
            <a:r>
              <a:rPr lang="en-US" sz="3000">
                <a:latin typeface="+mn-lt"/>
              </a:rPr>
              <a:t>If you wanted to convince someone of something, create a scenario and discuss who in your life would play each of the give roles. </a:t>
            </a:r>
          </a:p>
          <a:p>
            <a:pPr lvl="2" indent="-548640" defTabSz="1097225">
              <a:spcAft>
                <a:spcPts val="0"/>
              </a:spcAft>
              <a:buClrTx/>
              <a:buSzTx/>
              <a:buFont typeface="Wingdings" panose="05000000000000000000" pitchFamily="2" charset="2"/>
              <a:buChar char="Ø"/>
              <a:defRPr/>
            </a:pPr>
            <a:r>
              <a:rPr lang="en-US" sz="2800"/>
              <a:t>Discuss how the roles shown in the slide relate to a mathematics class? </a:t>
            </a:r>
          </a:p>
          <a:p>
            <a:pPr lvl="2" indent="-548640" defTabSz="1097225">
              <a:spcAft>
                <a:spcPts val="0"/>
              </a:spcAft>
              <a:buClrTx/>
              <a:buSzTx/>
              <a:buFont typeface="Wingdings" panose="05000000000000000000" pitchFamily="2" charset="2"/>
              <a:buChar char="Ø"/>
              <a:defRPr/>
            </a:pPr>
            <a:r>
              <a:rPr lang="en-US" sz="2800"/>
              <a:t>How do the roles relate to Math Practice 3: Construct viable arguments and critique the reasoning of others? </a:t>
            </a:r>
          </a:p>
          <a:p>
            <a:pPr lvl="2" indent="-548640" defTabSz="1097225">
              <a:spcAft>
                <a:spcPts val="0"/>
              </a:spcAft>
              <a:buClrTx/>
              <a:buSzTx/>
              <a:buFont typeface="Wingdings" panose="05000000000000000000" pitchFamily="2" charset="2"/>
              <a:buChar char="Ø"/>
              <a:defRPr/>
            </a:pPr>
            <a:r>
              <a:rPr lang="en-US" sz="2800"/>
              <a:t>Who is the judge? </a:t>
            </a:r>
          </a:p>
          <a:p>
            <a:pPr lvl="2" indent="-548640" defTabSz="1097225">
              <a:spcAft>
                <a:spcPts val="0"/>
              </a:spcAft>
              <a:buClrTx/>
              <a:buSzTx/>
              <a:buFont typeface="Wingdings" panose="05000000000000000000" pitchFamily="2" charset="2"/>
              <a:buChar char="Ø"/>
              <a:defRPr/>
            </a:pPr>
            <a:r>
              <a:rPr lang="en-US" sz="2800"/>
              <a:t>What role does the judge play in your classroom? </a:t>
            </a:r>
          </a:p>
        </p:txBody>
      </p:sp>
      <p:sp>
        <p:nvSpPr>
          <p:cNvPr id="4" name="Slide Number Placeholder 3">
            <a:extLst>
              <a:ext uri="{FF2B5EF4-FFF2-40B4-BE49-F238E27FC236}">
                <a16:creationId xmlns:a16="http://schemas.microsoft.com/office/drawing/2014/main" id="{FA0D2A21-810E-4DA9-027C-22E6E9F415C3}"/>
              </a:ext>
            </a:extLst>
          </p:cNvPr>
          <p:cNvSpPr>
            <a:spLocks noGrp="1"/>
          </p:cNvSpPr>
          <p:nvPr>
            <p:ph type="sldNum" sz="quarter" idx="14"/>
          </p:nvPr>
        </p:nvSpPr>
        <p:spPr/>
        <p:txBody>
          <a:bodyPr/>
          <a:lstStyle/>
          <a:p>
            <a:fld id="{383B7B7A-CDDA-7C44-B1B0-1F1E45567B3B}" type="slidenum">
              <a:rPr lang="en-US" smtClean="0"/>
              <a:pPr/>
              <a:t>22</a:t>
            </a:fld>
            <a:endParaRPr lang="en-US"/>
          </a:p>
        </p:txBody>
      </p:sp>
    </p:spTree>
    <p:extLst>
      <p:ext uri="{BB962C8B-B14F-4D97-AF65-F5344CB8AC3E}">
        <p14:creationId xmlns:p14="http://schemas.microsoft.com/office/powerpoint/2010/main" val="382608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CD087D-1C4F-F175-0766-A54C2F01EE9B}"/>
              </a:ext>
            </a:extLst>
          </p:cNvPr>
          <p:cNvSpPr>
            <a:spLocks noGrp="1"/>
          </p:cNvSpPr>
          <p:nvPr>
            <p:ph type="title"/>
          </p:nvPr>
        </p:nvSpPr>
        <p:spPr>
          <a:xfrm>
            <a:off x="389467" y="2428743"/>
            <a:ext cx="11413067" cy="2000515"/>
          </a:xfrm>
        </p:spPr>
        <p:txBody>
          <a:bodyPr anchor="ctr" anchorCtr="0">
            <a:normAutofit/>
          </a:bodyPr>
          <a:lstStyle/>
          <a:p>
            <a:pPr algn="ctr"/>
            <a:r>
              <a:rPr lang="en-US" sz="6000">
                <a:solidFill>
                  <a:srgbClr val="0E3F75"/>
                </a:solidFill>
              </a:rPr>
              <a:t>discussion debrief</a:t>
            </a:r>
          </a:p>
        </p:txBody>
      </p:sp>
      <p:sp>
        <p:nvSpPr>
          <p:cNvPr id="4" name="Slide Number Placeholder 3">
            <a:extLst>
              <a:ext uri="{FF2B5EF4-FFF2-40B4-BE49-F238E27FC236}">
                <a16:creationId xmlns:a16="http://schemas.microsoft.com/office/drawing/2014/main" id="{2782815A-C459-F66F-22A3-7B1C769C8855}"/>
              </a:ext>
            </a:extLst>
          </p:cNvPr>
          <p:cNvSpPr>
            <a:spLocks noGrp="1"/>
          </p:cNvSpPr>
          <p:nvPr>
            <p:ph type="sldNum" sz="quarter" idx="11"/>
          </p:nvPr>
        </p:nvSpPr>
        <p:spPr/>
        <p:txBody>
          <a:bodyPr/>
          <a:lstStyle/>
          <a:p>
            <a:fld id="{77F59FA7-9E35-E641-9260-462B0A5FC689}" type="slidenum">
              <a:rPr lang="en-US" smtClean="0"/>
              <a:pPr/>
              <a:t>23</a:t>
            </a:fld>
            <a:endParaRPr lang="en-US"/>
          </a:p>
        </p:txBody>
      </p:sp>
    </p:spTree>
    <p:extLst>
      <p:ext uri="{BB962C8B-B14F-4D97-AF65-F5344CB8AC3E}">
        <p14:creationId xmlns:p14="http://schemas.microsoft.com/office/powerpoint/2010/main" val="2191907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609600" y="2480733"/>
            <a:ext cx="10972800" cy="1589469"/>
          </a:xfrm>
        </p:spPr>
        <p:txBody>
          <a:bodyPr anchor="ctr" anchorCtr="0">
            <a:noAutofit/>
          </a:bodyPr>
          <a:lstStyle/>
          <a:p>
            <a:pPr algn="ctr"/>
            <a:r>
              <a:rPr lang="en-US" sz="6000">
                <a:solidFill>
                  <a:srgbClr val="0E3F75"/>
                </a:solidFill>
              </a:rPr>
              <a:t>Part 1: </a:t>
            </a:r>
            <a:br>
              <a:rPr lang="en-US" sz="6000">
                <a:solidFill>
                  <a:srgbClr val="0E3F75"/>
                </a:solidFill>
              </a:rPr>
            </a:br>
            <a:r>
              <a:rPr lang="en-US" sz="6000">
                <a:solidFill>
                  <a:srgbClr val="0E3F75"/>
                </a:solidFill>
              </a:rPr>
              <a:t>What is Proof? </a:t>
            </a:r>
          </a:p>
        </p:txBody>
      </p:sp>
    </p:spTree>
    <p:extLst>
      <p:ext uri="{BB962C8B-B14F-4D97-AF65-F5344CB8AC3E}">
        <p14:creationId xmlns:p14="http://schemas.microsoft.com/office/powerpoint/2010/main" val="29210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7C4B050-878A-4C76-A168-878E6A8F38F4}"/>
              </a:ext>
            </a:extLst>
          </p:cNvPr>
          <p:cNvSpPr/>
          <p:nvPr/>
        </p:nvSpPr>
        <p:spPr>
          <a:xfrm>
            <a:off x="3019054" y="373516"/>
            <a:ext cx="6153891" cy="4453247"/>
          </a:xfrm>
          <a:prstGeom prst="ellipse">
            <a:avLst/>
          </a:prstGeom>
          <a:gradFill>
            <a:gsLst>
              <a:gs pos="26000">
                <a:schemeClr val="accent1">
                  <a:lumMod val="5000"/>
                  <a:lumOff val="95000"/>
                  <a:alpha val="70000"/>
                </a:schemeClr>
              </a:gs>
              <a:gs pos="100000">
                <a:srgbClr val="C12637"/>
              </a:gs>
            </a:gsLst>
            <a:lin ang="0" scaled="1"/>
          </a:gradFill>
          <a:ln>
            <a:solidFill>
              <a:srgbClr val="729364"/>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a:cs typeface="Arial" panose="020B0604020202020204" pitchFamily="34" charset="0"/>
              </a:rPr>
              <a:t>“</a:t>
            </a:r>
            <a:r>
              <a:rPr lang="en-US" sz="2400">
                <a:cs typeface="Arial" panose="020B0604020202020204" pitchFamily="34" charset="0"/>
              </a:rPr>
              <a:t>A successful proof is like a set of signposts that allow all subsequent mathematicians to make the same journey. It is like the moment of harmonic resolution in a piece of music or the revelation of whodunnit in a murder mystery.”</a:t>
            </a:r>
          </a:p>
          <a:p>
            <a:pPr algn="ctr"/>
            <a:r>
              <a:rPr lang="en-US" sz="2400">
                <a:cs typeface="Arial" panose="020B0604020202020204" pitchFamily="34" charset="0"/>
              </a:rPr>
              <a:t>                    - Marcus Du </a:t>
            </a:r>
            <a:r>
              <a:rPr lang="en-US" sz="2400" err="1">
                <a:cs typeface="Arial" panose="020B0604020202020204" pitchFamily="34" charset="0"/>
              </a:rPr>
              <a:t>Sautoy</a:t>
            </a:r>
            <a:endParaRPr lang="en-US" sz="2400">
              <a:cs typeface="Arial" panose="020B0604020202020204" pitchFamily="34" charset="0"/>
            </a:endParaRPr>
          </a:p>
        </p:txBody>
      </p:sp>
      <p:sp>
        <p:nvSpPr>
          <p:cNvPr id="6" name="Oval 5">
            <a:extLst>
              <a:ext uri="{FF2B5EF4-FFF2-40B4-BE49-F238E27FC236}">
                <a16:creationId xmlns:a16="http://schemas.microsoft.com/office/drawing/2014/main" id="{08C88F16-A235-4151-A7BC-6763425A0ED6}"/>
              </a:ext>
            </a:extLst>
          </p:cNvPr>
          <p:cNvSpPr/>
          <p:nvPr/>
        </p:nvSpPr>
        <p:spPr>
          <a:xfrm>
            <a:off x="3935276" y="5270184"/>
            <a:ext cx="4321446" cy="1214300"/>
          </a:xfrm>
          <a:prstGeom prst="ellipse">
            <a:avLst/>
          </a:prstGeom>
          <a:solidFill>
            <a:schemeClr val="lt1">
              <a:alpha val="55000"/>
            </a:schemeClr>
          </a:solidFill>
          <a:ln>
            <a:solidFill>
              <a:srgbClr val="729364"/>
            </a:solidFill>
          </a:ln>
        </p:spPr>
        <p:style>
          <a:lnRef idx="2">
            <a:schemeClr val="accent3"/>
          </a:lnRef>
          <a:fillRef idx="1">
            <a:schemeClr val="lt1"/>
          </a:fillRef>
          <a:effectRef idx="0">
            <a:schemeClr val="accent3"/>
          </a:effectRef>
          <a:fontRef idx="minor">
            <a:schemeClr val="dk1"/>
          </a:fontRef>
        </p:style>
        <p:txBody>
          <a:bodyPr rtlCol="0" anchor="ctr"/>
          <a:lstStyle/>
          <a:p>
            <a:r>
              <a:rPr lang="en-US" sz="2667" b="1">
                <a:solidFill>
                  <a:srgbClr val="0075A4"/>
                </a:solidFill>
                <a:ea typeface="Calibri" panose="020F0502020204030204" pitchFamily="34" charset="0"/>
                <a:cs typeface="Arial" panose="020B0604020202020204" pitchFamily="34" charset="0"/>
              </a:rPr>
              <a:t>Proof = Narrative</a:t>
            </a:r>
            <a:endParaRPr lang="en-US" sz="2667">
              <a:solidFill>
                <a:srgbClr val="0075A4"/>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46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ctagon 3">
            <a:extLst>
              <a:ext uri="{FF2B5EF4-FFF2-40B4-BE49-F238E27FC236}">
                <a16:creationId xmlns:a16="http://schemas.microsoft.com/office/drawing/2014/main" id="{86CBD4F2-CEE6-49DC-AC76-20E537E4CCC0}"/>
              </a:ext>
            </a:extLst>
          </p:cNvPr>
          <p:cNvSpPr/>
          <p:nvPr/>
        </p:nvSpPr>
        <p:spPr>
          <a:xfrm>
            <a:off x="9740196" y="2125263"/>
            <a:ext cx="2340430" cy="2068286"/>
          </a:xfrm>
          <a:prstGeom prst="octagon">
            <a:avLst/>
          </a:prstGeom>
          <a:solidFill>
            <a:srgbClr val="F1B9C0"/>
          </a:solidFill>
          <a:ln>
            <a:solidFill>
              <a:srgbClr val="C12637"/>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Conclusion</a:t>
            </a:r>
          </a:p>
        </p:txBody>
      </p:sp>
      <p:sp>
        <p:nvSpPr>
          <p:cNvPr id="5" name="Rectangle: Single Corner Snipped 4">
            <a:extLst>
              <a:ext uri="{FF2B5EF4-FFF2-40B4-BE49-F238E27FC236}">
                <a16:creationId xmlns:a16="http://schemas.microsoft.com/office/drawing/2014/main" id="{393AEC62-83F8-46FC-B61D-B94294414F14}"/>
              </a:ext>
            </a:extLst>
          </p:cNvPr>
          <p:cNvSpPr/>
          <p:nvPr/>
        </p:nvSpPr>
        <p:spPr>
          <a:xfrm>
            <a:off x="883260" y="500744"/>
            <a:ext cx="8856936" cy="544285"/>
          </a:xfrm>
          <a:prstGeom prst="snip1Rect">
            <a:avLst>
              <a:gd name="adj" fmla="val 47102"/>
            </a:avLst>
          </a:prstGeom>
          <a:solidFill>
            <a:srgbClr val="C12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Evidence/ Data/ Referent/ Grounds/ Facts/ Givens</a:t>
            </a:r>
          </a:p>
        </p:txBody>
      </p:sp>
      <p:sp>
        <p:nvSpPr>
          <p:cNvPr id="6" name="Octagon 5">
            <a:extLst>
              <a:ext uri="{FF2B5EF4-FFF2-40B4-BE49-F238E27FC236}">
                <a16:creationId xmlns:a16="http://schemas.microsoft.com/office/drawing/2014/main" id="{1C485E6E-151F-4692-9E2B-42986BE7E680}"/>
              </a:ext>
            </a:extLst>
          </p:cNvPr>
          <p:cNvSpPr/>
          <p:nvPr/>
        </p:nvSpPr>
        <p:spPr>
          <a:xfrm>
            <a:off x="212270" y="2094047"/>
            <a:ext cx="2242458" cy="1937658"/>
          </a:xfrm>
          <a:prstGeom prst="octagon">
            <a:avLst/>
          </a:prstGeom>
          <a:solidFill>
            <a:srgbClr val="F9DD9D"/>
          </a:solidFill>
          <a:ln>
            <a:solidFill>
              <a:srgbClr val="EBA70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a:solidFill>
                  <a:schemeClr val="tx1"/>
                </a:solidFill>
                <a:latin typeface="Arial" panose="020B0604020202020204" pitchFamily="34" charset="0"/>
                <a:cs typeface="Arial" panose="020B0604020202020204" pitchFamily="34" charset="0"/>
              </a:rPr>
              <a:t>Claim/</a:t>
            </a:r>
          </a:p>
          <a:p>
            <a:pPr algn="ctr"/>
            <a:r>
              <a:rPr lang="en-US" sz="2000" b="1">
                <a:solidFill>
                  <a:schemeClr val="tx1"/>
                </a:solidFill>
                <a:latin typeface="Arial" panose="020B0604020202020204" pitchFamily="34" charset="0"/>
                <a:cs typeface="Arial" panose="020B0604020202020204" pitchFamily="34" charset="0"/>
              </a:rPr>
              <a:t>Conjecture</a:t>
            </a:r>
          </a:p>
        </p:txBody>
      </p:sp>
      <p:sp>
        <p:nvSpPr>
          <p:cNvPr id="8" name="Circle: Hollow 7">
            <a:extLst>
              <a:ext uri="{FF2B5EF4-FFF2-40B4-BE49-F238E27FC236}">
                <a16:creationId xmlns:a16="http://schemas.microsoft.com/office/drawing/2014/main" id="{B524DD39-C356-44B2-85E2-3D6C55446B55}"/>
              </a:ext>
            </a:extLst>
          </p:cNvPr>
          <p:cNvSpPr/>
          <p:nvPr/>
        </p:nvSpPr>
        <p:spPr>
          <a:xfrm>
            <a:off x="5387492" y="2762077"/>
            <a:ext cx="4083366" cy="794657"/>
          </a:xfrm>
          <a:prstGeom prst="donut">
            <a:avLst/>
          </a:prstGeom>
          <a:solidFill>
            <a:srgbClr val="8CA97F"/>
          </a:solidFill>
          <a:ln>
            <a:solidFill>
              <a:srgbClr val="72936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00">
              <a:solidFill>
                <a:schemeClr val="tx1"/>
              </a:solidFill>
            </a:endParaRPr>
          </a:p>
        </p:txBody>
      </p:sp>
      <p:sp>
        <p:nvSpPr>
          <p:cNvPr id="9" name="Circle: Hollow 8">
            <a:extLst>
              <a:ext uri="{FF2B5EF4-FFF2-40B4-BE49-F238E27FC236}">
                <a16:creationId xmlns:a16="http://schemas.microsoft.com/office/drawing/2014/main" id="{FE1F3D1D-CC3C-446B-9B03-2F2E17258575}"/>
              </a:ext>
            </a:extLst>
          </p:cNvPr>
          <p:cNvSpPr/>
          <p:nvPr/>
        </p:nvSpPr>
        <p:spPr>
          <a:xfrm>
            <a:off x="2965746" y="2762077"/>
            <a:ext cx="4083366" cy="794657"/>
          </a:xfrm>
          <a:prstGeom prst="donut">
            <a:avLst/>
          </a:prstGeom>
          <a:solidFill>
            <a:srgbClr val="8CA97F"/>
          </a:solidFill>
          <a:ln>
            <a:solidFill>
              <a:srgbClr val="72936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00">
              <a:solidFill>
                <a:schemeClr val="tx1"/>
              </a:solidFill>
            </a:endParaRPr>
          </a:p>
        </p:txBody>
      </p:sp>
      <p:sp>
        <p:nvSpPr>
          <p:cNvPr id="10" name="TextBox 9">
            <a:extLst>
              <a:ext uri="{FF2B5EF4-FFF2-40B4-BE49-F238E27FC236}">
                <a16:creationId xmlns:a16="http://schemas.microsoft.com/office/drawing/2014/main" id="{2A78DDE9-44D8-4786-B9A2-BB2F5576CD60}"/>
              </a:ext>
            </a:extLst>
          </p:cNvPr>
          <p:cNvSpPr txBox="1"/>
          <p:nvPr/>
        </p:nvSpPr>
        <p:spPr>
          <a:xfrm>
            <a:off x="4838165" y="3776444"/>
            <a:ext cx="2370993" cy="1323439"/>
          </a:xfrm>
          <a:prstGeom prst="rect">
            <a:avLst/>
          </a:prstGeom>
          <a:noFill/>
        </p:spPr>
        <p:txBody>
          <a:bodyPr wrap="square" rtlCol="0">
            <a:spAutoFit/>
          </a:bodyPr>
          <a:lstStyle/>
          <a:p>
            <a:pPr algn="ctr"/>
            <a:r>
              <a:rPr lang="en-US" sz="2000" b="1">
                <a:solidFill>
                  <a:srgbClr val="4B6141"/>
                </a:solidFill>
                <a:cs typeface="Arial" panose="020B0604020202020204" pitchFamily="34" charset="0"/>
              </a:rPr>
              <a:t>Narrative Link</a:t>
            </a:r>
          </a:p>
          <a:p>
            <a:pPr algn="ctr"/>
            <a:r>
              <a:rPr lang="en-US" sz="2000" b="1">
                <a:solidFill>
                  <a:srgbClr val="4B6141"/>
                </a:solidFill>
                <a:cs typeface="Arial" panose="020B0604020202020204" pitchFamily="34" charset="0"/>
              </a:rPr>
              <a:t>Warrant</a:t>
            </a:r>
          </a:p>
          <a:p>
            <a:pPr algn="ctr"/>
            <a:r>
              <a:rPr lang="en-US" sz="2000" b="1">
                <a:solidFill>
                  <a:srgbClr val="4B6141"/>
                </a:solidFill>
                <a:cs typeface="Arial" panose="020B0604020202020204" pitchFamily="34" charset="0"/>
              </a:rPr>
              <a:t>Proof</a:t>
            </a:r>
          </a:p>
          <a:p>
            <a:pPr algn="ctr"/>
            <a:r>
              <a:rPr lang="en-US" sz="2000" b="1">
                <a:solidFill>
                  <a:srgbClr val="4B6141"/>
                </a:solidFill>
                <a:cs typeface="Arial" panose="020B0604020202020204" pitchFamily="34" charset="0"/>
              </a:rPr>
              <a:t>Viable Argument</a:t>
            </a:r>
          </a:p>
        </p:txBody>
      </p:sp>
      <p:sp>
        <p:nvSpPr>
          <p:cNvPr id="11" name="Arrow: Down 10">
            <a:extLst>
              <a:ext uri="{FF2B5EF4-FFF2-40B4-BE49-F238E27FC236}">
                <a16:creationId xmlns:a16="http://schemas.microsoft.com/office/drawing/2014/main" id="{EE91C3DB-E167-415B-94B1-2EC8A2A599E0}"/>
              </a:ext>
            </a:extLst>
          </p:cNvPr>
          <p:cNvSpPr/>
          <p:nvPr/>
        </p:nvSpPr>
        <p:spPr>
          <a:xfrm>
            <a:off x="1175656" y="1264738"/>
            <a:ext cx="315686" cy="609600"/>
          </a:xfrm>
          <a:prstGeom prst="downArrow">
            <a:avLst/>
          </a:prstGeom>
          <a:gradFill>
            <a:gsLst>
              <a:gs pos="0">
                <a:srgbClr val="C12637"/>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2" name="Arrow: Down 11">
            <a:extLst>
              <a:ext uri="{FF2B5EF4-FFF2-40B4-BE49-F238E27FC236}">
                <a16:creationId xmlns:a16="http://schemas.microsoft.com/office/drawing/2014/main" id="{BF007774-20F5-48EF-A600-8986945A122C}"/>
              </a:ext>
            </a:extLst>
          </p:cNvPr>
          <p:cNvSpPr/>
          <p:nvPr/>
        </p:nvSpPr>
        <p:spPr>
          <a:xfrm>
            <a:off x="3175000" y="1320342"/>
            <a:ext cx="315686" cy="609600"/>
          </a:xfrm>
          <a:prstGeom prst="downArrow">
            <a:avLst/>
          </a:prstGeom>
          <a:gradFill>
            <a:gsLst>
              <a:gs pos="0">
                <a:srgbClr val="C12637"/>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3" name="Arrow: Down 12">
            <a:extLst>
              <a:ext uri="{FF2B5EF4-FFF2-40B4-BE49-F238E27FC236}">
                <a16:creationId xmlns:a16="http://schemas.microsoft.com/office/drawing/2014/main" id="{959D007F-A159-442E-8096-85343E90A124}"/>
              </a:ext>
            </a:extLst>
          </p:cNvPr>
          <p:cNvSpPr/>
          <p:nvPr/>
        </p:nvSpPr>
        <p:spPr>
          <a:xfrm>
            <a:off x="5174343" y="1264738"/>
            <a:ext cx="315686" cy="609600"/>
          </a:xfrm>
          <a:prstGeom prst="downArrow">
            <a:avLst/>
          </a:prstGeom>
          <a:gradFill>
            <a:gsLst>
              <a:gs pos="0">
                <a:srgbClr val="C12637"/>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4" name="Arrow: Down 13">
            <a:extLst>
              <a:ext uri="{FF2B5EF4-FFF2-40B4-BE49-F238E27FC236}">
                <a16:creationId xmlns:a16="http://schemas.microsoft.com/office/drawing/2014/main" id="{B7501514-A03D-4C1F-9024-508B3B60B387}"/>
              </a:ext>
            </a:extLst>
          </p:cNvPr>
          <p:cNvSpPr/>
          <p:nvPr/>
        </p:nvSpPr>
        <p:spPr>
          <a:xfrm>
            <a:off x="7173686" y="1317992"/>
            <a:ext cx="315686" cy="609600"/>
          </a:xfrm>
          <a:prstGeom prst="downArrow">
            <a:avLst/>
          </a:prstGeom>
          <a:gradFill>
            <a:gsLst>
              <a:gs pos="0">
                <a:srgbClr val="C12637"/>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5" name="Arrow: Down 14">
            <a:extLst>
              <a:ext uri="{FF2B5EF4-FFF2-40B4-BE49-F238E27FC236}">
                <a16:creationId xmlns:a16="http://schemas.microsoft.com/office/drawing/2014/main" id="{C8F8B72F-B38A-4DBA-8F6D-DEB01646814B}"/>
              </a:ext>
            </a:extLst>
          </p:cNvPr>
          <p:cNvSpPr/>
          <p:nvPr/>
        </p:nvSpPr>
        <p:spPr>
          <a:xfrm>
            <a:off x="9173030" y="1264738"/>
            <a:ext cx="315686" cy="609600"/>
          </a:xfrm>
          <a:prstGeom prst="downArrow">
            <a:avLst/>
          </a:prstGeom>
          <a:gradFill>
            <a:gsLst>
              <a:gs pos="0">
                <a:srgbClr val="C12637"/>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8" name="Rectangle: Rounded Corners 17">
            <a:extLst>
              <a:ext uri="{FF2B5EF4-FFF2-40B4-BE49-F238E27FC236}">
                <a16:creationId xmlns:a16="http://schemas.microsoft.com/office/drawing/2014/main" id="{26BE82B6-1411-478F-8EFF-B56CBB407926}"/>
              </a:ext>
            </a:extLst>
          </p:cNvPr>
          <p:cNvSpPr/>
          <p:nvPr/>
        </p:nvSpPr>
        <p:spPr>
          <a:xfrm>
            <a:off x="3763292" y="5519057"/>
            <a:ext cx="5725424" cy="913306"/>
          </a:xfrm>
          <a:prstGeom prst="roundRect">
            <a:avLst/>
          </a:prstGeom>
          <a:solidFill>
            <a:srgbClr val="B3E9FF"/>
          </a:solidFill>
          <a:ln>
            <a:solidFill>
              <a:srgbClr val="0098D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a:solidFill>
                  <a:schemeClr val="tx1"/>
                </a:solidFill>
                <a:cs typeface="Arial" panose="020B0604020202020204" pitchFamily="34" charset="0"/>
              </a:rPr>
              <a:t>Counter Arguments/ Rebuttal/ </a:t>
            </a:r>
          </a:p>
          <a:p>
            <a:pPr algn="ctr"/>
            <a:r>
              <a:rPr lang="en-US" sz="2400" b="1">
                <a:solidFill>
                  <a:schemeClr val="tx1"/>
                </a:solidFill>
                <a:cs typeface="Arial" panose="020B0604020202020204" pitchFamily="34" charset="0"/>
              </a:rPr>
              <a:t>Critiquing the Reasoning of Others</a:t>
            </a:r>
          </a:p>
        </p:txBody>
      </p:sp>
      <p:sp>
        <p:nvSpPr>
          <p:cNvPr id="19" name="Arrow: Down 18">
            <a:extLst>
              <a:ext uri="{FF2B5EF4-FFF2-40B4-BE49-F238E27FC236}">
                <a16:creationId xmlns:a16="http://schemas.microsoft.com/office/drawing/2014/main" id="{A37589FE-A278-4158-AE41-69B46B794148}"/>
              </a:ext>
            </a:extLst>
          </p:cNvPr>
          <p:cNvSpPr/>
          <p:nvPr/>
        </p:nvSpPr>
        <p:spPr>
          <a:xfrm rot="10800000">
            <a:off x="8990205" y="4692175"/>
            <a:ext cx="315686" cy="609600"/>
          </a:xfrm>
          <a:prstGeom prst="downArrow">
            <a:avLst/>
          </a:prstGeom>
          <a:gradFill>
            <a:gsLst>
              <a:gs pos="0">
                <a:schemeClr val="accent5">
                  <a:satMod val="103000"/>
                  <a:lumMod val="102000"/>
                  <a:tint val="94000"/>
                </a:schemeClr>
              </a:gs>
              <a:gs pos="50000">
                <a:schemeClr val="accent5">
                  <a:satMod val="110000"/>
                  <a:lumMod val="100000"/>
                  <a:shade val="100000"/>
                </a:schemeClr>
              </a:gs>
              <a:gs pos="100000">
                <a:srgbClr val="0098D3"/>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500"/>
          </a:p>
        </p:txBody>
      </p:sp>
      <p:sp>
        <p:nvSpPr>
          <p:cNvPr id="20" name="Arrow: Down 19">
            <a:extLst>
              <a:ext uri="{FF2B5EF4-FFF2-40B4-BE49-F238E27FC236}">
                <a16:creationId xmlns:a16="http://schemas.microsoft.com/office/drawing/2014/main" id="{4DD28D10-5B84-48EB-8F14-9564167D0881}"/>
              </a:ext>
            </a:extLst>
          </p:cNvPr>
          <p:cNvSpPr/>
          <p:nvPr/>
        </p:nvSpPr>
        <p:spPr>
          <a:xfrm rot="10800000">
            <a:off x="7382004" y="4689748"/>
            <a:ext cx="315686" cy="609600"/>
          </a:xfrm>
          <a:prstGeom prst="downArrow">
            <a:avLst/>
          </a:prstGeom>
          <a:gradFill>
            <a:gsLst>
              <a:gs pos="0">
                <a:schemeClr val="accent5">
                  <a:satMod val="103000"/>
                  <a:lumMod val="102000"/>
                  <a:tint val="94000"/>
                </a:schemeClr>
              </a:gs>
              <a:gs pos="50000">
                <a:schemeClr val="accent5">
                  <a:satMod val="110000"/>
                  <a:lumMod val="100000"/>
                  <a:shade val="100000"/>
                </a:schemeClr>
              </a:gs>
              <a:gs pos="100000">
                <a:srgbClr val="0098D3"/>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500"/>
          </a:p>
        </p:txBody>
      </p:sp>
      <p:sp>
        <p:nvSpPr>
          <p:cNvPr id="21" name="Arrow: Down 20">
            <a:extLst>
              <a:ext uri="{FF2B5EF4-FFF2-40B4-BE49-F238E27FC236}">
                <a16:creationId xmlns:a16="http://schemas.microsoft.com/office/drawing/2014/main" id="{47663D70-6CE9-49C9-A09C-472A37469513}"/>
              </a:ext>
            </a:extLst>
          </p:cNvPr>
          <p:cNvSpPr/>
          <p:nvPr/>
        </p:nvSpPr>
        <p:spPr>
          <a:xfrm rot="10800000">
            <a:off x="3763294" y="4692176"/>
            <a:ext cx="315686" cy="609600"/>
          </a:xfrm>
          <a:prstGeom prst="downArrow">
            <a:avLst/>
          </a:prstGeom>
          <a:gradFill>
            <a:gsLst>
              <a:gs pos="0">
                <a:schemeClr val="accent5">
                  <a:satMod val="103000"/>
                  <a:lumMod val="102000"/>
                  <a:tint val="94000"/>
                </a:schemeClr>
              </a:gs>
              <a:gs pos="50000">
                <a:schemeClr val="accent5">
                  <a:satMod val="110000"/>
                  <a:lumMod val="100000"/>
                  <a:shade val="100000"/>
                </a:schemeClr>
              </a:gs>
              <a:gs pos="100000">
                <a:srgbClr val="0098D3"/>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80898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7A5F-9492-45B9-A10E-4C0E595A543B}"/>
              </a:ext>
            </a:extLst>
          </p:cNvPr>
          <p:cNvSpPr>
            <a:spLocks noGrp="1"/>
          </p:cNvSpPr>
          <p:nvPr>
            <p:ph type="title"/>
          </p:nvPr>
        </p:nvSpPr>
        <p:spPr>
          <a:xfrm>
            <a:off x="550333" y="371249"/>
            <a:ext cx="11430000" cy="1325563"/>
          </a:xfrm>
        </p:spPr>
        <p:txBody>
          <a:bodyPr>
            <a:normAutofit/>
          </a:bodyPr>
          <a:lstStyle/>
          <a:p>
            <a:r>
              <a:rPr lang="en-US" sz="5000">
                <a:solidFill>
                  <a:srgbClr val="0E3F75"/>
                </a:solidFill>
              </a:rPr>
              <a:t>Mathematical Argumentation</a:t>
            </a:r>
          </a:p>
        </p:txBody>
      </p:sp>
      <p:sp>
        <p:nvSpPr>
          <p:cNvPr id="3" name="Content Placeholder 2">
            <a:extLst>
              <a:ext uri="{FF2B5EF4-FFF2-40B4-BE49-F238E27FC236}">
                <a16:creationId xmlns:a16="http://schemas.microsoft.com/office/drawing/2014/main" id="{375D0D5E-1767-46AB-A02F-A737D4F316FF}"/>
              </a:ext>
            </a:extLst>
          </p:cNvPr>
          <p:cNvSpPr>
            <a:spLocks noGrp="1"/>
          </p:cNvSpPr>
          <p:nvPr>
            <p:ph idx="1"/>
          </p:nvPr>
        </p:nvSpPr>
        <p:spPr>
          <a:xfrm>
            <a:off x="619224" y="1438200"/>
            <a:ext cx="6611309" cy="4874304"/>
          </a:xfrm>
        </p:spPr>
        <p:txBody>
          <a:bodyPr>
            <a:normAutofit fontScale="92500" lnSpcReduction="10000"/>
          </a:bodyPr>
          <a:lstStyle/>
          <a:p>
            <a:pPr marL="0" indent="0">
              <a:buNone/>
            </a:pPr>
            <a:r>
              <a:rPr lang="en-US" sz="3200" i="1"/>
              <a:t>“Proof</a:t>
            </a:r>
            <a:r>
              <a:rPr lang="en-US" sz="3200"/>
              <a:t> is a subset of </a:t>
            </a:r>
            <a:r>
              <a:rPr lang="en-US" sz="3200" i="1"/>
              <a:t>argument</a:t>
            </a:r>
            <a:r>
              <a:rPr lang="en-US" sz="3200"/>
              <a:t>, requiring deductive steps from one mathematical claim to another. Unlike a proof, an argument can depend on any data or warrants that students in the class find convincing including statements that might not be mathematically correct or complete.”</a:t>
            </a:r>
          </a:p>
          <a:p>
            <a:pPr marL="0" indent="0">
              <a:buNone/>
            </a:pPr>
            <a:r>
              <a:rPr lang="en-US" sz="3200"/>
              <a:t>-Singletary &amp; Conner </a:t>
            </a:r>
          </a:p>
        </p:txBody>
      </p:sp>
      <p:graphicFrame>
        <p:nvGraphicFramePr>
          <p:cNvPr id="4" name="Diagram 3">
            <a:extLst>
              <a:ext uri="{FF2B5EF4-FFF2-40B4-BE49-F238E27FC236}">
                <a16:creationId xmlns:a16="http://schemas.microsoft.com/office/drawing/2014/main" id="{4D6AC367-A99C-4DC7-9D04-E2BFE287E739}"/>
              </a:ext>
            </a:extLst>
          </p:cNvPr>
          <p:cNvGraphicFramePr/>
          <p:nvPr>
            <p:extLst>
              <p:ext uri="{D42A27DB-BD31-4B8C-83A1-F6EECF244321}">
                <p14:modId xmlns:p14="http://schemas.microsoft.com/office/powerpoint/2010/main" val="4215719823"/>
              </p:ext>
            </p:extLst>
          </p:nvPr>
        </p:nvGraphicFramePr>
        <p:xfrm>
          <a:off x="3695700" y="8938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5402C3-4C17-440D-8515-873BF2ACBCC5}"/>
              </a:ext>
            </a:extLst>
          </p:cNvPr>
          <p:cNvSpPr txBox="1"/>
          <p:nvPr/>
        </p:nvSpPr>
        <p:spPr>
          <a:xfrm>
            <a:off x="8188174" y="2513732"/>
            <a:ext cx="2351314" cy="656655"/>
          </a:xfrm>
          <a:prstGeom prst="rect">
            <a:avLst/>
          </a:prstGeom>
          <a:noFill/>
        </p:spPr>
        <p:txBody>
          <a:bodyPr wrap="square" rtlCol="0">
            <a:spAutoFit/>
          </a:bodyPr>
          <a:lstStyle/>
          <a:p>
            <a:pPr algn="ctr"/>
            <a:r>
              <a:rPr lang="en-US" sz="3600">
                <a:cs typeface="Arial" panose="020B0604020202020204" pitchFamily="34" charset="0"/>
              </a:rPr>
              <a:t>Argument</a:t>
            </a:r>
          </a:p>
        </p:txBody>
      </p:sp>
      <p:sp>
        <p:nvSpPr>
          <p:cNvPr id="6" name="TextBox 5">
            <a:extLst>
              <a:ext uri="{FF2B5EF4-FFF2-40B4-BE49-F238E27FC236}">
                <a16:creationId xmlns:a16="http://schemas.microsoft.com/office/drawing/2014/main" id="{4989AFA1-287C-47E2-A42C-54748B1F7677}"/>
              </a:ext>
            </a:extLst>
          </p:cNvPr>
          <p:cNvSpPr txBox="1"/>
          <p:nvPr/>
        </p:nvSpPr>
        <p:spPr>
          <a:xfrm>
            <a:off x="8188174" y="4650088"/>
            <a:ext cx="2351314" cy="656655"/>
          </a:xfrm>
          <a:prstGeom prst="rect">
            <a:avLst/>
          </a:prstGeom>
          <a:noFill/>
        </p:spPr>
        <p:txBody>
          <a:bodyPr wrap="square" rtlCol="0">
            <a:spAutoFit/>
          </a:bodyPr>
          <a:lstStyle/>
          <a:p>
            <a:pPr algn="ctr"/>
            <a:r>
              <a:rPr lang="en-US" sz="3600">
                <a:cs typeface="Arial" panose="020B0604020202020204" pitchFamily="34" charset="0"/>
              </a:rPr>
              <a:t>Proof</a:t>
            </a:r>
          </a:p>
        </p:txBody>
      </p:sp>
    </p:spTree>
    <p:extLst>
      <p:ext uri="{BB962C8B-B14F-4D97-AF65-F5344CB8AC3E}">
        <p14:creationId xmlns:p14="http://schemas.microsoft.com/office/powerpoint/2010/main" val="403757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E08B-34BF-4398-8987-48F02343C7B7}"/>
              </a:ext>
            </a:extLst>
          </p:cNvPr>
          <p:cNvSpPr>
            <a:spLocks noGrp="1"/>
          </p:cNvSpPr>
          <p:nvPr>
            <p:ph type="title"/>
          </p:nvPr>
        </p:nvSpPr>
        <p:spPr/>
        <p:txBody>
          <a:bodyPr>
            <a:normAutofit/>
          </a:bodyPr>
          <a:lstStyle/>
          <a:p>
            <a:pPr algn="ctr"/>
            <a:r>
              <a:rPr lang="en-US" sz="5000">
                <a:solidFill>
                  <a:srgbClr val="0E3F75"/>
                </a:solidFill>
              </a:rPr>
              <a:t>Mathematical Argumentation</a:t>
            </a:r>
          </a:p>
        </p:txBody>
      </p:sp>
      <p:sp>
        <p:nvSpPr>
          <p:cNvPr id="3" name="Content Placeholder 2">
            <a:extLst>
              <a:ext uri="{FF2B5EF4-FFF2-40B4-BE49-F238E27FC236}">
                <a16:creationId xmlns:a16="http://schemas.microsoft.com/office/drawing/2014/main" id="{986328FA-6F4E-4F6D-A9DF-92DDEB1666A4}"/>
              </a:ext>
            </a:extLst>
          </p:cNvPr>
          <p:cNvSpPr>
            <a:spLocks noGrp="1"/>
          </p:cNvSpPr>
          <p:nvPr>
            <p:ph idx="1"/>
          </p:nvPr>
        </p:nvSpPr>
        <p:spPr>
          <a:xfrm>
            <a:off x="609600" y="2540002"/>
            <a:ext cx="10904621" cy="4119161"/>
          </a:xfrm>
        </p:spPr>
        <p:txBody>
          <a:bodyPr>
            <a:normAutofit/>
          </a:bodyPr>
          <a:lstStyle/>
          <a:p>
            <a:pPr marL="0" indent="0">
              <a:buNone/>
            </a:pPr>
            <a:r>
              <a:rPr lang="en-US" sz="3200"/>
              <a:t>We view mathematical argumentation as a process of dynamic social discourse for discovering new mathematical ideas and convincing others that a claim is true.”</a:t>
            </a:r>
          </a:p>
          <a:p>
            <a:pPr marL="0" indent="0">
              <a:buNone/>
            </a:pPr>
            <a:r>
              <a:rPr lang="en-US" sz="3200"/>
              <a:t>-Rumsey &amp; </a:t>
            </a:r>
            <a:r>
              <a:rPr lang="en-US" sz="3200" err="1"/>
              <a:t>Langrall</a:t>
            </a:r>
            <a:endParaRPr lang="en-US" sz="3200"/>
          </a:p>
          <a:p>
            <a:endParaRPr lang="en-US" sz="2800"/>
          </a:p>
        </p:txBody>
      </p:sp>
      <p:sp>
        <p:nvSpPr>
          <p:cNvPr id="6" name="TextBox 5">
            <a:extLst>
              <a:ext uri="{FF2B5EF4-FFF2-40B4-BE49-F238E27FC236}">
                <a16:creationId xmlns:a16="http://schemas.microsoft.com/office/drawing/2014/main" id="{211C30CF-E7BF-4F4F-AE4B-2E2A243CC352}"/>
              </a:ext>
            </a:extLst>
          </p:cNvPr>
          <p:cNvSpPr txBox="1"/>
          <p:nvPr/>
        </p:nvSpPr>
        <p:spPr>
          <a:xfrm>
            <a:off x="609600" y="1098404"/>
            <a:ext cx="11216054" cy="1200329"/>
          </a:xfrm>
          <a:prstGeom prst="rect">
            <a:avLst/>
          </a:prstGeom>
          <a:noFill/>
        </p:spPr>
        <p:txBody>
          <a:bodyPr wrap="square" rtlCol="0">
            <a:spAutoFit/>
          </a:bodyPr>
          <a:lstStyle/>
          <a:p>
            <a:r>
              <a:rPr lang="en-US" sz="3600">
                <a:cs typeface="Arial"/>
              </a:rPr>
              <a:t>“Argumentation—in mathematics and other subject areas — goes beyond these types of communication.</a:t>
            </a:r>
          </a:p>
        </p:txBody>
      </p:sp>
    </p:spTree>
    <p:extLst>
      <p:ext uri="{BB962C8B-B14F-4D97-AF65-F5344CB8AC3E}">
        <p14:creationId xmlns:p14="http://schemas.microsoft.com/office/powerpoint/2010/main" val="12017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609600" y="2787799"/>
            <a:ext cx="10972800" cy="1282403"/>
          </a:xfrm>
        </p:spPr>
        <p:txBody>
          <a:bodyPr>
            <a:normAutofit/>
          </a:bodyPr>
          <a:lstStyle/>
          <a:p>
            <a:pPr algn="ctr"/>
            <a:r>
              <a:rPr lang="en-US" sz="6000">
                <a:solidFill>
                  <a:srgbClr val="0E3F75"/>
                </a:solidFill>
              </a:rPr>
              <a:t>Part 2: Convince Me!</a:t>
            </a:r>
          </a:p>
        </p:txBody>
      </p:sp>
    </p:spTree>
    <p:extLst>
      <p:ext uri="{BB962C8B-B14F-4D97-AF65-F5344CB8AC3E}">
        <p14:creationId xmlns:p14="http://schemas.microsoft.com/office/powerpoint/2010/main" val="150896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0290-D335-4A9B-8877-E7224C568E59}"/>
              </a:ext>
            </a:extLst>
          </p:cNvPr>
          <p:cNvSpPr>
            <a:spLocks noGrp="1"/>
          </p:cNvSpPr>
          <p:nvPr>
            <p:ph type="title"/>
          </p:nvPr>
        </p:nvSpPr>
        <p:spPr>
          <a:xfrm>
            <a:off x="0" y="3108399"/>
            <a:ext cx="12192000" cy="641201"/>
          </a:xfrm>
          <a:solidFill>
            <a:schemeClr val="bg1"/>
          </a:solidFill>
        </p:spPr>
        <p:txBody>
          <a:bodyPr>
            <a:noAutofit/>
          </a:bodyPr>
          <a:lstStyle/>
          <a:p>
            <a:pPr algn="ctr"/>
            <a:r>
              <a:rPr lang="en-US" sz="7200">
                <a:solidFill>
                  <a:srgbClr val="0E3F75"/>
                </a:solidFill>
                <a:latin typeface="+mj-lt"/>
              </a:rPr>
              <a:t>Welcome</a:t>
            </a:r>
          </a:p>
        </p:txBody>
      </p:sp>
    </p:spTree>
    <p:extLst>
      <p:ext uri="{BB962C8B-B14F-4D97-AF65-F5344CB8AC3E}">
        <p14:creationId xmlns:p14="http://schemas.microsoft.com/office/powerpoint/2010/main" val="3174572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427653-B106-46C1-A6E9-1EFAEE1FCE2E}"/>
              </a:ext>
            </a:extLst>
          </p:cNvPr>
          <p:cNvSpPr txBox="1"/>
          <p:nvPr/>
        </p:nvSpPr>
        <p:spPr>
          <a:xfrm>
            <a:off x="0" y="685800"/>
            <a:ext cx="12192000" cy="523220"/>
          </a:xfrm>
          <a:prstGeom prst="rect">
            <a:avLst/>
          </a:prstGeom>
          <a:noFill/>
        </p:spPr>
        <p:txBody>
          <a:bodyPr wrap="square" rtlCol="0">
            <a:spAutoFit/>
          </a:bodyPr>
          <a:lstStyle/>
          <a:p>
            <a:pPr algn="ctr"/>
            <a:r>
              <a:rPr lang="en-US" sz="2800" b="1">
                <a:cs typeface="Arial" panose="020B0604020202020204" pitchFamily="34" charset="0"/>
              </a:rPr>
              <a:t>I’m thinking of a math story…. </a:t>
            </a:r>
          </a:p>
        </p:txBody>
      </p:sp>
      <p:sp>
        <p:nvSpPr>
          <p:cNvPr id="5" name="TextBox 4">
            <a:extLst>
              <a:ext uri="{FF2B5EF4-FFF2-40B4-BE49-F238E27FC236}">
                <a16:creationId xmlns:a16="http://schemas.microsoft.com/office/drawing/2014/main" id="{40E96B90-E9D7-4AF5-96B9-9866D7E23577}"/>
              </a:ext>
            </a:extLst>
          </p:cNvPr>
          <p:cNvSpPr txBox="1"/>
          <p:nvPr/>
        </p:nvSpPr>
        <p:spPr>
          <a:xfrm>
            <a:off x="1" y="1909484"/>
            <a:ext cx="12191999" cy="1015663"/>
          </a:xfrm>
          <a:prstGeom prst="rect">
            <a:avLst/>
          </a:prstGeom>
          <a:noFill/>
        </p:spPr>
        <p:txBody>
          <a:bodyPr wrap="square" rtlCol="0">
            <a:spAutoFit/>
          </a:bodyPr>
          <a:lstStyle/>
          <a:p>
            <a:pPr algn="ctr"/>
            <a:r>
              <a:rPr lang="en-US" sz="6000" b="1">
                <a:solidFill>
                  <a:srgbClr val="C12637"/>
                </a:solidFill>
                <a:cs typeface="Arial" panose="020B0604020202020204" pitchFamily="34" charset="0"/>
              </a:rPr>
              <a:t>1, 2, 4, 8….</a:t>
            </a:r>
          </a:p>
        </p:txBody>
      </p:sp>
      <p:sp>
        <p:nvSpPr>
          <p:cNvPr id="6" name="Cloud 5">
            <a:extLst>
              <a:ext uri="{FF2B5EF4-FFF2-40B4-BE49-F238E27FC236}">
                <a16:creationId xmlns:a16="http://schemas.microsoft.com/office/drawing/2014/main" id="{57B58F95-4474-4C1F-8BA0-35FAED142D81}"/>
              </a:ext>
            </a:extLst>
          </p:cNvPr>
          <p:cNvSpPr/>
          <p:nvPr/>
        </p:nvSpPr>
        <p:spPr>
          <a:xfrm>
            <a:off x="797857" y="3238508"/>
            <a:ext cx="3572569" cy="219778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a:cs typeface="Arial" panose="020B0604020202020204" pitchFamily="34" charset="0"/>
              </a:rPr>
              <a:t>What to you notice? What do you wonder? </a:t>
            </a:r>
          </a:p>
        </p:txBody>
      </p:sp>
      <p:sp>
        <p:nvSpPr>
          <p:cNvPr id="7" name="Cloud 6">
            <a:extLst>
              <a:ext uri="{FF2B5EF4-FFF2-40B4-BE49-F238E27FC236}">
                <a16:creationId xmlns:a16="http://schemas.microsoft.com/office/drawing/2014/main" id="{D97D7024-7AC8-4FA4-988A-BEEAAB58E60C}"/>
              </a:ext>
            </a:extLst>
          </p:cNvPr>
          <p:cNvSpPr/>
          <p:nvPr/>
        </p:nvSpPr>
        <p:spPr>
          <a:xfrm>
            <a:off x="7640877" y="3000653"/>
            <a:ext cx="3260075" cy="2435643"/>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a:cs typeface="Arial" panose="020B0604020202020204" pitchFamily="34" charset="0"/>
              </a:rPr>
              <a:t>What are the next steps in our math story?  </a:t>
            </a:r>
          </a:p>
        </p:txBody>
      </p:sp>
    </p:spTree>
    <p:extLst>
      <p:ext uri="{BB962C8B-B14F-4D97-AF65-F5344CB8AC3E}">
        <p14:creationId xmlns:p14="http://schemas.microsoft.com/office/powerpoint/2010/main" val="10303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AE217-7FF7-4CC1-8758-07DFAF790993}"/>
              </a:ext>
            </a:extLst>
          </p:cNvPr>
          <p:cNvSpPr txBox="1"/>
          <p:nvPr/>
        </p:nvSpPr>
        <p:spPr>
          <a:xfrm>
            <a:off x="1567720" y="825969"/>
            <a:ext cx="12192000" cy="523220"/>
          </a:xfrm>
          <a:prstGeom prst="rect">
            <a:avLst/>
          </a:prstGeom>
          <a:noFill/>
        </p:spPr>
        <p:txBody>
          <a:bodyPr wrap="square" rtlCol="0">
            <a:spAutoFit/>
          </a:bodyPr>
          <a:lstStyle/>
          <a:p>
            <a:pPr algn="ctr"/>
            <a:r>
              <a:rPr lang="en-US" sz="2800" b="1">
                <a:cs typeface="Arial" panose="020B0604020202020204" pitchFamily="34" charset="0"/>
              </a:rPr>
              <a:t>I’m thinking of a math story…. </a:t>
            </a:r>
          </a:p>
        </p:txBody>
      </p:sp>
      <p:sp>
        <p:nvSpPr>
          <p:cNvPr id="5" name="TextBox 4">
            <a:extLst>
              <a:ext uri="{FF2B5EF4-FFF2-40B4-BE49-F238E27FC236}">
                <a16:creationId xmlns:a16="http://schemas.microsoft.com/office/drawing/2014/main" id="{698F591B-C186-4618-A1B8-1B2B1E37549E}"/>
              </a:ext>
            </a:extLst>
          </p:cNvPr>
          <p:cNvSpPr txBox="1"/>
          <p:nvPr/>
        </p:nvSpPr>
        <p:spPr>
          <a:xfrm>
            <a:off x="5580920" y="4464426"/>
            <a:ext cx="4112023" cy="830997"/>
          </a:xfrm>
          <a:prstGeom prst="rect">
            <a:avLst/>
          </a:prstGeom>
          <a:noFill/>
        </p:spPr>
        <p:txBody>
          <a:bodyPr wrap="none" rtlCol="0">
            <a:spAutoFit/>
          </a:bodyPr>
          <a:lstStyle/>
          <a:p>
            <a:r>
              <a:rPr lang="en-US" sz="4800" b="1" cap="all">
                <a:solidFill>
                  <a:srgbClr val="C12637"/>
                </a:solidFill>
                <a:cs typeface="Arial" panose="020B0604020202020204" pitchFamily="34" charset="0"/>
              </a:rPr>
              <a:t>Convince Me</a:t>
            </a:r>
            <a:r>
              <a:rPr lang="en-US" sz="4800" cap="all">
                <a:solidFill>
                  <a:srgbClr val="C12637"/>
                </a:solidFill>
                <a:cs typeface="Arial" panose="020B0604020202020204" pitchFamily="34" charset="0"/>
              </a:rPr>
              <a:t>!</a:t>
            </a:r>
          </a:p>
        </p:txBody>
      </p:sp>
      <p:sp>
        <p:nvSpPr>
          <p:cNvPr id="6" name="TextBox 5">
            <a:extLst>
              <a:ext uri="{FF2B5EF4-FFF2-40B4-BE49-F238E27FC236}">
                <a16:creationId xmlns:a16="http://schemas.microsoft.com/office/drawing/2014/main" id="{ADC3FC18-7CF1-4DF7-8BE1-7B18FAF4458B}"/>
              </a:ext>
            </a:extLst>
          </p:cNvPr>
          <p:cNvSpPr txBox="1"/>
          <p:nvPr/>
        </p:nvSpPr>
        <p:spPr>
          <a:xfrm>
            <a:off x="1540933" y="1958319"/>
            <a:ext cx="12191999" cy="1015663"/>
          </a:xfrm>
          <a:prstGeom prst="rect">
            <a:avLst/>
          </a:prstGeom>
          <a:noFill/>
        </p:spPr>
        <p:txBody>
          <a:bodyPr wrap="square" rtlCol="0">
            <a:spAutoFit/>
          </a:bodyPr>
          <a:lstStyle/>
          <a:p>
            <a:pPr algn="ctr"/>
            <a:r>
              <a:rPr lang="en-US" sz="6000" b="1">
                <a:solidFill>
                  <a:srgbClr val="C12637"/>
                </a:solidFill>
                <a:cs typeface="Arial" panose="020B0604020202020204" pitchFamily="34" charset="0"/>
              </a:rPr>
              <a:t>   1, 2, 4, 8, 16….</a:t>
            </a:r>
          </a:p>
        </p:txBody>
      </p:sp>
      <p:sp>
        <p:nvSpPr>
          <p:cNvPr id="7" name="Rectangle 6">
            <a:extLst>
              <a:ext uri="{FF2B5EF4-FFF2-40B4-BE49-F238E27FC236}">
                <a16:creationId xmlns:a16="http://schemas.microsoft.com/office/drawing/2014/main" id="{21D8E763-3028-4125-902A-CD940AD2EE79}"/>
              </a:ext>
            </a:extLst>
          </p:cNvPr>
          <p:cNvSpPr/>
          <p:nvPr/>
        </p:nvSpPr>
        <p:spPr>
          <a:xfrm>
            <a:off x="4719887" y="3457594"/>
            <a:ext cx="5992346" cy="523220"/>
          </a:xfrm>
          <a:prstGeom prst="rect">
            <a:avLst/>
          </a:prstGeom>
        </p:spPr>
        <p:txBody>
          <a:bodyPr wrap="none">
            <a:spAutoFit/>
          </a:bodyPr>
          <a:lstStyle/>
          <a:p>
            <a:r>
              <a:rPr lang="en-US" sz="2800" b="1">
                <a:cs typeface="Arial" panose="020B0604020202020204" pitchFamily="34" charset="0"/>
              </a:rPr>
              <a:t>What’s the next number in my story?</a:t>
            </a:r>
          </a:p>
        </p:txBody>
      </p:sp>
      <p:sp>
        <p:nvSpPr>
          <p:cNvPr id="8" name="Cloud 7">
            <a:extLst>
              <a:ext uri="{FF2B5EF4-FFF2-40B4-BE49-F238E27FC236}">
                <a16:creationId xmlns:a16="http://schemas.microsoft.com/office/drawing/2014/main" id="{3ED5C4A8-DF36-4CE1-B0B2-4FF4E2D70399}"/>
              </a:ext>
            </a:extLst>
          </p:cNvPr>
          <p:cNvSpPr/>
          <p:nvPr/>
        </p:nvSpPr>
        <p:spPr>
          <a:xfrm>
            <a:off x="511845" y="455243"/>
            <a:ext cx="3806155" cy="3651089"/>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a:cs typeface="Arial" panose="020B0604020202020204" pitchFamily="34" charset="0"/>
              </a:rPr>
              <a:t>16 is the next step, but I’m not convinced that you have the story figured out yet. </a:t>
            </a:r>
          </a:p>
        </p:txBody>
      </p:sp>
    </p:spTree>
    <p:extLst>
      <p:ext uri="{BB962C8B-B14F-4D97-AF65-F5344CB8AC3E}">
        <p14:creationId xmlns:p14="http://schemas.microsoft.com/office/powerpoint/2010/main" val="29715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DFA932-3481-45F9-899A-375508FD6B88}"/>
              </a:ext>
            </a:extLst>
          </p:cNvPr>
          <p:cNvSpPr txBox="1"/>
          <p:nvPr/>
        </p:nvSpPr>
        <p:spPr>
          <a:xfrm>
            <a:off x="0" y="685800"/>
            <a:ext cx="12192000" cy="523220"/>
          </a:xfrm>
          <a:prstGeom prst="rect">
            <a:avLst/>
          </a:prstGeom>
          <a:noFill/>
        </p:spPr>
        <p:txBody>
          <a:bodyPr wrap="square" rtlCol="0">
            <a:spAutoFit/>
          </a:bodyPr>
          <a:lstStyle/>
          <a:p>
            <a:pPr algn="ctr"/>
            <a:r>
              <a:rPr lang="en-US" sz="2800" b="1">
                <a:cs typeface="Arial" panose="020B0604020202020204" pitchFamily="34" charset="0"/>
              </a:rPr>
              <a:t>I’m thinking of a math story…. </a:t>
            </a:r>
          </a:p>
        </p:txBody>
      </p:sp>
      <p:sp>
        <p:nvSpPr>
          <p:cNvPr id="5" name="TextBox 4">
            <a:extLst>
              <a:ext uri="{FF2B5EF4-FFF2-40B4-BE49-F238E27FC236}">
                <a16:creationId xmlns:a16="http://schemas.microsoft.com/office/drawing/2014/main" id="{5EA79C84-A0BE-4FCC-AD4C-BFD103F6C94C}"/>
              </a:ext>
            </a:extLst>
          </p:cNvPr>
          <p:cNvSpPr txBox="1"/>
          <p:nvPr/>
        </p:nvSpPr>
        <p:spPr>
          <a:xfrm>
            <a:off x="3746638" y="4464426"/>
            <a:ext cx="4112023" cy="830997"/>
          </a:xfrm>
          <a:prstGeom prst="rect">
            <a:avLst/>
          </a:prstGeom>
          <a:noFill/>
        </p:spPr>
        <p:txBody>
          <a:bodyPr wrap="none" rtlCol="0">
            <a:spAutoFit/>
          </a:bodyPr>
          <a:lstStyle/>
          <a:p>
            <a:r>
              <a:rPr lang="en-US" sz="4800" b="1" cap="all">
                <a:solidFill>
                  <a:srgbClr val="C12637"/>
                </a:solidFill>
                <a:cs typeface="Arial" panose="020B0604020202020204" pitchFamily="34" charset="0"/>
              </a:rPr>
              <a:t>Convince Me</a:t>
            </a:r>
            <a:r>
              <a:rPr lang="en-US" sz="4800" cap="all">
                <a:solidFill>
                  <a:srgbClr val="C12637"/>
                </a:solidFill>
                <a:cs typeface="Arial" panose="020B0604020202020204" pitchFamily="34" charset="0"/>
              </a:rPr>
              <a:t>!</a:t>
            </a:r>
          </a:p>
        </p:txBody>
      </p:sp>
      <p:sp>
        <p:nvSpPr>
          <p:cNvPr id="6" name="TextBox 5">
            <a:extLst>
              <a:ext uri="{FF2B5EF4-FFF2-40B4-BE49-F238E27FC236}">
                <a16:creationId xmlns:a16="http://schemas.microsoft.com/office/drawing/2014/main" id="{A4F9F1ED-61C7-4B15-8D0D-9FA725F0C528}"/>
              </a:ext>
            </a:extLst>
          </p:cNvPr>
          <p:cNvSpPr txBox="1"/>
          <p:nvPr/>
        </p:nvSpPr>
        <p:spPr>
          <a:xfrm>
            <a:off x="1" y="1909484"/>
            <a:ext cx="12191999" cy="1015663"/>
          </a:xfrm>
          <a:prstGeom prst="rect">
            <a:avLst/>
          </a:prstGeom>
          <a:noFill/>
        </p:spPr>
        <p:txBody>
          <a:bodyPr wrap="square" rtlCol="0">
            <a:spAutoFit/>
          </a:bodyPr>
          <a:lstStyle/>
          <a:p>
            <a:pPr algn="ctr"/>
            <a:r>
              <a:rPr lang="en-US" sz="6000" b="1">
                <a:solidFill>
                  <a:srgbClr val="C12637"/>
                </a:solidFill>
                <a:cs typeface="Arial" panose="020B0604020202020204" pitchFamily="34" charset="0"/>
              </a:rPr>
              <a:t>1, 2, 4, 8, 16….</a:t>
            </a:r>
          </a:p>
        </p:txBody>
      </p:sp>
      <p:sp>
        <p:nvSpPr>
          <p:cNvPr id="7" name="Rectangle 6">
            <a:extLst>
              <a:ext uri="{FF2B5EF4-FFF2-40B4-BE49-F238E27FC236}">
                <a16:creationId xmlns:a16="http://schemas.microsoft.com/office/drawing/2014/main" id="{FFDA847F-D09E-44AC-A77D-3A8F333DA39B}"/>
              </a:ext>
            </a:extLst>
          </p:cNvPr>
          <p:cNvSpPr/>
          <p:nvPr/>
        </p:nvSpPr>
        <p:spPr>
          <a:xfrm>
            <a:off x="2687887" y="3363999"/>
            <a:ext cx="5992346" cy="523220"/>
          </a:xfrm>
          <a:prstGeom prst="rect">
            <a:avLst/>
          </a:prstGeom>
        </p:spPr>
        <p:txBody>
          <a:bodyPr wrap="none">
            <a:spAutoFit/>
          </a:bodyPr>
          <a:lstStyle/>
          <a:p>
            <a:r>
              <a:rPr lang="en-US" sz="2800" b="1">
                <a:cs typeface="Arial" panose="020B0604020202020204" pitchFamily="34" charset="0"/>
              </a:rPr>
              <a:t>What’s the next number in my story?</a:t>
            </a:r>
          </a:p>
        </p:txBody>
      </p:sp>
      <p:sp>
        <p:nvSpPr>
          <p:cNvPr id="8" name="Cloud 7">
            <a:extLst>
              <a:ext uri="{FF2B5EF4-FFF2-40B4-BE49-F238E27FC236}">
                <a16:creationId xmlns:a16="http://schemas.microsoft.com/office/drawing/2014/main" id="{75C67CCB-F520-4D17-9CA3-B6B89E69594A}"/>
              </a:ext>
            </a:extLst>
          </p:cNvPr>
          <p:cNvSpPr/>
          <p:nvPr/>
        </p:nvSpPr>
        <p:spPr>
          <a:xfrm>
            <a:off x="228601" y="1127514"/>
            <a:ext cx="3079377" cy="2017059"/>
          </a:xfrm>
          <a:prstGeom prst="cloud">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a:cs typeface="Arial" panose="020B0604020202020204" pitchFamily="34" charset="0"/>
              </a:rPr>
              <a:t>32 is not correct!</a:t>
            </a:r>
          </a:p>
        </p:txBody>
      </p:sp>
      <p:sp>
        <p:nvSpPr>
          <p:cNvPr id="9" name="Cloud 8">
            <a:extLst>
              <a:ext uri="{FF2B5EF4-FFF2-40B4-BE49-F238E27FC236}">
                <a16:creationId xmlns:a16="http://schemas.microsoft.com/office/drawing/2014/main" id="{EEE68076-C97C-4220-B9B9-8690392D68BA}"/>
              </a:ext>
            </a:extLst>
          </p:cNvPr>
          <p:cNvSpPr/>
          <p:nvPr/>
        </p:nvSpPr>
        <p:spPr>
          <a:xfrm>
            <a:off x="8680233" y="762000"/>
            <a:ext cx="3257467" cy="3040083"/>
          </a:xfrm>
          <a:prstGeom prst="cloud">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a:cs typeface="Arial" panose="020B0604020202020204" pitchFamily="34" charset="0"/>
              </a:rPr>
              <a:t>Note: Some sequences have 32 as the next term, but mine does not!</a:t>
            </a:r>
          </a:p>
        </p:txBody>
      </p:sp>
    </p:spTree>
    <p:extLst>
      <p:ext uri="{BB962C8B-B14F-4D97-AF65-F5344CB8AC3E}">
        <p14:creationId xmlns:p14="http://schemas.microsoft.com/office/powerpoint/2010/main" val="179794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E1A191-D455-4FE3-AA48-2131FA834383}"/>
              </a:ext>
            </a:extLst>
          </p:cNvPr>
          <p:cNvGrpSpPr/>
          <p:nvPr/>
        </p:nvGrpSpPr>
        <p:grpSpPr>
          <a:xfrm>
            <a:off x="685800" y="2124635"/>
            <a:ext cx="1882588" cy="1882588"/>
            <a:chOff x="685800" y="2124635"/>
            <a:chExt cx="1882588" cy="1882588"/>
          </a:xfrm>
        </p:grpSpPr>
        <p:sp>
          <p:nvSpPr>
            <p:cNvPr id="5" name="Oval 4">
              <a:extLst>
                <a:ext uri="{FF2B5EF4-FFF2-40B4-BE49-F238E27FC236}">
                  <a16:creationId xmlns:a16="http://schemas.microsoft.com/office/drawing/2014/main" id="{27F6C54C-D4EB-47CE-AAC1-AD40BBB0AD40}"/>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6" name="Oval 5">
              <a:extLst>
                <a:ext uri="{FF2B5EF4-FFF2-40B4-BE49-F238E27FC236}">
                  <a16:creationId xmlns:a16="http://schemas.microsoft.com/office/drawing/2014/main" id="{36261481-5154-46F5-87C4-894DF33EB0F7}"/>
                </a:ext>
              </a:extLst>
            </p:cNvPr>
            <p:cNvSpPr/>
            <p:nvPr/>
          </p:nvSpPr>
          <p:spPr>
            <a:xfrm>
              <a:off x="1021977" y="2245659"/>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grpSp>
        <p:nvGrpSpPr>
          <p:cNvPr id="7" name="Group 6">
            <a:extLst>
              <a:ext uri="{FF2B5EF4-FFF2-40B4-BE49-F238E27FC236}">
                <a16:creationId xmlns:a16="http://schemas.microsoft.com/office/drawing/2014/main" id="{F626AE9E-1832-4254-B0D6-C62DD4224680}"/>
              </a:ext>
            </a:extLst>
          </p:cNvPr>
          <p:cNvGrpSpPr/>
          <p:nvPr/>
        </p:nvGrpSpPr>
        <p:grpSpPr>
          <a:xfrm>
            <a:off x="2946026" y="2124635"/>
            <a:ext cx="1882588" cy="1882588"/>
            <a:chOff x="2946026" y="2124635"/>
            <a:chExt cx="1882588" cy="1882588"/>
          </a:xfrm>
        </p:grpSpPr>
        <p:grpSp>
          <p:nvGrpSpPr>
            <p:cNvPr id="8" name="Group 7">
              <a:extLst>
                <a:ext uri="{FF2B5EF4-FFF2-40B4-BE49-F238E27FC236}">
                  <a16:creationId xmlns:a16="http://schemas.microsoft.com/office/drawing/2014/main" id="{09A67E47-53E7-41AD-BFB3-469839DB8793}"/>
                </a:ext>
              </a:extLst>
            </p:cNvPr>
            <p:cNvGrpSpPr/>
            <p:nvPr/>
          </p:nvGrpSpPr>
          <p:grpSpPr>
            <a:xfrm>
              <a:off x="2946026" y="2124635"/>
              <a:ext cx="1882588" cy="1882588"/>
              <a:chOff x="685800" y="2124635"/>
              <a:chExt cx="1882588" cy="1882588"/>
            </a:xfrm>
          </p:grpSpPr>
          <p:sp>
            <p:nvSpPr>
              <p:cNvPr id="11" name="Oval 10">
                <a:extLst>
                  <a:ext uri="{FF2B5EF4-FFF2-40B4-BE49-F238E27FC236}">
                    <a16:creationId xmlns:a16="http://schemas.microsoft.com/office/drawing/2014/main" id="{2C6C2218-8803-401F-A301-01A0416EEC6F}"/>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12" name="Oval 11">
                <a:extLst>
                  <a:ext uri="{FF2B5EF4-FFF2-40B4-BE49-F238E27FC236}">
                    <a16:creationId xmlns:a16="http://schemas.microsoft.com/office/drawing/2014/main" id="{167BF4D8-9BDE-4E74-9BEE-DCB11F9E41BB}"/>
                  </a:ext>
                </a:extLst>
              </p:cNvPr>
              <p:cNvSpPr/>
              <p:nvPr/>
            </p:nvSpPr>
            <p:spPr>
              <a:xfrm>
                <a:off x="1021977" y="2245659"/>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sp>
          <p:nvSpPr>
            <p:cNvPr id="9" name="Oval 8">
              <a:extLst>
                <a:ext uri="{FF2B5EF4-FFF2-40B4-BE49-F238E27FC236}">
                  <a16:creationId xmlns:a16="http://schemas.microsoft.com/office/drawing/2014/main" id="{CF7843A5-CA75-49BC-A42F-65BC15732A1D}"/>
                </a:ext>
              </a:extLst>
            </p:cNvPr>
            <p:cNvSpPr/>
            <p:nvPr/>
          </p:nvSpPr>
          <p:spPr>
            <a:xfrm>
              <a:off x="3581399" y="387275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10" name="Straight Connector 9">
              <a:extLst>
                <a:ext uri="{FF2B5EF4-FFF2-40B4-BE49-F238E27FC236}">
                  <a16:creationId xmlns:a16="http://schemas.microsoft.com/office/drawing/2014/main" id="{D5676C19-ECC7-4D5B-845A-8C7E86784999}"/>
                </a:ext>
              </a:extLst>
            </p:cNvPr>
            <p:cNvCxnSpPr>
              <a:cxnSpLocks/>
            </p:cNvCxnSpPr>
            <p:nvPr/>
          </p:nvCxnSpPr>
          <p:spPr>
            <a:xfrm>
              <a:off x="3361120" y="2380129"/>
              <a:ext cx="251654" cy="15123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D6E52BF-62C4-45A0-9AC1-B2763E249A1B}"/>
              </a:ext>
            </a:extLst>
          </p:cNvPr>
          <p:cNvGrpSpPr/>
          <p:nvPr/>
        </p:nvGrpSpPr>
        <p:grpSpPr>
          <a:xfrm>
            <a:off x="5164791" y="2124635"/>
            <a:ext cx="1882588" cy="1882588"/>
            <a:chOff x="5164791" y="2124635"/>
            <a:chExt cx="1882588" cy="1882588"/>
          </a:xfrm>
        </p:grpSpPr>
        <p:grpSp>
          <p:nvGrpSpPr>
            <p:cNvPr id="14" name="Group 13">
              <a:extLst>
                <a:ext uri="{FF2B5EF4-FFF2-40B4-BE49-F238E27FC236}">
                  <a16:creationId xmlns:a16="http://schemas.microsoft.com/office/drawing/2014/main" id="{38E8DFEE-ED14-4AC5-8ACA-9529AB96004A}"/>
                </a:ext>
              </a:extLst>
            </p:cNvPr>
            <p:cNvGrpSpPr/>
            <p:nvPr/>
          </p:nvGrpSpPr>
          <p:grpSpPr>
            <a:xfrm>
              <a:off x="5164791" y="2124635"/>
              <a:ext cx="1882588" cy="1882588"/>
              <a:chOff x="2946026" y="2124635"/>
              <a:chExt cx="1882588" cy="1882588"/>
            </a:xfrm>
          </p:grpSpPr>
          <p:grpSp>
            <p:nvGrpSpPr>
              <p:cNvPr id="18" name="Group 17">
                <a:extLst>
                  <a:ext uri="{FF2B5EF4-FFF2-40B4-BE49-F238E27FC236}">
                    <a16:creationId xmlns:a16="http://schemas.microsoft.com/office/drawing/2014/main" id="{3E527CC1-4438-4845-9C37-DFB0E0B630C5}"/>
                  </a:ext>
                </a:extLst>
              </p:cNvPr>
              <p:cNvGrpSpPr/>
              <p:nvPr/>
            </p:nvGrpSpPr>
            <p:grpSpPr>
              <a:xfrm>
                <a:off x="2946026" y="2124635"/>
                <a:ext cx="1882588" cy="1882588"/>
                <a:chOff x="685800" y="2124635"/>
                <a:chExt cx="1882588" cy="1882588"/>
              </a:xfrm>
            </p:grpSpPr>
            <p:sp>
              <p:nvSpPr>
                <p:cNvPr id="21" name="Oval 20">
                  <a:extLst>
                    <a:ext uri="{FF2B5EF4-FFF2-40B4-BE49-F238E27FC236}">
                      <a16:creationId xmlns:a16="http://schemas.microsoft.com/office/drawing/2014/main" id="{7C10D13F-0A0B-49DC-ACDD-562EADA6BCC1}"/>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22" name="Oval 21">
                  <a:extLst>
                    <a:ext uri="{FF2B5EF4-FFF2-40B4-BE49-F238E27FC236}">
                      <a16:creationId xmlns:a16="http://schemas.microsoft.com/office/drawing/2014/main" id="{81369D52-9D85-4A11-9903-6DD94ECCCC51}"/>
                    </a:ext>
                  </a:extLst>
                </p:cNvPr>
                <p:cNvSpPr/>
                <p:nvPr/>
              </p:nvSpPr>
              <p:spPr>
                <a:xfrm>
                  <a:off x="1021977" y="2245659"/>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sp>
            <p:nvSpPr>
              <p:cNvPr id="19" name="Oval 18">
                <a:extLst>
                  <a:ext uri="{FF2B5EF4-FFF2-40B4-BE49-F238E27FC236}">
                    <a16:creationId xmlns:a16="http://schemas.microsoft.com/office/drawing/2014/main" id="{58622184-8DBD-4E4F-B203-7FEBF9123A2C}"/>
                  </a:ext>
                </a:extLst>
              </p:cNvPr>
              <p:cNvSpPr/>
              <p:nvPr/>
            </p:nvSpPr>
            <p:spPr>
              <a:xfrm>
                <a:off x="3581399" y="387275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20" name="Straight Connector 19">
                <a:extLst>
                  <a:ext uri="{FF2B5EF4-FFF2-40B4-BE49-F238E27FC236}">
                    <a16:creationId xmlns:a16="http://schemas.microsoft.com/office/drawing/2014/main" id="{4149EABF-7FBE-412A-936F-3D4051DB5EF8}"/>
                  </a:ext>
                </a:extLst>
              </p:cNvPr>
              <p:cNvCxnSpPr>
                <a:cxnSpLocks/>
              </p:cNvCxnSpPr>
              <p:nvPr/>
            </p:nvCxnSpPr>
            <p:spPr>
              <a:xfrm>
                <a:off x="3361120" y="2380129"/>
                <a:ext cx="251654" cy="15123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Oval 14">
              <a:extLst>
                <a:ext uri="{FF2B5EF4-FFF2-40B4-BE49-F238E27FC236}">
                  <a16:creationId xmlns:a16="http://schemas.microsoft.com/office/drawing/2014/main" id="{12C0A932-DFCA-4BDC-A545-A35F2650A78E}"/>
                </a:ext>
              </a:extLst>
            </p:cNvPr>
            <p:cNvSpPr/>
            <p:nvPr/>
          </p:nvSpPr>
          <p:spPr>
            <a:xfrm>
              <a:off x="6674223" y="2312894"/>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16" name="Straight Connector 15">
              <a:extLst>
                <a:ext uri="{FF2B5EF4-FFF2-40B4-BE49-F238E27FC236}">
                  <a16:creationId xmlns:a16="http://schemas.microsoft.com/office/drawing/2014/main" id="{A07C6625-9604-4C7C-B095-8DE573E1D4FC}"/>
                </a:ext>
              </a:extLst>
            </p:cNvPr>
            <p:cNvCxnSpPr>
              <a:cxnSpLocks/>
              <a:stCxn id="19" idx="3"/>
            </p:cNvCxnSpPr>
            <p:nvPr/>
          </p:nvCxnSpPr>
          <p:spPr>
            <a:xfrm flipV="1">
              <a:off x="5819857" y="2370284"/>
              <a:ext cx="947136" cy="161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8AFF98-B4F3-46D2-90B3-7B440FD223D6}"/>
                </a:ext>
              </a:extLst>
            </p:cNvPr>
            <p:cNvCxnSpPr>
              <a:stCxn id="22" idx="1"/>
              <a:endCxn id="15" idx="2"/>
            </p:cNvCxnSpPr>
            <p:nvPr/>
          </p:nvCxnSpPr>
          <p:spPr>
            <a:xfrm>
              <a:off x="5520661" y="2265352"/>
              <a:ext cx="1153562" cy="11477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0F84EC1-C49A-4F9C-B5B4-2AEC3AA39539}"/>
              </a:ext>
            </a:extLst>
          </p:cNvPr>
          <p:cNvGrpSpPr/>
          <p:nvPr/>
        </p:nvGrpSpPr>
        <p:grpSpPr>
          <a:xfrm>
            <a:off x="7470962" y="2124635"/>
            <a:ext cx="1882588" cy="1882588"/>
            <a:chOff x="7470962" y="2124635"/>
            <a:chExt cx="1882588" cy="1882588"/>
          </a:xfrm>
        </p:grpSpPr>
        <p:grpSp>
          <p:nvGrpSpPr>
            <p:cNvPr id="24" name="Group 23">
              <a:extLst>
                <a:ext uri="{FF2B5EF4-FFF2-40B4-BE49-F238E27FC236}">
                  <a16:creationId xmlns:a16="http://schemas.microsoft.com/office/drawing/2014/main" id="{BE030A53-FD27-4A86-B977-A58D540C21E4}"/>
                </a:ext>
              </a:extLst>
            </p:cNvPr>
            <p:cNvGrpSpPr/>
            <p:nvPr/>
          </p:nvGrpSpPr>
          <p:grpSpPr>
            <a:xfrm>
              <a:off x="7470962" y="2124635"/>
              <a:ext cx="1882588" cy="1882588"/>
              <a:chOff x="5164791" y="2124635"/>
              <a:chExt cx="1882588" cy="1882588"/>
            </a:xfrm>
          </p:grpSpPr>
          <p:grpSp>
            <p:nvGrpSpPr>
              <p:cNvPr id="29" name="Group 28">
                <a:extLst>
                  <a:ext uri="{FF2B5EF4-FFF2-40B4-BE49-F238E27FC236}">
                    <a16:creationId xmlns:a16="http://schemas.microsoft.com/office/drawing/2014/main" id="{C5F78EFC-23E4-47F3-BF7F-B1F689B0FC4B}"/>
                  </a:ext>
                </a:extLst>
              </p:cNvPr>
              <p:cNvGrpSpPr/>
              <p:nvPr/>
            </p:nvGrpSpPr>
            <p:grpSpPr>
              <a:xfrm>
                <a:off x="5164791" y="2124635"/>
                <a:ext cx="1882588" cy="1882588"/>
                <a:chOff x="2946026" y="2124635"/>
                <a:chExt cx="1882588" cy="1882588"/>
              </a:xfrm>
            </p:grpSpPr>
            <p:grpSp>
              <p:nvGrpSpPr>
                <p:cNvPr id="33" name="Group 32">
                  <a:extLst>
                    <a:ext uri="{FF2B5EF4-FFF2-40B4-BE49-F238E27FC236}">
                      <a16:creationId xmlns:a16="http://schemas.microsoft.com/office/drawing/2014/main" id="{DA1905D6-7D24-4567-825F-64967D241527}"/>
                    </a:ext>
                  </a:extLst>
                </p:cNvPr>
                <p:cNvGrpSpPr/>
                <p:nvPr/>
              </p:nvGrpSpPr>
              <p:grpSpPr>
                <a:xfrm>
                  <a:off x="2946026" y="2124635"/>
                  <a:ext cx="1882588" cy="1882588"/>
                  <a:chOff x="685800" y="2124635"/>
                  <a:chExt cx="1882588" cy="1882588"/>
                </a:xfrm>
              </p:grpSpPr>
              <p:sp>
                <p:nvSpPr>
                  <p:cNvPr id="36" name="Oval 35">
                    <a:extLst>
                      <a:ext uri="{FF2B5EF4-FFF2-40B4-BE49-F238E27FC236}">
                        <a16:creationId xmlns:a16="http://schemas.microsoft.com/office/drawing/2014/main" id="{BE160FAF-90EE-4AEF-AE7B-40986DD159E5}"/>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37" name="Oval 36">
                    <a:extLst>
                      <a:ext uri="{FF2B5EF4-FFF2-40B4-BE49-F238E27FC236}">
                        <a16:creationId xmlns:a16="http://schemas.microsoft.com/office/drawing/2014/main" id="{CD9A3FF3-B259-4817-87DC-C3FD609B7C11}"/>
                      </a:ext>
                    </a:extLst>
                  </p:cNvPr>
                  <p:cNvSpPr/>
                  <p:nvPr/>
                </p:nvSpPr>
                <p:spPr>
                  <a:xfrm>
                    <a:off x="1021977" y="2245659"/>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sp>
              <p:nvSpPr>
                <p:cNvPr id="34" name="Oval 33">
                  <a:extLst>
                    <a:ext uri="{FF2B5EF4-FFF2-40B4-BE49-F238E27FC236}">
                      <a16:creationId xmlns:a16="http://schemas.microsoft.com/office/drawing/2014/main" id="{01980DEE-892D-4D87-92D8-E9FE518C0982}"/>
                    </a:ext>
                  </a:extLst>
                </p:cNvPr>
                <p:cNvSpPr/>
                <p:nvPr/>
              </p:nvSpPr>
              <p:spPr>
                <a:xfrm>
                  <a:off x="3581399" y="387275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35" name="Straight Connector 34">
                  <a:extLst>
                    <a:ext uri="{FF2B5EF4-FFF2-40B4-BE49-F238E27FC236}">
                      <a16:creationId xmlns:a16="http://schemas.microsoft.com/office/drawing/2014/main" id="{A33BB021-6CE2-467E-9D41-0682738D5F6C}"/>
                    </a:ext>
                  </a:extLst>
                </p:cNvPr>
                <p:cNvCxnSpPr>
                  <a:cxnSpLocks/>
                </p:cNvCxnSpPr>
                <p:nvPr/>
              </p:nvCxnSpPr>
              <p:spPr>
                <a:xfrm>
                  <a:off x="3361120" y="2380129"/>
                  <a:ext cx="251654" cy="15123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47576120-DB38-4E11-AACD-DFB37BACDE87}"/>
                  </a:ext>
                </a:extLst>
              </p:cNvPr>
              <p:cNvSpPr/>
              <p:nvPr/>
            </p:nvSpPr>
            <p:spPr>
              <a:xfrm>
                <a:off x="6674223" y="2312894"/>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31" name="Straight Connector 30">
                <a:extLst>
                  <a:ext uri="{FF2B5EF4-FFF2-40B4-BE49-F238E27FC236}">
                    <a16:creationId xmlns:a16="http://schemas.microsoft.com/office/drawing/2014/main" id="{08D030A1-472F-4088-B2CB-68082C847A1B}"/>
                  </a:ext>
                </a:extLst>
              </p:cNvPr>
              <p:cNvCxnSpPr>
                <a:cxnSpLocks/>
                <a:stCxn id="34" idx="3"/>
              </p:cNvCxnSpPr>
              <p:nvPr/>
            </p:nvCxnSpPr>
            <p:spPr>
              <a:xfrm flipV="1">
                <a:off x="5819857" y="2370284"/>
                <a:ext cx="947136" cy="161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906DC3-6054-4112-AAF5-7128220F1A44}"/>
                  </a:ext>
                </a:extLst>
              </p:cNvPr>
              <p:cNvCxnSpPr>
                <a:stCxn id="37" idx="1"/>
                <a:endCxn id="30" idx="2"/>
              </p:cNvCxnSpPr>
              <p:nvPr/>
            </p:nvCxnSpPr>
            <p:spPr>
              <a:xfrm>
                <a:off x="5520661" y="2265352"/>
                <a:ext cx="1153562" cy="1147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F5420EA4-2294-4014-9BE5-83B3B8F3CF21}"/>
                </a:ext>
              </a:extLst>
            </p:cNvPr>
            <p:cNvSpPr/>
            <p:nvPr/>
          </p:nvSpPr>
          <p:spPr>
            <a:xfrm>
              <a:off x="8959544" y="373828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26" name="Straight Connector 25">
              <a:extLst>
                <a:ext uri="{FF2B5EF4-FFF2-40B4-BE49-F238E27FC236}">
                  <a16:creationId xmlns:a16="http://schemas.microsoft.com/office/drawing/2014/main" id="{5F2EA071-9527-40A6-A264-CF162E349F5A}"/>
                </a:ext>
              </a:extLst>
            </p:cNvPr>
            <p:cNvCxnSpPr>
              <a:stCxn id="37" idx="1"/>
              <a:endCxn id="25" idx="0"/>
            </p:cNvCxnSpPr>
            <p:nvPr/>
          </p:nvCxnSpPr>
          <p:spPr>
            <a:xfrm>
              <a:off x="7826832" y="2265352"/>
              <a:ext cx="1199947" cy="147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7D77F30-B613-4992-9442-9AB228691D28}"/>
                </a:ext>
              </a:extLst>
            </p:cNvPr>
            <p:cNvCxnSpPr>
              <a:stCxn id="30" idx="7"/>
              <a:endCxn id="25" idx="6"/>
            </p:cNvCxnSpPr>
            <p:nvPr/>
          </p:nvCxnSpPr>
          <p:spPr>
            <a:xfrm flipH="1">
              <a:off x="9094014" y="2332587"/>
              <a:ext cx="1157" cy="147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94DA83-A588-4ACE-A59E-67E276163039}"/>
                </a:ext>
              </a:extLst>
            </p:cNvPr>
            <p:cNvCxnSpPr>
              <a:stCxn id="34" idx="1"/>
              <a:endCxn id="25" idx="6"/>
            </p:cNvCxnSpPr>
            <p:nvPr/>
          </p:nvCxnSpPr>
          <p:spPr>
            <a:xfrm flipV="1">
              <a:off x="8126028" y="3805518"/>
              <a:ext cx="967986" cy="8692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379948C-9468-456C-A272-7BD9DDE3EE3D}"/>
              </a:ext>
            </a:extLst>
          </p:cNvPr>
          <p:cNvGrpSpPr/>
          <p:nvPr/>
        </p:nvGrpSpPr>
        <p:grpSpPr>
          <a:xfrm>
            <a:off x="9709899" y="2124635"/>
            <a:ext cx="1949823" cy="1882588"/>
            <a:chOff x="9709898" y="2124635"/>
            <a:chExt cx="1949823" cy="1882588"/>
          </a:xfrm>
        </p:grpSpPr>
        <p:grpSp>
          <p:nvGrpSpPr>
            <p:cNvPr id="39" name="Group 38">
              <a:extLst>
                <a:ext uri="{FF2B5EF4-FFF2-40B4-BE49-F238E27FC236}">
                  <a16:creationId xmlns:a16="http://schemas.microsoft.com/office/drawing/2014/main" id="{46496D41-7773-4CB4-9CDA-8389D938A0B0}"/>
                </a:ext>
              </a:extLst>
            </p:cNvPr>
            <p:cNvGrpSpPr/>
            <p:nvPr/>
          </p:nvGrpSpPr>
          <p:grpSpPr>
            <a:xfrm>
              <a:off x="9777133" y="2124635"/>
              <a:ext cx="1882588" cy="1882588"/>
              <a:chOff x="7470962" y="2124635"/>
              <a:chExt cx="1882588" cy="1882588"/>
            </a:xfrm>
          </p:grpSpPr>
          <p:grpSp>
            <p:nvGrpSpPr>
              <p:cNvPr id="45" name="Group 44">
                <a:extLst>
                  <a:ext uri="{FF2B5EF4-FFF2-40B4-BE49-F238E27FC236}">
                    <a16:creationId xmlns:a16="http://schemas.microsoft.com/office/drawing/2014/main" id="{1A90BDD0-47F7-4BA5-B3D2-80FEF9F1D52A}"/>
                  </a:ext>
                </a:extLst>
              </p:cNvPr>
              <p:cNvGrpSpPr/>
              <p:nvPr/>
            </p:nvGrpSpPr>
            <p:grpSpPr>
              <a:xfrm>
                <a:off x="7470962" y="2124635"/>
                <a:ext cx="1882588" cy="1882588"/>
                <a:chOff x="5164791" y="2124635"/>
                <a:chExt cx="1882588" cy="1882588"/>
              </a:xfrm>
            </p:grpSpPr>
            <p:grpSp>
              <p:nvGrpSpPr>
                <p:cNvPr id="50" name="Group 49">
                  <a:extLst>
                    <a:ext uri="{FF2B5EF4-FFF2-40B4-BE49-F238E27FC236}">
                      <a16:creationId xmlns:a16="http://schemas.microsoft.com/office/drawing/2014/main" id="{C3EA9BC7-56A2-4101-95CC-8C6860F09A76}"/>
                    </a:ext>
                  </a:extLst>
                </p:cNvPr>
                <p:cNvGrpSpPr/>
                <p:nvPr/>
              </p:nvGrpSpPr>
              <p:grpSpPr>
                <a:xfrm>
                  <a:off x="5164791" y="2124635"/>
                  <a:ext cx="1882588" cy="1882588"/>
                  <a:chOff x="2946026" y="2124635"/>
                  <a:chExt cx="1882588" cy="1882588"/>
                </a:xfrm>
              </p:grpSpPr>
              <p:grpSp>
                <p:nvGrpSpPr>
                  <p:cNvPr id="54" name="Group 53">
                    <a:extLst>
                      <a:ext uri="{FF2B5EF4-FFF2-40B4-BE49-F238E27FC236}">
                        <a16:creationId xmlns:a16="http://schemas.microsoft.com/office/drawing/2014/main" id="{DAE13F90-434A-4065-93FC-8EDC987BC808}"/>
                      </a:ext>
                    </a:extLst>
                  </p:cNvPr>
                  <p:cNvGrpSpPr/>
                  <p:nvPr/>
                </p:nvGrpSpPr>
                <p:grpSpPr>
                  <a:xfrm>
                    <a:off x="2946026" y="2124635"/>
                    <a:ext cx="1882588" cy="1882588"/>
                    <a:chOff x="685800" y="2124635"/>
                    <a:chExt cx="1882588" cy="1882588"/>
                  </a:xfrm>
                </p:grpSpPr>
                <p:sp>
                  <p:nvSpPr>
                    <p:cNvPr id="57" name="Oval 56">
                      <a:extLst>
                        <a:ext uri="{FF2B5EF4-FFF2-40B4-BE49-F238E27FC236}">
                          <a16:creationId xmlns:a16="http://schemas.microsoft.com/office/drawing/2014/main" id="{C786F657-C91D-486A-834E-40AE4F4C8932}"/>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58" name="Oval 57">
                      <a:extLst>
                        <a:ext uri="{FF2B5EF4-FFF2-40B4-BE49-F238E27FC236}">
                          <a16:creationId xmlns:a16="http://schemas.microsoft.com/office/drawing/2014/main" id="{DEB799BF-F14D-43FD-94F3-9512B3D3BB7F}"/>
                        </a:ext>
                      </a:extLst>
                    </p:cNvPr>
                    <p:cNvSpPr/>
                    <p:nvPr/>
                  </p:nvSpPr>
                  <p:spPr>
                    <a:xfrm>
                      <a:off x="1021977" y="2245659"/>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sp>
                <p:nvSpPr>
                  <p:cNvPr id="55" name="Oval 54">
                    <a:extLst>
                      <a:ext uri="{FF2B5EF4-FFF2-40B4-BE49-F238E27FC236}">
                        <a16:creationId xmlns:a16="http://schemas.microsoft.com/office/drawing/2014/main" id="{FDB4AA5D-FC85-493D-BA4F-ED56A7BC5BB5}"/>
                      </a:ext>
                    </a:extLst>
                  </p:cNvPr>
                  <p:cNvSpPr/>
                  <p:nvPr/>
                </p:nvSpPr>
                <p:spPr>
                  <a:xfrm>
                    <a:off x="3581399" y="387275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56" name="Straight Connector 55">
                    <a:extLst>
                      <a:ext uri="{FF2B5EF4-FFF2-40B4-BE49-F238E27FC236}">
                        <a16:creationId xmlns:a16="http://schemas.microsoft.com/office/drawing/2014/main" id="{20234B4C-8638-4BB2-8606-38D1E14B0A7B}"/>
                      </a:ext>
                    </a:extLst>
                  </p:cNvPr>
                  <p:cNvCxnSpPr>
                    <a:cxnSpLocks/>
                  </p:cNvCxnSpPr>
                  <p:nvPr/>
                </p:nvCxnSpPr>
                <p:spPr>
                  <a:xfrm>
                    <a:off x="3361120" y="2380129"/>
                    <a:ext cx="251654" cy="15123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EF7759B2-9BF5-4768-B93F-EBD705B0ABC7}"/>
                    </a:ext>
                  </a:extLst>
                </p:cNvPr>
                <p:cNvSpPr/>
                <p:nvPr/>
              </p:nvSpPr>
              <p:spPr>
                <a:xfrm>
                  <a:off x="6674223" y="2312894"/>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52" name="Straight Connector 51">
                  <a:extLst>
                    <a:ext uri="{FF2B5EF4-FFF2-40B4-BE49-F238E27FC236}">
                      <a16:creationId xmlns:a16="http://schemas.microsoft.com/office/drawing/2014/main" id="{95E8394E-6D3C-49B0-AB8D-7459DD78C390}"/>
                    </a:ext>
                  </a:extLst>
                </p:cNvPr>
                <p:cNvCxnSpPr>
                  <a:cxnSpLocks/>
                  <a:stCxn id="55" idx="3"/>
                </p:cNvCxnSpPr>
                <p:nvPr/>
              </p:nvCxnSpPr>
              <p:spPr>
                <a:xfrm flipV="1">
                  <a:off x="5819857" y="2370284"/>
                  <a:ext cx="947136" cy="161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4F8B6CC-D249-48E0-90F8-F11986A4E06D}"/>
                    </a:ext>
                  </a:extLst>
                </p:cNvPr>
                <p:cNvCxnSpPr>
                  <a:stCxn id="58" idx="1"/>
                  <a:endCxn id="51" idx="2"/>
                </p:cNvCxnSpPr>
                <p:nvPr/>
              </p:nvCxnSpPr>
              <p:spPr>
                <a:xfrm>
                  <a:off x="5520661" y="2265352"/>
                  <a:ext cx="1153562" cy="1147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Oval 45">
                <a:extLst>
                  <a:ext uri="{FF2B5EF4-FFF2-40B4-BE49-F238E27FC236}">
                    <a16:creationId xmlns:a16="http://schemas.microsoft.com/office/drawing/2014/main" id="{1D7F597F-E9B7-4836-A9BC-48112D068F4F}"/>
                  </a:ext>
                </a:extLst>
              </p:cNvPr>
              <p:cNvSpPr/>
              <p:nvPr/>
            </p:nvSpPr>
            <p:spPr>
              <a:xfrm>
                <a:off x="8959544" y="373828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47" name="Straight Connector 46">
                <a:extLst>
                  <a:ext uri="{FF2B5EF4-FFF2-40B4-BE49-F238E27FC236}">
                    <a16:creationId xmlns:a16="http://schemas.microsoft.com/office/drawing/2014/main" id="{43F39FCD-96A6-4D2B-9E75-038A8FC836A3}"/>
                  </a:ext>
                </a:extLst>
              </p:cNvPr>
              <p:cNvCxnSpPr>
                <a:stCxn id="58" idx="1"/>
                <a:endCxn id="46" idx="0"/>
              </p:cNvCxnSpPr>
              <p:nvPr/>
            </p:nvCxnSpPr>
            <p:spPr>
              <a:xfrm>
                <a:off x="7826832" y="2265352"/>
                <a:ext cx="1199947" cy="147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B5A76F-895D-47E2-AEF1-8B1EE8C1B306}"/>
                  </a:ext>
                </a:extLst>
              </p:cNvPr>
              <p:cNvCxnSpPr>
                <a:stCxn id="51" idx="7"/>
                <a:endCxn id="46" idx="6"/>
              </p:cNvCxnSpPr>
              <p:nvPr/>
            </p:nvCxnSpPr>
            <p:spPr>
              <a:xfrm flipH="1">
                <a:off x="9094014" y="2332587"/>
                <a:ext cx="1157" cy="1472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DB78450-D12D-4CC6-B1B7-3ECA55A948D7}"/>
                  </a:ext>
                </a:extLst>
              </p:cNvPr>
              <p:cNvCxnSpPr>
                <a:stCxn id="55" idx="1"/>
                <a:endCxn id="46" idx="6"/>
              </p:cNvCxnSpPr>
              <p:nvPr/>
            </p:nvCxnSpPr>
            <p:spPr>
              <a:xfrm flipV="1">
                <a:off x="8126028" y="3805518"/>
                <a:ext cx="967986" cy="869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8C3A8DBB-359F-41F9-9362-1D76525A83BA}"/>
                </a:ext>
              </a:extLst>
            </p:cNvPr>
            <p:cNvSpPr/>
            <p:nvPr/>
          </p:nvSpPr>
          <p:spPr>
            <a:xfrm>
              <a:off x="9709898" y="2998694"/>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41" name="Straight Connector 40">
              <a:extLst>
                <a:ext uri="{FF2B5EF4-FFF2-40B4-BE49-F238E27FC236}">
                  <a16:creationId xmlns:a16="http://schemas.microsoft.com/office/drawing/2014/main" id="{FD364DD2-E169-443B-9511-15AB5176B11F}"/>
                </a:ext>
              </a:extLst>
            </p:cNvPr>
            <p:cNvCxnSpPr>
              <a:stCxn id="58" idx="0"/>
              <a:endCxn id="40" idx="4"/>
            </p:cNvCxnSpPr>
            <p:nvPr/>
          </p:nvCxnSpPr>
          <p:spPr>
            <a:xfrm flipH="1">
              <a:off x="9777133" y="2245659"/>
              <a:ext cx="403412" cy="887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BFC2C53-20B6-486C-A092-70370C72375F}"/>
                </a:ext>
              </a:extLst>
            </p:cNvPr>
            <p:cNvCxnSpPr>
              <a:stCxn id="51" idx="6"/>
              <a:endCxn id="57" idx="2"/>
            </p:cNvCxnSpPr>
            <p:nvPr/>
          </p:nvCxnSpPr>
          <p:spPr>
            <a:xfrm flipH="1">
              <a:off x="9777133" y="2380129"/>
              <a:ext cx="1643902"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B918737-04C9-47DE-82F5-04309B597192}"/>
                </a:ext>
              </a:extLst>
            </p:cNvPr>
            <p:cNvCxnSpPr>
              <a:stCxn id="40" idx="1"/>
              <a:endCxn id="55" idx="1"/>
            </p:cNvCxnSpPr>
            <p:nvPr/>
          </p:nvCxnSpPr>
          <p:spPr>
            <a:xfrm>
              <a:off x="9729591" y="3018387"/>
              <a:ext cx="702608" cy="874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3449273-36B2-4491-94C1-4DAFF7FB02CF}"/>
                </a:ext>
              </a:extLst>
            </p:cNvPr>
            <p:cNvCxnSpPr>
              <a:stCxn id="40" idx="0"/>
              <a:endCxn id="46" idx="0"/>
            </p:cNvCxnSpPr>
            <p:nvPr/>
          </p:nvCxnSpPr>
          <p:spPr>
            <a:xfrm>
              <a:off x="9777133" y="2998694"/>
              <a:ext cx="1555817" cy="7395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C1F78A3C-3953-4B21-855C-55A064087165}"/>
              </a:ext>
            </a:extLst>
          </p:cNvPr>
          <p:cNvSpPr txBox="1"/>
          <p:nvPr/>
        </p:nvSpPr>
        <p:spPr>
          <a:xfrm>
            <a:off x="1392094" y="4195483"/>
            <a:ext cx="470000" cy="707886"/>
          </a:xfrm>
          <a:prstGeom prst="rect">
            <a:avLst/>
          </a:prstGeom>
          <a:noFill/>
        </p:spPr>
        <p:txBody>
          <a:bodyPr wrap="none" rtlCol="0">
            <a:spAutoFit/>
          </a:bodyPr>
          <a:lstStyle/>
          <a:p>
            <a:r>
              <a:rPr lang="en-US" sz="4000" b="1">
                <a:cs typeface="Arial" panose="020B0604020202020204" pitchFamily="34" charset="0"/>
              </a:rPr>
              <a:t>1</a:t>
            </a:r>
          </a:p>
        </p:txBody>
      </p:sp>
      <p:sp>
        <p:nvSpPr>
          <p:cNvPr id="60" name="TextBox 59">
            <a:extLst>
              <a:ext uri="{FF2B5EF4-FFF2-40B4-BE49-F238E27FC236}">
                <a16:creationId xmlns:a16="http://schemas.microsoft.com/office/drawing/2014/main" id="{5B1EFBF8-D3F2-4905-A79E-AAD7FF9A273C}"/>
              </a:ext>
            </a:extLst>
          </p:cNvPr>
          <p:cNvSpPr txBox="1"/>
          <p:nvPr/>
        </p:nvSpPr>
        <p:spPr>
          <a:xfrm>
            <a:off x="3652321" y="4195483"/>
            <a:ext cx="470000" cy="707886"/>
          </a:xfrm>
          <a:prstGeom prst="rect">
            <a:avLst/>
          </a:prstGeom>
          <a:noFill/>
        </p:spPr>
        <p:txBody>
          <a:bodyPr wrap="none" rtlCol="0">
            <a:spAutoFit/>
          </a:bodyPr>
          <a:lstStyle/>
          <a:p>
            <a:r>
              <a:rPr lang="en-US" sz="4000" b="1">
                <a:cs typeface="Arial" panose="020B0604020202020204" pitchFamily="34" charset="0"/>
              </a:rPr>
              <a:t>2</a:t>
            </a:r>
          </a:p>
        </p:txBody>
      </p:sp>
      <p:sp>
        <p:nvSpPr>
          <p:cNvPr id="61" name="TextBox 60">
            <a:extLst>
              <a:ext uri="{FF2B5EF4-FFF2-40B4-BE49-F238E27FC236}">
                <a16:creationId xmlns:a16="http://schemas.microsoft.com/office/drawing/2014/main" id="{F4C0C57E-41C1-4C7B-AB1F-1C73B05D853F}"/>
              </a:ext>
            </a:extLst>
          </p:cNvPr>
          <p:cNvSpPr txBox="1"/>
          <p:nvPr/>
        </p:nvSpPr>
        <p:spPr>
          <a:xfrm>
            <a:off x="5862442" y="4168337"/>
            <a:ext cx="470000" cy="707886"/>
          </a:xfrm>
          <a:prstGeom prst="rect">
            <a:avLst/>
          </a:prstGeom>
          <a:noFill/>
        </p:spPr>
        <p:txBody>
          <a:bodyPr wrap="none" rtlCol="0">
            <a:spAutoFit/>
          </a:bodyPr>
          <a:lstStyle/>
          <a:p>
            <a:r>
              <a:rPr lang="en-US" sz="4000" b="1">
                <a:cs typeface="Arial" panose="020B0604020202020204" pitchFamily="34" charset="0"/>
              </a:rPr>
              <a:t>4</a:t>
            </a:r>
          </a:p>
        </p:txBody>
      </p:sp>
      <p:sp>
        <p:nvSpPr>
          <p:cNvPr id="62" name="TextBox 61">
            <a:extLst>
              <a:ext uri="{FF2B5EF4-FFF2-40B4-BE49-F238E27FC236}">
                <a16:creationId xmlns:a16="http://schemas.microsoft.com/office/drawing/2014/main" id="{725EB6A1-FE14-4813-98DD-E5141B9973BF}"/>
              </a:ext>
            </a:extLst>
          </p:cNvPr>
          <p:cNvSpPr txBox="1"/>
          <p:nvPr/>
        </p:nvSpPr>
        <p:spPr>
          <a:xfrm>
            <a:off x="8191806" y="4195483"/>
            <a:ext cx="470000" cy="707886"/>
          </a:xfrm>
          <a:prstGeom prst="rect">
            <a:avLst/>
          </a:prstGeom>
          <a:noFill/>
        </p:spPr>
        <p:txBody>
          <a:bodyPr wrap="none" rtlCol="0">
            <a:spAutoFit/>
          </a:bodyPr>
          <a:lstStyle/>
          <a:p>
            <a:r>
              <a:rPr lang="en-US" sz="4000" b="1">
                <a:cs typeface="Arial" panose="020B0604020202020204" pitchFamily="34" charset="0"/>
              </a:rPr>
              <a:t>8</a:t>
            </a:r>
          </a:p>
        </p:txBody>
      </p:sp>
      <p:sp>
        <p:nvSpPr>
          <p:cNvPr id="63" name="TextBox 62">
            <a:extLst>
              <a:ext uri="{FF2B5EF4-FFF2-40B4-BE49-F238E27FC236}">
                <a16:creationId xmlns:a16="http://schemas.microsoft.com/office/drawing/2014/main" id="{D4816571-81F8-429E-9631-A3C32FE6DD26}"/>
              </a:ext>
            </a:extLst>
          </p:cNvPr>
          <p:cNvSpPr txBox="1"/>
          <p:nvPr/>
        </p:nvSpPr>
        <p:spPr>
          <a:xfrm>
            <a:off x="10318055" y="4122001"/>
            <a:ext cx="755335" cy="707886"/>
          </a:xfrm>
          <a:prstGeom prst="rect">
            <a:avLst/>
          </a:prstGeom>
          <a:noFill/>
        </p:spPr>
        <p:txBody>
          <a:bodyPr wrap="none" rtlCol="0">
            <a:spAutoFit/>
          </a:bodyPr>
          <a:lstStyle/>
          <a:p>
            <a:r>
              <a:rPr lang="en-US" sz="4000" b="1">
                <a:cs typeface="Arial" panose="020B0604020202020204" pitchFamily="34" charset="0"/>
              </a:rPr>
              <a:t>16</a:t>
            </a:r>
          </a:p>
        </p:txBody>
      </p:sp>
      <p:sp>
        <p:nvSpPr>
          <p:cNvPr id="64" name="TextBox 63">
            <a:extLst>
              <a:ext uri="{FF2B5EF4-FFF2-40B4-BE49-F238E27FC236}">
                <a16:creationId xmlns:a16="http://schemas.microsoft.com/office/drawing/2014/main" id="{BFCD3376-C346-44DB-81A1-4E096E1E6AD2}"/>
              </a:ext>
            </a:extLst>
          </p:cNvPr>
          <p:cNvSpPr txBox="1"/>
          <p:nvPr/>
        </p:nvSpPr>
        <p:spPr>
          <a:xfrm>
            <a:off x="1453198" y="561673"/>
            <a:ext cx="9758488" cy="584775"/>
          </a:xfrm>
          <a:prstGeom prst="rect">
            <a:avLst/>
          </a:prstGeom>
          <a:noFill/>
        </p:spPr>
        <p:txBody>
          <a:bodyPr wrap="square" rtlCol="0">
            <a:spAutoFit/>
          </a:bodyPr>
          <a:lstStyle/>
          <a:p>
            <a:r>
              <a:rPr lang="en-US" sz="3200" b="1">
                <a:solidFill>
                  <a:srgbClr val="C12637"/>
                </a:solidFill>
                <a:cs typeface="Arial" panose="020B0604020202020204" pitchFamily="34" charset="0"/>
              </a:rPr>
              <a:t>Now, what do you think the next part of the story is? </a:t>
            </a:r>
          </a:p>
        </p:txBody>
      </p:sp>
    </p:spTree>
    <p:extLst>
      <p:ext uri="{BB962C8B-B14F-4D97-AF65-F5344CB8AC3E}">
        <p14:creationId xmlns:p14="http://schemas.microsoft.com/office/powerpoint/2010/main" val="48366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EADA8FD-C575-40C6-9291-59A78454CF53}"/>
              </a:ext>
            </a:extLst>
          </p:cNvPr>
          <p:cNvGrpSpPr/>
          <p:nvPr/>
        </p:nvGrpSpPr>
        <p:grpSpPr>
          <a:xfrm>
            <a:off x="3269036" y="719801"/>
            <a:ext cx="4283430" cy="4283430"/>
            <a:chOff x="5164791" y="2124635"/>
            <a:chExt cx="1882588" cy="1882588"/>
          </a:xfrm>
        </p:grpSpPr>
        <p:grpSp>
          <p:nvGrpSpPr>
            <p:cNvPr id="5" name="Group 4">
              <a:extLst>
                <a:ext uri="{FF2B5EF4-FFF2-40B4-BE49-F238E27FC236}">
                  <a16:creationId xmlns:a16="http://schemas.microsoft.com/office/drawing/2014/main" id="{69E5A284-C97C-4687-8F65-ED02D60FEEFE}"/>
                </a:ext>
              </a:extLst>
            </p:cNvPr>
            <p:cNvGrpSpPr/>
            <p:nvPr/>
          </p:nvGrpSpPr>
          <p:grpSpPr>
            <a:xfrm>
              <a:off x="5164791" y="2124635"/>
              <a:ext cx="1882588" cy="1882588"/>
              <a:chOff x="2946026" y="2124635"/>
              <a:chExt cx="1882588" cy="1882588"/>
            </a:xfrm>
          </p:grpSpPr>
          <p:grpSp>
            <p:nvGrpSpPr>
              <p:cNvPr id="9" name="Group 8">
                <a:extLst>
                  <a:ext uri="{FF2B5EF4-FFF2-40B4-BE49-F238E27FC236}">
                    <a16:creationId xmlns:a16="http://schemas.microsoft.com/office/drawing/2014/main" id="{C7507032-5234-4695-85C6-ADDD483789F2}"/>
                  </a:ext>
                </a:extLst>
              </p:cNvPr>
              <p:cNvGrpSpPr/>
              <p:nvPr/>
            </p:nvGrpSpPr>
            <p:grpSpPr>
              <a:xfrm>
                <a:off x="2946026" y="2124635"/>
                <a:ext cx="1882588" cy="1882588"/>
                <a:chOff x="685800" y="2124635"/>
                <a:chExt cx="1882588" cy="1882588"/>
              </a:xfrm>
            </p:grpSpPr>
            <p:sp>
              <p:nvSpPr>
                <p:cNvPr id="12" name="Oval 11">
                  <a:extLst>
                    <a:ext uri="{FF2B5EF4-FFF2-40B4-BE49-F238E27FC236}">
                      <a16:creationId xmlns:a16="http://schemas.microsoft.com/office/drawing/2014/main" id="{BDFE153C-58E6-4A2F-9AE1-B90AE62342CE}"/>
                    </a:ext>
                  </a:extLst>
                </p:cNvPr>
                <p:cNvSpPr/>
                <p:nvPr/>
              </p:nvSpPr>
              <p:spPr>
                <a:xfrm>
                  <a:off x="685800" y="2124635"/>
                  <a:ext cx="1882588" cy="1882588"/>
                </a:xfrm>
                <a:prstGeom prst="ellipse">
                  <a:avLst/>
                </a:prstGeom>
                <a:ln>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100"/>
                </a:p>
              </p:txBody>
            </p:sp>
            <p:sp>
              <p:nvSpPr>
                <p:cNvPr id="13" name="Oval 12">
                  <a:extLst>
                    <a:ext uri="{FF2B5EF4-FFF2-40B4-BE49-F238E27FC236}">
                      <a16:creationId xmlns:a16="http://schemas.microsoft.com/office/drawing/2014/main" id="{A41BD435-AB19-4CD4-B970-77BB901A1355}"/>
                    </a:ext>
                  </a:extLst>
                </p:cNvPr>
                <p:cNvSpPr/>
                <p:nvPr/>
              </p:nvSpPr>
              <p:spPr>
                <a:xfrm>
                  <a:off x="1021977" y="2245659"/>
                  <a:ext cx="134470" cy="134470"/>
                </a:xfrm>
                <a:prstGeom prst="ellipse">
                  <a:avLst/>
                </a:prstGeom>
                <a:solidFill>
                  <a:srgbClr val="0098D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grpSp>
          <p:sp>
            <p:nvSpPr>
              <p:cNvPr id="10" name="Oval 9">
                <a:extLst>
                  <a:ext uri="{FF2B5EF4-FFF2-40B4-BE49-F238E27FC236}">
                    <a16:creationId xmlns:a16="http://schemas.microsoft.com/office/drawing/2014/main" id="{75104221-8007-4A12-8D9C-7F5CC4BF1EE5}"/>
                  </a:ext>
                </a:extLst>
              </p:cNvPr>
              <p:cNvSpPr/>
              <p:nvPr/>
            </p:nvSpPr>
            <p:spPr>
              <a:xfrm>
                <a:off x="3581399" y="3872753"/>
                <a:ext cx="134470" cy="13447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11" name="Straight Connector 10">
                <a:extLst>
                  <a:ext uri="{FF2B5EF4-FFF2-40B4-BE49-F238E27FC236}">
                    <a16:creationId xmlns:a16="http://schemas.microsoft.com/office/drawing/2014/main" id="{A70A926F-4A67-4862-A3F5-E1EA496E92DE}"/>
                  </a:ext>
                </a:extLst>
              </p:cNvPr>
              <p:cNvCxnSpPr>
                <a:cxnSpLocks/>
              </p:cNvCxnSpPr>
              <p:nvPr/>
            </p:nvCxnSpPr>
            <p:spPr>
              <a:xfrm>
                <a:off x="3361120" y="2380129"/>
                <a:ext cx="251654" cy="15123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Oval 5">
              <a:extLst>
                <a:ext uri="{FF2B5EF4-FFF2-40B4-BE49-F238E27FC236}">
                  <a16:creationId xmlns:a16="http://schemas.microsoft.com/office/drawing/2014/main" id="{8A353FA1-82C1-4985-9CBC-0668B314FED8}"/>
                </a:ext>
              </a:extLst>
            </p:cNvPr>
            <p:cNvSpPr/>
            <p:nvPr/>
          </p:nvSpPr>
          <p:spPr>
            <a:xfrm>
              <a:off x="6674223" y="2312894"/>
              <a:ext cx="134470" cy="134470"/>
            </a:xfrm>
            <a:prstGeom prst="ellipse">
              <a:avLst/>
            </a:prstGeom>
            <a:solidFill>
              <a:srgbClr val="0098D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7" name="Straight Connector 6">
              <a:extLst>
                <a:ext uri="{FF2B5EF4-FFF2-40B4-BE49-F238E27FC236}">
                  <a16:creationId xmlns:a16="http://schemas.microsoft.com/office/drawing/2014/main" id="{4F7F4516-4280-4613-987A-990AF2E37BAA}"/>
                </a:ext>
              </a:extLst>
            </p:cNvPr>
            <p:cNvCxnSpPr>
              <a:cxnSpLocks/>
              <a:stCxn id="10" idx="3"/>
            </p:cNvCxnSpPr>
            <p:nvPr/>
          </p:nvCxnSpPr>
          <p:spPr>
            <a:xfrm flipV="1">
              <a:off x="5819857" y="2370284"/>
              <a:ext cx="947136" cy="1617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850F27-8D5C-45FD-AF19-F35C2327DE10}"/>
                </a:ext>
              </a:extLst>
            </p:cNvPr>
            <p:cNvCxnSpPr>
              <a:stCxn id="13" idx="1"/>
              <a:endCxn id="6" idx="2"/>
            </p:cNvCxnSpPr>
            <p:nvPr/>
          </p:nvCxnSpPr>
          <p:spPr>
            <a:xfrm>
              <a:off x="5520661" y="2265352"/>
              <a:ext cx="1153562" cy="11477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3C24A2D1-18DD-492C-B56A-C15773592D42}"/>
              </a:ext>
            </a:extLst>
          </p:cNvPr>
          <p:cNvSpPr/>
          <p:nvPr/>
        </p:nvSpPr>
        <p:spPr>
          <a:xfrm>
            <a:off x="6655989" y="4391315"/>
            <a:ext cx="305958" cy="30595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15" name="Straight Connector 14">
            <a:extLst>
              <a:ext uri="{FF2B5EF4-FFF2-40B4-BE49-F238E27FC236}">
                <a16:creationId xmlns:a16="http://schemas.microsoft.com/office/drawing/2014/main" id="{4621AABD-7798-4AA7-A2BF-F840C1F4B3DE}"/>
              </a:ext>
            </a:extLst>
          </p:cNvPr>
          <p:cNvCxnSpPr>
            <a:cxnSpLocks/>
            <a:stCxn id="13" idx="1"/>
            <a:endCxn id="14" idx="0"/>
          </p:cNvCxnSpPr>
          <p:nvPr/>
        </p:nvCxnSpPr>
        <p:spPr>
          <a:xfrm>
            <a:off x="4078743" y="1039973"/>
            <a:ext cx="2730225" cy="3351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4598F79-0D7E-4C64-B910-5596F15B05F0}"/>
              </a:ext>
            </a:extLst>
          </p:cNvPr>
          <p:cNvCxnSpPr>
            <a:cxnSpLocks/>
          </p:cNvCxnSpPr>
          <p:nvPr/>
        </p:nvCxnSpPr>
        <p:spPr>
          <a:xfrm flipH="1">
            <a:off x="6881509" y="1192952"/>
            <a:ext cx="2633" cy="3351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C8202F7-A2B5-49E7-AC0D-18C8DB6BAF0B}"/>
              </a:ext>
            </a:extLst>
          </p:cNvPr>
          <p:cNvCxnSpPr>
            <a:stCxn id="10" idx="1"/>
            <a:endCxn id="14" idx="6"/>
          </p:cNvCxnSpPr>
          <p:nvPr/>
        </p:nvCxnSpPr>
        <p:spPr>
          <a:xfrm flipV="1">
            <a:off x="4759501" y="4544295"/>
            <a:ext cx="2202447" cy="197786"/>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8F59138-C7A7-415A-9034-DD7ECDE9DD98}"/>
              </a:ext>
            </a:extLst>
          </p:cNvPr>
          <p:cNvSpPr/>
          <p:nvPr/>
        </p:nvSpPr>
        <p:spPr>
          <a:xfrm>
            <a:off x="3116057" y="2708537"/>
            <a:ext cx="305958" cy="305958"/>
          </a:xfrm>
          <a:prstGeom prst="ellipse">
            <a:avLst/>
          </a:prstGeom>
          <a:solidFill>
            <a:srgbClr val="0098D3"/>
          </a:solidFill>
          <a:ln>
            <a:solidFill>
              <a:srgbClr val="0098D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19" name="Straight Connector 18">
            <a:extLst>
              <a:ext uri="{FF2B5EF4-FFF2-40B4-BE49-F238E27FC236}">
                <a16:creationId xmlns:a16="http://schemas.microsoft.com/office/drawing/2014/main" id="{53F7A046-B79E-4E66-B868-E86D58104522}"/>
              </a:ext>
            </a:extLst>
          </p:cNvPr>
          <p:cNvCxnSpPr>
            <a:stCxn id="13" idx="0"/>
            <a:endCxn id="18" idx="4"/>
          </p:cNvCxnSpPr>
          <p:nvPr/>
        </p:nvCxnSpPr>
        <p:spPr>
          <a:xfrm flipH="1">
            <a:off x="3269037" y="995165"/>
            <a:ext cx="917879" cy="2019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6B3630-7EBF-4F98-B2C8-A4A9ABE0B87F}"/>
              </a:ext>
            </a:extLst>
          </p:cNvPr>
          <p:cNvCxnSpPr>
            <a:stCxn id="6" idx="6"/>
            <a:endCxn id="12" idx="2"/>
          </p:cNvCxnSpPr>
          <p:nvPr/>
        </p:nvCxnSpPr>
        <p:spPr>
          <a:xfrm flipH="1">
            <a:off x="3269037" y="1301124"/>
            <a:ext cx="3740351" cy="1560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4B2078-D9F6-47F1-B70C-EB5571065A81}"/>
              </a:ext>
            </a:extLst>
          </p:cNvPr>
          <p:cNvCxnSpPr>
            <a:stCxn id="18" idx="1"/>
            <a:endCxn id="10" idx="1"/>
          </p:cNvCxnSpPr>
          <p:nvPr/>
        </p:nvCxnSpPr>
        <p:spPr>
          <a:xfrm>
            <a:off x="3160865" y="2753345"/>
            <a:ext cx="1598636" cy="1988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747463-6C22-4BA5-A984-6FD657A4FD16}"/>
              </a:ext>
            </a:extLst>
          </p:cNvPr>
          <p:cNvCxnSpPr>
            <a:cxnSpLocks/>
            <a:stCxn id="18" idx="2"/>
            <a:endCxn id="14" idx="6"/>
          </p:cNvCxnSpPr>
          <p:nvPr/>
        </p:nvCxnSpPr>
        <p:spPr>
          <a:xfrm>
            <a:off x="3116057" y="2861516"/>
            <a:ext cx="3845890" cy="1682778"/>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FDB5448-6DE7-471C-8B93-4419ECD9BE8E}"/>
              </a:ext>
            </a:extLst>
          </p:cNvPr>
          <p:cNvSpPr/>
          <p:nvPr/>
        </p:nvSpPr>
        <p:spPr>
          <a:xfrm>
            <a:off x="7399487" y="2555558"/>
            <a:ext cx="305958" cy="305958"/>
          </a:xfrm>
          <a:prstGeom prst="ellipse">
            <a:avLst/>
          </a:prstGeom>
          <a:solidFill>
            <a:srgbClr val="0098D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100"/>
          </a:p>
        </p:txBody>
      </p:sp>
      <p:cxnSp>
        <p:nvCxnSpPr>
          <p:cNvPr id="24" name="Straight Connector 23">
            <a:extLst>
              <a:ext uri="{FF2B5EF4-FFF2-40B4-BE49-F238E27FC236}">
                <a16:creationId xmlns:a16="http://schemas.microsoft.com/office/drawing/2014/main" id="{2C2DB4AE-3F5D-42DB-B9C8-CD67BD7D6D11}"/>
              </a:ext>
            </a:extLst>
          </p:cNvPr>
          <p:cNvCxnSpPr>
            <a:cxnSpLocks/>
          </p:cNvCxnSpPr>
          <p:nvPr/>
        </p:nvCxnSpPr>
        <p:spPr>
          <a:xfrm flipH="1" flipV="1">
            <a:off x="6976596" y="1343239"/>
            <a:ext cx="434907" cy="1299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66702E-919A-4686-8763-C0A2DEA28DDB}"/>
              </a:ext>
            </a:extLst>
          </p:cNvPr>
          <p:cNvCxnSpPr>
            <a:cxnSpLocks/>
          </p:cNvCxnSpPr>
          <p:nvPr/>
        </p:nvCxnSpPr>
        <p:spPr>
          <a:xfrm flipH="1" flipV="1">
            <a:off x="4339895" y="1169011"/>
            <a:ext cx="3130979" cy="1567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EA9BEC-D558-4A63-83E6-3C0BFE73BF7F}"/>
              </a:ext>
            </a:extLst>
          </p:cNvPr>
          <p:cNvCxnSpPr>
            <a:cxnSpLocks/>
          </p:cNvCxnSpPr>
          <p:nvPr/>
        </p:nvCxnSpPr>
        <p:spPr>
          <a:xfrm flipH="1">
            <a:off x="3258485" y="2681293"/>
            <a:ext cx="4265202" cy="305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4F4104-AFEE-401A-AA84-49B34A6D72BC}"/>
              </a:ext>
            </a:extLst>
          </p:cNvPr>
          <p:cNvCxnSpPr>
            <a:cxnSpLocks/>
            <a:stCxn id="23" idx="1"/>
            <a:endCxn id="10" idx="2"/>
          </p:cNvCxnSpPr>
          <p:nvPr/>
        </p:nvCxnSpPr>
        <p:spPr>
          <a:xfrm flipH="1">
            <a:off x="4714694" y="2600366"/>
            <a:ext cx="2729601" cy="2249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FD9BC6-E33F-43D8-9990-892BDC1C5F2E}"/>
              </a:ext>
            </a:extLst>
          </p:cNvPr>
          <p:cNvCxnSpPr>
            <a:cxnSpLocks/>
          </p:cNvCxnSpPr>
          <p:nvPr/>
        </p:nvCxnSpPr>
        <p:spPr>
          <a:xfrm flipH="1">
            <a:off x="6876345" y="2708538"/>
            <a:ext cx="635326" cy="1727585"/>
          </a:xfrm>
          <a:prstGeom prst="line">
            <a:avLst/>
          </a:prstGeom>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4D8DFC88-AC94-434F-B89C-5D0C9D813D2C}"/>
              </a:ext>
            </a:extLst>
          </p:cNvPr>
          <p:cNvSpPr/>
          <p:nvPr/>
        </p:nvSpPr>
        <p:spPr>
          <a:xfrm>
            <a:off x="8455045" y="719802"/>
            <a:ext cx="3079377" cy="2017059"/>
          </a:xfrm>
          <a:prstGeom prst="cloud">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2200">
                <a:latin typeface="Arial" panose="020B0604020202020204" pitchFamily="34" charset="0"/>
                <a:cs typeface="Arial" panose="020B0604020202020204" pitchFamily="34" charset="0"/>
              </a:rPr>
              <a:t>What did you learn about proof from this? </a:t>
            </a:r>
          </a:p>
        </p:txBody>
      </p:sp>
      <p:sp>
        <p:nvSpPr>
          <p:cNvPr id="30" name="Cloud 29">
            <a:extLst>
              <a:ext uri="{FF2B5EF4-FFF2-40B4-BE49-F238E27FC236}">
                <a16:creationId xmlns:a16="http://schemas.microsoft.com/office/drawing/2014/main" id="{A8ACEA78-EBBA-4BA5-9521-031CD561AD6C}"/>
              </a:ext>
            </a:extLst>
          </p:cNvPr>
          <p:cNvSpPr/>
          <p:nvPr/>
        </p:nvSpPr>
        <p:spPr>
          <a:xfrm>
            <a:off x="8095544" y="500366"/>
            <a:ext cx="3898533" cy="2486885"/>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a:solidFill>
                  <a:srgbClr val="C12637"/>
                </a:solidFill>
                <a:cs typeface="Arial" panose="020B0604020202020204" pitchFamily="34" charset="0"/>
              </a:rPr>
              <a:t>Things are not always as they appear! Dig Deeper! </a:t>
            </a:r>
          </a:p>
        </p:txBody>
      </p:sp>
    </p:spTree>
    <p:extLst>
      <p:ext uri="{BB962C8B-B14F-4D97-AF65-F5344CB8AC3E}">
        <p14:creationId xmlns:p14="http://schemas.microsoft.com/office/powerpoint/2010/main" val="286817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609600" y="2787799"/>
            <a:ext cx="10972800" cy="1282403"/>
          </a:xfrm>
        </p:spPr>
        <p:txBody>
          <a:bodyPr>
            <a:normAutofit/>
          </a:bodyPr>
          <a:lstStyle/>
          <a:p>
            <a:pPr algn="ctr"/>
            <a:r>
              <a:rPr lang="en-US" sz="6000">
                <a:solidFill>
                  <a:srgbClr val="0E3F75"/>
                </a:solidFill>
              </a:rPr>
              <a:t>Part 3: Convince Me!</a:t>
            </a:r>
          </a:p>
        </p:txBody>
      </p:sp>
    </p:spTree>
    <p:extLst>
      <p:ext uri="{BB962C8B-B14F-4D97-AF65-F5344CB8AC3E}">
        <p14:creationId xmlns:p14="http://schemas.microsoft.com/office/powerpoint/2010/main" val="205270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524000" y="3105835"/>
            <a:ext cx="9144000" cy="771898"/>
          </a:xfrm>
        </p:spPr>
        <p:txBody>
          <a:bodyPr>
            <a:noAutofit/>
          </a:bodyPr>
          <a:lstStyle/>
          <a:p>
            <a:pPr algn="ctr"/>
            <a:r>
              <a:rPr lang="en-US" sz="6000">
                <a:solidFill>
                  <a:srgbClr val="0E3F75"/>
                </a:solidFill>
              </a:rPr>
              <a:t>Discussion</a:t>
            </a:r>
          </a:p>
        </p:txBody>
      </p:sp>
    </p:spTree>
    <p:extLst>
      <p:ext uri="{BB962C8B-B14F-4D97-AF65-F5344CB8AC3E}">
        <p14:creationId xmlns:p14="http://schemas.microsoft.com/office/powerpoint/2010/main" val="14865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346567" y="2227333"/>
            <a:ext cx="11360800" cy="1040800"/>
          </a:xfrm>
          <a:prstGeom prst="rect">
            <a:avLst/>
          </a:prstGeom>
          <a:noFill/>
          <a:ln>
            <a:noFill/>
          </a:ln>
        </p:spPr>
        <p:txBody>
          <a:bodyPr spcFirstLastPara="1" wrap="square" lIns="121900" tIns="121900" rIns="121900" bIns="121900" anchor="t" anchorCtr="0">
            <a:noAutofit/>
          </a:bodyPr>
          <a:lstStyle/>
          <a:p>
            <a:pPr algn="ctr"/>
            <a:r>
              <a:rPr lang="en" sz="6000" b="1">
                <a:solidFill>
                  <a:srgbClr val="C12637"/>
                </a:solidFill>
              </a:rPr>
              <a:t>Grades K-5</a:t>
            </a:r>
            <a:endParaRPr sz="6000" b="1">
              <a:solidFill>
                <a:srgbClr val="C12637"/>
              </a:solidFill>
            </a:endParaRPr>
          </a:p>
        </p:txBody>
      </p:sp>
      <p:sp>
        <p:nvSpPr>
          <p:cNvPr id="63" name="Google Shape;63;p14"/>
          <p:cNvSpPr txBox="1"/>
          <p:nvPr/>
        </p:nvSpPr>
        <p:spPr>
          <a:xfrm>
            <a:off x="1598167" y="3589868"/>
            <a:ext cx="10109200" cy="738623"/>
          </a:xfrm>
          <a:prstGeom prst="rect">
            <a:avLst/>
          </a:prstGeom>
          <a:noFill/>
          <a:ln>
            <a:noFill/>
          </a:ln>
        </p:spPr>
        <p:txBody>
          <a:bodyPr spcFirstLastPara="1" wrap="square" lIns="121900" tIns="121900" rIns="121900" bIns="121900" anchor="t" anchorCtr="0">
            <a:spAutoFit/>
          </a:bodyPr>
          <a:lstStyle/>
          <a:p>
            <a:r>
              <a:rPr lang="en" sz="3200" b="1"/>
              <a:t>Please discuss slides 38-39 with your breakout room.</a:t>
            </a:r>
            <a:endParaRPr sz="32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Title 1">
            <a:extLst>
              <a:ext uri="{FF2B5EF4-FFF2-40B4-BE49-F238E27FC236}">
                <a16:creationId xmlns:a16="http://schemas.microsoft.com/office/drawing/2014/main" id="{9B9C417D-39A7-3AAF-8976-A783C1CE1C14}"/>
              </a:ext>
            </a:extLst>
          </p:cNvPr>
          <p:cNvSpPr>
            <a:spLocks noGrp="1"/>
          </p:cNvSpPr>
          <p:nvPr>
            <p:ph type="title"/>
          </p:nvPr>
        </p:nvSpPr>
        <p:spPr>
          <a:xfrm>
            <a:off x="637428" y="1558277"/>
            <a:ext cx="11086475" cy="3741445"/>
          </a:xfrm>
        </p:spPr>
        <p:txBody>
          <a:bodyPr>
            <a:normAutofit/>
          </a:bodyPr>
          <a:lstStyle/>
          <a:p>
            <a:pPr algn="ctr"/>
            <a:r>
              <a:rPr lang="en-US" sz="3200" cap="none"/>
              <a:t>Claim: An odd number + an odd number equal an odd number TRUE or FALSE</a:t>
            </a:r>
            <a:br>
              <a:rPr lang="en-US"/>
            </a:br>
            <a:br>
              <a:rPr lang="en-US"/>
            </a:br>
            <a:r>
              <a:rPr lang="en-US">
                <a:solidFill>
                  <a:srgbClr val="C12637"/>
                </a:solidFill>
              </a:rPr>
              <a:t>convince 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5" name="Title 4">
            <a:extLst>
              <a:ext uri="{FF2B5EF4-FFF2-40B4-BE49-F238E27FC236}">
                <a16:creationId xmlns:a16="http://schemas.microsoft.com/office/drawing/2014/main" id="{ED9A6BCF-C85F-666A-4650-BACEA22BFF0C}"/>
              </a:ext>
            </a:extLst>
          </p:cNvPr>
          <p:cNvSpPr>
            <a:spLocks noGrp="1"/>
          </p:cNvSpPr>
          <p:nvPr>
            <p:ph type="title"/>
          </p:nvPr>
        </p:nvSpPr>
        <p:spPr/>
        <p:txBody>
          <a:bodyPr/>
          <a:lstStyle/>
          <a:p>
            <a:r>
              <a:rPr lang="en-US">
                <a:solidFill>
                  <a:srgbClr val="0E3F75"/>
                </a:solidFill>
              </a:rPr>
              <a:t>Counter example</a:t>
            </a:r>
          </a:p>
        </p:txBody>
      </p:sp>
      <p:sp>
        <p:nvSpPr>
          <p:cNvPr id="8" name="Cloud 7">
            <a:extLst>
              <a:ext uri="{FF2B5EF4-FFF2-40B4-BE49-F238E27FC236}">
                <a16:creationId xmlns:a16="http://schemas.microsoft.com/office/drawing/2014/main" id="{5AC59C57-7A30-9C3B-7B6C-A2B4E0256427}"/>
              </a:ext>
            </a:extLst>
          </p:cNvPr>
          <p:cNvSpPr/>
          <p:nvPr/>
        </p:nvSpPr>
        <p:spPr>
          <a:xfrm>
            <a:off x="7058041" y="2614498"/>
            <a:ext cx="3898533" cy="2486885"/>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a:solidFill>
                  <a:schemeClr val="tx1"/>
                </a:solidFill>
                <a:cs typeface="Arial" panose="020B0604020202020204" pitchFamily="34" charset="0"/>
              </a:rPr>
              <a:t>How many examples do you need?</a:t>
            </a:r>
          </a:p>
        </p:txBody>
      </p:sp>
      <p:sp>
        <p:nvSpPr>
          <p:cNvPr id="9" name="Oval 8">
            <a:extLst>
              <a:ext uri="{FF2B5EF4-FFF2-40B4-BE49-F238E27FC236}">
                <a16:creationId xmlns:a16="http://schemas.microsoft.com/office/drawing/2014/main" id="{7E3261D4-4B8A-A4A6-FA56-C76085238B7A}"/>
              </a:ext>
            </a:extLst>
          </p:cNvPr>
          <p:cNvSpPr/>
          <p:nvPr/>
        </p:nvSpPr>
        <p:spPr>
          <a:xfrm>
            <a:off x="1235426" y="3437464"/>
            <a:ext cx="567267" cy="575733"/>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624308-CB69-3530-EBE8-0A34FFE11A50}"/>
              </a:ext>
            </a:extLst>
          </p:cNvPr>
          <p:cNvSpPr/>
          <p:nvPr/>
        </p:nvSpPr>
        <p:spPr>
          <a:xfrm>
            <a:off x="1756833" y="4133625"/>
            <a:ext cx="567267" cy="575733"/>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3E4FA9-FB13-FA05-F366-B2525183B18C}"/>
              </a:ext>
            </a:extLst>
          </p:cNvPr>
          <p:cNvSpPr/>
          <p:nvPr/>
        </p:nvSpPr>
        <p:spPr>
          <a:xfrm>
            <a:off x="2269066" y="3437464"/>
            <a:ext cx="567267" cy="575733"/>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5CFB6A7-F2E8-0D2E-D54B-F220F55A67B2}"/>
              </a:ext>
            </a:extLst>
          </p:cNvPr>
          <p:cNvSpPr/>
          <p:nvPr/>
        </p:nvSpPr>
        <p:spPr>
          <a:xfrm>
            <a:off x="3793066" y="3428999"/>
            <a:ext cx="567267" cy="575733"/>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C4305CF-474B-E3F0-A377-29A3BEA9EF88}"/>
              </a:ext>
            </a:extLst>
          </p:cNvPr>
          <p:cNvSpPr/>
          <p:nvPr/>
        </p:nvSpPr>
        <p:spPr>
          <a:xfrm>
            <a:off x="4276372" y="4133626"/>
            <a:ext cx="567267" cy="575733"/>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DCDAF48-DEF9-29B6-86A8-5BC80024C1E7}"/>
              </a:ext>
            </a:extLst>
          </p:cNvPr>
          <p:cNvSpPr/>
          <p:nvPr/>
        </p:nvSpPr>
        <p:spPr>
          <a:xfrm>
            <a:off x="5178072" y="4133627"/>
            <a:ext cx="567267" cy="575733"/>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F27AFF8-866E-0D6D-28FA-28A97DAC80F2}"/>
              </a:ext>
            </a:extLst>
          </p:cNvPr>
          <p:cNvSpPr/>
          <p:nvPr/>
        </p:nvSpPr>
        <p:spPr>
          <a:xfrm>
            <a:off x="5640602" y="3394183"/>
            <a:ext cx="567267" cy="575733"/>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2345E5-0EC7-F51A-A509-50C7F56D9009}"/>
              </a:ext>
            </a:extLst>
          </p:cNvPr>
          <p:cNvSpPr/>
          <p:nvPr/>
        </p:nvSpPr>
        <p:spPr>
          <a:xfrm>
            <a:off x="4717342" y="3428999"/>
            <a:ext cx="567267" cy="575733"/>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D0A65-C832-BEFA-EA4D-19B7175ADA8B}"/>
              </a:ext>
            </a:extLst>
          </p:cNvPr>
          <p:cNvSpPr>
            <a:spLocks noGrp="1"/>
          </p:cNvSpPr>
          <p:nvPr>
            <p:ph type="title"/>
          </p:nvPr>
        </p:nvSpPr>
        <p:spPr/>
        <p:txBody>
          <a:bodyPr wrap="square" anchor="ctr">
            <a:noAutofit/>
          </a:bodyPr>
          <a:lstStyle/>
          <a:p>
            <a:pPr algn="ctr"/>
            <a:r>
              <a:rPr lang="en-US" sz="5000" dirty="0">
                <a:solidFill>
                  <a:srgbClr val="0E3F75"/>
                </a:solidFill>
                <a:latin typeface="Source Sans 3 SemiBold" panose="020B0604020202020204"/>
              </a:rPr>
              <a:t>Ohio Department of Education and Workforce Priorities</a:t>
            </a:r>
          </a:p>
        </p:txBody>
      </p:sp>
      <p:sp>
        <p:nvSpPr>
          <p:cNvPr id="4" name="Slide Number Placeholder 3">
            <a:extLst>
              <a:ext uri="{FF2B5EF4-FFF2-40B4-BE49-F238E27FC236}">
                <a16:creationId xmlns:a16="http://schemas.microsoft.com/office/drawing/2014/main" id="{9E662371-FB04-8EA2-F7EC-88E6989F0CDC}"/>
              </a:ext>
            </a:extLst>
          </p:cNvPr>
          <p:cNvSpPr>
            <a:spLocks noGrp="1"/>
          </p:cNvSpPr>
          <p:nvPr>
            <p:ph type="sldNum" sz="quarter" idx="11"/>
          </p:nvPr>
        </p:nvSpPr>
        <p:spPr>
          <a:xfrm>
            <a:off x="9067800" y="6310312"/>
            <a:ext cx="2743200" cy="365125"/>
          </a:xfrm>
        </p:spPr>
        <p:txBody>
          <a:bodyPr wrap="square" anchor="ctr">
            <a:normAutofit/>
          </a:bodyPr>
          <a:lstStyle/>
          <a:p>
            <a:pPr>
              <a:spcAft>
                <a:spcPts val="500"/>
              </a:spcAft>
            </a:pPr>
            <a:fld id="{00000000-1234-1234-1234-123412341234}" type="slidenum">
              <a:rPr lang="en-US" smtClean="0"/>
              <a:pPr>
                <a:spcAft>
                  <a:spcPts val="500"/>
                </a:spcAft>
              </a:pPr>
              <a:t>4</a:t>
            </a:fld>
            <a:endParaRPr lang="en-US"/>
          </a:p>
        </p:txBody>
      </p:sp>
      <p:graphicFrame>
        <p:nvGraphicFramePr>
          <p:cNvPr id="14" name="Text Placeholder 2">
            <a:extLst>
              <a:ext uri="{FF2B5EF4-FFF2-40B4-BE49-F238E27FC236}">
                <a16:creationId xmlns:a16="http://schemas.microsoft.com/office/drawing/2014/main" id="{2FDD3628-E03C-054B-BFBC-3E7EC50576A1}"/>
              </a:ext>
            </a:extLst>
          </p:cNvPr>
          <p:cNvGraphicFramePr/>
          <p:nvPr>
            <p:extLst>
              <p:ext uri="{D42A27DB-BD31-4B8C-83A1-F6EECF244321}">
                <p14:modId xmlns:p14="http://schemas.microsoft.com/office/powerpoint/2010/main" val="4027887067"/>
              </p:ext>
            </p:extLst>
          </p:nvPr>
        </p:nvGraphicFramePr>
        <p:xfrm>
          <a:off x="381000" y="1957768"/>
          <a:ext cx="114300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021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p:nvPr/>
        </p:nvSpPr>
        <p:spPr>
          <a:xfrm>
            <a:off x="415600" y="2227333"/>
            <a:ext cx="11360800" cy="763600"/>
          </a:xfrm>
          <a:prstGeom prst="rect">
            <a:avLst/>
          </a:prstGeom>
          <a:noFill/>
          <a:ln>
            <a:noFill/>
          </a:ln>
        </p:spPr>
        <p:txBody>
          <a:bodyPr spcFirstLastPara="1" wrap="square" lIns="121900" tIns="121900" rIns="121900" bIns="121900" anchor="t" anchorCtr="0">
            <a:noAutofit/>
          </a:bodyPr>
          <a:lstStyle/>
          <a:p>
            <a:pPr algn="ctr"/>
            <a:r>
              <a:rPr lang="en" sz="6000" b="1">
                <a:solidFill>
                  <a:srgbClr val="C12637"/>
                </a:solidFill>
              </a:rPr>
              <a:t>Grades 6-12</a:t>
            </a:r>
            <a:endParaRPr sz="6000" b="1">
              <a:solidFill>
                <a:srgbClr val="C12637"/>
              </a:solidFill>
            </a:endParaRPr>
          </a:p>
        </p:txBody>
      </p:sp>
      <p:sp>
        <p:nvSpPr>
          <p:cNvPr id="104" name="Google Shape;104;p20"/>
          <p:cNvSpPr txBox="1"/>
          <p:nvPr/>
        </p:nvSpPr>
        <p:spPr>
          <a:xfrm>
            <a:off x="1028701" y="3429000"/>
            <a:ext cx="10134599" cy="738623"/>
          </a:xfrm>
          <a:prstGeom prst="rect">
            <a:avLst/>
          </a:prstGeom>
          <a:noFill/>
          <a:ln>
            <a:noFill/>
          </a:ln>
        </p:spPr>
        <p:txBody>
          <a:bodyPr spcFirstLastPara="1" wrap="square" lIns="121900" tIns="121900" rIns="121900" bIns="121900" anchor="t" anchorCtr="0">
            <a:spAutoFit/>
          </a:bodyPr>
          <a:lstStyle/>
          <a:p>
            <a:r>
              <a:rPr lang="en" sz="3200" b="1"/>
              <a:t>Please discuss slides 41-42 with your breakout room.</a:t>
            </a:r>
            <a:endParaRPr sz="32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2" name="Title 1">
            <a:extLst>
              <a:ext uri="{FF2B5EF4-FFF2-40B4-BE49-F238E27FC236}">
                <a16:creationId xmlns:a16="http://schemas.microsoft.com/office/drawing/2014/main" id="{A59A38F7-602C-ED60-4DCE-3FF971C14CA3}"/>
              </a:ext>
            </a:extLst>
          </p:cNvPr>
          <p:cNvSpPr>
            <a:spLocks noGrp="1"/>
          </p:cNvSpPr>
          <p:nvPr>
            <p:ph type="title"/>
          </p:nvPr>
        </p:nvSpPr>
        <p:spPr>
          <a:xfrm>
            <a:off x="637429" y="1321621"/>
            <a:ext cx="11086475" cy="4613512"/>
          </a:xfrm>
        </p:spPr>
        <p:txBody>
          <a:bodyPr>
            <a:normAutofit/>
          </a:bodyPr>
          <a:lstStyle/>
          <a:p>
            <a:pPr algn="ctr">
              <a:spcAft>
                <a:spcPts val="600"/>
              </a:spcAft>
            </a:pPr>
            <a:r>
              <a:rPr lang="en-US" sz="3200" cap="none"/>
              <a:t>Claim: Any two lines either intersect or are parallel </a:t>
            </a:r>
            <a:br>
              <a:rPr lang="en-US" sz="3200" cap="none"/>
            </a:br>
            <a:r>
              <a:rPr lang="en-US" sz="3200" cap="none"/>
              <a:t>TRUE or FALSE</a:t>
            </a:r>
            <a:br>
              <a:rPr lang="en-US"/>
            </a:br>
            <a:br>
              <a:rPr lang="en-US"/>
            </a:br>
            <a:r>
              <a:rPr lang="en-US">
                <a:solidFill>
                  <a:srgbClr val="C12637"/>
                </a:solidFill>
              </a:rPr>
              <a:t>convince me!</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itle 2">
            <a:extLst>
              <a:ext uri="{FF2B5EF4-FFF2-40B4-BE49-F238E27FC236}">
                <a16:creationId xmlns:a16="http://schemas.microsoft.com/office/drawing/2014/main" id="{2C7631FE-F3E3-C71C-DBEF-049770B303D2}"/>
              </a:ext>
            </a:extLst>
          </p:cNvPr>
          <p:cNvSpPr>
            <a:spLocks noGrp="1"/>
          </p:cNvSpPr>
          <p:nvPr>
            <p:ph type="title"/>
          </p:nvPr>
        </p:nvSpPr>
        <p:spPr/>
        <p:txBody>
          <a:bodyPr/>
          <a:lstStyle/>
          <a:p>
            <a:r>
              <a:rPr lang="en-US">
                <a:solidFill>
                  <a:srgbClr val="0E3F75"/>
                </a:solidFill>
              </a:rPr>
              <a:t>COUNTER EXAMPLE</a:t>
            </a:r>
          </a:p>
        </p:txBody>
      </p:sp>
      <p:sp>
        <p:nvSpPr>
          <p:cNvPr id="5" name="Cloud 4">
            <a:extLst>
              <a:ext uri="{FF2B5EF4-FFF2-40B4-BE49-F238E27FC236}">
                <a16:creationId xmlns:a16="http://schemas.microsoft.com/office/drawing/2014/main" id="{0422D618-E28F-ECA5-EE94-B4214C8D2449}"/>
              </a:ext>
            </a:extLst>
          </p:cNvPr>
          <p:cNvSpPr/>
          <p:nvPr/>
        </p:nvSpPr>
        <p:spPr>
          <a:xfrm>
            <a:off x="6702441" y="2778224"/>
            <a:ext cx="3898533" cy="2486885"/>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a:solidFill>
                  <a:schemeClr val="tx1"/>
                </a:solidFill>
                <a:cs typeface="Arial" panose="020B0604020202020204" pitchFamily="34" charset="0"/>
              </a:rPr>
              <a:t>How many counter examples do you need?</a:t>
            </a:r>
          </a:p>
        </p:txBody>
      </p:sp>
      <p:pic>
        <p:nvPicPr>
          <p:cNvPr id="7" name="Picture 6" descr="Shape, rectangle&#10;&#10;AI-generated content may be incorrect.">
            <a:extLst>
              <a:ext uri="{FF2B5EF4-FFF2-40B4-BE49-F238E27FC236}">
                <a16:creationId xmlns:a16="http://schemas.microsoft.com/office/drawing/2014/main" id="{5B8E1F27-7204-07B6-A250-3E7D121D495F}"/>
              </a:ext>
            </a:extLst>
          </p:cNvPr>
          <p:cNvPicPr>
            <a:picLocks noChangeAspect="1"/>
          </p:cNvPicPr>
          <p:nvPr/>
        </p:nvPicPr>
        <p:blipFill>
          <a:blip r:embed="rId3"/>
          <a:stretch>
            <a:fillRect/>
          </a:stretch>
        </p:blipFill>
        <p:spPr>
          <a:xfrm>
            <a:off x="2606954" y="2197375"/>
            <a:ext cx="3591426" cy="3648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04C4-43FA-D159-2754-0E1081D6F8E7}"/>
              </a:ext>
            </a:extLst>
          </p:cNvPr>
          <p:cNvSpPr>
            <a:spLocks noGrp="1"/>
          </p:cNvSpPr>
          <p:nvPr>
            <p:ph type="title"/>
          </p:nvPr>
        </p:nvSpPr>
        <p:spPr>
          <a:xfrm>
            <a:off x="320139" y="2763967"/>
            <a:ext cx="11551722" cy="1330067"/>
          </a:xfrm>
        </p:spPr>
        <p:txBody>
          <a:bodyPr anchor="ctr" anchorCtr="0">
            <a:normAutofit/>
          </a:bodyPr>
          <a:lstStyle/>
          <a:p>
            <a:pPr algn="ctr"/>
            <a:r>
              <a:rPr lang="en-US" sz="6000">
                <a:solidFill>
                  <a:srgbClr val="0E3F75"/>
                </a:solidFill>
              </a:rPr>
              <a:t>Discussions Debrief</a:t>
            </a:r>
          </a:p>
        </p:txBody>
      </p:sp>
      <p:sp>
        <p:nvSpPr>
          <p:cNvPr id="4" name="Slide Number Placeholder 3">
            <a:extLst>
              <a:ext uri="{FF2B5EF4-FFF2-40B4-BE49-F238E27FC236}">
                <a16:creationId xmlns:a16="http://schemas.microsoft.com/office/drawing/2014/main" id="{3527DE32-4676-EA96-35D9-5C4B5327B891}"/>
              </a:ext>
            </a:extLst>
          </p:cNvPr>
          <p:cNvSpPr>
            <a:spLocks noGrp="1"/>
          </p:cNvSpPr>
          <p:nvPr>
            <p:ph type="sldNum" idx="12"/>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400950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391886" y="2700867"/>
            <a:ext cx="11408228" cy="1570567"/>
          </a:xfrm>
        </p:spPr>
        <p:txBody>
          <a:bodyPr anchor="ctr" anchorCtr="0">
            <a:noAutofit/>
          </a:bodyPr>
          <a:lstStyle/>
          <a:p>
            <a:pPr algn="ctr"/>
            <a:r>
              <a:rPr lang="en-US" sz="6000">
                <a:solidFill>
                  <a:srgbClr val="0E3F75"/>
                </a:solidFill>
              </a:rPr>
              <a:t>Part 4: Convince Me!</a:t>
            </a:r>
            <a:br>
              <a:rPr lang="en-US" sz="6000">
                <a:solidFill>
                  <a:srgbClr val="0E3F75"/>
                </a:solidFill>
              </a:rPr>
            </a:br>
            <a:endParaRPr lang="en-US" sz="6000">
              <a:solidFill>
                <a:srgbClr val="0E3F75"/>
              </a:solidFill>
            </a:endParaRPr>
          </a:p>
        </p:txBody>
      </p:sp>
    </p:spTree>
    <p:extLst>
      <p:ext uri="{BB962C8B-B14F-4D97-AF65-F5344CB8AC3E}">
        <p14:creationId xmlns:p14="http://schemas.microsoft.com/office/powerpoint/2010/main" val="10862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F4C4-D532-465F-94D7-40C452EB0EE4}"/>
              </a:ext>
            </a:extLst>
          </p:cNvPr>
          <p:cNvSpPr>
            <a:spLocks noGrp="1"/>
          </p:cNvSpPr>
          <p:nvPr>
            <p:ph type="title"/>
          </p:nvPr>
        </p:nvSpPr>
        <p:spPr>
          <a:xfrm>
            <a:off x="1524000" y="3105835"/>
            <a:ext cx="9144000" cy="856565"/>
          </a:xfrm>
        </p:spPr>
        <p:txBody>
          <a:bodyPr anchor="ctr" anchorCtr="0">
            <a:noAutofit/>
          </a:bodyPr>
          <a:lstStyle/>
          <a:p>
            <a:pPr algn="ctr"/>
            <a:r>
              <a:rPr lang="en-US" sz="6000">
                <a:solidFill>
                  <a:srgbClr val="0E3F75"/>
                </a:solidFill>
              </a:rPr>
              <a:t>Discussion</a:t>
            </a:r>
          </a:p>
        </p:txBody>
      </p:sp>
    </p:spTree>
    <p:extLst>
      <p:ext uri="{BB962C8B-B14F-4D97-AF65-F5344CB8AC3E}">
        <p14:creationId xmlns:p14="http://schemas.microsoft.com/office/powerpoint/2010/main" val="277185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p:nvPr/>
        </p:nvSpPr>
        <p:spPr>
          <a:xfrm>
            <a:off x="415600" y="2227332"/>
            <a:ext cx="11360800" cy="1091601"/>
          </a:xfrm>
          <a:prstGeom prst="rect">
            <a:avLst/>
          </a:prstGeom>
          <a:noFill/>
          <a:ln>
            <a:noFill/>
          </a:ln>
        </p:spPr>
        <p:txBody>
          <a:bodyPr spcFirstLastPara="1" wrap="square" lIns="121900" tIns="121900" rIns="121900" bIns="121900" anchor="t" anchorCtr="0">
            <a:noAutofit/>
          </a:bodyPr>
          <a:lstStyle/>
          <a:p>
            <a:pPr algn="ctr"/>
            <a:r>
              <a:rPr lang="en" sz="5867" b="1">
                <a:solidFill>
                  <a:srgbClr val="C12637"/>
                </a:solidFill>
              </a:rPr>
              <a:t>Grades K-2</a:t>
            </a:r>
            <a:endParaRPr sz="5867" b="1">
              <a:solidFill>
                <a:srgbClr val="C12637"/>
              </a:solidFill>
            </a:endParaRPr>
          </a:p>
        </p:txBody>
      </p:sp>
      <p:sp>
        <p:nvSpPr>
          <p:cNvPr id="136" name="Google Shape;136;p26"/>
          <p:cNvSpPr txBox="1"/>
          <p:nvPr/>
        </p:nvSpPr>
        <p:spPr>
          <a:xfrm>
            <a:off x="1236134" y="3703156"/>
            <a:ext cx="10210799" cy="738623"/>
          </a:xfrm>
          <a:prstGeom prst="rect">
            <a:avLst/>
          </a:prstGeom>
          <a:noFill/>
          <a:ln>
            <a:noFill/>
          </a:ln>
        </p:spPr>
        <p:txBody>
          <a:bodyPr spcFirstLastPara="1" wrap="square" lIns="121900" tIns="121900" rIns="121900" bIns="121900" anchor="t" anchorCtr="0">
            <a:spAutoFit/>
          </a:bodyPr>
          <a:lstStyle/>
          <a:p>
            <a:r>
              <a:rPr lang="en" sz="3200" b="1"/>
              <a:t>Please discuss slides 49-52 with your breakout room.</a:t>
            </a:r>
            <a:endParaRPr sz="32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F31E2BEF-AA67-9E23-0F8C-7E6CB009C4BE}"/>
              </a:ext>
            </a:extLst>
          </p:cNvPr>
          <p:cNvSpPr>
            <a:spLocks noGrp="1"/>
          </p:cNvSpPr>
          <p:nvPr>
            <p:ph type="title"/>
          </p:nvPr>
        </p:nvSpPr>
        <p:spPr/>
        <p:txBody>
          <a:bodyPr>
            <a:normAutofit fontScale="90000"/>
          </a:bodyPr>
          <a:lstStyle/>
          <a:p>
            <a:r>
              <a:rPr lang="en-US" b="0" cap="none">
                <a:solidFill>
                  <a:schemeClr val="tx1"/>
                </a:solidFill>
                <a:latin typeface="+mn-lt"/>
              </a:rPr>
              <a:t>Some number patters have a story to tell. What do you notice if you add any two counting numbers that are next to each other? What do you wonder?</a:t>
            </a:r>
          </a:p>
        </p:txBody>
      </p:sp>
      <p:sp>
        <p:nvSpPr>
          <p:cNvPr id="3" name="Content Placeholder 2">
            <a:extLst>
              <a:ext uri="{FF2B5EF4-FFF2-40B4-BE49-F238E27FC236}">
                <a16:creationId xmlns:a16="http://schemas.microsoft.com/office/drawing/2014/main" id="{F57F05F8-1B6C-4AB2-EF4A-414CEC1F02F0}"/>
              </a:ext>
            </a:extLst>
          </p:cNvPr>
          <p:cNvSpPr>
            <a:spLocks noGrp="1"/>
          </p:cNvSpPr>
          <p:nvPr>
            <p:ph idx="1"/>
          </p:nvPr>
        </p:nvSpPr>
        <p:spPr>
          <a:xfrm>
            <a:off x="7679266" y="1952928"/>
            <a:ext cx="1693334" cy="3616862"/>
          </a:xfrm>
        </p:spPr>
        <p:txBody>
          <a:bodyPr>
            <a:noAutofit/>
          </a:bodyPr>
          <a:lstStyle/>
          <a:p>
            <a:pPr marL="0" indent="0">
              <a:buNone/>
            </a:pPr>
            <a:r>
              <a:rPr lang="en-US" sz="3200" b="1">
                <a:solidFill>
                  <a:srgbClr val="0E3F75"/>
                </a:solidFill>
              </a:rPr>
              <a:t>1+2</a:t>
            </a:r>
          </a:p>
          <a:p>
            <a:pPr marL="0" indent="0">
              <a:buNone/>
            </a:pPr>
            <a:r>
              <a:rPr lang="en-US" sz="3200" b="1">
                <a:solidFill>
                  <a:srgbClr val="0E3F75"/>
                </a:solidFill>
              </a:rPr>
              <a:t>2+3</a:t>
            </a:r>
          </a:p>
          <a:p>
            <a:pPr marL="0" indent="0">
              <a:buNone/>
            </a:pPr>
            <a:r>
              <a:rPr lang="en-US" sz="3200" b="1">
                <a:solidFill>
                  <a:srgbClr val="0E3F75"/>
                </a:solidFill>
              </a:rPr>
              <a:t>3+4</a:t>
            </a:r>
          </a:p>
          <a:p>
            <a:pPr marL="0" indent="0">
              <a:buNone/>
            </a:pPr>
            <a:r>
              <a:rPr lang="en-US" sz="3200" b="1">
                <a:solidFill>
                  <a:srgbClr val="0E3F75"/>
                </a:solidFill>
              </a:rPr>
              <a:t>4+5</a:t>
            </a:r>
          </a:p>
          <a:p>
            <a:pPr marL="0" indent="0">
              <a:buNone/>
            </a:pPr>
            <a:r>
              <a:rPr lang="en-US" sz="3200" b="1" err="1">
                <a:solidFill>
                  <a:srgbClr val="0E3F75"/>
                </a:solidFill>
              </a:rPr>
              <a:t>Etc</a:t>
            </a:r>
            <a:r>
              <a:rPr lang="en-US" sz="3200" b="1">
                <a:solidFill>
                  <a:srgbClr val="0E3F75"/>
                </a:solidFill>
              </a:rPr>
              <a:t>….</a:t>
            </a:r>
          </a:p>
        </p:txBody>
      </p:sp>
      <p:sp>
        <p:nvSpPr>
          <p:cNvPr id="4" name="Cloud 3">
            <a:extLst>
              <a:ext uri="{FF2B5EF4-FFF2-40B4-BE49-F238E27FC236}">
                <a16:creationId xmlns:a16="http://schemas.microsoft.com/office/drawing/2014/main" id="{651DC561-8476-43E6-2F92-B9E4BA2D2B9E}"/>
              </a:ext>
            </a:extLst>
          </p:cNvPr>
          <p:cNvSpPr/>
          <p:nvPr/>
        </p:nvSpPr>
        <p:spPr>
          <a:xfrm>
            <a:off x="1486974" y="2150534"/>
            <a:ext cx="2914113" cy="22415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What’s their story?</a:t>
            </a:r>
          </a:p>
        </p:txBody>
      </p:sp>
      <p:sp>
        <p:nvSpPr>
          <p:cNvPr id="5" name="Cloud 4">
            <a:extLst>
              <a:ext uri="{FF2B5EF4-FFF2-40B4-BE49-F238E27FC236}">
                <a16:creationId xmlns:a16="http://schemas.microsoft.com/office/drawing/2014/main" id="{E4345AB1-FB82-E440-332B-9098202EF9D2}"/>
              </a:ext>
            </a:extLst>
          </p:cNvPr>
          <p:cNvSpPr/>
          <p:nvPr/>
        </p:nvSpPr>
        <p:spPr>
          <a:xfrm>
            <a:off x="3698354" y="3888359"/>
            <a:ext cx="2914113" cy="22415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Prove your idea.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1D0AF22B-E119-373A-FED4-5A018D52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405B6-CDEF-84AD-11CA-8BE7E6DE0E0B}"/>
              </a:ext>
            </a:extLst>
          </p:cNvPr>
          <p:cNvSpPr>
            <a:spLocks noGrp="1"/>
          </p:cNvSpPr>
          <p:nvPr>
            <p:ph type="title"/>
          </p:nvPr>
        </p:nvSpPr>
        <p:spPr/>
        <p:txBody>
          <a:bodyPr>
            <a:normAutofit fontScale="90000"/>
          </a:bodyPr>
          <a:lstStyle/>
          <a:p>
            <a:r>
              <a:rPr lang="en-US" b="0" cap="none">
                <a:solidFill>
                  <a:schemeClr val="tx1"/>
                </a:solidFill>
                <a:latin typeface="+mn-lt"/>
              </a:rPr>
              <a:t>Some number patters have a story to tell. What do you notice if you add any two counting numbers that are next to each other? What do you wonder?</a:t>
            </a:r>
          </a:p>
        </p:txBody>
      </p:sp>
      <p:sp>
        <p:nvSpPr>
          <p:cNvPr id="3" name="Content Placeholder 2">
            <a:extLst>
              <a:ext uri="{FF2B5EF4-FFF2-40B4-BE49-F238E27FC236}">
                <a16:creationId xmlns:a16="http://schemas.microsoft.com/office/drawing/2014/main" id="{264DD656-832A-1F20-D5AD-2E411BA8C3F8}"/>
              </a:ext>
            </a:extLst>
          </p:cNvPr>
          <p:cNvSpPr>
            <a:spLocks noGrp="1"/>
          </p:cNvSpPr>
          <p:nvPr>
            <p:ph idx="1"/>
          </p:nvPr>
        </p:nvSpPr>
        <p:spPr>
          <a:xfrm>
            <a:off x="5554133" y="2318271"/>
            <a:ext cx="1629833" cy="3312061"/>
          </a:xfrm>
        </p:spPr>
        <p:txBody>
          <a:bodyPr>
            <a:noAutofit/>
          </a:bodyPr>
          <a:lstStyle/>
          <a:p>
            <a:pPr marL="0" indent="0">
              <a:buNone/>
            </a:pPr>
            <a:r>
              <a:rPr lang="en-US" sz="3200" b="1">
                <a:solidFill>
                  <a:srgbClr val="0E3F75"/>
                </a:solidFill>
              </a:rPr>
              <a:t>1+2</a:t>
            </a:r>
          </a:p>
          <a:p>
            <a:pPr marL="0" indent="0">
              <a:buNone/>
            </a:pPr>
            <a:r>
              <a:rPr lang="en-US" sz="3200" b="1">
                <a:solidFill>
                  <a:srgbClr val="0E3F75"/>
                </a:solidFill>
              </a:rPr>
              <a:t>2+3</a:t>
            </a:r>
          </a:p>
          <a:p>
            <a:pPr marL="0" indent="0">
              <a:buNone/>
            </a:pPr>
            <a:r>
              <a:rPr lang="en-US" sz="3200" b="1">
                <a:solidFill>
                  <a:srgbClr val="0E3F75"/>
                </a:solidFill>
              </a:rPr>
              <a:t>3+4</a:t>
            </a:r>
          </a:p>
          <a:p>
            <a:pPr marL="0" indent="0">
              <a:buNone/>
            </a:pPr>
            <a:r>
              <a:rPr lang="en-US" sz="3200" b="1">
                <a:solidFill>
                  <a:srgbClr val="0E3F75"/>
                </a:solidFill>
              </a:rPr>
              <a:t>4+5</a:t>
            </a:r>
          </a:p>
          <a:p>
            <a:pPr marL="0" indent="0">
              <a:buNone/>
            </a:pPr>
            <a:r>
              <a:rPr lang="en-US" sz="3200" b="1" err="1">
                <a:solidFill>
                  <a:srgbClr val="0E3F75"/>
                </a:solidFill>
              </a:rPr>
              <a:t>Etc</a:t>
            </a:r>
            <a:r>
              <a:rPr lang="en-US" sz="3200" b="1">
                <a:solidFill>
                  <a:srgbClr val="0E3F75"/>
                </a:solidFill>
              </a:rPr>
              <a:t>….</a:t>
            </a:r>
          </a:p>
        </p:txBody>
      </p:sp>
      <p:sp>
        <p:nvSpPr>
          <p:cNvPr id="4" name="Cloud 3">
            <a:extLst>
              <a:ext uri="{FF2B5EF4-FFF2-40B4-BE49-F238E27FC236}">
                <a16:creationId xmlns:a16="http://schemas.microsoft.com/office/drawing/2014/main" id="{3CC771C3-717B-E681-572A-3813198F402C}"/>
              </a:ext>
            </a:extLst>
          </p:cNvPr>
          <p:cNvSpPr/>
          <p:nvPr/>
        </p:nvSpPr>
        <p:spPr>
          <a:xfrm>
            <a:off x="677335" y="2150534"/>
            <a:ext cx="4240220" cy="25601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Hint: Try using counters or paper graphs</a:t>
            </a:r>
          </a:p>
        </p:txBody>
      </p:sp>
      <p:sp>
        <p:nvSpPr>
          <p:cNvPr id="5" name="Cloud 4">
            <a:extLst>
              <a:ext uri="{FF2B5EF4-FFF2-40B4-BE49-F238E27FC236}">
                <a16:creationId xmlns:a16="http://schemas.microsoft.com/office/drawing/2014/main" id="{E5476960-009C-2DB7-9175-901584DCFC8E}"/>
              </a:ext>
            </a:extLst>
          </p:cNvPr>
          <p:cNvSpPr/>
          <p:nvPr/>
        </p:nvSpPr>
        <p:spPr>
          <a:xfrm>
            <a:off x="7601488" y="3194092"/>
            <a:ext cx="3828513" cy="3088174"/>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a:solidFill>
                  <a:schemeClr val="tx1"/>
                </a:solidFill>
                <a:cs typeface="Arial" panose="020B0604020202020204" pitchFamily="34" charset="0"/>
              </a:rPr>
              <a:t>Is there a better way?</a:t>
            </a:r>
          </a:p>
        </p:txBody>
      </p:sp>
    </p:spTree>
    <p:extLst>
      <p:ext uri="{BB962C8B-B14F-4D97-AF65-F5344CB8AC3E}">
        <p14:creationId xmlns:p14="http://schemas.microsoft.com/office/powerpoint/2010/main" val="39729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C42431E9-7927-22DE-94D4-CD9B0A290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1FA2C-46F7-4E68-CA22-4146D4683E70}"/>
              </a:ext>
            </a:extLst>
          </p:cNvPr>
          <p:cNvSpPr>
            <a:spLocks noGrp="1"/>
          </p:cNvSpPr>
          <p:nvPr>
            <p:ph type="title"/>
          </p:nvPr>
        </p:nvSpPr>
        <p:spPr/>
        <p:txBody>
          <a:bodyPr>
            <a:normAutofit fontScale="90000"/>
          </a:bodyPr>
          <a:lstStyle/>
          <a:p>
            <a:r>
              <a:rPr lang="en-US" b="0" cap="none">
                <a:solidFill>
                  <a:schemeClr val="tx1"/>
                </a:solidFill>
                <a:latin typeface="+mn-lt"/>
              </a:rPr>
              <a:t>Some number patters have a story to tell. What do you notice if you add any two counting numbers that are next to each other? What do you wonder?</a:t>
            </a:r>
          </a:p>
        </p:txBody>
      </p:sp>
      <p:sp>
        <p:nvSpPr>
          <p:cNvPr id="3" name="Content Placeholder 2">
            <a:extLst>
              <a:ext uri="{FF2B5EF4-FFF2-40B4-BE49-F238E27FC236}">
                <a16:creationId xmlns:a16="http://schemas.microsoft.com/office/drawing/2014/main" id="{7E4E5358-102C-EDA3-0FA2-979E9FD04A3C}"/>
              </a:ext>
            </a:extLst>
          </p:cNvPr>
          <p:cNvSpPr>
            <a:spLocks noGrp="1"/>
          </p:cNvSpPr>
          <p:nvPr>
            <p:ph idx="1"/>
          </p:nvPr>
        </p:nvSpPr>
        <p:spPr>
          <a:xfrm>
            <a:off x="2960680" y="2352137"/>
            <a:ext cx="1629833" cy="3312061"/>
          </a:xfrm>
        </p:spPr>
        <p:txBody>
          <a:bodyPr>
            <a:noAutofit/>
          </a:bodyPr>
          <a:lstStyle/>
          <a:p>
            <a:pPr marL="0" indent="0">
              <a:buNone/>
            </a:pPr>
            <a:r>
              <a:rPr lang="en-US" sz="3200" b="1">
                <a:solidFill>
                  <a:srgbClr val="0E3F75"/>
                </a:solidFill>
              </a:rPr>
              <a:t>1+2</a:t>
            </a:r>
          </a:p>
          <a:p>
            <a:pPr marL="0" indent="0">
              <a:buNone/>
            </a:pPr>
            <a:r>
              <a:rPr lang="en-US" sz="3200" b="1">
                <a:solidFill>
                  <a:srgbClr val="0E3F75"/>
                </a:solidFill>
              </a:rPr>
              <a:t>2+3</a:t>
            </a:r>
          </a:p>
          <a:p>
            <a:pPr marL="0" indent="0">
              <a:buNone/>
            </a:pPr>
            <a:r>
              <a:rPr lang="en-US" sz="3200" b="1">
                <a:solidFill>
                  <a:srgbClr val="0E3F75"/>
                </a:solidFill>
              </a:rPr>
              <a:t>3+4</a:t>
            </a:r>
          </a:p>
          <a:p>
            <a:pPr marL="0" indent="0">
              <a:buNone/>
            </a:pPr>
            <a:r>
              <a:rPr lang="en-US" sz="3200" b="1">
                <a:solidFill>
                  <a:srgbClr val="0E3F75"/>
                </a:solidFill>
              </a:rPr>
              <a:t>4+5</a:t>
            </a:r>
          </a:p>
          <a:p>
            <a:pPr marL="0" indent="0">
              <a:buNone/>
            </a:pPr>
            <a:r>
              <a:rPr lang="en-US" sz="3200" b="1" err="1">
                <a:solidFill>
                  <a:srgbClr val="0E3F75"/>
                </a:solidFill>
              </a:rPr>
              <a:t>Etc</a:t>
            </a:r>
            <a:r>
              <a:rPr lang="en-US" sz="3200" b="1">
                <a:solidFill>
                  <a:srgbClr val="0E3F75"/>
                </a:solidFill>
              </a:rPr>
              <a:t>….</a:t>
            </a:r>
          </a:p>
        </p:txBody>
      </p:sp>
      <p:sp>
        <p:nvSpPr>
          <p:cNvPr id="5" name="Cloud 4">
            <a:extLst>
              <a:ext uri="{FF2B5EF4-FFF2-40B4-BE49-F238E27FC236}">
                <a16:creationId xmlns:a16="http://schemas.microsoft.com/office/drawing/2014/main" id="{00D674BC-2420-BB25-EC7E-1CB7B0878D42}"/>
              </a:ext>
            </a:extLst>
          </p:cNvPr>
          <p:cNvSpPr/>
          <p:nvPr/>
        </p:nvSpPr>
        <p:spPr>
          <a:xfrm>
            <a:off x="5095355" y="1964267"/>
            <a:ext cx="6622512" cy="3699931"/>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a:solidFill>
                  <a:schemeClr val="tx1"/>
                </a:solidFill>
                <a:cs typeface="Arial" panose="020B0604020202020204" pitchFamily="34" charset="0"/>
              </a:rPr>
              <a:t>Proof by example means that you have to try all examples that exist in the whole world? How long would that take? Is it worth the effort?</a:t>
            </a:r>
          </a:p>
        </p:txBody>
      </p:sp>
    </p:spTree>
    <p:extLst>
      <p:ext uri="{BB962C8B-B14F-4D97-AF65-F5344CB8AC3E}">
        <p14:creationId xmlns:p14="http://schemas.microsoft.com/office/powerpoint/2010/main" val="32350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0AF6-F065-DB3C-D911-14EF950D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3B011-2944-8654-BE38-4F9F71C61195}"/>
              </a:ext>
            </a:extLst>
          </p:cNvPr>
          <p:cNvSpPr>
            <a:spLocks noGrp="1"/>
          </p:cNvSpPr>
          <p:nvPr>
            <p:ph type="title"/>
          </p:nvPr>
        </p:nvSpPr>
        <p:spPr>
          <a:xfrm>
            <a:off x="626532" y="365125"/>
            <a:ext cx="11184467" cy="1325563"/>
          </a:xfrm>
        </p:spPr>
        <p:txBody>
          <a:bodyPr>
            <a:normAutofit/>
          </a:bodyPr>
          <a:lstStyle/>
          <a:p>
            <a:r>
              <a:rPr lang="en-US" sz="5000">
                <a:solidFill>
                  <a:srgbClr val="0E3F75"/>
                </a:solidFill>
                <a:latin typeface="Source Sans 3 SemiBold" panose="020B0604020202020204" charset="0"/>
              </a:rPr>
              <a:t>Session Norms</a:t>
            </a:r>
          </a:p>
        </p:txBody>
      </p:sp>
      <p:sp>
        <p:nvSpPr>
          <p:cNvPr id="4" name="Slide Number Placeholder 3">
            <a:extLst>
              <a:ext uri="{FF2B5EF4-FFF2-40B4-BE49-F238E27FC236}">
                <a16:creationId xmlns:a16="http://schemas.microsoft.com/office/drawing/2014/main" id="{3BF39AD7-FFBE-F416-3776-830EBB389A16}"/>
              </a:ext>
            </a:extLst>
          </p:cNvPr>
          <p:cNvSpPr>
            <a:spLocks noGrp="1"/>
          </p:cNvSpPr>
          <p:nvPr>
            <p:ph type="sldNum" idx="12"/>
          </p:nvPr>
        </p:nvSpPr>
        <p:spPr>
          <a:xfrm>
            <a:off x="10881360" y="7627620"/>
            <a:ext cx="3291900" cy="438300"/>
          </a:xfrm>
          <a:prstGeom prst="rect">
            <a:avLst/>
          </a:prstGeom>
          <a:noFill/>
          <a:ln>
            <a:noFill/>
          </a:ln>
        </p:spPr>
        <p:txBody>
          <a:bodyPr spcFirstLastPara="1" wrap="square" lIns="109725" tIns="54850" rIns="109725" bIns="5485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algn="r"/>
            <a:fld id="{00000000-1234-1234-1234-123412341234}" type="slidenum">
              <a:rPr lang="en-US" smtClean="0"/>
              <a:pPr algn="r"/>
              <a:t>5</a:t>
            </a:fld>
            <a:endParaRPr lang="en-US"/>
          </a:p>
        </p:txBody>
      </p:sp>
      <p:sp>
        <p:nvSpPr>
          <p:cNvPr id="3" name="Flowchart: Off-page Connector 2">
            <a:extLst>
              <a:ext uri="{FF2B5EF4-FFF2-40B4-BE49-F238E27FC236}">
                <a16:creationId xmlns:a16="http://schemas.microsoft.com/office/drawing/2014/main" id="{4E2F196A-36F0-59DF-CBB9-04990E23AAC8}"/>
              </a:ext>
            </a:extLst>
          </p:cNvPr>
          <p:cNvSpPr/>
          <p:nvPr/>
        </p:nvSpPr>
        <p:spPr>
          <a:xfrm>
            <a:off x="727289" y="1344337"/>
            <a:ext cx="2368336" cy="1072633"/>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Listen</a:t>
            </a:r>
          </a:p>
        </p:txBody>
      </p:sp>
      <p:sp>
        <p:nvSpPr>
          <p:cNvPr id="5" name="Flowchart: Off-page Connector 4">
            <a:extLst>
              <a:ext uri="{FF2B5EF4-FFF2-40B4-BE49-F238E27FC236}">
                <a16:creationId xmlns:a16="http://schemas.microsoft.com/office/drawing/2014/main" id="{F969D912-BE95-2FFD-7D96-821A9B1760F0}"/>
              </a:ext>
            </a:extLst>
          </p:cNvPr>
          <p:cNvSpPr/>
          <p:nvPr/>
        </p:nvSpPr>
        <p:spPr>
          <a:xfrm>
            <a:off x="727289" y="2669837"/>
            <a:ext cx="2368336" cy="1072633"/>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Focus</a:t>
            </a:r>
          </a:p>
        </p:txBody>
      </p:sp>
      <p:sp>
        <p:nvSpPr>
          <p:cNvPr id="7" name="Flowchart: Off-page Connector 6">
            <a:extLst>
              <a:ext uri="{FF2B5EF4-FFF2-40B4-BE49-F238E27FC236}">
                <a16:creationId xmlns:a16="http://schemas.microsoft.com/office/drawing/2014/main" id="{3AFC906B-62E8-14C0-21E8-B6181AFC5532}"/>
              </a:ext>
            </a:extLst>
          </p:cNvPr>
          <p:cNvSpPr/>
          <p:nvPr/>
        </p:nvSpPr>
        <p:spPr>
          <a:xfrm>
            <a:off x="727287" y="3991581"/>
            <a:ext cx="2368336" cy="1072633"/>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Create </a:t>
            </a:r>
          </a:p>
        </p:txBody>
      </p:sp>
      <p:sp>
        <p:nvSpPr>
          <p:cNvPr id="8" name="Flowchart: Off-page Connector 7">
            <a:extLst>
              <a:ext uri="{FF2B5EF4-FFF2-40B4-BE49-F238E27FC236}">
                <a16:creationId xmlns:a16="http://schemas.microsoft.com/office/drawing/2014/main" id="{22A00059-4019-904D-43D8-88D5C9FDA7D0}"/>
              </a:ext>
            </a:extLst>
          </p:cNvPr>
          <p:cNvSpPr/>
          <p:nvPr/>
        </p:nvSpPr>
        <p:spPr>
          <a:xfrm>
            <a:off x="727287" y="5367548"/>
            <a:ext cx="2368336" cy="1072633"/>
          </a:xfrm>
          <a:prstGeom prst="flowChartOffpageConnector">
            <a:avLst/>
          </a:prstGeom>
          <a:solidFill>
            <a:srgbClr val="0E3F75"/>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a:latin typeface="Source Sans Pro" panose="020B0503030403020204" pitchFamily="34" charset="0"/>
                <a:ea typeface="Source Sans Pro" panose="020B0503030403020204" pitchFamily="34" charset="0"/>
              </a:rPr>
              <a:t>Support</a:t>
            </a:r>
          </a:p>
        </p:txBody>
      </p:sp>
      <p:sp>
        <p:nvSpPr>
          <p:cNvPr id="9" name="Rectangle 8">
            <a:extLst>
              <a:ext uri="{FF2B5EF4-FFF2-40B4-BE49-F238E27FC236}">
                <a16:creationId xmlns:a16="http://schemas.microsoft.com/office/drawing/2014/main" id="{81A8BD19-B63B-1E07-C822-411275A04685}"/>
              </a:ext>
            </a:extLst>
          </p:cNvPr>
          <p:cNvSpPr/>
          <p:nvPr/>
        </p:nvSpPr>
        <p:spPr>
          <a:xfrm>
            <a:off x="3095622" y="1344337"/>
            <a:ext cx="8048627" cy="858320"/>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Source Sans Pro" panose="020B0503030403020204" pitchFamily="34" charset="0"/>
                <a:ea typeface="Source Sans Pro" panose="020B0503030403020204" pitchFamily="34" charset="0"/>
              </a:rPr>
              <a:t>Listen with the intent to understand.  Ask questions!</a:t>
            </a:r>
          </a:p>
        </p:txBody>
      </p:sp>
      <p:sp>
        <p:nvSpPr>
          <p:cNvPr id="10" name="Rectangle 9">
            <a:extLst>
              <a:ext uri="{FF2B5EF4-FFF2-40B4-BE49-F238E27FC236}">
                <a16:creationId xmlns:a16="http://schemas.microsoft.com/office/drawing/2014/main" id="{A7402C39-D0E9-233A-59D8-C14F36ED24E2}"/>
              </a:ext>
            </a:extLst>
          </p:cNvPr>
          <p:cNvSpPr/>
          <p:nvPr/>
        </p:nvSpPr>
        <p:spPr>
          <a:xfrm>
            <a:off x="3095622" y="2664310"/>
            <a:ext cx="8048627" cy="858320"/>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Source Sans Pro" panose="020B0503030403020204" pitchFamily="34" charset="0"/>
                <a:ea typeface="Source Sans Pro" panose="020B0503030403020204" pitchFamily="34" charset="0"/>
              </a:rPr>
              <a:t>Focus on how this applies to your daily work.</a:t>
            </a:r>
          </a:p>
          <a:p>
            <a:r>
              <a:rPr lang="en-US" sz="2800">
                <a:solidFill>
                  <a:schemeClr val="tx1"/>
                </a:solidFill>
                <a:latin typeface="Source Sans Pro" panose="020B0503030403020204" pitchFamily="34" charset="0"/>
                <a:ea typeface="Source Sans Pro" panose="020B0503030403020204" pitchFamily="34" charset="0"/>
              </a:rPr>
              <a:t>Imagine the possibilities!</a:t>
            </a:r>
          </a:p>
        </p:txBody>
      </p:sp>
      <p:sp>
        <p:nvSpPr>
          <p:cNvPr id="11" name="Rectangle 10">
            <a:extLst>
              <a:ext uri="{FF2B5EF4-FFF2-40B4-BE49-F238E27FC236}">
                <a16:creationId xmlns:a16="http://schemas.microsoft.com/office/drawing/2014/main" id="{9E7E62E7-629C-2381-8BB3-BA58A3D954D0}"/>
              </a:ext>
            </a:extLst>
          </p:cNvPr>
          <p:cNvSpPr/>
          <p:nvPr/>
        </p:nvSpPr>
        <p:spPr>
          <a:xfrm>
            <a:off x="3095622" y="3967768"/>
            <a:ext cx="8048627" cy="858320"/>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Source Sans Pro" panose="020B0503030403020204" pitchFamily="34" charset="0"/>
                <a:ea typeface="Source Sans Pro" panose="020B0503030403020204" pitchFamily="34" charset="0"/>
              </a:rPr>
              <a:t>Create a safe place to air confusion and raise questions.</a:t>
            </a:r>
          </a:p>
        </p:txBody>
      </p:sp>
      <p:sp>
        <p:nvSpPr>
          <p:cNvPr id="12" name="Rectangle 11">
            <a:extLst>
              <a:ext uri="{FF2B5EF4-FFF2-40B4-BE49-F238E27FC236}">
                <a16:creationId xmlns:a16="http://schemas.microsoft.com/office/drawing/2014/main" id="{8DF4E407-63B4-B142-44E9-7781863416B3}"/>
              </a:ext>
            </a:extLst>
          </p:cNvPr>
          <p:cNvSpPr/>
          <p:nvPr/>
        </p:nvSpPr>
        <p:spPr>
          <a:xfrm>
            <a:off x="3095622" y="5348241"/>
            <a:ext cx="8048628" cy="858320"/>
          </a:xfrm>
          <a:prstGeom prst="rect">
            <a:avLst/>
          </a:prstGeom>
          <a:solidFill>
            <a:srgbClr val="CFE3F9"/>
          </a:solidFill>
          <a:ln>
            <a:solidFill>
              <a:srgbClr val="0E3F75"/>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800">
                <a:solidFill>
                  <a:schemeClr val="tx1"/>
                </a:solidFill>
                <a:latin typeface="Source Sans Pro" panose="020B0503030403020204" pitchFamily="34" charset="0"/>
                <a:ea typeface="Source Sans Pro" panose="020B0503030403020204" pitchFamily="34" charset="0"/>
              </a:rPr>
              <a:t>Support ideas with evidence.  Bring your vast experience to the table. Support participation of all.</a:t>
            </a:r>
          </a:p>
        </p:txBody>
      </p:sp>
    </p:spTree>
    <p:extLst>
      <p:ext uri="{BB962C8B-B14F-4D97-AF65-F5344CB8AC3E}">
        <p14:creationId xmlns:p14="http://schemas.microsoft.com/office/powerpoint/2010/main" val="859908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2BE07-7412-D5DA-7F93-8D14BF279ED5}"/>
              </a:ext>
            </a:extLst>
          </p:cNvPr>
          <p:cNvSpPr>
            <a:spLocks noGrp="1"/>
          </p:cNvSpPr>
          <p:nvPr>
            <p:ph type="sldNum" sz="quarter" idx="11"/>
          </p:nvPr>
        </p:nvSpPr>
        <p:spPr/>
        <p:txBody>
          <a:bodyPr/>
          <a:lstStyle/>
          <a:p>
            <a:fld id="{383B7B7A-CDDA-7C44-B1B0-1F1E45567B3B}" type="slidenum">
              <a:rPr lang="en-US" smtClean="0"/>
              <a:pPr/>
              <a:t>50</a:t>
            </a:fld>
            <a:endParaRPr lang="en-US"/>
          </a:p>
        </p:txBody>
      </p:sp>
      <p:sp>
        <p:nvSpPr>
          <p:cNvPr id="3" name="Cloud 2">
            <a:extLst>
              <a:ext uri="{FF2B5EF4-FFF2-40B4-BE49-F238E27FC236}">
                <a16:creationId xmlns:a16="http://schemas.microsoft.com/office/drawing/2014/main" id="{F224004F-47EB-A901-1035-C5098F473ADD}"/>
              </a:ext>
            </a:extLst>
          </p:cNvPr>
          <p:cNvSpPr/>
          <p:nvPr/>
        </p:nvSpPr>
        <p:spPr>
          <a:xfrm>
            <a:off x="6369933" y="1446202"/>
            <a:ext cx="4240220" cy="25601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A visual picture can be proof!</a:t>
            </a:r>
          </a:p>
        </p:txBody>
      </p:sp>
      <p:sp>
        <p:nvSpPr>
          <p:cNvPr id="4" name="Oval 3">
            <a:extLst>
              <a:ext uri="{FF2B5EF4-FFF2-40B4-BE49-F238E27FC236}">
                <a16:creationId xmlns:a16="http://schemas.microsoft.com/office/drawing/2014/main" id="{93E6DF7E-CFD8-701B-DA55-56BC3C06E837}"/>
              </a:ext>
            </a:extLst>
          </p:cNvPr>
          <p:cNvSpPr/>
          <p:nvPr/>
        </p:nvSpPr>
        <p:spPr>
          <a:xfrm>
            <a:off x="5215107" y="5084230"/>
            <a:ext cx="432507" cy="457200"/>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2DE2F7C-1B6A-0447-D288-248CA529CAEA}"/>
              </a:ext>
            </a:extLst>
          </p:cNvPr>
          <p:cNvSpPr/>
          <p:nvPr/>
        </p:nvSpPr>
        <p:spPr>
          <a:xfrm>
            <a:off x="5748145" y="4525428"/>
            <a:ext cx="432507" cy="457200"/>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3DB0DC5-D328-96D6-D876-C57BE5AFE770}"/>
              </a:ext>
            </a:extLst>
          </p:cNvPr>
          <p:cNvSpPr/>
          <p:nvPr/>
        </p:nvSpPr>
        <p:spPr>
          <a:xfrm>
            <a:off x="5215106" y="4512732"/>
            <a:ext cx="432507" cy="457200"/>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D951EA3-4E20-0F11-7053-990CBF35C896}"/>
              </a:ext>
            </a:extLst>
          </p:cNvPr>
          <p:cNvSpPr/>
          <p:nvPr/>
        </p:nvSpPr>
        <p:spPr>
          <a:xfrm>
            <a:off x="5738265" y="5084230"/>
            <a:ext cx="432507" cy="457200"/>
          </a:xfrm>
          <a:prstGeom prst="ellipse">
            <a:avLst/>
          </a:prstGeom>
          <a:gradFill>
            <a:gsLst>
              <a:gs pos="0">
                <a:srgbClr val="92C0F2"/>
              </a:gs>
              <a:gs pos="36000">
                <a:srgbClr val="92C0F2"/>
              </a:gs>
              <a:gs pos="100000">
                <a:srgbClr val="62A4EC"/>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5FFF972-1A6C-6215-C2FE-CFFCD77165A5}"/>
              </a:ext>
            </a:extLst>
          </p:cNvPr>
          <p:cNvSpPr/>
          <p:nvPr/>
        </p:nvSpPr>
        <p:spPr>
          <a:xfrm>
            <a:off x="2091266" y="5084230"/>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FD4317-E6AF-840C-1E3F-3DEDD7164618}"/>
              </a:ext>
            </a:extLst>
          </p:cNvPr>
          <p:cNvSpPr/>
          <p:nvPr/>
        </p:nvSpPr>
        <p:spPr>
          <a:xfrm>
            <a:off x="2091265" y="2793992"/>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9D126C5-C488-CBC8-D47A-72B83D02F606}"/>
              </a:ext>
            </a:extLst>
          </p:cNvPr>
          <p:cNvSpPr/>
          <p:nvPr/>
        </p:nvSpPr>
        <p:spPr>
          <a:xfrm>
            <a:off x="2091265" y="3382426"/>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BC15F10-3C85-AFE6-240A-0000D59707F5}"/>
              </a:ext>
            </a:extLst>
          </p:cNvPr>
          <p:cNvSpPr/>
          <p:nvPr/>
        </p:nvSpPr>
        <p:spPr>
          <a:xfrm>
            <a:off x="2091264" y="3939111"/>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EF79732-FAA8-E731-6FC8-2E1F2EB348C9}"/>
              </a:ext>
            </a:extLst>
          </p:cNvPr>
          <p:cNvSpPr/>
          <p:nvPr/>
        </p:nvSpPr>
        <p:spPr>
          <a:xfrm>
            <a:off x="2091264" y="4495796"/>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70440F-A7C5-58A9-ECB5-EE411F29137F}"/>
              </a:ext>
            </a:extLst>
          </p:cNvPr>
          <p:cNvSpPr/>
          <p:nvPr/>
        </p:nvSpPr>
        <p:spPr>
          <a:xfrm>
            <a:off x="3141829" y="5084230"/>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17E40DC-AD6A-5538-19CD-3609BF227B02}"/>
              </a:ext>
            </a:extLst>
          </p:cNvPr>
          <p:cNvSpPr/>
          <p:nvPr/>
        </p:nvSpPr>
        <p:spPr>
          <a:xfrm>
            <a:off x="2602790" y="5088471"/>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812E3C-A99B-56D1-0A0E-FEE431301B0B}"/>
              </a:ext>
            </a:extLst>
          </p:cNvPr>
          <p:cNvSpPr/>
          <p:nvPr/>
        </p:nvSpPr>
        <p:spPr>
          <a:xfrm>
            <a:off x="2602789" y="2798233"/>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C1744FE-6C7B-4C8E-B3B4-479D96321AEB}"/>
              </a:ext>
            </a:extLst>
          </p:cNvPr>
          <p:cNvSpPr/>
          <p:nvPr/>
        </p:nvSpPr>
        <p:spPr>
          <a:xfrm>
            <a:off x="2602789" y="3386667"/>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49CC6CC-D040-AAB6-174B-F9D2BDB20211}"/>
              </a:ext>
            </a:extLst>
          </p:cNvPr>
          <p:cNvSpPr/>
          <p:nvPr/>
        </p:nvSpPr>
        <p:spPr>
          <a:xfrm>
            <a:off x="2602789" y="3949699"/>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779334-AFBF-DA48-7B43-5A8F69AEC279}"/>
              </a:ext>
            </a:extLst>
          </p:cNvPr>
          <p:cNvSpPr/>
          <p:nvPr/>
        </p:nvSpPr>
        <p:spPr>
          <a:xfrm>
            <a:off x="2612670" y="4512732"/>
            <a:ext cx="432507" cy="457200"/>
          </a:xfrm>
          <a:prstGeom prst="ellipse">
            <a:avLst/>
          </a:prstGeom>
          <a:gradFill>
            <a:gsLst>
              <a:gs pos="0">
                <a:srgbClr val="F7CF75"/>
              </a:gs>
              <a:gs pos="57000">
                <a:srgbClr val="EBA70E"/>
              </a:gs>
              <a:gs pos="100000">
                <a:srgbClr val="D1940D"/>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6706851-0B12-CA57-39B1-EFFE0EE0766F}"/>
              </a:ext>
            </a:extLst>
          </p:cNvPr>
          <p:cNvSpPr/>
          <p:nvPr/>
        </p:nvSpPr>
        <p:spPr>
          <a:xfrm>
            <a:off x="6276941" y="5096937"/>
            <a:ext cx="432507" cy="457200"/>
          </a:xfrm>
          <a:prstGeom prst="ellipse">
            <a:avLst/>
          </a:prstGeom>
          <a:gradFill>
            <a:gsLst>
              <a:gs pos="0">
                <a:srgbClr val="2781E5"/>
              </a:gs>
              <a:gs pos="57000">
                <a:srgbClr val="1664BA"/>
              </a:gs>
              <a:gs pos="100000">
                <a:srgbClr val="0E3F75"/>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91E401-190E-C0BB-9E4E-DA74F309B87C}"/>
              </a:ext>
            </a:extLst>
          </p:cNvPr>
          <p:cNvSpPr/>
          <p:nvPr/>
        </p:nvSpPr>
        <p:spPr>
          <a:xfrm>
            <a:off x="3141830" y="3382426"/>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2514312-5820-E7D8-D4DF-15D22B05B299}"/>
              </a:ext>
            </a:extLst>
          </p:cNvPr>
          <p:cNvSpPr/>
          <p:nvPr/>
        </p:nvSpPr>
        <p:spPr>
          <a:xfrm>
            <a:off x="3134075" y="3953924"/>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33AF2D9-9E28-2DA9-67D7-9A7CBE9924F2}"/>
              </a:ext>
            </a:extLst>
          </p:cNvPr>
          <p:cNvSpPr/>
          <p:nvPr/>
        </p:nvSpPr>
        <p:spPr>
          <a:xfrm>
            <a:off x="3134074" y="4512732"/>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3AD5580-6081-1BE6-E39A-6B9B4EC81507}"/>
              </a:ext>
            </a:extLst>
          </p:cNvPr>
          <p:cNvSpPr/>
          <p:nvPr/>
        </p:nvSpPr>
        <p:spPr>
          <a:xfrm>
            <a:off x="3651246" y="5084230"/>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1315A2B-9469-77E6-0ACC-74A7D879EE1B}"/>
              </a:ext>
            </a:extLst>
          </p:cNvPr>
          <p:cNvSpPr/>
          <p:nvPr/>
        </p:nvSpPr>
        <p:spPr>
          <a:xfrm>
            <a:off x="4176530" y="5084230"/>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1BE2FA3-D8BC-9946-8B10-9F678BF03A18}"/>
              </a:ext>
            </a:extLst>
          </p:cNvPr>
          <p:cNvSpPr/>
          <p:nvPr/>
        </p:nvSpPr>
        <p:spPr>
          <a:xfrm>
            <a:off x="3651247" y="3382426"/>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5C58ABF-A85E-7511-F0B0-A177F22E8939}"/>
              </a:ext>
            </a:extLst>
          </p:cNvPr>
          <p:cNvSpPr/>
          <p:nvPr/>
        </p:nvSpPr>
        <p:spPr>
          <a:xfrm>
            <a:off x="3643492" y="3953924"/>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30B4397-14DD-B848-A141-A2171EF940B7}"/>
              </a:ext>
            </a:extLst>
          </p:cNvPr>
          <p:cNvSpPr/>
          <p:nvPr/>
        </p:nvSpPr>
        <p:spPr>
          <a:xfrm>
            <a:off x="3643491" y="4512732"/>
            <a:ext cx="432507" cy="457200"/>
          </a:xfrm>
          <a:prstGeom prst="ellipse">
            <a:avLst/>
          </a:prstGeom>
          <a:gradFill>
            <a:gsLst>
              <a:gs pos="0">
                <a:srgbClr val="F8EDBE"/>
              </a:gs>
              <a:gs pos="57000">
                <a:srgbClr val="F0D870"/>
              </a:gs>
              <a:gs pos="100000">
                <a:srgbClr val="ECCB40"/>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D31326E-D638-FEDC-51E6-F6389C924D90}"/>
              </a:ext>
            </a:extLst>
          </p:cNvPr>
          <p:cNvSpPr/>
          <p:nvPr/>
        </p:nvSpPr>
        <p:spPr>
          <a:xfrm>
            <a:off x="4152909" y="3970860"/>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BFA8473-1F71-D53A-9179-ED91FAD2BD0B}"/>
              </a:ext>
            </a:extLst>
          </p:cNvPr>
          <p:cNvSpPr/>
          <p:nvPr/>
        </p:nvSpPr>
        <p:spPr>
          <a:xfrm>
            <a:off x="4176530" y="4525428"/>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F76B705-315B-720E-EBA3-D1AE75379FBA}"/>
              </a:ext>
            </a:extLst>
          </p:cNvPr>
          <p:cNvSpPr/>
          <p:nvPr/>
        </p:nvSpPr>
        <p:spPr>
          <a:xfrm>
            <a:off x="4691949" y="5084230"/>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C9B3047-F7C4-20DE-1A18-B7F3A4FA8C45}"/>
              </a:ext>
            </a:extLst>
          </p:cNvPr>
          <p:cNvSpPr/>
          <p:nvPr/>
        </p:nvSpPr>
        <p:spPr>
          <a:xfrm>
            <a:off x="4668328" y="3970860"/>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FB9A295-1B66-B530-7B84-5F0975786EED}"/>
              </a:ext>
            </a:extLst>
          </p:cNvPr>
          <p:cNvSpPr/>
          <p:nvPr/>
        </p:nvSpPr>
        <p:spPr>
          <a:xfrm>
            <a:off x="4691949" y="4525428"/>
            <a:ext cx="432507" cy="457200"/>
          </a:xfrm>
          <a:prstGeom prst="ellipse">
            <a:avLst/>
          </a:prstGeom>
          <a:gradFill>
            <a:gsLst>
              <a:gs pos="0">
                <a:srgbClr val="BBD36F"/>
              </a:gs>
              <a:gs pos="77000">
                <a:srgbClr val="729364"/>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F4187B4-2624-5B22-6085-F3E9B54C9FB2}"/>
              </a:ext>
            </a:extLst>
          </p:cNvPr>
          <p:cNvSpPr/>
          <p:nvPr/>
        </p:nvSpPr>
        <p:spPr>
          <a:xfrm>
            <a:off x="1066426" y="5096937"/>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FFEEAFE-AFDB-9DA7-AEF0-60C05E439D75}"/>
              </a:ext>
            </a:extLst>
          </p:cNvPr>
          <p:cNvSpPr/>
          <p:nvPr/>
        </p:nvSpPr>
        <p:spPr>
          <a:xfrm>
            <a:off x="1066427" y="2819406"/>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01EF188-5251-FF9A-A67A-38739F89BFC5}"/>
              </a:ext>
            </a:extLst>
          </p:cNvPr>
          <p:cNvSpPr/>
          <p:nvPr/>
        </p:nvSpPr>
        <p:spPr>
          <a:xfrm>
            <a:off x="1066427" y="3407840"/>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BE05781-19A1-CA5B-E96A-DE7D33DF60D1}"/>
              </a:ext>
            </a:extLst>
          </p:cNvPr>
          <p:cNvSpPr/>
          <p:nvPr/>
        </p:nvSpPr>
        <p:spPr>
          <a:xfrm>
            <a:off x="1066426" y="3964525"/>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4F8D13E7-9829-9ACE-5FEB-68D9819EDBCD}"/>
              </a:ext>
            </a:extLst>
          </p:cNvPr>
          <p:cNvSpPr/>
          <p:nvPr/>
        </p:nvSpPr>
        <p:spPr>
          <a:xfrm>
            <a:off x="1066426" y="4521210"/>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22EA2C0-51A9-4160-0430-6491F460C963}"/>
              </a:ext>
            </a:extLst>
          </p:cNvPr>
          <p:cNvSpPr/>
          <p:nvPr/>
        </p:nvSpPr>
        <p:spPr>
          <a:xfrm>
            <a:off x="1581848" y="5096937"/>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7D8CF5F-6582-70BD-CD14-E4AD0231A08A}"/>
              </a:ext>
            </a:extLst>
          </p:cNvPr>
          <p:cNvSpPr/>
          <p:nvPr/>
        </p:nvSpPr>
        <p:spPr>
          <a:xfrm>
            <a:off x="1581847" y="2806699"/>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E3B3A80-9B7F-A5E9-7B13-D4B29BFE860E}"/>
              </a:ext>
            </a:extLst>
          </p:cNvPr>
          <p:cNvSpPr/>
          <p:nvPr/>
        </p:nvSpPr>
        <p:spPr>
          <a:xfrm>
            <a:off x="1581847" y="3395133"/>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312F431-340B-B499-CDB4-4F6758E78F68}"/>
              </a:ext>
            </a:extLst>
          </p:cNvPr>
          <p:cNvSpPr/>
          <p:nvPr/>
        </p:nvSpPr>
        <p:spPr>
          <a:xfrm>
            <a:off x="1581846" y="3951818"/>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FD9DE47-CCF7-E0A0-11B7-5E6C7FB1315B}"/>
              </a:ext>
            </a:extLst>
          </p:cNvPr>
          <p:cNvSpPr/>
          <p:nvPr/>
        </p:nvSpPr>
        <p:spPr>
          <a:xfrm>
            <a:off x="1581846" y="4508503"/>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9E8643D-2037-CDE2-92BA-9F9715F37DC4}"/>
              </a:ext>
            </a:extLst>
          </p:cNvPr>
          <p:cNvSpPr/>
          <p:nvPr/>
        </p:nvSpPr>
        <p:spPr>
          <a:xfrm>
            <a:off x="1066426" y="2257435"/>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1F4004C-3D3F-C5B6-1EF1-5F141AC9A47B}"/>
              </a:ext>
            </a:extLst>
          </p:cNvPr>
          <p:cNvSpPr/>
          <p:nvPr/>
        </p:nvSpPr>
        <p:spPr>
          <a:xfrm>
            <a:off x="1581846" y="2244728"/>
            <a:ext cx="432507" cy="457200"/>
          </a:xfrm>
          <a:prstGeom prst="ellipse">
            <a:avLst/>
          </a:prstGeom>
          <a:gradFill>
            <a:gsLst>
              <a:gs pos="0">
                <a:srgbClr val="E47683"/>
              </a:gs>
              <a:gs pos="71000">
                <a:srgbClr val="C12637"/>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3C0639F-C44C-58E9-1867-79B61E808F6F}"/>
              </a:ext>
            </a:extLst>
          </p:cNvPr>
          <p:cNvSpPr/>
          <p:nvPr/>
        </p:nvSpPr>
        <p:spPr>
          <a:xfrm>
            <a:off x="6786358" y="5096937"/>
            <a:ext cx="432507" cy="457200"/>
          </a:xfrm>
          <a:prstGeom prst="ellipse">
            <a:avLst/>
          </a:prstGeom>
          <a:gradFill>
            <a:gsLst>
              <a:gs pos="0">
                <a:srgbClr val="2781E5"/>
              </a:gs>
              <a:gs pos="57000">
                <a:srgbClr val="1664BA"/>
              </a:gs>
              <a:gs pos="100000">
                <a:srgbClr val="0E3F75"/>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B61458A-0F7B-74CA-5736-AAA354908102}"/>
              </a:ext>
            </a:extLst>
          </p:cNvPr>
          <p:cNvSpPr/>
          <p:nvPr/>
        </p:nvSpPr>
        <p:spPr>
          <a:xfrm>
            <a:off x="6263564" y="4521210"/>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D98359C-6599-854F-9B45-5A0E4F5BF837}"/>
              </a:ext>
            </a:extLst>
          </p:cNvPr>
          <p:cNvSpPr/>
          <p:nvPr/>
        </p:nvSpPr>
        <p:spPr>
          <a:xfrm>
            <a:off x="5197106" y="3964525"/>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D7D17B7-AA3F-41BC-2E07-6737E2060B96}"/>
              </a:ext>
            </a:extLst>
          </p:cNvPr>
          <p:cNvSpPr/>
          <p:nvPr/>
        </p:nvSpPr>
        <p:spPr>
          <a:xfrm>
            <a:off x="4144442" y="3412064"/>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14BFD2D-5092-96DC-7FD4-AECFE77D1AF7}"/>
              </a:ext>
            </a:extLst>
          </p:cNvPr>
          <p:cNvSpPr/>
          <p:nvPr/>
        </p:nvSpPr>
        <p:spPr>
          <a:xfrm>
            <a:off x="3149234" y="2819406"/>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3620248-EC41-DBBE-6C6D-84901048FAF4}"/>
              </a:ext>
            </a:extLst>
          </p:cNvPr>
          <p:cNvSpPr/>
          <p:nvPr/>
        </p:nvSpPr>
        <p:spPr>
          <a:xfrm>
            <a:off x="2091263" y="2269056"/>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CA20E17-D17B-52E1-50CF-A7E036A52398}"/>
              </a:ext>
            </a:extLst>
          </p:cNvPr>
          <p:cNvSpPr/>
          <p:nvPr/>
        </p:nvSpPr>
        <p:spPr>
          <a:xfrm>
            <a:off x="1066425" y="1684876"/>
            <a:ext cx="432507" cy="457200"/>
          </a:xfrm>
          <a:prstGeom prst="ellipse">
            <a:avLst/>
          </a:prstGeom>
          <a:gradFill>
            <a:gsLst>
              <a:gs pos="0">
                <a:srgbClr val="B0B3AF"/>
              </a:gs>
              <a:gs pos="44000">
                <a:srgbClr val="4A4D49"/>
              </a:gs>
              <a:gs pos="82000">
                <a:schemeClr val="tx1"/>
              </a:gs>
            </a:gsLst>
            <a:lin ang="5400000" scaled="1"/>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27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415600" y="2227333"/>
            <a:ext cx="11360800" cy="763600"/>
          </a:xfrm>
          <a:prstGeom prst="rect">
            <a:avLst/>
          </a:prstGeom>
          <a:noFill/>
          <a:ln>
            <a:noFill/>
          </a:ln>
        </p:spPr>
        <p:txBody>
          <a:bodyPr spcFirstLastPara="1" wrap="square" lIns="121900" tIns="121900" rIns="121900" bIns="121900" anchor="t" anchorCtr="0">
            <a:noAutofit/>
          </a:bodyPr>
          <a:lstStyle/>
          <a:p>
            <a:pPr algn="ctr"/>
            <a:r>
              <a:rPr lang="en" sz="5867" b="1">
                <a:solidFill>
                  <a:srgbClr val="C12637"/>
                </a:solidFill>
              </a:rPr>
              <a:t>Grades 3-5</a:t>
            </a:r>
            <a:endParaRPr sz="5867" b="1">
              <a:solidFill>
                <a:srgbClr val="C12637"/>
              </a:solidFill>
            </a:endParaRPr>
          </a:p>
        </p:txBody>
      </p:sp>
      <p:sp>
        <p:nvSpPr>
          <p:cNvPr id="162" name="Google Shape;162;p31"/>
          <p:cNvSpPr txBox="1"/>
          <p:nvPr/>
        </p:nvSpPr>
        <p:spPr>
          <a:xfrm>
            <a:off x="1231901" y="3660823"/>
            <a:ext cx="9728199" cy="738623"/>
          </a:xfrm>
          <a:prstGeom prst="rect">
            <a:avLst/>
          </a:prstGeom>
          <a:noFill/>
          <a:ln>
            <a:noFill/>
          </a:ln>
        </p:spPr>
        <p:txBody>
          <a:bodyPr spcFirstLastPara="1" wrap="square" lIns="121900" tIns="121900" rIns="121900" bIns="121900" anchor="t" anchorCtr="0">
            <a:spAutoFit/>
          </a:bodyPr>
          <a:lstStyle/>
          <a:p>
            <a:r>
              <a:rPr lang="en" sz="3200" b="1"/>
              <a:t>Please discuss slides 54-61 with your breakout room.</a:t>
            </a:r>
            <a:endParaRPr sz="3200" b="1"/>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AE7AF434-2C79-A8FA-7969-D5AAB04D9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DA255-02F6-9C45-5332-17E893991E49}"/>
              </a:ext>
            </a:extLst>
          </p:cNvPr>
          <p:cNvSpPr>
            <a:spLocks noGrp="1"/>
          </p:cNvSpPr>
          <p:nvPr>
            <p:ph type="title"/>
          </p:nvPr>
        </p:nvSpPr>
        <p:spPr/>
        <p:txBody>
          <a:bodyPr>
            <a:normAutofit fontScale="90000"/>
          </a:bodyPr>
          <a:lstStyle/>
          <a:p>
            <a:r>
              <a:rPr lang="en-US" b="0" cap="none">
                <a:solidFill>
                  <a:schemeClr val="tx1"/>
                </a:solidFill>
                <a:latin typeface="+mn-lt"/>
              </a:rPr>
              <a:t>Odd numbers also have a story to tell. What do you notice if you add up any two consecutive odd numbers that are next to each other?</a:t>
            </a:r>
          </a:p>
        </p:txBody>
      </p:sp>
      <p:sp>
        <p:nvSpPr>
          <p:cNvPr id="3" name="Content Placeholder 2">
            <a:extLst>
              <a:ext uri="{FF2B5EF4-FFF2-40B4-BE49-F238E27FC236}">
                <a16:creationId xmlns:a16="http://schemas.microsoft.com/office/drawing/2014/main" id="{EAE36F01-5722-6751-5F34-5304B60B8901}"/>
              </a:ext>
            </a:extLst>
          </p:cNvPr>
          <p:cNvSpPr>
            <a:spLocks noGrp="1"/>
          </p:cNvSpPr>
          <p:nvPr>
            <p:ph idx="1"/>
          </p:nvPr>
        </p:nvSpPr>
        <p:spPr>
          <a:xfrm>
            <a:off x="7433734" y="2445271"/>
            <a:ext cx="2429932" cy="2914130"/>
          </a:xfrm>
        </p:spPr>
        <p:txBody>
          <a:bodyPr>
            <a:noAutofit/>
          </a:bodyPr>
          <a:lstStyle/>
          <a:p>
            <a:pPr marL="0" indent="0">
              <a:buNone/>
            </a:pPr>
            <a:r>
              <a:rPr lang="en-US" sz="3200" b="1">
                <a:solidFill>
                  <a:srgbClr val="0E3F75"/>
                </a:solidFill>
              </a:rPr>
              <a:t>1+3</a:t>
            </a:r>
          </a:p>
          <a:p>
            <a:pPr marL="0" indent="0">
              <a:buNone/>
            </a:pPr>
            <a:r>
              <a:rPr lang="en-US" sz="3200" b="1">
                <a:solidFill>
                  <a:srgbClr val="0E3F75"/>
                </a:solidFill>
              </a:rPr>
              <a:t>1+3+5</a:t>
            </a:r>
          </a:p>
          <a:p>
            <a:pPr marL="0" indent="0">
              <a:buNone/>
            </a:pPr>
            <a:r>
              <a:rPr lang="en-US" sz="3200" b="1">
                <a:solidFill>
                  <a:srgbClr val="0E3F75"/>
                </a:solidFill>
              </a:rPr>
              <a:t>1+3+5+7</a:t>
            </a:r>
          </a:p>
          <a:p>
            <a:pPr marL="0" indent="0">
              <a:buNone/>
            </a:pPr>
            <a:r>
              <a:rPr lang="en-US" sz="3200" b="1">
                <a:solidFill>
                  <a:srgbClr val="0E3F75"/>
                </a:solidFill>
              </a:rPr>
              <a:t>1+3+5+7+ …</a:t>
            </a:r>
          </a:p>
        </p:txBody>
      </p:sp>
      <p:sp>
        <p:nvSpPr>
          <p:cNvPr id="4" name="Cloud 3">
            <a:extLst>
              <a:ext uri="{FF2B5EF4-FFF2-40B4-BE49-F238E27FC236}">
                <a16:creationId xmlns:a16="http://schemas.microsoft.com/office/drawing/2014/main" id="{DDD57D4C-84CB-3D91-F98C-A5BBD1E8A628}"/>
              </a:ext>
            </a:extLst>
          </p:cNvPr>
          <p:cNvSpPr/>
          <p:nvPr/>
        </p:nvSpPr>
        <p:spPr>
          <a:xfrm>
            <a:off x="1190641" y="1906275"/>
            <a:ext cx="2914113" cy="22415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What’s their story?</a:t>
            </a:r>
          </a:p>
        </p:txBody>
      </p:sp>
      <p:sp>
        <p:nvSpPr>
          <p:cNvPr id="6" name="Cloud 5">
            <a:extLst>
              <a:ext uri="{FF2B5EF4-FFF2-40B4-BE49-F238E27FC236}">
                <a16:creationId xmlns:a16="http://schemas.microsoft.com/office/drawing/2014/main" id="{6AEC33F1-F6C7-EBE3-D64A-B12EE4BB4F71}"/>
              </a:ext>
            </a:extLst>
          </p:cNvPr>
          <p:cNvSpPr/>
          <p:nvPr/>
        </p:nvSpPr>
        <p:spPr>
          <a:xfrm>
            <a:off x="3402021" y="3644100"/>
            <a:ext cx="2914113" cy="22415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Prove your idea.</a:t>
            </a:r>
          </a:p>
        </p:txBody>
      </p:sp>
    </p:spTree>
    <p:extLst>
      <p:ext uri="{BB962C8B-B14F-4D97-AF65-F5344CB8AC3E}">
        <p14:creationId xmlns:p14="http://schemas.microsoft.com/office/powerpoint/2010/main" val="39134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381000" y="728149"/>
            <a:ext cx="11430000" cy="990584"/>
          </a:xfrm>
          <a:prstGeom prst="rect">
            <a:avLst/>
          </a:prstGeom>
        </p:spPr>
        <p:txBody>
          <a:bodyPr spcFirstLastPara="1" vert="horz" wrap="square" lIns="121900" tIns="121900" rIns="121900" bIns="121900" rtlCol="0" anchor="t" anchorCtr="0">
            <a:normAutofit/>
          </a:bodyPr>
          <a:lstStyle/>
          <a:p>
            <a:pPr marL="91438">
              <a:buSzPct val="100000"/>
            </a:pPr>
            <a:r>
              <a:rPr lang="en" sz="5000">
                <a:solidFill>
                  <a:srgbClr val="C12637"/>
                </a:solidFill>
              </a:rPr>
              <a:t>Directions:</a:t>
            </a:r>
            <a:endParaRPr lang="en-US" sz="5000" b="0" cap="none">
              <a:latin typeface="+mn-lt"/>
            </a:endParaRPr>
          </a:p>
        </p:txBody>
      </p:sp>
      <p:sp>
        <p:nvSpPr>
          <p:cNvPr id="3" name="Text Placeholder 2">
            <a:extLst>
              <a:ext uri="{FF2B5EF4-FFF2-40B4-BE49-F238E27FC236}">
                <a16:creationId xmlns:a16="http://schemas.microsoft.com/office/drawing/2014/main" id="{D8B049FA-6B6A-FBD2-AC0F-9C0E81F6B77E}"/>
              </a:ext>
            </a:extLst>
          </p:cNvPr>
          <p:cNvSpPr>
            <a:spLocks noGrp="1"/>
          </p:cNvSpPr>
          <p:nvPr>
            <p:ph type="body" sz="quarter" idx="12"/>
          </p:nvPr>
        </p:nvSpPr>
        <p:spPr>
          <a:xfrm>
            <a:off x="1064302" y="1625600"/>
            <a:ext cx="9878336" cy="4834467"/>
          </a:xfrm>
        </p:spPr>
        <p:txBody>
          <a:bodyPr>
            <a:noAutofit/>
          </a:bodyPr>
          <a:lstStyle/>
          <a:p>
            <a:pPr>
              <a:lnSpc>
                <a:spcPct val="100000"/>
              </a:lnSpc>
              <a:spcAft>
                <a:spcPts val="0"/>
              </a:spcAft>
            </a:pPr>
            <a:r>
              <a:rPr lang="en-US" sz="3200"/>
              <a:t>To get you started, use graph paper and a different color for each number.</a:t>
            </a:r>
          </a:p>
          <a:p>
            <a:pPr>
              <a:lnSpc>
                <a:spcPct val="100000"/>
              </a:lnSpc>
              <a:spcAft>
                <a:spcPts val="0"/>
              </a:spcAft>
            </a:pPr>
            <a:r>
              <a:rPr lang="en-US" sz="3200"/>
              <a:t>Each color must touch each other on one of the sides or corner. </a:t>
            </a:r>
          </a:p>
          <a:p>
            <a:pPr>
              <a:lnSpc>
                <a:spcPct val="100000"/>
              </a:lnSpc>
              <a:spcAft>
                <a:spcPts val="0"/>
              </a:spcAft>
            </a:pPr>
            <a:r>
              <a:rPr lang="en-US" sz="3200"/>
              <a:t>Each new color must touch the previous color on at least one side. For example: </a:t>
            </a:r>
          </a:p>
          <a:p>
            <a:pPr marL="0" indent="0">
              <a:buNone/>
            </a:pPr>
            <a:endParaRPr lang="en-US" sz="3200"/>
          </a:p>
          <a:p>
            <a:pPr marL="0" indent="0">
              <a:buNone/>
            </a:pPr>
            <a:endParaRPr lang="en-US" sz="3200"/>
          </a:p>
          <a:p>
            <a:r>
              <a:rPr lang="en-US" sz="3200"/>
              <a:t>Continue whatever pattern you start.</a:t>
            </a:r>
          </a:p>
        </p:txBody>
      </p:sp>
      <p:pic>
        <p:nvPicPr>
          <p:cNvPr id="173" name="Google Shape;173;p33"/>
          <p:cNvPicPr preferRelativeResize="0"/>
          <p:nvPr/>
        </p:nvPicPr>
        <p:blipFill>
          <a:blip r:embed="rId3">
            <a:alphaModFix/>
          </a:blip>
          <a:stretch>
            <a:fillRect/>
          </a:stretch>
        </p:blipFill>
        <p:spPr>
          <a:xfrm>
            <a:off x="1845627" y="4597384"/>
            <a:ext cx="1460500" cy="1422400"/>
          </a:xfrm>
          <a:prstGeom prst="rect">
            <a:avLst/>
          </a:prstGeom>
          <a:noFill/>
          <a:ln>
            <a:noFill/>
          </a:ln>
        </p:spPr>
      </p:pic>
      <p:pic>
        <p:nvPicPr>
          <p:cNvPr id="174" name="Google Shape;174;p33"/>
          <p:cNvPicPr preferRelativeResize="0"/>
          <p:nvPr/>
        </p:nvPicPr>
        <p:blipFill>
          <a:blip r:embed="rId4">
            <a:alphaModFix/>
          </a:blip>
          <a:stretch>
            <a:fillRect/>
          </a:stretch>
        </p:blipFill>
        <p:spPr>
          <a:xfrm>
            <a:off x="4439516" y="4622784"/>
            <a:ext cx="1765300" cy="1257300"/>
          </a:xfrm>
          <a:prstGeom prst="rect">
            <a:avLst/>
          </a:prstGeom>
          <a:noFill/>
          <a:ln>
            <a:noFill/>
          </a:ln>
        </p:spPr>
      </p:pic>
      <p:pic>
        <p:nvPicPr>
          <p:cNvPr id="175" name="Google Shape;175;p33"/>
          <p:cNvPicPr preferRelativeResize="0"/>
          <p:nvPr/>
        </p:nvPicPr>
        <p:blipFill>
          <a:blip r:embed="rId5">
            <a:alphaModFix/>
          </a:blip>
          <a:stretch>
            <a:fillRect/>
          </a:stretch>
        </p:blipFill>
        <p:spPr>
          <a:xfrm>
            <a:off x="7008452" y="4597384"/>
            <a:ext cx="2247900" cy="1219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415600" y="2954467"/>
            <a:ext cx="11360800" cy="949067"/>
          </a:xfrm>
          <a:prstGeom prst="rect">
            <a:avLst/>
          </a:prstGeom>
        </p:spPr>
        <p:txBody>
          <a:bodyPr spcFirstLastPara="1" vert="horz" wrap="square" lIns="121900" tIns="121900" rIns="121900" bIns="121900" rtlCol="0" anchor="t" anchorCtr="0">
            <a:noAutofit/>
          </a:bodyPr>
          <a:lstStyle/>
          <a:p>
            <a:pPr algn="ctr"/>
            <a:r>
              <a:rPr lang="en" sz="6000">
                <a:solidFill>
                  <a:srgbClr val="0E3F75"/>
                </a:solidFill>
              </a:rPr>
              <a:t>Try on your own. </a:t>
            </a:r>
            <a:endParaRPr sz="6000">
              <a:solidFill>
                <a:srgbClr val="0E3F75"/>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279400" y="280800"/>
            <a:ext cx="11683999" cy="1192399"/>
          </a:xfrm>
          <a:prstGeom prst="rect">
            <a:avLst/>
          </a:prstGeom>
        </p:spPr>
        <p:txBody>
          <a:bodyPr spcFirstLastPara="1" vert="horz" wrap="square" lIns="121900" tIns="121900" rIns="121900" bIns="121900" rtlCol="0" anchor="t" anchorCtr="0">
            <a:normAutofit fontScale="90000"/>
          </a:bodyPr>
          <a:lstStyle/>
          <a:p>
            <a:r>
              <a:rPr lang="en" sz="4400">
                <a:solidFill>
                  <a:srgbClr val="0E3F75"/>
                </a:solidFill>
              </a:rPr>
              <a:t>Students may come up with the following: </a:t>
            </a:r>
            <a:endParaRPr sz="4400">
              <a:solidFill>
                <a:srgbClr val="0E3F75"/>
              </a:solidFill>
            </a:endParaRPr>
          </a:p>
        </p:txBody>
      </p:sp>
      <p:pic>
        <p:nvPicPr>
          <p:cNvPr id="187" name="Google Shape;187;p35"/>
          <p:cNvPicPr preferRelativeResize="0"/>
          <p:nvPr/>
        </p:nvPicPr>
        <p:blipFill>
          <a:blip r:embed="rId3">
            <a:alphaModFix/>
          </a:blip>
          <a:stretch>
            <a:fillRect/>
          </a:stretch>
        </p:blipFill>
        <p:spPr>
          <a:xfrm>
            <a:off x="481500" y="3118600"/>
            <a:ext cx="1460500" cy="1485900"/>
          </a:xfrm>
          <a:prstGeom prst="rect">
            <a:avLst/>
          </a:prstGeom>
          <a:noFill/>
          <a:ln>
            <a:noFill/>
          </a:ln>
        </p:spPr>
      </p:pic>
      <p:pic>
        <p:nvPicPr>
          <p:cNvPr id="188" name="Google Shape;188;p35"/>
          <p:cNvPicPr preferRelativeResize="0"/>
          <p:nvPr/>
        </p:nvPicPr>
        <p:blipFill>
          <a:blip r:embed="rId4">
            <a:alphaModFix/>
          </a:blip>
          <a:stretch>
            <a:fillRect/>
          </a:stretch>
        </p:blipFill>
        <p:spPr>
          <a:xfrm>
            <a:off x="2434600" y="2563228"/>
            <a:ext cx="2133600" cy="2108200"/>
          </a:xfrm>
          <a:prstGeom prst="rect">
            <a:avLst/>
          </a:prstGeom>
          <a:noFill/>
          <a:ln>
            <a:noFill/>
          </a:ln>
        </p:spPr>
      </p:pic>
      <p:pic>
        <p:nvPicPr>
          <p:cNvPr id="189" name="Google Shape;189;p35"/>
          <p:cNvPicPr preferRelativeResize="0"/>
          <p:nvPr/>
        </p:nvPicPr>
        <p:blipFill>
          <a:blip r:embed="rId5">
            <a:alphaModFix/>
          </a:blip>
          <a:stretch>
            <a:fillRect/>
          </a:stretch>
        </p:blipFill>
        <p:spPr>
          <a:xfrm>
            <a:off x="5060800" y="1897067"/>
            <a:ext cx="2743200" cy="2717800"/>
          </a:xfrm>
          <a:prstGeom prst="rect">
            <a:avLst/>
          </a:prstGeom>
          <a:noFill/>
          <a:ln>
            <a:noFill/>
          </a:ln>
        </p:spPr>
      </p:pic>
      <p:pic>
        <p:nvPicPr>
          <p:cNvPr id="190" name="Google Shape;190;p35"/>
          <p:cNvPicPr preferRelativeResize="0"/>
          <p:nvPr/>
        </p:nvPicPr>
        <p:blipFill>
          <a:blip r:embed="rId6">
            <a:alphaModFix/>
          </a:blip>
          <a:stretch>
            <a:fillRect/>
          </a:stretch>
        </p:blipFill>
        <p:spPr>
          <a:xfrm>
            <a:off x="8296600" y="1281817"/>
            <a:ext cx="3479800" cy="3441700"/>
          </a:xfrm>
          <a:prstGeom prst="rect">
            <a:avLst/>
          </a:prstGeom>
          <a:noFill/>
          <a:ln>
            <a:noFill/>
          </a:ln>
        </p:spPr>
      </p:pic>
      <p:sp>
        <p:nvSpPr>
          <p:cNvPr id="191" name="Google Shape;191;p35"/>
          <p:cNvSpPr txBox="1">
            <a:spLocks noGrp="1"/>
          </p:cNvSpPr>
          <p:nvPr>
            <p:ph type="title"/>
          </p:nvPr>
        </p:nvSpPr>
        <p:spPr>
          <a:xfrm>
            <a:off x="481500" y="4960934"/>
            <a:ext cx="11360800" cy="763600"/>
          </a:xfrm>
          <a:prstGeom prst="rect">
            <a:avLst/>
          </a:prstGeom>
        </p:spPr>
        <p:txBody>
          <a:bodyPr spcFirstLastPara="1" vert="horz" wrap="square" lIns="121900" tIns="121900" rIns="121900" bIns="121900" rtlCol="0" anchor="t" anchorCtr="0">
            <a:normAutofit fontScale="90000"/>
          </a:bodyPr>
          <a:lstStyle/>
          <a:p>
            <a:pPr algn="ctr"/>
            <a:r>
              <a:rPr lang="en-US" b="0" cap="none">
                <a:latin typeface="+mn-lt"/>
              </a:rPr>
              <a:t>Ask them what they think will happen if they add any sequence of odd numbers. How do their pictures help prove their idea?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415600" y="262467"/>
            <a:ext cx="11776400" cy="1094500"/>
          </a:xfrm>
          <a:prstGeom prst="rect">
            <a:avLst/>
          </a:prstGeom>
        </p:spPr>
        <p:txBody>
          <a:bodyPr spcFirstLastPara="1" vert="horz" wrap="square" lIns="121900" tIns="121900" rIns="121900" bIns="121900" rtlCol="0" anchor="t" anchorCtr="0">
            <a:normAutofit/>
          </a:bodyPr>
          <a:lstStyle/>
          <a:p>
            <a:r>
              <a:rPr lang="en" sz="4000">
                <a:solidFill>
                  <a:srgbClr val="0E3F75"/>
                </a:solidFill>
              </a:rPr>
              <a:t>Students may come up with the following: </a:t>
            </a:r>
            <a:endParaRPr sz="4000">
              <a:solidFill>
                <a:srgbClr val="0E3F75"/>
              </a:solidFill>
            </a:endParaRPr>
          </a:p>
        </p:txBody>
      </p:sp>
      <p:sp>
        <p:nvSpPr>
          <p:cNvPr id="197" name="Google Shape;197;p36"/>
          <p:cNvSpPr txBox="1">
            <a:spLocks noGrp="1"/>
          </p:cNvSpPr>
          <p:nvPr>
            <p:ph type="title"/>
          </p:nvPr>
        </p:nvSpPr>
        <p:spPr>
          <a:xfrm>
            <a:off x="415600" y="4960935"/>
            <a:ext cx="11360800" cy="763600"/>
          </a:xfrm>
          <a:prstGeom prst="rect">
            <a:avLst/>
          </a:prstGeom>
        </p:spPr>
        <p:txBody>
          <a:bodyPr spcFirstLastPara="1" vert="horz" wrap="square" lIns="121900" tIns="121900" rIns="121900" bIns="121900" rtlCol="0" anchor="t" anchorCtr="0">
            <a:normAutofit fontScale="90000"/>
          </a:bodyPr>
          <a:lstStyle/>
          <a:p>
            <a:pPr algn="ctr"/>
            <a:r>
              <a:rPr lang="en-US" b="0" cap="none">
                <a:solidFill>
                  <a:srgbClr val="0E3F75"/>
                </a:solidFill>
                <a:latin typeface="+mn-lt"/>
              </a:rPr>
              <a:t>Ask them what they think will happen if they add any sequence of odd numbers? How do their pictures help prove their idea. </a:t>
            </a:r>
          </a:p>
        </p:txBody>
      </p:sp>
      <p:pic>
        <p:nvPicPr>
          <p:cNvPr id="198" name="Google Shape;198;p36"/>
          <p:cNvPicPr preferRelativeResize="0"/>
          <p:nvPr/>
        </p:nvPicPr>
        <p:blipFill>
          <a:blip r:embed="rId3">
            <a:alphaModFix/>
          </a:blip>
          <a:stretch>
            <a:fillRect/>
          </a:stretch>
        </p:blipFill>
        <p:spPr>
          <a:xfrm>
            <a:off x="698967" y="2602834"/>
            <a:ext cx="1435100" cy="1409700"/>
          </a:xfrm>
          <a:prstGeom prst="rect">
            <a:avLst/>
          </a:prstGeom>
          <a:noFill/>
          <a:ln>
            <a:noFill/>
          </a:ln>
        </p:spPr>
      </p:pic>
      <p:pic>
        <p:nvPicPr>
          <p:cNvPr id="199" name="Google Shape;199;p36"/>
          <p:cNvPicPr preferRelativeResize="0"/>
          <p:nvPr/>
        </p:nvPicPr>
        <p:blipFill>
          <a:blip r:embed="rId4">
            <a:alphaModFix/>
          </a:blip>
          <a:stretch>
            <a:fillRect/>
          </a:stretch>
        </p:blipFill>
        <p:spPr>
          <a:xfrm>
            <a:off x="2552134" y="2111201"/>
            <a:ext cx="2044700" cy="2095500"/>
          </a:xfrm>
          <a:prstGeom prst="rect">
            <a:avLst/>
          </a:prstGeom>
          <a:noFill/>
          <a:ln>
            <a:noFill/>
          </a:ln>
        </p:spPr>
      </p:pic>
      <p:pic>
        <p:nvPicPr>
          <p:cNvPr id="200" name="Google Shape;200;p36"/>
          <p:cNvPicPr preferRelativeResize="0"/>
          <p:nvPr/>
        </p:nvPicPr>
        <p:blipFill>
          <a:blip r:embed="rId5">
            <a:alphaModFix/>
          </a:blip>
          <a:stretch>
            <a:fillRect/>
          </a:stretch>
        </p:blipFill>
        <p:spPr>
          <a:xfrm>
            <a:off x="5014901" y="1718134"/>
            <a:ext cx="2743200" cy="2768600"/>
          </a:xfrm>
          <a:prstGeom prst="rect">
            <a:avLst/>
          </a:prstGeom>
          <a:noFill/>
          <a:ln>
            <a:noFill/>
          </a:ln>
        </p:spPr>
      </p:pic>
      <p:pic>
        <p:nvPicPr>
          <p:cNvPr id="201" name="Google Shape;201;p36"/>
          <p:cNvPicPr preferRelativeResize="0"/>
          <p:nvPr/>
        </p:nvPicPr>
        <p:blipFill>
          <a:blip r:embed="rId6">
            <a:alphaModFix/>
          </a:blip>
          <a:stretch>
            <a:fillRect/>
          </a:stretch>
        </p:blipFill>
        <p:spPr>
          <a:xfrm>
            <a:off x="8176168" y="1289167"/>
            <a:ext cx="3173968" cy="319756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415599" y="457200"/>
            <a:ext cx="11708667" cy="899767"/>
          </a:xfrm>
          <a:prstGeom prst="rect">
            <a:avLst/>
          </a:prstGeom>
        </p:spPr>
        <p:txBody>
          <a:bodyPr spcFirstLastPara="1" vert="horz" wrap="square" lIns="121900" tIns="121900" rIns="121900" bIns="121900" rtlCol="0" anchor="t" anchorCtr="0">
            <a:normAutofit/>
          </a:bodyPr>
          <a:lstStyle/>
          <a:p>
            <a:r>
              <a:rPr lang="en" sz="4000">
                <a:solidFill>
                  <a:srgbClr val="0E3F75"/>
                </a:solidFill>
              </a:rPr>
              <a:t>Students may come up with the following: </a:t>
            </a:r>
            <a:endParaRPr sz="4000">
              <a:solidFill>
                <a:srgbClr val="0E3F75"/>
              </a:solidFill>
            </a:endParaRPr>
          </a:p>
        </p:txBody>
      </p:sp>
      <p:sp>
        <p:nvSpPr>
          <p:cNvPr id="207" name="Google Shape;207;p37"/>
          <p:cNvSpPr txBox="1">
            <a:spLocks noGrp="1"/>
          </p:cNvSpPr>
          <p:nvPr>
            <p:ph type="title"/>
          </p:nvPr>
        </p:nvSpPr>
        <p:spPr>
          <a:xfrm>
            <a:off x="415599" y="4808533"/>
            <a:ext cx="11360800" cy="763600"/>
          </a:xfrm>
          <a:prstGeom prst="rect">
            <a:avLst/>
          </a:prstGeom>
        </p:spPr>
        <p:txBody>
          <a:bodyPr spcFirstLastPara="1" vert="horz" wrap="square" lIns="121900" tIns="121900" rIns="121900" bIns="121900" rtlCol="0" anchor="t" anchorCtr="0">
            <a:normAutofit fontScale="90000"/>
          </a:bodyPr>
          <a:lstStyle/>
          <a:p>
            <a:pPr algn="ctr"/>
            <a:r>
              <a:rPr lang="en-US" b="0" cap="none">
                <a:solidFill>
                  <a:srgbClr val="0E3F75"/>
                </a:solidFill>
                <a:latin typeface="+mn-lt"/>
              </a:rPr>
              <a:t>Ask them what they think will happen if they add any sequence of odd numbers? How do their pictures help prove their idea. </a:t>
            </a:r>
          </a:p>
        </p:txBody>
      </p:sp>
      <p:pic>
        <p:nvPicPr>
          <p:cNvPr id="208" name="Google Shape;208;p37"/>
          <p:cNvPicPr preferRelativeResize="0"/>
          <p:nvPr/>
        </p:nvPicPr>
        <p:blipFill>
          <a:blip r:embed="rId3">
            <a:alphaModFix/>
          </a:blip>
          <a:stretch>
            <a:fillRect/>
          </a:stretch>
        </p:blipFill>
        <p:spPr>
          <a:xfrm>
            <a:off x="753049" y="3182396"/>
            <a:ext cx="1214819" cy="763600"/>
          </a:xfrm>
          <a:prstGeom prst="rect">
            <a:avLst/>
          </a:prstGeom>
          <a:noFill/>
          <a:ln>
            <a:noFill/>
          </a:ln>
        </p:spPr>
      </p:pic>
      <p:pic>
        <p:nvPicPr>
          <p:cNvPr id="209" name="Google Shape;209;p37"/>
          <p:cNvPicPr preferRelativeResize="0"/>
          <p:nvPr/>
        </p:nvPicPr>
        <p:blipFill>
          <a:blip r:embed="rId4">
            <a:alphaModFix/>
          </a:blip>
          <a:stretch>
            <a:fillRect/>
          </a:stretch>
        </p:blipFill>
        <p:spPr>
          <a:xfrm>
            <a:off x="2437168" y="2828396"/>
            <a:ext cx="1942905" cy="1117600"/>
          </a:xfrm>
          <a:prstGeom prst="rect">
            <a:avLst/>
          </a:prstGeom>
          <a:noFill/>
          <a:ln>
            <a:noFill/>
          </a:ln>
        </p:spPr>
      </p:pic>
      <p:pic>
        <p:nvPicPr>
          <p:cNvPr id="210" name="Google Shape;210;p37"/>
          <p:cNvPicPr preferRelativeResize="0"/>
          <p:nvPr/>
        </p:nvPicPr>
        <p:blipFill>
          <a:blip r:embed="rId5">
            <a:alphaModFix/>
          </a:blip>
          <a:stretch>
            <a:fillRect/>
          </a:stretch>
        </p:blipFill>
        <p:spPr>
          <a:xfrm>
            <a:off x="4767033" y="2415929"/>
            <a:ext cx="2657933" cy="1530067"/>
          </a:xfrm>
          <a:prstGeom prst="rect">
            <a:avLst/>
          </a:prstGeom>
          <a:noFill/>
          <a:ln>
            <a:noFill/>
          </a:ln>
        </p:spPr>
      </p:pic>
      <p:pic>
        <p:nvPicPr>
          <p:cNvPr id="211" name="Google Shape;211;p37"/>
          <p:cNvPicPr preferRelativeResize="0"/>
          <p:nvPr/>
        </p:nvPicPr>
        <p:blipFill>
          <a:blip r:embed="rId6">
            <a:alphaModFix/>
          </a:blip>
          <a:stretch>
            <a:fillRect/>
          </a:stretch>
        </p:blipFill>
        <p:spPr>
          <a:xfrm>
            <a:off x="7850433" y="1828063"/>
            <a:ext cx="3716067" cy="211793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415599" y="440267"/>
            <a:ext cx="11708668" cy="1016000"/>
          </a:xfrm>
          <a:prstGeom prst="rect">
            <a:avLst/>
          </a:prstGeom>
        </p:spPr>
        <p:txBody>
          <a:bodyPr spcFirstLastPara="1" vert="horz" wrap="square" lIns="121900" tIns="121900" rIns="121900" bIns="121900" rtlCol="0" anchor="t" anchorCtr="0">
            <a:normAutofit/>
          </a:bodyPr>
          <a:lstStyle/>
          <a:p>
            <a:r>
              <a:rPr lang="en" sz="4000">
                <a:solidFill>
                  <a:srgbClr val="0E3F75"/>
                </a:solidFill>
              </a:rPr>
              <a:t>Students may come up with the following: </a:t>
            </a:r>
            <a:endParaRPr sz="4000">
              <a:solidFill>
                <a:srgbClr val="0E3F75"/>
              </a:solidFill>
            </a:endParaRPr>
          </a:p>
        </p:txBody>
      </p:sp>
      <p:sp>
        <p:nvSpPr>
          <p:cNvPr id="217" name="Google Shape;217;p38"/>
          <p:cNvSpPr txBox="1">
            <a:spLocks noGrp="1"/>
          </p:cNvSpPr>
          <p:nvPr>
            <p:ph type="title"/>
          </p:nvPr>
        </p:nvSpPr>
        <p:spPr>
          <a:xfrm>
            <a:off x="525509" y="4310565"/>
            <a:ext cx="11360800" cy="1190467"/>
          </a:xfrm>
          <a:prstGeom prst="rect">
            <a:avLst/>
          </a:prstGeom>
        </p:spPr>
        <p:txBody>
          <a:bodyPr spcFirstLastPara="1" vert="horz" wrap="square" lIns="121900" tIns="121900" rIns="121900" bIns="121900" rtlCol="0" anchor="t" anchorCtr="0">
            <a:normAutofit fontScale="90000"/>
          </a:bodyPr>
          <a:lstStyle/>
          <a:p>
            <a:pPr algn="ctr"/>
            <a:r>
              <a:rPr lang="en" b="0" cap="none">
                <a:solidFill>
                  <a:srgbClr val="0E3F75"/>
                </a:solidFill>
                <a:latin typeface="+mn-lt"/>
              </a:rPr>
              <a:t>Ask them what they think will happen if they add any sequence of odd numbers? How do their pictures help prove their idea. </a:t>
            </a:r>
            <a:endParaRPr b="0" cap="none">
              <a:solidFill>
                <a:srgbClr val="0E3F75"/>
              </a:solidFill>
              <a:latin typeface="+mn-lt"/>
            </a:endParaRPr>
          </a:p>
        </p:txBody>
      </p:sp>
      <p:pic>
        <p:nvPicPr>
          <p:cNvPr id="218" name="Google Shape;218;p38"/>
          <p:cNvPicPr preferRelativeResize="0"/>
          <p:nvPr/>
        </p:nvPicPr>
        <p:blipFill>
          <a:blip r:embed="rId3">
            <a:alphaModFix/>
          </a:blip>
          <a:stretch>
            <a:fillRect/>
          </a:stretch>
        </p:blipFill>
        <p:spPr>
          <a:xfrm>
            <a:off x="273900" y="2988650"/>
            <a:ext cx="1623800" cy="880700"/>
          </a:xfrm>
          <a:prstGeom prst="rect">
            <a:avLst/>
          </a:prstGeom>
          <a:noFill/>
          <a:ln>
            <a:noFill/>
          </a:ln>
        </p:spPr>
      </p:pic>
      <p:pic>
        <p:nvPicPr>
          <p:cNvPr id="219" name="Google Shape;219;p38"/>
          <p:cNvPicPr preferRelativeResize="0"/>
          <p:nvPr/>
        </p:nvPicPr>
        <p:blipFill>
          <a:blip r:embed="rId4">
            <a:alphaModFix/>
          </a:blip>
          <a:stretch>
            <a:fillRect/>
          </a:stretch>
        </p:blipFill>
        <p:spPr>
          <a:xfrm>
            <a:off x="2159292" y="2233500"/>
            <a:ext cx="2238433" cy="1582333"/>
          </a:xfrm>
          <a:prstGeom prst="rect">
            <a:avLst/>
          </a:prstGeom>
          <a:noFill/>
          <a:ln>
            <a:noFill/>
          </a:ln>
        </p:spPr>
      </p:pic>
      <p:pic>
        <p:nvPicPr>
          <p:cNvPr id="220" name="Google Shape;220;p38"/>
          <p:cNvPicPr preferRelativeResize="0"/>
          <p:nvPr/>
        </p:nvPicPr>
        <p:blipFill rotWithShape="1">
          <a:blip r:embed="rId5">
            <a:alphaModFix/>
          </a:blip>
          <a:srcRect l="14046" r="16417"/>
          <a:stretch/>
        </p:blipFill>
        <p:spPr>
          <a:xfrm>
            <a:off x="4574327" y="1647700"/>
            <a:ext cx="3043345" cy="2295132"/>
          </a:xfrm>
          <a:prstGeom prst="rect">
            <a:avLst/>
          </a:prstGeom>
          <a:noFill/>
          <a:ln>
            <a:noFill/>
          </a:ln>
        </p:spPr>
      </p:pic>
      <p:pic>
        <p:nvPicPr>
          <p:cNvPr id="221" name="Google Shape;221;p38"/>
          <p:cNvPicPr preferRelativeResize="0"/>
          <p:nvPr/>
        </p:nvPicPr>
        <p:blipFill rotWithShape="1">
          <a:blip r:embed="rId6">
            <a:alphaModFix/>
          </a:blip>
          <a:srcRect l="5299" r="8812"/>
          <a:stretch/>
        </p:blipFill>
        <p:spPr>
          <a:xfrm>
            <a:off x="7687900" y="1520700"/>
            <a:ext cx="4015633" cy="229513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415600" y="246332"/>
            <a:ext cx="11360800" cy="1479597"/>
          </a:xfrm>
          <a:prstGeom prst="rect">
            <a:avLst/>
          </a:prstGeom>
        </p:spPr>
        <p:txBody>
          <a:bodyPr spcFirstLastPara="1" vert="horz" wrap="square" lIns="121900" tIns="121900" rIns="121900" bIns="121900" rtlCol="0" anchor="t" anchorCtr="0">
            <a:normAutofit/>
          </a:bodyPr>
          <a:lstStyle/>
          <a:p>
            <a:pPr algn="ctr"/>
            <a:r>
              <a:rPr lang="en" b="0" cap="none">
                <a:solidFill>
                  <a:srgbClr val="0E3F75"/>
                </a:solidFill>
                <a:latin typeface="+mn-lt"/>
              </a:rPr>
              <a:t>For discussion you can have students either cut apart the square or the triangles to show both ideas are true. </a:t>
            </a:r>
            <a:endParaRPr b="0" cap="none">
              <a:solidFill>
                <a:srgbClr val="0E3F75"/>
              </a:solidFill>
              <a:latin typeface="+mn-lt"/>
            </a:endParaRPr>
          </a:p>
        </p:txBody>
      </p:sp>
      <p:pic>
        <p:nvPicPr>
          <p:cNvPr id="227" name="Google Shape;227;p39"/>
          <p:cNvPicPr preferRelativeResize="0"/>
          <p:nvPr/>
        </p:nvPicPr>
        <p:blipFill rotWithShape="1">
          <a:blip r:embed="rId3"/>
          <a:srcRect l="19270"/>
          <a:stretch/>
        </p:blipFill>
        <p:spPr>
          <a:xfrm>
            <a:off x="644534" y="2039367"/>
            <a:ext cx="5149300" cy="4289832"/>
          </a:xfrm>
          <a:prstGeom prst="rect">
            <a:avLst/>
          </a:prstGeom>
        </p:spPr>
      </p:pic>
      <p:pic>
        <p:nvPicPr>
          <p:cNvPr id="228" name="Google Shape;228;p39"/>
          <p:cNvPicPr preferRelativeResize="0"/>
          <p:nvPr/>
        </p:nvPicPr>
        <p:blipFill>
          <a:blip r:embed="rId4">
            <a:alphaModFix/>
          </a:blip>
          <a:stretch>
            <a:fillRect/>
          </a:stretch>
        </p:blipFill>
        <p:spPr>
          <a:xfrm>
            <a:off x="6664600" y="1394900"/>
            <a:ext cx="4830600" cy="48516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EB22-10FE-4D0F-46BA-2C2FFB55ACAE}"/>
              </a:ext>
            </a:extLst>
          </p:cNvPr>
          <p:cNvSpPr>
            <a:spLocks noGrp="1"/>
          </p:cNvSpPr>
          <p:nvPr>
            <p:ph type="title"/>
          </p:nvPr>
        </p:nvSpPr>
        <p:spPr>
          <a:xfrm>
            <a:off x="381000" y="365125"/>
            <a:ext cx="11430000" cy="982750"/>
          </a:xfrm>
        </p:spPr>
        <p:txBody>
          <a:bodyPr wrap="square" anchor="ctr">
            <a:normAutofit/>
          </a:bodyPr>
          <a:lstStyle/>
          <a:p>
            <a:r>
              <a:rPr lang="en-US" sz="5000">
                <a:solidFill>
                  <a:srgbClr val="0E3F75"/>
                </a:solidFill>
              </a:rPr>
              <a:t>Purpose:</a:t>
            </a:r>
          </a:p>
        </p:txBody>
      </p:sp>
      <p:sp>
        <p:nvSpPr>
          <p:cNvPr id="4" name="Slide Number Placeholder 3">
            <a:extLst>
              <a:ext uri="{FF2B5EF4-FFF2-40B4-BE49-F238E27FC236}">
                <a16:creationId xmlns:a16="http://schemas.microsoft.com/office/drawing/2014/main" id="{31AFCC99-EB86-3701-305C-DFD6AE442FD0}"/>
              </a:ext>
            </a:extLst>
          </p:cNvPr>
          <p:cNvSpPr>
            <a:spLocks noGrp="1"/>
          </p:cNvSpPr>
          <p:nvPr>
            <p:ph type="sldNum" idx="12"/>
          </p:nvPr>
        </p:nvSpPr>
        <p:spPr>
          <a:xfrm>
            <a:off x="9067800" y="6356350"/>
            <a:ext cx="2743250" cy="365250"/>
          </a:xfrm>
        </p:spPr>
        <p:txBody>
          <a:bodyPr spcFirstLastPara="1" vert="horz" wrap="square" lIns="109725" tIns="54850" rIns="109725" bIns="54850" rtlCol="0" anchor="ctr" anchorCtr="0">
            <a:norm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400" b="1" i="0" u="none" strike="noStrike" cap="none">
                <a:solidFill>
                  <a:srgbClr val="F2F2F2"/>
                </a:solidFill>
                <a:latin typeface="Open Sans"/>
                <a:ea typeface="Open Sans"/>
                <a:cs typeface="Open Sans"/>
                <a:sym typeface="Open Sans"/>
              </a:defRPr>
            </a:lvl9pPr>
          </a:lstStyle>
          <a:p>
            <a:pPr defTabSz="914363">
              <a:spcAft>
                <a:spcPts val="500"/>
              </a:spcAft>
            </a:pPr>
            <a:fld id="{00000000-1234-1234-1234-123412341234}" type="slidenum">
              <a:rPr lang="en-US" sz="1167"/>
              <a:pPr defTabSz="914363">
                <a:spcAft>
                  <a:spcPts val="500"/>
                </a:spcAft>
              </a:pPr>
              <a:t>6</a:t>
            </a:fld>
            <a:endParaRPr lang="en-US" sz="1167"/>
          </a:p>
        </p:txBody>
      </p:sp>
      <p:graphicFrame>
        <p:nvGraphicFramePr>
          <p:cNvPr id="6" name="Text Placeholder 2">
            <a:extLst>
              <a:ext uri="{FF2B5EF4-FFF2-40B4-BE49-F238E27FC236}">
                <a16:creationId xmlns:a16="http://schemas.microsoft.com/office/drawing/2014/main" id="{8E53835D-132E-8ADD-0D3E-F35569DC07EC}"/>
              </a:ext>
            </a:extLst>
          </p:cNvPr>
          <p:cNvGraphicFramePr/>
          <p:nvPr>
            <p:extLst>
              <p:ext uri="{D42A27DB-BD31-4B8C-83A1-F6EECF244321}">
                <p14:modId xmlns:p14="http://schemas.microsoft.com/office/powerpoint/2010/main" val="3863825010"/>
              </p:ext>
            </p:extLst>
          </p:nvPr>
        </p:nvGraphicFramePr>
        <p:xfrm>
          <a:off x="381000" y="1174460"/>
          <a:ext cx="11430000" cy="499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299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p:nvPr/>
        </p:nvSpPr>
        <p:spPr>
          <a:xfrm>
            <a:off x="415600" y="2227333"/>
            <a:ext cx="11360800" cy="763600"/>
          </a:xfrm>
          <a:prstGeom prst="rect">
            <a:avLst/>
          </a:prstGeom>
          <a:noFill/>
          <a:ln>
            <a:noFill/>
          </a:ln>
        </p:spPr>
        <p:txBody>
          <a:bodyPr spcFirstLastPara="1" wrap="square" lIns="121900" tIns="121900" rIns="121900" bIns="121900" anchor="t" anchorCtr="0">
            <a:noAutofit/>
          </a:bodyPr>
          <a:lstStyle/>
          <a:p>
            <a:pPr algn="ctr"/>
            <a:r>
              <a:rPr lang="en" sz="5867" b="1">
                <a:solidFill>
                  <a:srgbClr val="C12637"/>
                </a:solidFill>
              </a:rPr>
              <a:t>Grades 6-12</a:t>
            </a:r>
            <a:endParaRPr sz="5867" b="1">
              <a:solidFill>
                <a:srgbClr val="C12637"/>
              </a:solidFill>
            </a:endParaRPr>
          </a:p>
        </p:txBody>
      </p:sp>
      <p:sp>
        <p:nvSpPr>
          <p:cNvPr id="234" name="Google Shape;234;p40"/>
          <p:cNvSpPr txBox="1"/>
          <p:nvPr/>
        </p:nvSpPr>
        <p:spPr>
          <a:xfrm>
            <a:off x="1242906" y="3429000"/>
            <a:ext cx="9706189" cy="738623"/>
          </a:xfrm>
          <a:prstGeom prst="rect">
            <a:avLst/>
          </a:prstGeom>
          <a:noFill/>
          <a:ln>
            <a:noFill/>
          </a:ln>
        </p:spPr>
        <p:txBody>
          <a:bodyPr spcFirstLastPara="1" wrap="square" lIns="121900" tIns="121900" rIns="121900" bIns="121900" anchor="t" anchorCtr="0">
            <a:spAutoFit/>
          </a:bodyPr>
          <a:lstStyle/>
          <a:p>
            <a:r>
              <a:rPr lang="en" sz="3200" b="1"/>
              <a:t>Please discuss slides 63-71 with your breakout room.</a:t>
            </a:r>
            <a:endParaRPr sz="32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CE1BAC7D-FA34-13F0-EB31-AFF44FD166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5B7E9-7ECA-5DD3-9685-EB311F38AD5E}"/>
              </a:ext>
            </a:extLst>
          </p:cNvPr>
          <p:cNvSpPr>
            <a:spLocks noGrp="1"/>
          </p:cNvSpPr>
          <p:nvPr>
            <p:ph type="title"/>
          </p:nvPr>
        </p:nvSpPr>
        <p:spPr/>
        <p:txBody>
          <a:bodyPr>
            <a:normAutofit fontScale="90000"/>
          </a:bodyPr>
          <a:lstStyle/>
          <a:p>
            <a:r>
              <a:rPr lang="en-US" b="0" cap="none">
                <a:solidFill>
                  <a:schemeClr val="tx1"/>
                </a:solidFill>
                <a:latin typeface="+mn-lt"/>
              </a:rPr>
              <a:t>Odd numbers also have a story to tell. What do you notice if you add up any two consecutive odd integers starting at 1? What do you wonder?</a:t>
            </a:r>
          </a:p>
        </p:txBody>
      </p:sp>
      <p:sp>
        <p:nvSpPr>
          <p:cNvPr id="3" name="Content Placeholder 2">
            <a:extLst>
              <a:ext uri="{FF2B5EF4-FFF2-40B4-BE49-F238E27FC236}">
                <a16:creationId xmlns:a16="http://schemas.microsoft.com/office/drawing/2014/main" id="{7BD80B75-6260-2ADE-0886-07739C67B49F}"/>
              </a:ext>
            </a:extLst>
          </p:cNvPr>
          <p:cNvSpPr>
            <a:spLocks noGrp="1"/>
          </p:cNvSpPr>
          <p:nvPr>
            <p:ph idx="1"/>
          </p:nvPr>
        </p:nvSpPr>
        <p:spPr>
          <a:xfrm>
            <a:off x="7433734" y="2445271"/>
            <a:ext cx="2429932" cy="2914130"/>
          </a:xfrm>
        </p:spPr>
        <p:txBody>
          <a:bodyPr>
            <a:noAutofit/>
          </a:bodyPr>
          <a:lstStyle/>
          <a:p>
            <a:pPr marL="0" indent="0">
              <a:buNone/>
            </a:pPr>
            <a:r>
              <a:rPr lang="en-US" sz="3200" b="1">
                <a:solidFill>
                  <a:srgbClr val="0E3F75"/>
                </a:solidFill>
              </a:rPr>
              <a:t>1+3</a:t>
            </a:r>
          </a:p>
          <a:p>
            <a:pPr marL="0" indent="0">
              <a:buNone/>
            </a:pPr>
            <a:r>
              <a:rPr lang="en-US" sz="3200" b="1">
                <a:solidFill>
                  <a:srgbClr val="0E3F75"/>
                </a:solidFill>
              </a:rPr>
              <a:t>1+3+5</a:t>
            </a:r>
          </a:p>
          <a:p>
            <a:pPr marL="0" indent="0">
              <a:buNone/>
            </a:pPr>
            <a:r>
              <a:rPr lang="en-US" sz="3200" b="1">
                <a:solidFill>
                  <a:srgbClr val="0E3F75"/>
                </a:solidFill>
              </a:rPr>
              <a:t>1+3+5+7</a:t>
            </a:r>
          </a:p>
          <a:p>
            <a:pPr marL="0" indent="0">
              <a:buNone/>
            </a:pPr>
            <a:r>
              <a:rPr lang="en-US" sz="3200" b="1">
                <a:solidFill>
                  <a:srgbClr val="0E3F75"/>
                </a:solidFill>
              </a:rPr>
              <a:t>1+3+5+7+ …</a:t>
            </a:r>
          </a:p>
        </p:txBody>
      </p:sp>
      <p:sp>
        <p:nvSpPr>
          <p:cNvPr id="4" name="Cloud 3">
            <a:extLst>
              <a:ext uri="{FF2B5EF4-FFF2-40B4-BE49-F238E27FC236}">
                <a16:creationId xmlns:a16="http://schemas.microsoft.com/office/drawing/2014/main" id="{ADE5D8AA-DE3C-DB46-049D-B41D6166E731}"/>
              </a:ext>
            </a:extLst>
          </p:cNvPr>
          <p:cNvSpPr/>
          <p:nvPr/>
        </p:nvSpPr>
        <p:spPr>
          <a:xfrm>
            <a:off x="691107" y="2023534"/>
            <a:ext cx="3914759" cy="2598383"/>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What’s their story?</a:t>
            </a:r>
          </a:p>
          <a:p>
            <a:pPr algn="ctr"/>
            <a:r>
              <a:rPr lang="en-US" sz="3200">
                <a:solidFill>
                  <a:schemeClr val="tx1"/>
                </a:solidFill>
                <a:cs typeface="Arial" panose="020B0604020202020204" pitchFamily="34" charset="0"/>
              </a:rPr>
              <a:t>Make a conjecture.</a:t>
            </a:r>
          </a:p>
        </p:txBody>
      </p:sp>
      <p:sp>
        <p:nvSpPr>
          <p:cNvPr id="6" name="Cloud 5">
            <a:extLst>
              <a:ext uri="{FF2B5EF4-FFF2-40B4-BE49-F238E27FC236}">
                <a16:creationId xmlns:a16="http://schemas.microsoft.com/office/drawing/2014/main" id="{1B854E90-642B-E0D3-9EBD-DA7DCB2057D1}"/>
              </a:ext>
            </a:extLst>
          </p:cNvPr>
          <p:cNvSpPr/>
          <p:nvPr/>
        </p:nvSpPr>
        <p:spPr>
          <a:xfrm>
            <a:off x="3589867" y="4042033"/>
            <a:ext cx="3259667" cy="2274100"/>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Prove your conjecture.</a:t>
            </a:r>
          </a:p>
        </p:txBody>
      </p:sp>
    </p:spTree>
    <p:extLst>
      <p:ext uri="{BB962C8B-B14F-4D97-AF65-F5344CB8AC3E}">
        <p14:creationId xmlns:p14="http://schemas.microsoft.com/office/powerpoint/2010/main" val="340611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83F7FDB7-D48B-1478-EE22-634FD97C68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96FBF-7836-C888-89B2-342B145D2255}"/>
              </a:ext>
            </a:extLst>
          </p:cNvPr>
          <p:cNvSpPr>
            <a:spLocks noGrp="1"/>
          </p:cNvSpPr>
          <p:nvPr>
            <p:ph type="title"/>
          </p:nvPr>
        </p:nvSpPr>
        <p:spPr>
          <a:xfrm>
            <a:off x="381000" y="365125"/>
            <a:ext cx="11430000" cy="6162675"/>
          </a:xfrm>
        </p:spPr>
        <p:txBody>
          <a:bodyPr>
            <a:normAutofit/>
          </a:bodyPr>
          <a:lstStyle/>
          <a:p>
            <a:pPr>
              <a:lnSpc>
                <a:spcPct val="100000"/>
              </a:lnSpc>
              <a:spcBef>
                <a:spcPts val="13200"/>
              </a:spcBef>
            </a:pPr>
            <a:r>
              <a:rPr lang="en-US" sz="3200" b="0" cap="none">
                <a:solidFill>
                  <a:schemeClr val="tx1"/>
                </a:solidFill>
                <a:latin typeface="+mn-lt"/>
              </a:rPr>
              <a:t>Some number patters have a story to tell. What do you notice if you add any two counting numbers that are next to each other? What do you wonder?</a:t>
            </a: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r>
              <a:rPr lang="en-US" sz="5400" cap="none">
                <a:solidFill>
                  <a:srgbClr val="C12637"/>
                </a:solidFill>
                <a:latin typeface="+mn-lt"/>
              </a:rPr>
              <a:t>CONVINCE ME!</a:t>
            </a:r>
            <a:endParaRPr lang="en-US" sz="3200" cap="none">
              <a:solidFill>
                <a:srgbClr val="C12637"/>
              </a:solidFill>
              <a:latin typeface="+mn-lt"/>
            </a:endParaRPr>
          </a:p>
        </p:txBody>
      </p:sp>
      <p:sp>
        <p:nvSpPr>
          <p:cNvPr id="4" name="Cloud 3">
            <a:extLst>
              <a:ext uri="{FF2B5EF4-FFF2-40B4-BE49-F238E27FC236}">
                <a16:creationId xmlns:a16="http://schemas.microsoft.com/office/drawing/2014/main" id="{EB56A50A-7025-42AE-DC07-63FEB7F08B21}"/>
              </a:ext>
            </a:extLst>
          </p:cNvPr>
          <p:cNvSpPr/>
          <p:nvPr/>
        </p:nvSpPr>
        <p:spPr>
          <a:xfrm>
            <a:off x="677335" y="2150534"/>
            <a:ext cx="4240220" cy="2560108"/>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Hint: Try using counters or paper graphs</a:t>
            </a:r>
          </a:p>
        </p:txBody>
      </p:sp>
      <p:sp>
        <p:nvSpPr>
          <p:cNvPr id="5" name="Cloud 4">
            <a:extLst>
              <a:ext uri="{FF2B5EF4-FFF2-40B4-BE49-F238E27FC236}">
                <a16:creationId xmlns:a16="http://schemas.microsoft.com/office/drawing/2014/main" id="{EDACDB13-7DF5-FC08-8EBF-909574695899}"/>
              </a:ext>
            </a:extLst>
          </p:cNvPr>
          <p:cNvSpPr/>
          <p:nvPr/>
        </p:nvSpPr>
        <p:spPr>
          <a:xfrm>
            <a:off x="7821622" y="3166555"/>
            <a:ext cx="3828513" cy="3088174"/>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a:solidFill>
                  <a:schemeClr val="tx1"/>
                </a:solidFill>
                <a:cs typeface="Arial" panose="020B0604020202020204" pitchFamily="34" charset="0"/>
              </a:rPr>
              <a:t>Is there a better way?</a:t>
            </a:r>
          </a:p>
        </p:txBody>
      </p:sp>
      <p:sp>
        <p:nvSpPr>
          <p:cNvPr id="7" name="Content Placeholder 6">
            <a:extLst>
              <a:ext uri="{FF2B5EF4-FFF2-40B4-BE49-F238E27FC236}">
                <a16:creationId xmlns:a16="http://schemas.microsoft.com/office/drawing/2014/main" id="{EFF7AE45-624A-8B64-CEEC-FAAE68897505}"/>
              </a:ext>
            </a:extLst>
          </p:cNvPr>
          <p:cNvSpPr>
            <a:spLocks noGrp="1"/>
          </p:cNvSpPr>
          <p:nvPr>
            <p:ph idx="1"/>
          </p:nvPr>
        </p:nvSpPr>
        <p:spPr>
          <a:xfrm>
            <a:off x="5213890" y="2766484"/>
            <a:ext cx="2902486" cy="2516715"/>
          </a:xfrm>
        </p:spPr>
        <p:txBody>
          <a:bodyPr>
            <a:normAutofit/>
          </a:bodyPr>
          <a:lstStyle/>
          <a:p>
            <a:pPr marL="0" indent="0">
              <a:buNone/>
            </a:pPr>
            <a:r>
              <a:rPr lang="en-US" sz="3200" b="1">
                <a:solidFill>
                  <a:srgbClr val="0E3F75"/>
                </a:solidFill>
              </a:rPr>
              <a:t>1+3</a:t>
            </a:r>
          </a:p>
          <a:p>
            <a:pPr marL="0" indent="0">
              <a:buNone/>
            </a:pPr>
            <a:r>
              <a:rPr lang="en-US" sz="3200" b="1">
                <a:solidFill>
                  <a:srgbClr val="0E3F75"/>
                </a:solidFill>
              </a:rPr>
              <a:t>1+3+5</a:t>
            </a:r>
          </a:p>
          <a:p>
            <a:pPr marL="0" indent="0">
              <a:buNone/>
            </a:pPr>
            <a:r>
              <a:rPr lang="en-US" sz="3200" b="1">
                <a:solidFill>
                  <a:srgbClr val="0E3F75"/>
                </a:solidFill>
              </a:rPr>
              <a:t>1+3+5+7 …</a:t>
            </a:r>
            <a:endParaRPr lang="en-US" sz="3200"/>
          </a:p>
        </p:txBody>
      </p:sp>
    </p:spTree>
    <p:extLst>
      <p:ext uri="{BB962C8B-B14F-4D97-AF65-F5344CB8AC3E}">
        <p14:creationId xmlns:p14="http://schemas.microsoft.com/office/powerpoint/2010/main" val="27476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0">
          <a:extLst>
            <a:ext uri="{FF2B5EF4-FFF2-40B4-BE49-F238E27FC236}">
              <a16:creationId xmlns:a16="http://schemas.microsoft.com/office/drawing/2014/main" id="{8D2AA06C-2CF9-D9C5-BEAF-7AB14193F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51D063-1621-F2E7-5F5E-CE8E2622370E}"/>
              </a:ext>
            </a:extLst>
          </p:cNvPr>
          <p:cNvSpPr>
            <a:spLocks noGrp="1"/>
          </p:cNvSpPr>
          <p:nvPr>
            <p:ph type="title"/>
          </p:nvPr>
        </p:nvSpPr>
        <p:spPr>
          <a:xfrm>
            <a:off x="381000" y="694267"/>
            <a:ext cx="11430000" cy="5833533"/>
          </a:xfrm>
        </p:spPr>
        <p:txBody>
          <a:bodyPr>
            <a:normAutofit/>
          </a:bodyPr>
          <a:lstStyle/>
          <a:p>
            <a:pPr>
              <a:lnSpc>
                <a:spcPct val="100000"/>
              </a:lnSpc>
              <a:spcBef>
                <a:spcPts val="13200"/>
              </a:spcBef>
            </a:pPr>
            <a:r>
              <a:rPr lang="en-US" sz="3200" b="0" cap="none">
                <a:solidFill>
                  <a:schemeClr val="tx1"/>
                </a:solidFill>
                <a:latin typeface="+mn-lt"/>
              </a:rPr>
              <a:t>What do you  notice if you add up consecutive odd integers starting at one? What do you wonder?</a:t>
            </a: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br>
              <a:rPr lang="en-US" sz="3200" b="0" cap="none">
                <a:solidFill>
                  <a:schemeClr val="tx1"/>
                </a:solidFill>
                <a:latin typeface="+mn-lt"/>
              </a:rPr>
            </a:br>
            <a:r>
              <a:rPr lang="en-US" sz="5400" cap="none">
                <a:solidFill>
                  <a:srgbClr val="C12637"/>
                </a:solidFill>
                <a:latin typeface="+mn-lt"/>
              </a:rPr>
              <a:t>CONVINCE ME!</a:t>
            </a:r>
            <a:endParaRPr lang="en-US" sz="3200" cap="none">
              <a:solidFill>
                <a:srgbClr val="C12637"/>
              </a:solidFill>
              <a:latin typeface="+mn-lt"/>
            </a:endParaRPr>
          </a:p>
        </p:txBody>
      </p:sp>
      <p:sp>
        <p:nvSpPr>
          <p:cNvPr id="7" name="Content Placeholder 6">
            <a:extLst>
              <a:ext uri="{FF2B5EF4-FFF2-40B4-BE49-F238E27FC236}">
                <a16:creationId xmlns:a16="http://schemas.microsoft.com/office/drawing/2014/main" id="{09475D25-31C2-0897-E576-0589F56C15C9}"/>
              </a:ext>
            </a:extLst>
          </p:cNvPr>
          <p:cNvSpPr>
            <a:spLocks noGrp="1"/>
          </p:cNvSpPr>
          <p:nvPr>
            <p:ph idx="1"/>
          </p:nvPr>
        </p:nvSpPr>
        <p:spPr>
          <a:xfrm>
            <a:off x="1681425" y="2241551"/>
            <a:ext cx="2902486" cy="2194983"/>
          </a:xfrm>
        </p:spPr>
        <p:txBody>
          <a:bodyPr>
            <a:normAutofit/>
          </a:bodyPr>
          <a:lstStyle/>
          <a:p>
            <a:pPr marL="0" indent="0">
              <a:buNone/>
            </a:pPr>
            <a:r>
              <a:rPr lang="en-US" sz="3200" b="1">
                <a:solidFill>
                  <a:srgbClr val="0E3F75"/>
                </a:solidFill>
              </a:rPr>
              <a:t>1+3</a:t>
            </a:r>
          </a:p>
          <a:p>
            <a:pPr marL="0" indent="0">
              <a:buNone/>
            </a:pPr>
            <a:r>
              <a:rPr lang="en-US" sz="3200" b="1">
                <a:solidFill>
                  <a:srgbClr val="0E3F75"/>
                </a:solidFill>
              </a:rPr>
              <a:t>1+3+5</a:t>
            </a:r>
          </a:p>
          <a:p>
            <a:pPr marL="0" indent="0">
              <a:buNone/>
            </a:pPr>
            <a:r>
              <a:rPr lang="en-US" sz="3200" b="1">
                <a:solidFill>
                  <a:srgbClr val="0E3F75"/>
                </a:solidFill>
              </a:rPr>
              <a:t>1+3+5+7 …</a:t>
            </a:r>
            <a:endParaRPr lang="en-US" sz="3200"/>
          </a:p>
        </p:txBody>
      </p:sp>
      <p:sp>
        <p:nvSpPr>
          <p:cNvPr id="3" name="Cloud 2">
            <a:extLst>
              <a:ext uri="{FF2B5EF4-FFF2-40B4-BE49-F238E27FC236}">
                <a16:creationId xmlns:a16="http://schemas.microsoft.com/office/drawing/2014/main" id="{AB5C2CB2-C2AB-D148-6591-E967BFA23192}"/>
              </a:ext>
            </a:extLst>
          </p:cNvPr>
          <p:cNvSpPr/>
          <p:nvPr/>
        </p:nvSpPr>
        <p:spPr>
          <a:xfrm>
            <a:off x="4919277" y="2241551"/>
            <a:ext cx="6622512" cy="3699931"/>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a:solidFill>
                  <a:schemeClr val="tx1"/>
                </a:solidFill>
                <a:cs typeface="Arial" panose="020B0604020202020204" pitchFamily="34" charset="0"/>
              </a:rPr>
              <a:t>Proof by example means that you have to try all examples that exist in the whole world? How long would that take? Is it worth the effort?</a:t>
            </a:r>
          </a:p>
        </p:txBody>
      </p:sp>
    </p:spTree>
    <p:extLst>
      <p:ext uri="{BB962C8B-B14F-4D97-AF65-F5344CB8AC3E}">
        <p14:creationId xmlns:p14="http://schemas.microsoft.com/office/powerpoint/2010/main" val="29360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4"/>
          <p:cNvPicPr preferRelativeResize="0"/>
          <p:nvPr/>
        </p:nvPicPr>
        <p:blipFill>
          <a:blip r:embed="rId3">
            <a:alphaModFix/>
          </a:blip>
          <a:stretch>
            <a:fillRect/>
          </a:stretch>
        </p:blipFill>
        <p:spPr>
          <a:xfrm>
            <a:off x="6291667" y="858967"/>
            <a:ext cx="5522500" cy="5486733"/>
          </a:xfrm>
          <a:prstGeom prst="rect">
            <a:avLst/>
          </a:prstGeom>
          <a:noFill/>
          <a:ln>
            <a:noFill/>
          </a:ln>
        </p:spPr>
      </p:pic>
      <p:sp>
        <p:nvSpPr>
          <p:cNvPr id="255" name="Google Shape;255;p44"/>
          <p:cNvSpPr txBox="1"/>
          <p:nvPr/>
        </p:nvSpPr>
        <p:spPr>
          <a:xfrm>
            <a:off x="661000" y="2320601"/>
            <a:ext cx="4511600" cy="1354176"/>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5"/>
          <p:cNvPicPr preferRelativeResize="0"/>
          <p:nvPr/>
        </p:nvPicPr>
        <p:blipFill>
          <a:blip r:embed="rId3">
            <a:alphaModFix/>
          </a:blip>
          <a:stretch>
            <a:fillRect/>
          </a:stretch>
        </p:blipFill>
        <p:spPr>
          <a:xfrm>
            <a:off x="732001" y="798133"/>
            <a:ext cx="5727700" cy="5689600"/>
          </a:xfrm>
          <a:prstGeom prst="rect">
            <a:avLst/>
          </a:prstGeom>
          <a:noFill/>
          <a:ln>
            <a:noFill/>
          </a:ln>
        </p:spPr>
      </p:pic>
      <p:sp>
        <p:nvSpPr>
          <p:cNvPr id="261" name="Google Shape;261;p45"/>
          <p:cNvSpPr txBox="1"/>
          <p:nvPr/>
        </p:nvSpPr>
        <p:spPr>
          <a:xfrm>
            <a:off x="7006700" y="2772201"/>
            <a:ext cx="4511600" cy="1354176"/>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1993900" y="1855733"/>
            <a:ext cx="8204200" cy="4622800"/>
          </a:xfrm>
          <a:prstGeom prst="rect">
            <a:avLst/>
          </a:prstGeom>
          <a:noFill/>
          <a:ln>
            <a:noFill/>
          </a:ln>
        </p:spPr>
      </p:pic>
      <p:sp>
        <p:nvSpPr>
          <p:cNvPr id="267" name="Google Shape;267;p46"/>
          <p:cNvSpPr txBox="1"/>
          <p:nvPr/>
        </p:nvSpPr>
        <p:spPr>
          <a:xfrm>
            <a:off x="512267" y="342967"/>
            <a:ext cx="11121600" cy="800179"/>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7"/>
          <p:cNvPicPr preferRelativeResize="0"/>
          <p:nvPr/>
        </p:nvPicPr>
        <p:blipFill>
          <a:blip r:embed="rId3">
            <a:alphaModFix/>
          </a:blip>
          <a:stretch>
            <a:fillRect/>
          </a:stretch>
        </p:blipFill>
        <p:spPr>
          <a:xfrm>
            <a:off x="148700" y="1129667"/>
            <a:ext cx="9055867" cy="5581900"/>
          </a:xfrm>
          <a:prstGeom prst="rect">
            <a:avLst/>
          </a:prstGeom>
          <a:noFill/>
          <a:ln>
            <a:noFill/>
          </a:ln>
        </p:spPr>
      </p:pic>
      <p:sp>
        <p:nvSpPr>
          <p:cNvPr id="273" name="Google Shape;273;p47"/>
          <p:cNvSpPr txBox="1"/>
          <p:nvPr/>
        </p:nvSpPr>
        <p:spPr>
          <a:xfrm>
            <a:off x="535200" y="255167"/>
            <a:ext cx="11121600" cy="800179"/>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8"/>
          <p:cNvPicPr preferRelativeResize="0"/>
          <p:nvPr/>
        </p:nvPicPr>
        <p:blipFill>
          <a:blip r:embed="rId3">
            <a:alphaModFix/>
          </a:blip>
          <a:stretch>
            <a:fillRect/>
          </a:stretch>
        </p:blipFill>
        <p:spPr>
          <a:xfrm>
            <a:off x="1549400" y="1318192"/>
            <a:ext cx="8382000" cy="4851400"/>
          </a:xfrm>
          <a:prstGeom prst="rect">
            <a:avLst/>
          </a:prstGeom>
          <a:noFill/>
          <a:ln>
            <a:noFill/>
          </a:ln>
        </p:spPr>
      </p:pic>
      <p:sp>
        <p:nvSpPr>
          <p:cNvPr id="279" name="Google Shape;279;p48"/>
          <p:cNvSpPr txBox="1"/>
          <p:nvPr/>
        </p:nvSpPr>
        <p:spPr>
          <a:xfrm>
            <a:off x="535200" y="538467"/>
            <a:ext cx="11121600" cy="800179"/>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9"/>
          <p:cNvPicPr preferRelativeResize="0"/>
          <p:nvPr/>
        </p:nvPicPr>
        <p:blipFill>
          <a:blip r:embed="rId3">
            <a:alphaModFix/>
          </a:blip>
          <a:stretch>
            <a:fillRect/>
          </a:stretch>
        </p:blipFill>
        <p:spPr>
          <a:xfrm>
            <a:off x="1004300" y="1273568"/>
            <a:ext cx="6177400" cy="4897468"/>
          </a:xfrm>
          <a:prstGeom prst="rect">
            <a:avLst/>
          </a:prstGeom>
          <a:noFill/>
          <a:ln>
            <a:noFill/>
          </a:ln>
        </p:spPr>
      </p:pic>
      <p:sp>
        <p:nvSpPr>
          <p:cNvPr id="286" name="Google Shape;286;p49"/>
          <p:cNvSpPr txBox="1"/>
          <p:nvPr/>
        </p:nvSpPr>
        <p:spPr>
          <a:xfrm>
            <a:off x="980344" y="152913"/>
            <a:ext cx="6455200" cy="1354176"/>
          </a:xfrm>
          <a:prstGeom prst="rect">
            <a:avLst/>
          </a:prstGeom>
          <a:noFill/>
          <a:ln>
            <a:noFill/>
          </a:ln>
        </p:spPr>
        <p:txBody>
          <a:bodyPr spcFirstLastPara="1" wrap="square" lIns="121900" tIns="121900" rIns="121900" bIns="121900" anchor="t" anchorCtr="0">
            <a:spAutoFit/>
          </a:bodyPr>
          <a:lstStyle/>
          <a:p>
            <a:r>
              <a:rPr lang="en" sz="3600">
                <a:solidFill>
                  <a:srgbClr val="C12637"/>
                </a:solidFill>
              </a:rPr>
              <a:t>How do these visuals represent the proof?</a:t>
            </a:r>
            <a:r>
              <a:rPr lang="en" sz="3200">
                <a:solidFill>
                  <a:srgbClr val="C12637"/>
                </a:solidFill>
              </a:rPr>
              <a:t> </a:t>
            </a:r>
            <a:endParaRPr sz="3200">
              <a:solidFill>
                <a:srgbClr val="C12637"/>
              </a:solidFill>
            </a:endParaRPr>
          </a:p>
        </p:txBody>
      </p:sp>
      <p:sp>
        <p:nvSpPr>
          <p:cNvPr id="2" name="Cloud 1">
            <a:extLst>
              <a:ext uri="{FF2B5EF4-FFF2-40B4-BE49-F238E27FC236}">
                <a16:creationId xmlns:a16="http://schemas.microsoft.com/office/drawing/2014/main" id="{EA9BD793-B620-18FE-7630-D7A505E3A36B}"/>
              </a:ext>
            </a:extLst>
          </p:cNvPr>
          <p:cNvSpPr/>
          <p:nvPr/>
        </p:nvSpPr>
        <p:spPr>
          <a:xfrm>
            <a:off x="7459500" y="1388556"/>
            <a:ext cx="3828513" cy="3088174"/>
          </a:xfrm>
          <a:prstGeom prst="cloud">
            <a:avLst/>
          </a:prstGeom>
          <a:ln w="28575">
            <a:solidFill>
              <a:srgbClr val="0098D3"/>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chemeClr val="tx1"/>
                </a:solidFill>
                <a:cs typeface="Arial" panose="020B0604020202020204" pitchFamily="34" charset="0"/>
              </a:rPr>
              <a:t>Are the prosecutors convinced?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4999-C1C5-682E-0B14-4A0F56992291}"/>
              </a:ext>
            </a:extLst>
          </p:cNvPr>
          <p:cNvSpPr>
            <a:spLocks noGrp="1"/>
          </p:cNvSpPr>
          <p:nvPr>
            <p:ph type="title"/>
          </p:nvPr>
        </p:nvSpPr>
        <p:spPr>
          <a:xfrm>
            <a:off x="620374" y="365125"/>
            <a:ext cx="10696951" cy="662750"/>
          </a:xfrm>
          <a:noFill/>
        </p:spPr>
        <p:txBody>
          <a:bodyPr/>
          <a:lstStyle/>
          <a:p>
            <a:r>
              <a:rPr lang="en-US">
                <a:latin typeface="Source Sans 3 SemiBold" panose="020B0604020202020204" charset="0"/>
              </a:rPr>
              <a:t>Agenda</a:t>
            </a:r>
          </a:p>
        </p:txBody>
      </p:sp>
      <p:graphicFrame>
        <p:nvGraphicFramePr>
          <p:cNvPr id="5" name="Content Placeholder 4">
            <a:extLst>
              <a:ext uri="{FF2B5EF4-FFF2-40B4-BE49-F238E27FC236}">
                <a16:creationId xmlns:a16="http://schemas.microsoft.com/office/drawing/2014/main" id="{4280B2A3-FE89-179A-5894-7940DFD98619}"/>
              </a:ext>
            </a:extLst>
          </p:cNvPr>
          <p:cNvGraphicFramePr>
            <a:graphicFrameLocks noGrp="1"/>
          </p:cNvGraphicFramePr>
          <p:nvPr>
            <p:ph idx="1"/>
            <p:extLst>
              <p:ext uri="{D42A27DB-BD31-4B8C-83A1-F6EECF244321}">
                <p14:modId xmlns:p14="http://schemas.microsoft.com/office/powerpoint/2010/main" val="1839181862"/>
              </p:ext>
            </p:extLst>
          </p:nvPr>
        </p:nvGraphicFramePr>
        <p:xfrm>
          <a:off x="620374" y="957799"/>
          <a:ext cx="10951252" cy="5120640"/>
        </p:xfrm>
        <a:graphic>
          <a:graphicData uri="http://schemas.openxmlformats.org/drawingml/2006/table">
            <a:tbl>
              <a:tblPr firstRow="1" bandRow="1">
                <a:tableStyleId>{7DF18680-E054-41AD-8BC1-D1AEF772440D}</a:tableStyleId>
              </a:tblPr>
              <a:tblGrid>
                <a:gridCol w="3345909">
                  <a:extLst>
                    <a:ext uri="{9D8B030D-6E8A-4147-A177-3AD203B41FA5}">
                      <a16:colId xmlns:a16="http://schemas.microsoft.com/office/drawing/2014/main" val="2472675784"/>
                    </a:ext>
                  </a:extLst>
                </a:gridCol>
                <a:gridCol w="4407696">
                  <a:extLst>
                    <a:ext uri="{9D8B030D-6E8A-4147-A177-3AD203B41FA5}">
                      <a16:colId xmlns:a16="http://schemas.microsoft.com/office/drawing/2014/main" val="3961298753"/>
                    </a:ext>
                  </a:extLst>
                </a:gridCol>
                <a:gridCol w="3197647">
                  <a:extLst>
                    <a:ext uri="{9D8B030D-6E8A-4147-A177-3AD203B41FA5}">
                      <a16:colId xmlns:a16="http://schemas.microsoft.com/office/drawing/2014/main" val="475333306"/>
                    </a:ext>
                  </a:extLst>
                </a:gridCol>
              </a:tblGrid>
              <a:tr h="502122">
                <a:tc>
                  <a:txBody>
                    <a:bodyPr/>
                    <a:lstStyle/>
                    <a:p>
                      <a:r>
                        <a:rPr lang="en-US" sz="1700" dirty="0">
                          <a:solidFill>
                            <a:schemeClr val="bg1"/>
                          </a:solidFill>
                          <a:latin typeface="Source Sans Pro" panose="020B0503030403020204" pitchFamily="34" charset="0"/>
                          <a:ea typeface="Source Sans Pro" panose="020B0503030403020204" pitchFamily="34" charset="0"/>
                        </a:rPr>
                        <a:t>What: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r>
                        <a:rPr lang="en-US" sz="1700">
                          <a:solidFill>
                            <a:schemeClr val="bg1"/>
                          </a:solidFill>
                          <a:latin typeface="Source Sans Pro" panose="020B0503030403020204" pitchFamily="34" charset="0"/>
                          <a:ea typeface="Source Sans Pro" panose="020B0503030403020204" pitchFamily="34" charset="0"/>
                        </a:rPr>
                        <a:t>Why: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tc>
                  <a:txBody>
                    <a:bodyPr/>
                    <a:lstStyle/>
                    <a:p>
                      <a:r>
                        <a:rPr lang="en-US" sz="1700">
                          <a:solidFill>
                            <a:schemeClr val="bg1"/>
                          </a:solidFill>
                          <a:latin typeface="Source Sans Pro" panose="020B0503030403020204" pitchFamily="34" charset="0"/>
                          <a:ea typeface="Source Sans Pro" panose="020B0503030403020204" pitchFamily="34" charset="0"/>
                        </a:rPr>
                        <a:t>How: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793074921"/>
                  </a:ext>
                </a:extLst>
              </a:tr>
              <a:tr h="869889">
                <a:tc>
                  <a:txBody>
                    <a:bodyPr/>
                    <a:lstStyle/>
                    <a:p>
                      <a:r>
                        <a:rPr lang="en-US" sz="1700" b="1">
                          <a:latin typeface="Source Sans Pro" panose="020B0503030403020204" pitchFamily="34" charset="0"/>
                          <a:ea typeface="Source Sans Pro" panose="020B0503030403020204" pitchFamily="34" charset="0"/>
                        </a:rPr>
                        <a:t>Welcome and Introductions</a:t>
                      </a:r>
                    </a:p>
                    <a:p>
                      <a:r>
                        <a:rPr lang="en-US" sz="1700" dirty="0">
                          <a:latin typeface="Source Sans Pro" panose="020B0503030403020204" pitchFamily="34" charset="0"/>
                          <a:ea typeface="Source Sans Pro" panose="020B0503030403020204" pitchFamily="34" charset="0"/>
                        </a:rPr>
                        <a:t>5-10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1700">
                          <a:latin typeface="Source Sans Pro" panose="020B0503030403020204" pitchFamily="34" charset="0"/>
                          <a:ea typeface="Source Sans Pro" panose="020B0503030403020204" pitchFamily="34" charset="0"/>
                        </a:rPr>
                        <a:t>To establish the session norms and outline the focus of the session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1700">
                          <a:latin typeface="Source Sans Pro" panose="020B0503030403020204" pitchFamily="34" charset="0"/>
                          <a:ea typeface="Source Sans Pro" panose="020B0503030403020204" pitchFamily="34" charset="0"/>
                        </a:rPr>
                        <a:t>Facilitator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988567062"/>
                  </a:ext>
                </a:extLst>
              </a:tr>
              <a:tr h="963365">
                <a:tc>
                  <a:txBody>
                    <a:bodyPr/>
                    <a:lstStyle/>
                    <a:p>
                      <a:r>
                        <a:rPr lang="en-US" sz="1700" b="1">
                          <a:latin typeface="Source Sans Pro" panose="020B0503030403020204" pitchFamily="34" charset="0"/>
                          <a:ea typeface="Source Sans Pro" panose="020B0503030403020204" pitchFamily="34" charset="0"/>
                        </a:rPr>
                        <a:t>Ohio’s Plan for K-12 Mathematics</a:t>
                      </a:r>
                    </a:p>
                    <a:p>
                      <a:r>
                        <a:rPr lang="en-US" sz="1700">
                          <a:latin typeface="Source Sans Pro" panose="020B0503030403020204" pitchFamily="34" charset="0"/>
                          <a:ea typeface="Source Sans Pro" panose="020B0503030403020204" pitchFamily="34" charset="0"/>
                        </a:rPr>
                        <a:t>5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a:latin typeface="Source Sans Pro" panose="020B0503030403020204" pitchFamily="34" charset="0"/>
                          <a:ea typeface="Source Sans Pro" panose="020B0503030403020204" pitchFamily="34" charset="0"/>
                        </a:rPr>
                        <a:t>To learn about Ohio’s Vision for Mathematics as outlined in Ohio’s Plan for K-12 Mathematics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a:latin typeface="Source Sans Pro" panose="020B0503030403020204" pitchFamily="34" charset="0"/>
                          <a:ea typeface="Source Sans Pro" panose="020B0503030403020204" pitchFamily="34" charset="0"/>
                        </a:rPr>
                        <a:t>Facilitator presentation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7039771"/>
                  </a:ext>
                </a:extLst>
              </a:tr>
              <a:tr h="1733358">
                <a:tc>
                  <a:txBody>
                    <a:bodyPr/>
                    <a:lstStyle/>
                    <a:p>
                      <a:r>
                        <a:rPr lang="en-US" sz="1700" b="1">
                          <a:latin typeface="Source Sans Pro" panose="020B0503030403020204" pitchFamily="34" charset="0"/>
                          <a:ea typeface="Source Sans Pro" panose="020B0503030403020204" pitchFamily="34" charset="0"/>
                        </a:rPr>
                        <a:t>Resource Exploration and Discussions</a:t>
                      </a:r>
                    </a:p>
                    <a:p>
                      <a:r>
                        <a:rPr lang="en-US" sz="1700" b="0">
                          <a:latin typeface="Source Sans Pro" panose="020B0503030403020204" pitchFamily="34" charset="0"/>
                          <a:ea typeface="Source Sans Pro" panose="020B0503030403020204" pitchFamily="34" charset="0"/>
                        </a:rPr>
                        <a:t>45-60 minutes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kern="1200">
                          <a:solidFill>
                            <a:schemeClr val="dk1"/>
                          </a:solidFill>
                          <a:effectLst/>
                          <a:latin typeface="+mn-lt"/>
                          <a:ea typeface="+mn-ea"/>
                          <a:cs typeface="+mn-cs"/>
                        </a:rPr>
                        <a:t>Explore various Ohio resources aligned to the Standards for Mathematical Practice (MPs) 3: </a:t>
                      </a:r>
                      <a:r>
                        <a:rPr kumimoji="0" lang="en-US" sz="1700" b="0" i="0" u="none" strike="noStrike" kern="0" cap="none" spc="0" normalizeH="0" baseline="0" noProof="0">
                          <a:ln>
                            <a:noFill/>
                          </a:ln>
                          <a:solidFill>
                            <a:sysClr val="windowText" lastClr="000000"/>
                          </a:solidFill>
                          <a:effectLst/>
                          <a:uLnTx/>
                          <a:uFillTx/>
                          <a:latin typeface="Calibri" panose="020F0502020204030204"/>
                        </a:rPr>
                        <a:t>Construct Viable Arguments and Critique the Reasoning of Others</a:t>
                      </a:r>
                      <a:endParaRPr kumimoji="0" lang="en-US" sz="1700" b="0" i="0" u="none" strike="noStrike" kern="0" cap="none" spc="0" normalizeH="0" baseline="0" noProof="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700" b="0" i="0" u="none" strike="noStrike" kern="1200">
                          <a:solidFill>
                            <a:schemeClr val="dk1"/>
                          </a:solidFill>
                          <a:effectLst/>
                          <a:latin typeface="+mn-lt"/>
                          <a:ea typeface="+mn-ea"/>
                          <a:cs typeface="+mn-cs"/>
                        </a:rPr>
                        <a:t> and identify their connections to Ohio’s Mathematics Vision. </a:t>
                      </a:r>
                      <a:endParaRPr lang="en-US" sz="1700">
                        <a:latin typeface="Source Sans Pro" panose="020B0503030403020204" pitchFamily="34" charset="0"/>
                        <a:ea typeface="Source Sans Pro" panose="020B0503030403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tc>
                  <a:txBody>
                    <a:bodyPr/>
                    <a:lstStyle/>
                    <a:p>
                      <a:r>
                        <a:rPr lang="en-US" sz="1700">
                          <a:latin typeface="Source Sans Pro" panose="020B0503030403020204" pitchFamily="34" charset="0"/>
                          <a:ea typeface="Source Sans Pro" panose="020B0503030403020204" pitchFamily="34" charset="0"/>
                        </a:rPr>
                        <a:t>Breakout Rooms and Whole Group Discussion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BF7"/>
                    </a:solidFill>
                  </a:tcPr>
                </a:tc>
                <a:extLst>
                  <a:ext uri="{0D108BD9-81ED-4DB2-BD59-A6C34878D82A}">
                    <a16:rowId xmlns:a16="http://schemas.microsoft.com/office/drawing/2014/main" val="3734602780"/>
                  </a:ext>
                </a:extLst>
              </a:tr>
              <a:tr h="1051906">
                <a:tc>
                  <a:txBody>
                    <a:bodyPr/>
                    <a:lstStyle/>
                    <a:p>
                      <a:r>
                        <a:rPr lang="en-US" sz="1700" b="1">
                          <a:latin typeface="Source Sans Pro" panose="020B0503030403020204" pitchFamily="34" charset="0"/>
                          <a:ea typeface="Source Sans Pro" panose="020B0503030403020204" pitchFamily="34" charset="0"/>
                        </a:rPr>
                        <a:t>Closing</a:t>
                      </a:r>
                    </a:p>
                    <a:p>
                      <a:r>
                        <a:rPr lang="en-US" sz="1700" b="0">
                          <a:latin typeface="Source Sans Pro" panose="020B0503030403020204" pitchFamily="34" charset="0"/>
                          <a:ea typeface="Source Sans Pro" panose="020B0503030403020204" pitchFamily="34" charset="0"/>
                        </a:rPr>
                        <a:t>5-10 minutes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a:latin typeface="Source Sans Pro" panose="020B0503030403020204" pitchFamily="34" charset="0"/>
                          <a:ea typeface="Source Sans Pro" panose="020B0503030403020204" pitchFamily="34" charset="0"/>
                        </a:rPr>
                        <a:t>Address lingering questions and provide session feedback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latin typeface="Source Sans Pro" panose="020B0503030403020204" pitchFamily="34" charset="0"/>
                          <a:ea typeface="Source Sans Pro" panose="020B0503030403020204" pitchFamily="34" charset="0"/>
                        </a:rPr>
                        <a:t>Participant Q&amp;A and Exit Tickets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90332"/>
                  </a:ext>
                </a:extLst>
              </a:tr>
            </a:tbl>
          </a:graphicData>
        </a:graphic>
      </p:graphicFrame>
      <p:sp>
        <p:nvSpPr>
          <p:cNvPr id="4" name="Slide Number Placeholder 3">
            <a:extLst>
              <a:ext uri="{FF2B5EF4-FFF2-40B4-BE49-F238E27FC236}">
                <a16:creationId xmlns:a16="http://schemas.microsoft.com/office/drawing/2014/main" id="{435B6DB3-B40D-587D-0C30-5D1AEDBF8B33}"/>
              </a:ext>
            </a:extLst>
          </p:cNvPr>
          <p:cNvSpPr>
            <a:spLocks noGrp="1"/>
          </p:cNvSpPr>
          <p:nvPr>
            <p:ph type="sldNum" sz="quarter" idx="11"/>
          </p:nvPr>
        </p:nvSpPr>
        <p:spPr>
          <a:xfrm>
            <a:off x="9444566" y="6340739"/>
            <a:ext cx="2286000" cy="304271"/>
          </a:xfrm>
          <a:prstGeom prst="rect">
            <a:avLst/>
          </a:prstGeom>
        </p:spPr>
        <p:txBody>
          <a:bodyPr vert="horz" lIns="76200" tIns="38100" rIns="76200" bIns="38100" rtlCol="0" anchor="ctr"/>
          <a:lstStyle>
            <a:defPPr>
              <a:defRPr lang="en-US"/>
            </a:defPPr>
            <a:lvl1pPr marL="0" algn="r" defTabSz="761970" rtl="0" eaLnBrk="1" latinLnBrk="0" hangingPunct="1">
              <a:defRPr sz="1000" b="1" kern="120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fld id="{383B7B7A-CDDA-7C44-B1B0-1F1E45567B3B}" type="slidenum">
              <a:rPr lang="en-US" smtClean="0"/>
              <a:pPr/>
              <a:t>7</a:t>
            </a:fld>
            <a:endParaRPr lang="en-US"/>
          </a:p>
        </p:txBody>
      </p:sp>
    </p:spTree>
    <p:extLst>
      <p:ext uri="{BB962C8B-B14F-4D97-AF65-F5344CB8AC3E}">
        <p14:creationId xmlns:p14="http://schemas.microsoft.com/office/powerpoint/2010/main" val="1131262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30E7-193A-FFA7-9C98-F5C2F586AB65}"/>
              </a:ext>
            </a:extLst>
          </p:cNvPr>
          <p:cNvSpPr>
            <a:spLocks noGrp="1"/>
          </p:cNvSpPr>
          <p:nvPr>
            <p:ph type="title"/>
          </p:nvPr>
        </p:nvSpPr>
        <p:spPr>
          <a:xfrm>
            <a:off x="326334" y="2903666"/>
            <a:ext cx="11539333" cy="1050668"/>
          </a:xfrm>
        </p:spPr>
        <p:txBody>
          <a:bodyPr anchor="ctr" anchorCtr="0">
            <a:normAutofit/>
          </a:bodyPr>
          <a:lstStyle/>
          <a:p>
            <a:pPr algn="ctr"/>
            <a:r>
              <a:rPr lang="en-US" sz="6000">
                <a:solidFill>
                  <a:srgbClr val="0E3F75"/>
                </a:solidFill>
              </a:rPr>
              <a:t>discussions debrief</a:t>
            </a:r>
          </a:p>
        </p:txBody>
      </p:sp>
      <p:sp>
        <p:nvSpPr>
          <p:cNvPr id="4" name="Slide Number Placeholder 3">
            <a:extLst>
              <a:ext uri="{FF2B5EF4-FFF2-40B4-BE49-F238E27FC236}">
                <a16:creationId xmlns:a16="http://schemas.microsoft.com/office/drawing/2014/main" id="{23FBE259-81FE-54CF-E721-DAA954AF03C2}"/>
              </a:ext>
            </a:extLst>
          </p:cNvPr>
          <p:cNvSpPr>
            <a:spLocks noGrp="1"/>
          </p:cNvSpPr>
          <p:nvPr>
            <p:ph type="sldNum" idx="12"/>
          </p:nvPr>
        </p:nvSpPr>
        <p:spPr/>
        <p:txBody>
          <a:bodyPr/>
          <a:lstStyle/>
          <a:p>
            <a:fld id="{00000000-1234-1234-1234-123412341234}" type="slidenum">
              <a:rPr lang="en" smtClean="0"/>
              <a:pPr/>
              <a:t>70</a:t>
            </a:fld>
            <a:endParaRPr lang="en"/>
          </a:p>
        </p:txBody>
      </p:sp>
    </p:spTree>
    <p:extLst>
      <p:ext uri="{BB962C8B-B14F-4D97-AF65-F5344CB8AC3E}">
        <p14:creationId xmlns:p14="http://schemas.microsoft.com/office/powerpoint/2010/main" val="2217035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168C0D-A47F-498A-BD2F-DDB40EB03C4C}"/>
              </a:ext>
            </a:extLst>
          </p:cNvPr>
          <p:cNvSpPr txBox="1"/>
          <p:nvPr/>
        </p:nvSpPr>
        <p:spPr>
          <a:xfrm>
            <a:off x="395778" y="894552"/>
            <a:ext cx="6385081" cy="861774"/>
          </a:xfrm>
          <a:prstGeom prst="rect">
            <a:avLst/>
          </a:prstGeom>
          <a:noFill/>
        </p:spPr>
        <p:txBody>
          <a:bodyPr wrap="none" rtlCol="0">
            <a:spAutoFit/>
          </a:bodyPr>
          <a:lstStyle/>
          <a:p>
            <a:r>
              <a:rPr lang="en-US" sz="5000" b="1">
                <a:solidFill>
                  <a:srgbClr val="C12637"/>
                </a:solidFill>
                <a:cs typeface="Arial" panose="020B0604020202020204" pitchFamily="34" charset="0"/>
              </a:rPr>
              <a:t>Communicating Proof</a:t>
            </a:r>
          </a:p>
        </p:txBody>
      </p:sp>
      <p:sp>
        <p:nvSpPr>
          <p:cNvPr id="10" name="TextBox 9">
            <a:extLst>
              <a:ext uri="{FF2B5EF4-FFF2-40B4-BE49-F238E27FC236}">
                <a16:creationId xmlns:a16="http://schemas.microsoft.com/office/drawing/2014/main" id="{5D8BFED0-0ECA-412C-B1C8-4920FA94A558}"/>
              </a:ext>
            </a:extLst>
          </p:cNvPr>
          <p:cNvSpPr txBox="1"/>
          <p:nvPr/>
        </p:nvSpPr>
        <p:spPr>
          <a:xfrm>
            <a:off x="459253" y="2043396"/>
            <a:ext cx="6431474" cy="1697901"/>
          </a:xfrm>
          <a:prstGeom prst="rect">
            <a:avLst/>
          </a:prstGeom>
          <a:noFill/>
        </p:spPr>
        <p:txBody>
          <a:bodyPr wrap="square" rtlCol="0">
            <a:spAutoFit/>
          </a:bodyPr>
          <a:lstStyle/>
          <a:p>
            <a:pPr marL="527823" indent="-402151">
              <a:spcAft>
                <a:spcPts val="500"/>
              </a:spcAft>
              <a:buAutoNum type="arabicPeriod"/>
            </a:pPr>
            <a:r>
              <a:rPr lang="en-US" sz="3200">
                <a:cs typeface="Arial" panose="020B0604020202020204" pitchFamily="34" charset="0"/>
              </a:rPr>
              <a:t>Visually</a:t>
            </a:r>
          </a:p>
          <a:p>
            <a:pPr marL="527823" indent="-402151">
              <a:spcAft>
                <a:spcPts val="500"/>
              </a:spcAft>
              <a:buAutoNum type="arabicPeriod"/>
            </a:pPr>
            <a:r>
              <a:rPr lang="en-US" sz="3200">
                <a:cs typeface="Arial" panose="020B0604020202020204" pitchFamily="34" charset="0"/>
              </a:rPr>
              <a:t>Algebraically</a:t>
            </a:r>
          </a:p>
          <a:p>
            <a:pPr marL="527823" indent="-402151">
              <a:spcAft>
                <a:spcPts val="500"/>
              </a:spcAft>
              <a:buAutoNum type="arabicPeriod"/>
            </a:pPr>
            <a:r>
              <a:rPr lang="en-US" sz="3200">
                <a:cs typeface="Arial" panose="020B0604020202020204" pitchFamily="34" charset="0"/>
              </a:rPr>
              <a:t>Verbally </a:t>
            </a:r>
            <a:r>
              <a:rPr lang="en-US" sz="2000">
                <a:cs typeface="Arial" panose="020B0604020202020204" pitchFamily="34" charset="0"/>
              </a:rPr>
              <a:t>(i.e., short statements or paragraphs)</a:t>
            </a:r>
            <a:endParaRPr lang="en-US" sz="3200">
              <a:cs typeface="Arial" panose="020B0604020202020204" pitchFamily="34" charset="0"/>
            </a:endParaRPr>
          </a:p>
        </p:txBody>
      </p:sp>
    </p:spTree>
    <p:extLst>
      <p:ext uri="{BB962C8B-B14F-4D97-AF65-F5344CB8AC3E}">
        <p14:creationId xmlns:p14="http://schemas.microsoft.com/office/powerpoint/2010/main" val="185378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816428" y="2754089"/>
            <a:ext cx="10972800" cy="1282403"/>
          </a:xfrm>
        </p:spPr>
        <p:txBody>
          <a:bodyPr>
            <a:normAutofit/>
          </a:bodyPr>
          <a:lstStyle/>
          <a:p>
            <a:pPr algn="ctr"/>
            <a:r>
              <a:rPr lang="en-US" sz="6000">
                <a:solidFill>
                  <a:srgbClr val="0E3F75"/>
                </a:solidFill>
              </a:rPr>
              <a:t>Part 5: Teaching MP.3</a:t>
            </a:r>
          </a:p>
        </p:txBody>
      </p:sp>
    </p:spTree>
    <p:extLst>
      <p:ext uri="{BB962C8B-B14F-4D97-AF65-F5344CB8AC3E}">
        <p14:creationId xmlns:p14="http://schemas.microsoft.com/office/powerpoint/2010/main" val="156974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00E1-27DF-4F22-BFD4-78B6B3930B06}"/>
              </a:ext>
            </a:extLst>
          </p:cNvPr>
          <p:cNvSpPr>
            <a:spLocks noGrp="1"/>
          </p:cNvSpPr>
          <p:nvPr>
            <p:ph type="title"/>
          </p:nvPr>
        </p:nvSpPr>
        <p:spPr>
          <a:xfrm>
            <a:off x="385876" y="171177"/>
            <a:ext cx="11242260" cy="1090356"/>
          </a:xfrm>
        </p:spPr>
        <p:txBody>
          <a:bodyPr>
            <a:normAutofit/>
          </a:bodyPr>
          <a:lstStyle/>
          <a:p>
            <a:r>
              <a:rPr lang="en-US" sz="5000">
                <a:solidFill>
                  <a:srgbClr val="0E3F75"/>
                </a:solidFill>
              </a:rPr>
              <a:t>Progression of Reasoning</a:t>
            </a:r>
          </a:p>
        </p:txBody>
      </p:sp>
      <p:graphicFrame>
        <p:nvGraphicFramePr>
          <p:cNvPr id="5" name="Diagram 4">
            <a:extLst>
              <a:ext uri="{FF2B5EF4-FFF2-40B4-BE49-F238E27FC236}">
                <a16:creationId xmlns:a16="http://schemas.microsoft.com/office/drawing/2014/main" id="{B203C7B9-7594-4A45-8FAD-DA5476E66FBE}"/>
              </a:ext>
            </a:extLst>
          </p:cNvPr>
          <p:cNvGraphicFramePr/>
          <p:nvPr>
            <p:extLst>
              <p:ext uri="{D42A27DB-BD31-4B8C-83A1-F6EECF244321}">
                <p14:modId xmlns:p14="http://schemas.microsoft.com/office/powerpoint/2010/main" val="1641134437"/>
              </p:ext>
            </p:extLst>
          </p:nvPr>
        </p:nvGraphicFramePr>
        <p:xfrm>
          <a:off x="296883" y="1021278"/>
          <a:ext cx="11420247" cy="5188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84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8F470-4A17-88DB-11F7-707FB3C43744}"/>
              </a:ext>
            </a:extLst>
          </p:cNvPr>
          <p:cNvSpPr>
            <a:spLocks noGrp="1"/>
          </p:cNvSpPr>
          <p:nvPr>
            <p:ph idx="1"/>
          </p:nvPr>
        </p:nvSpPr>
        <p:spPr>
          <a:xfrm>
            <a:off x="4336520" y="804333"/>
            <a:ext cx="6601511" cy="5403850"/>
          </a:xfrm>
          <a:ln>
            <a:solidFill>
              <a:srgbClr val="729364"/>
            </a:solidFill>
          </a:ln>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marL="285739" indent="-285739"/>
            <a:r>
              <a:rPr lang="en-US">
                <a:latin typeface="Arial" panose="020B0604020202020204" pitchFamily="34" charset="0"/>
                <a:cs typeface="Arial" panose="020B0604020202020204" pitchFamily="34" charset="0"/>
              </a:rPr>
              <a:t>Focuses on higher-level demands: Tasks that bring out multiple representations or approaches and use error analysis.</a:t>
            </a:r>
          </a:p>
          <a:p>
            <a:pPr marL="285739" indent="-285739"/>
            <a:r>
              <a:rPr lang="en-US">
                <a:latin typeface="Arial" panose="020B0604020202020204" pitchFamily="34" charset="0"/>
                <a:cs typeface="Arial" panose="020B0604020202020204" pitchFamily="34" charset="0"/>
              </a:rPr>
              <a:t>Requires students to figure out things for themselves.</a:t>
            </a:r>
          </a:p>
          <a:p>
            <a:pPr marL="285739" indent="-285739"/>
            <a:r>
              <a:rPr lang="en-US">
                <a:latin typeface="Arial" panose="020B0604020202020204" pitchFamily="34" charset="0"/>
                <a:cs typeface="Arial" panose="020B0604020202020204" pitchFamily="34" charset="0"/>
              </a:rPr>
              <a:t>Requires communication and discussion. </a:t>
            </a:r>
          </a:p>
          <a:p>
            <a:pPr marL="285739" indent="-285739"/>
            <a:r>
              <a:rPr lang="en-US">
                <a:latin typeface="Arial" panose="020B0604020202020204" pitchFamily="34" charset="0"/>
                <a:cs typeface="Arial" panose="020B0604020202020204" pitchFamily="34" charset="0"/>
              </a:rPr>
              <a:t>Requires students to provide evidence and explain their thinking.</a:t>
            </a:r>
          </a:p>
          <a:p>
            <a:pPr marL="285739" indent="-285739"/>
            <a:r>
              <a:rPr lang="en-US">
                <a:latin typeface="Arial" panose="020B0604020202020204" pitchFamily="34" charset="0"/>
                <a:cs typeface="Arial" panose="020B0604020202020204" pitchFamily="34" charset="0"/>
              </a:rPr>
              <a:t>Uses a sequence of related tasks to help deepen student thinking. </a:t>
            </a:r>
          </a:p>
        </p:txBody>
      </p:sp>
      <p:sp>
        <p:nvSpPr>
          <p:cNvPr id="5" name="Text Placeholder 4">
            <a:extLst>
              <a:ext uri="{FF2B5EF4-FFF2-40B4-BE49-F238E27FC236}">
                <a16:creationId xmlns:a16="http://schemas.microsoft.com/office/drawing/2014/main" id="{A869B47C-D20B-8509-C16E-8BC482911208}"/>
              </a:ext>
            </a:extLst>
          </p:cNvPr>
          <p:cNvSpPr>
            <a:spLocks noGrp="1"/>
          </p:cNvSpPr>
          <p:nvPr>
            <p:ph type="body" sz="half" idx="2"/>
          </p:nvPr>
        </p:nvSpPr>
        <p:spPr>
          <a:xfrm>
            <a:off x="1619423" y="1750266"/>
            <a:ext cx="1962876" cy="1407054"/>
          </a:xfrm>
        </p:spPr>
        <p:txBody>
          <a:bodyPr/>
          <a:lstStyle/>
          <a:p>
            <a:pPr algn="ctr"/>
            <a:r>
              <a:rPr lang="en-US"/>
              <a:t>Source: Fake Math Modeling Problems by Robert Kaplinsky</a:t>
            </a:r>
          </a:p>
        </p:txBody>
      </p:sp>
      <p:pic>
        <p:nvPicPr>
          <p:cNvPr id="4" name="Picture 3">
            <a:extLst>
              <a:ext uri="{FF2B5EF4-FFF2-40B4-BE49-F238E27FC236}">
                <a16:creationId xmlns:a16="http://schemas.microsoft.com/office/drawing/2014/main" id="{095D9776-CC9E-5A80-CB2A-96DFFC34919C}"/>
              </a:ext>
            </a:extLst>
          </p:cNvPr>
          <p:cNvPicPr>
            <a:picLocks noChangeAspect="1"/>
          </p:cNvPicPr>
          <p:nvPr/>
        </p:nvPicPr>
        <p:blipFill>
          <a:blip r:embed="rId3"/>
          <a:stretch>
            <a:fillRect/>
          </a:stretch>
        </p:blipFill>
        <p:spPr>
          <a:xfrm>
            <a:off x="1619423" y="3506258"/>
            <a:ext cx="1919721" cy="1919721"/>
          </a:xfrm>
          <a:prstGeom prst="rect">
            <a:avLst/>
          </a:prstGeom>
        </p:spPr>
      </p:pic>
      <p:sp>
        <p:nvSpPr>
          <p:cNvPr id="9" name="Title 8">
            <a:extLst>
              <a:ext uri="{FF2B5EF4-FFF2-40B4-BE49-F238E27FC236}">
                <a16:creationId xmlns:a16="http://schemas.microsoft.com/office/drawing/2014/main" id="{C08A7EE2-50A4-1037-BA45-AFC7AC581F21}"/>
              </a:ext>
            </a:extLst>
          </p:cNvPr>
          <p:cNvSpPr>
            <a:spLocks noGrp="1"/>
          </p:cNvSpPr>
          <p:nvPr>
            <p:ph type="title"/>
          </p:nvPr>
        </p:nvSpPr>
        <p:spPr>
          <a:xfrm>
            <a:off x="407302" y="150066"/>
            <a:ext cx="4387121" cy="1600200"/>
          </a:xfrm>
        </p:spPr>
        <p:txBody>
          <a:bodyPr/>
          <a:lstStyle/>
          <a:p>
            <a:r>
              <a:rPr lang="en-US">
                <a:solidFill>
                  <a:schemeClr val="bg1"/>
                </a:solidFill>
              </a:rPr>
              <a:t>Fake math modeling problems</a:t>
            </a:r>
          </a:p>
        </p:txBody>
      </p:sp>
    </p:spTree>
    <p:extLst>
      <p:ext uri="{BB962C8B-B14F-4D97-AF65-F5344CB8AC3E}">
        <p14:creationId xmlns:p14="http://schemas.microsoft.com/office/powerpoint/2010/main" val="57983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BF49-E46F-4F8B-BBE1-3EDFF8928D7C}"/>
              </a:ext>
            </a:extLst>
          </p:cNvPr>
          <p:cNvSpPr>
            <a:spLocks noGrp="1"/>
          </p:cNvSpPr>
          <p:nvPr>
            <p:ph type="title"/>
          </p:nvPr>
        </p:nvSpPr>
        <p:spPr/>
        <p:txBody>
          <a:bodyPr>
            <a:normAutofit/>
          </a:bodyPr>
          <a:lstStyle/>
          <a:p>
            <a:pPr algn="ctr"/>
            <a:r>
              <a:rPr lang="en-US" sz="5000">
                <a:solidFill>
                  <a:srgbClr val="0E3F75"/>
                </a:solidFill>
              </a:rPr>
              <a:t>Asking the Right Questions</a:t>
            </a:r>
          </a:p>
        </p:txBody>
      </p:sp>
      <p:sp>
        <p:nvSpPr>
          <p:cNvPr id="6" name="TextBox 5">
            <a:extLst>
              <a:ext uri="{FF2B5EF4-FFF2-40B4-BE49-F238E27FC236}">
                <a16:creationId xmlns:a16="http://schemas.microsoft.com/office/drawing/2014/main" id="{3511C56F-4051-4FA1-B5A7-A5A46838F65F}"/>
              </a:ext>
            </a:extLst>
          </p:cNvPr>
          <p:cNvSpPr txBox="1"/>
          <p:nvPr/>
        </p:nvSpPr>
        <p:spPr>
          <a:xfrm>
            <a:off x="457201" y="1098403"/>
            <a:ext cx="11430000" cy="5170646"/>
          </a:xfrm>
          <a:prstGeom prst="rect">
            <a:avLst/>
          </a:prstGeom>
          <a:noFill/>
        </p:spPr>
        <p:txBody>
          <a:bodyPr wrap="square" rtlCol="0">
            <a:spAutoFit/>
          </a:bodyPr>
          <a:lstStyle/>
          <a:p>
            <a:pPr marL="285739" indent="-285739">
              <a:buFont typeface="Arial" panose="020B0604020202020204" pitchFamily="34" charset="0"/>
              <a:buChar char="•"/>
            </a:pPr>
            <a:r>
              <a:rPr lang="en-US" sz="2000">
                <a:cs typeface="Arial" panose="020B0604020202020204" pitchFamily="34" charset="0"/>
              </a:rPr>
              <a:t>Ask advancing to probing student thinking and that require explanation or justification.</a:t>
            </a:r>
          </a:p>
          <a:p>
            <a:pPr marL="285739" indent="-285739">
              <a:buFont typeface="Arial" panose="020B0604020202020204" pitchFamily="34" charset="0"/>
              <a:buChar char="•"/>
            </a:pPr>
            <a:r>
              <a:rPr lang="en-US" sz="2000">
                <a:cs typeface="Arial" panose="020B0604020202020204" pitchFamily="34" charset="0"/>
              </a:rPr>
              <a:t>Ask questions that build on student thinking (as opposed to funneling) thinking.</a:t>
            </a:r>
          </a:p>
          <a:p>
            <a:pPr marL="285739" indent="-285739">
              <a:buFont typeface="Arial" panose="020B0604020202020204" pitchFamily="34" charset="0"/>
              <a:buChar char="•"/>
            </a:pPr>
            <a:r>
              <a:rPr lang="en-US" sz="2000">
                <a:cs typeface="Arial" panose="020B0604020202020204" pitchFamily="34" charset="0"/>
              </a:rPr>
              <a:t>Anticipate common misconceptions and ask students questions that will confront them.</a:t>
            </a:r>
          </a:p>
          <a:p>
            <a:pPr marL="285739" indent="-285739">
              <a:buFont typeface="Arial" panose="020B0604020202020204" pitchFamily="34" charset="0"/>
              <a:buChar char="•"/>
            </a:pPr>
            <a:r>
              <a:rPr lang="en-US" sz="2000" b="1">
                <a:cs typeface="Arial" panose="020B0604020202020204" pitchFamily="34" charset="0"/>
              </a:rPr>
              <a:t>Sample questions:</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How do you know that works? </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Why did you use that method?</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Can you prove that to us?</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Are you convinced by your own argument?</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Will others be convinced by your argument?</a:t>
            </a:r>
          </a:p>
          <a:p>
            <a:pPr marL="742898" lvl="1" indent="-285739">
              <a:buFont typeface="Courier New" panose="02070309020205020404" pitchFamily="49" charset="0"/>
              <a:buChar char="o"/>
            </a:pPr>
            <a:r>
              <a:rPr lang="en-US" sz="2000">
                <a:ea typeface="Calibri" panose="020F0502020204030204" pitchFamily="34" charset="0"/>
                <a:cs typeface="Arial" panose="020B0604020202020204" pitchFamily="34" charset="0"/>
              </a:rPr>
              <a:t>Did your classmate convince your or do you have more questions? </a:t>
            </a:r>
          </a:p>
          <a:p>
            <a:pPr marL="742898" lvl="1" indent="-285739">
              <a:buFont typeface="Courier New" panose="02070309020205020404" pitchFamily="49" charset="0"/>
              <a:buChar char="o"/>
            </a:pPr>
            <a:r>
              <a:rPr lang="en-US" sz="2000">
                <a:cs typeface="Arial" panose="020B0604020202020204" pitchFamily="34" charset="0"/>
              </a:rPr>
              <a:t>Do you agree or disagree? Why? </a:t>
            </a:r>
          </a:p>
          <a:p>
            <a:pPr marL="742898" lvl="1" indent="-285739">
              <a:buFont typeface="Courier New" panose="02070309020205020404" pitchFamily="49" charset="0"/>
              <a:buChar char="o"/>
            </a:pPr>
            <a:r>
              <a:rPr lang="en-US" sz="2000">
                <a:cs typeface="Arial" panose="020B0604020202020204" pitchFamily="34" charset="0"/>
              </a:rPr>
              <a:t>What mathematical evidence supports your thinking?</a:t>
            </a:r>
          </a:p>
          <a:p>
            <a:pPr marL="742898" lvl="1" indent="-285739">
              <a:buFont typeface="Courier New" panose="02070309020205020404" pitchFamily="49" charset="0"/>
              <a:buChar char="o"/>
              <a:tabLst>
                <a:tab pos="5029200" algn="l"/>
              </a:tabLst>
            </a:pPr>
            <a:r>
              <a:rPr lang="en-US" sz="2000">
                <a:cs typeface="Arial" panose="020B0604020202020204" pitchFamily="34" charset="0"/>
              </a:rPr>
              <a:t>How can you be sure that </a:t>
            </a:r>
            <a:r>
              <a:rPr lang="en-US" sz="2000" u="sng">
                <a:cs typeface="Arial" panose="020B0604020202020204" pitchFamily="34" charset="0"/>
              </a:rPr>
              <a:t>	</a:t>
            </a:r>
            <a:r>
              <a:rPr lang="en-US" sz="2000">
                <a:cs typeface="Arial" panose="020B0604020202020204" pitchFamily="34" charset="0"/>
              </a:rPr>
              <a:t>.? </a:t>
            </a:r>
          </a:p>
          <a:p>
            <a:pPr marL="742898" lvl="1" indent="-285739">
              <a:buFont typeface="Courier New" panose="02070309020205020404" pitchFamily="49" charset="0"/>
              <a:buChar char="o"/>
            </a:pPr>
            <a:r>
              <a:rPr lang="en-US" sz="2000">
                <a:cs typeface="Arial" panose="020B0604020202020204" pitchFamily="34" charset="0"/>
              </a:rPr>
              <a:t>How can you demonstrate a counterexample?  </a:t>
            </a:r>
          </a:p>
          <a:p>
            <a:pPr marL="742898" lvl="1" indent="-285739">
              <a:buFont typeface="Courier New" panose="02070309020205020404" pitchFamily="49" charset="0"/>
              <a:buChar char="o"/>
            </a:pPr>
            <a:r>
              <a:rPr lang="en-US" sz="2000">
                <a:cs typeface="Arial" panose="020B0604020202020204" pitchFamily="34" charset="0"/>
              </a:rPr>
              <a:t>Which of your statements are assumptions? Which are conjectures? </a:t>
            </a:r>
          </a:p>
          <a:p>
            <a:pPr marL="285739" indent="-285739">
              <a:buFont typeface="Symbol" panose="05050102010706020507" pitchFamily="18" charset="2"/>
              <a:buChar char=""/>
            </a:pPr>
            <a:endParaRPr lang="en-US" sz="1500">
              <a:latin typeface="Calibri" panose="020F0502020204030204" pitchFamily="34" charset="0"/>
              <a:ea typeface="Calibri" panose="020F0502020204030204" pitchFamily="34" charset="0"/>
              <a:cs typeface="Times New Roman" panose="02020603050405020304" pitchFamily="18" charset="0"/>
            </a:endParaRPr>
          </a:p>
          <a:p>
            <a:pPr marL="285739" indent="-285739">
              <a:buFont typeface="Arial" panose="020B0604020202020204" pitchFamily="34" charset="0"/>
              <a:buChar char="•"/>
            </a:pPr>
            <a:endParaRPr lang="en-US"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73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646F1-A457-4A9A-921C-55F3A0F437A7}"/>
              </a:ext>
            </a:extLst>
          </p:cNvPr>
          <p:cNvSpPr>
            <a:spLocks noGrp="1"/>
          </p:cNvSpPr>
          <p:nvPr>
            <p:ph type="title"/>
          </p:nvPr>
        </p:nvSpPr>
        <p:spPr/>
        <p:txBody>
          <a:bodyPr>
            <a:normAutofit/>
          </a:bodyPr>
          <a:lstStyle/>
          <a:p>
            <a:pPr algn="ctr"/>
            <a:r>
              <a:rPr lang="en-US" sz="4400">
                <a:solidFill>
                  <a:srgbClr val="0E3F75"/>
                </a:solidFill>
              </a:rPr>
              <a:t>Fostering an Inquiry-Based Environment</a:t>
            </a:r>
          </a:p>
        </p:txBody>
      </p:sp>
      <p:sp>
        <p:nvSpPr>
          <p:cNvPr id="4" name="TextBox 3">
            <a:extLst>
              <a:ext uri="{FF2B5EF4-FFF2-40B4-BE49-F238E27FC236}">
                <a16:creationId xmlns:a16="http://schemas.microsoft.com/office/drawing/2014/main" id="{57070BD0-0387-4EFD-BFBC-E2491F5E5601}"/>
              </a:ext>
            </a:extLst>
          </p:cNvPr>
          <p:cNvSpPr txBox="1"/>
          <p:nvPr/>
        </p:nvSpPr>
        <p:spPr>
          <a:xfrm>
            <a:off x="376115" y="1265669"/>
            <a:ext cx="11498726" cy="4015908"/>
          </a:xfrm>
          <a:prstGeom prst="rect">
            <a:avLst/>
          </a:prstGeom>
          <a:noFill/>
        </p:spPr>
        <p:txBody>
          <a:bodyPr wrap="square" rtlCol="0">
            <a:spAutoFit/>
          </a:bodyPr>
          <a:lstStyle/>
          <a:p>
            <a:pPr marL="285739" indent="-285739">
              <a:buFont typeface="Arial" panose="020B0604020202020204" pitchFamily="34" charset="0"/>
              <a:buChar char="•"/>
            </a:pPr>
            <a:r>
              <a:rPr lang="en-US" sz="2333">
                <a:cs typeface="Arial" panose="020B0604020202020204" pitchFamily="34" charset="0"/>
              </a:rPr>
              <a:t>Encourage questioning: Teacher to student, student to student, student to teacher. </a:t>
            </a:r>
          </a:p>
          <a:p>
            <a:pPr marL="285739" indent="-285739">
              <a:buFont typeface="Arial" panose="020B0604020202020204" pitchFamily="34" charset="0"/>
              <a:buChar char="•"/>
            </a:pPr>
            <a:r>
              <a:rPr lang="en-US" sz="2333">
                <a:cs typeface="Arial" panose="020B0604020202020204" pitchFamily="34" charset="0"/>
              </a:rPr>
              <a:t>Answer a question with a question. Do not give answers. </a:t>
            </a:r>
          </a:p>
          <a:p>
            <a:pPr marL="285739" indent="-285739">
              <a:buFont typeface="Arial" panose="020B0604020202020204" pitchFamily="34" charset="0"/>
              <a:buChar char="•"/>
            </a:pPr>
            <a:r>
              <a:rPr lang="en-US" sz="2333">
                <a:cs typeface="Arial" panose="020B0604020202020204" pitchFamily="34" charset="0"/>
              </a:rPr>
              <a:t>Foster student collaboration. </a:t>
            </a:r>
          </a:p>
          <a:p>
            <a:pPr marL="285739" indent="-285739">
              <a:buFont typeface="Arial" panose="020B0604020202020204" pitchFamily="34" charset="0"/>
              <a:buChar char="•"/>
            </a:pPr>
            <a:r>
              <a:rPr lang="en-US" sz="2333">
                <a:cs typeface="Arial" panose="020B0604020202020204" pitchFamily="34" charset="0"/>
              </a:rPr>
              <a:t>Create a safe space to make mistakes and where mistakes are made to leverage learning.</a:t>
            </a:r>
          </a:p>
          <a:p>
            <a:pPr marL="285739" indent="-285739">
              <a:buFont typeface="Arial" panose="020B0604020202020204" pitchFamily="34" charset="0"/>
              <a:buChar char="•"/>
            </a:pPr>
            <a:r>
              <a:rPr lang="en-US" sz="2333">
                <a:cs typeface="Arial" panose="020B0604020202020204" pitchFamily="34" charset="0"/>
              </a:rPr>
              <a:t>Encourage listening to one another’s ideas and clarifying what was said by repeating back.</a:t>
            </a:r>
          </a:p>
          <a:p>
            <a:pPr marL="285739" indent="-285739">
              <a:buFont typeface="Arial" panose="020B0604020202020204" pitchFamily="34" charset="0"/>
              <a:buChar char="•"/>
            </a:pPr>
            <a:r>
              <a:rPr lang="en-US" sz="2333">
                <a:cs typeface="Arial" panose="020B0604020202020204" pitchFamily="34" charset="0"/>
              </a:rPr>
              <a:t>Give opportunities for student to listen to the solution strategies of others, discuss alternative solutions and defend their ideas.  </a:t>
            </a:r>
          </a:p>
          <a:p>
            <a:pPr marL="285739" indent="-285739">
              <a:buFont typeface="Arial" panose="020B0604020202020204" pitchFamily="34" charset="0"/>
              <a:buChar char="•"/>
            </a:pPr>
            <a:r>
              <a:rPr lang="en-US" sz="2333">
                <a:cs typeface="Arial" panose="020B0604020202020204" pitchFamily="34" charset="0"/>
              </a:rPr>
              <a:t>Use routines that produce reasoning such as “Notice and Wonder.”</a:t>
            </a:r>
          </a:p>
          <a:p>
            <a:pPr marL="285739" indent="-285739">
              <a:buFont typeface="Arial" panose="020B0604020202020204" pitchFamily="34" charset="0"/>
              <a:buChar char="•"/>
            </a:pPr>
            <a:endParaRPr lang="en-US" sz="1500">
              <a:latin typeface="Arial" panose="020B0604020202020204" pitchFamily="34" charset="0"/>
              <a:cs typeface="Arial" panose="020B0604020202020204" pitchFamily="34" charset="0"/>
            </a:endParaRPr>
          </a:p>
          <a:p>
            <a:endParaRPr lang="en-US" sz="1500"/>
          </a:p>
          <a:p>
            <a:endParaRPr lang="en-US" sz="1500"/>
          </a:p>
        </p:txBody>
      </p:sp>
    </p:spTree>
    <p:extLst>
      <p:ext uri="{BB962C8B-B14F-4D97-AF65-F5344CB8AC3E}">
        <p14:creationId xmlns:p14="http://schemas.microsoft.com/office/powerpoint/2010/main" val="16695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E90E-4B44-4AFA-B2EB-6A9279EE8C17}"/>
              </a:ext>
            </a:extLst>
          </p:cNvPr>
          <p:cNvSpPr>
            <a:spLocks noGrp="1"/>
          </p:cNvSpPr>
          <p:nvPr>
            <p:ph type="title"/>
          </p:nvPr>
        </p:nvSpPr>
        <p:spPr/>
        <p:txBody>
          <a:bodyPr>
            <a:normAutofit/>
          </a:bodyPr>
          <a:lstStyle/>
          <a:p>
            <a:r>
              <a:rPr lang="en-US" sz="5000">
                <a:solidFill>
                  <a:srgbClr val="0E3F75"/>
                </a:solidFill>
              </a:rPr>
              <a:t>Other Instructional Strategies</a:t>
            </a:r>
          </a:p>
        </p:txBody>
      </p:sp>
      <p:sp>
        <p:nvSpPr>
          <p:cNvPr id="3" name="Content Placeholder 2">
            <a:extLst>
              <a:ext uri="{FF2B5EF4-FFF2-40B4-BE49-F238E27FC236}">
                <a16:creationId xmlns:a16="http://schemas.microsoft.com/office/drawing/2014/main" id="{3C502C17-B56A-49BC-9CB8-8662A0DF7B60}"/>
              </a:ext>
            </a:extLst>
          </p:cNvPr>
          <p:cNvSpPr>
            <a:spLocks noGrp="1"/>
          </p:cNvSpPr>
          <p:nvPr>
            <p:ph type="body" idx="1"/>
          </p:nvPr>
        </p:nvSpPr>
        <p:spPr>
          <a:xfrm>
            <a:off x="688731" y="2194963"/>
            <a:ext cx="9686192" cy="3836560"/>
          </a:xfrm>
        </p:spPr>
        <p:txBody>
          <a:bodyPr>
            <a:noAutofit/>
          </a:bodyPr>
          <a:lstStyle/>
          <a:p>
            <a:pPr marL="342900" indent="-342900">
              <a:buFont typeface="Arial" panose="020B0604020202020204" pitchFamily="34" charset="0"/>
              <a:buChar char="•"/>
            </a:pPr>
            <a:r>
              <a:rPr lang="en-US" sz="3200"/>
              <a:t>Model Effective Arguments.</a:t>
            </a:r>
          </a:p>
          <a:p>
            <a:pPr marL="342900" indent="-342900">
              <a:buFont typeface="Arial" panose="020B0604020202020204" pitchFamily="34" charset="0"/>
              <a:buChar char="•"/>
            </a:pPr>
            <a:r>
              <a:rPr lang="en-US" sz="3200"/>
              <a:t>Model and Encourage Mathematical Language </a:t>
            </a:r>
          </a:p>
          <a:p>
            <a:pPr marL="342900" indent="-342900">
              <a:buFont typeface="Arial" panose="020B0604020202020204" pitchFamily="34" charset="0"/>
              <a:buChar char="•"/>
            </a:pPr>
            <a:r>
              <a:rPr lang="en-US" sz="3200"/>
              <a:t>Provide Language Supports</a:t>
            </a:r>
          </a:p>
          <a:p>
            <a:pPr marL="342900" indent="-342900">
              <a:buFont typeface="Arial" panose="020B0604020202020204" pitchFamily="34" charset="0"/>
              <a:buChar char="•"/>
            </a:pPr>
            <a:r>
              <a:rPr lang="en-US" sz="3200"/>
              <a:t>Specify Conditions</a:t>
            </a:r>
          </a:p>
          <a:p>
            <a:pPr marL="342900" indent="-342900">
              <a:buFont typeface="Arial" panose="020B0604020202020204" pitchFamily="34" charset="0"/>
              <a:buChar char="•"/>
            </a:pPr>
            <a:r>
              <a:rPr lang="en-US" sz="3200"/>
              <a:t>Introduce False Claims</a:t>
            </a:r>
          </a:p>
          <a:p>
            <a:pPr marL="342900" indent="-342900">
              <a:buFont typeface="Arial" panose="020B0604020202020204" pitchFamily="34" charset="0"/>
              <a:buChar char="•"/>
            </a:pPr>
            <a:r>
              <a:rPr lang="en-US" sz="3200"/>
              <a:t>Manipulate Familiar Contexts to Be Unfamiliar</a:t>
            </a:r>
          </a:p>
        </p:txBody>
      </p:sp>
    </p:spTree>
    <p:extLst>
      <p:ext uri="{BB962C8B-B14F-4D97-AF65-F5344CB8AC3E}">
        <p14:creationId xmlns:p14="http://schemas.microsoft.com/office/powerpoint/2010/main" val="318563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0B11-F794-44CB-856B-C34FA81BE261}"/>
              </a:ext>
            </a:extLst>
          </p:cNvPr>
          <p:cNvSpPr>
            <a:spLocks noGrp="1"/>
          </p:cNvSpPr>
          <p:nvPr>
            <p:ph type="title"/>
          </p:nvPr>
        </p:nvSpPr>
        <p:spPr/>
        <p:txBody>
          <a:bodyPr>
            <a:normAutofit/>
          </a:bodyPr>
          <a:lstStyle/>
          <a:p>
            <a:pPr algn="ctr"/>
            <a:r>
              <a:rPr lang="en-US" sz="5000">
                <a:solidFill>
                  <a:srgbClr val="0E3F75"/>
                </a:solidFill>
              </a:rPr>
              <a:t>Routines</a:t>
            </a:r>
          </a:p>
        </p:txBody>
      </p:sp>
      <p:graphicFrame>
        <p:nvGraphicFramePr>
          <p:cNvPr id="4" name="Diagram 3">
            <a:extLst>
              <a:ext uri="{FF2B5EF4-FFF2-40B4-BE49-F238E27FC236}">
                <a16:creationId xmlns:a16="http://schemas.microsoft.com/office/drawing/2014/main" id="{67CAA916-B6FC-4DC0-A705-5BFB28C09EAD}"/>
              </a:ext>
            </a:extLst>
          </p:cNvPr>
          <p:cNvGraphicFramePr/>
          <p:nvPr>
            <p:extLst>
              <p:ext uri="{D42A27DB-BD31-4B8C-83A1-F6EECF244321}">
                <p14:modId xmlns:p14="http://schemas.microsoft.com/office/powerpoint/2010/main" val="3876978885"/>
              </p:ext>
            </p:extLst>
          </p:nvPr>
        </p:nvGraphicFramePr>
        <p:xfrm>
          <a:off x="342347" y="1115798"/>
          <a:ext cx="11507305" cy="4967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592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371B-251A-45D5-B6E4-ABBC3489779D}"/>
              </a:ext>
            </a:extLst>
          </p:cNvPr>
          <p:cNvSpPr>
            <a:spLocks noGrp="1"/>
          </p:cNvSpPr>
          <p:nvPr>
            <p:ph type="title"/>
          </p:nvPr>
        </p:nvSpPr>
        <p:spPr/>
        <p:txBody>
          <a:bodyPr>
            <a:normAutofit/>
          </a:bodyPr>
          <a:lstStyle/>
          <a:p>
            <a:r>
              <a:rPr lang="en-US" sz="5000">
                <a:solidFill>
                  <a:srgbClr val="0E3F75"/>
                </a:solidFill>
              </a:rPr>
              <a:t>Routines: Number Talks</a:t>
            </a:r>
          </a:p>
        </p:txBody>
      </p:sp>
      <p:sp>
        <p:nvSpPr>
          <p:cNvPr id="3" name="Content Placeholder 2">
            <a:extLst>
              <a:ext uri="{FF2B5EF4-FFF2-40B4-BE49-F238E27FC236}">
                <a16:creationId xmlns:a16="http://schemas.microsoft.com/office/drawing/2014/main" id="{9776D509-0534-4B51-94BC-09F96C5E8CE9}"/>
              </a:ext>
            </a:extLst>
          </p:cNvPr>
          <p:cNvSpPr>
            <a:spLocks noGrp="1"/>
          </p:cNvSpPr>
          <p:nvPr>
            <p:ph type="body" idx="1"/>
          </p:nvPr>
        </p:nvSpPr>
        <p:spPr>
          <a:xfrm>
            <a:off x="483577" y="2230131"/>
            <a:ext cx="11368453" cy="4328931"/>
          </a:xfrm>
        </p:spPr>
        <p:txBody>
          <a:bodyPr>
            <a:normAutofit/>
          </a:bodyPr>
          <a:lstStyle/>
          <a:p>
            <a:pPr marL="342900" indent="-342900">
              <a:buFont typeface="Arial" panose="020B0604020202020204" pitchFamily="34" charset="0"/>
              <a:buChar char="•"/>
            </a:pPr>
            <a:r>
              <a:rPr lang="en-US" sz="2800" dirty="0"/>
              <a:t>Fractions, fractions, fractions!</a:t>
            </a:r>
          </a:p>
          <a:p>
            <a:pPr marL="342900" indent="-342900">
              <a:buFont typeface="Arial" panose="020B0604020202020204" pitchFamily="34" charset="0"/>
              <a:buChar char="•"/>
            </a:pPr>
            <a:r>
              <a:rPr lang="en-US" sz="2800" dirty="0"/>
              <a:t>Visual Patterns</a:t>
            </a:r>
          </a:p>
          <a:p>
            <a:pPr marL="342900" indent="-342900">
              <a:buFont typeface="Arial" panose="020B0604020202020204" pitchFamily="34" charset="0"/>
              <a:buChar char="•"/>
            </a:pPr>
            <a:r>
              <a:rPr lang="en-US" sz="2800" dirty="0"/>
              <a:t>Estimation 180</a:t>
            </a:r>
          </a:p>
          <a:p>
            <a:pPr marL="342900" indent="-342900">
              <a:buFont typeface="Arial" panose="020B0604020202020204" pitchFamily="34" charset="0"/>
              <a:buChar char="•"/>
            </a:pPr>
            <a:r>
              <a:rPr lang="en-US" sz="2800" dirty="0"/>
              <a:t>Number Strings</a:t>
            </a:r>
          </a:p>
          <a:p>
            <a:pPr marL="342900" indent="-342900">
              <a:buFont typeface="Arial" panose="020B0604020202020204" pitchFamily="34" charset="0"/>
              <a:buChar char="•"/>
            </a:pPr>
            <a:r>
              <a:rPr lang="en-US" sz="2800" dirty="0"/>
              <a:t>Open Middle</a:t>
            </a:r>
          </a:p>
          <a:p>
            <a:pPr marL="342900" indent="-342900">
              <a:buFont typeface="Arial" panose="020B0604020202020204" pitchFamily="34" charset="0"/>
              <a:buChar char="•"/>
            </a:pPr>
            <a:r>
              <a:rPr lang="en-US" sz="2800" dirty="0"/>
              <a:t>Which One Doesn’t Belong?</a:t>
            </a:r>
          </a:p>
          <a:p>
            <a:pPr marL="342900" indent="-342900">
              <a:buFont typeface="Arial" panose="020B0604020202020204" pitchFamily="34" charset="0"/>
              <a:buChar char="•"/>
            </a:pPr>
            <a:r>
              <a:rPr lang="en-US" sz="2800" dirty="0"/>
              <a:t>Graphing Stories</a:t>
            </a:r>
          </a:p>
        </p:txBody>
      </p:sp>
    </p:spTree>
    <p:extLst>
      <p:ext uri="{BB962C8B-B14F-4D97-AF65-F5344CB8AC3E}">
        <p14:creationId xmlns:p14="http://schemas.microsoft.com/office/powerpoint/2010/main" val="17566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A2FA-A571-15C9-2CF5-11F0C62BAF72}"/>
              </a:ext>
            </a:extLst>
          </p:cNvPr>
          <p:cNvSpPr>
            <a:spLocks noGrp="1"/>
          </p:cNvSpPr>
          <p:nvPr>
            <p:ph type="title"/>
          </p:nvPr>
        </p:nvSpPr>
        <p:spPr>
          <a:xfrm>
            <a:off x="412045" y="318295"/>
            <a:ext cx="4387121" cy="2562692"/>
          </a:xfrm>
        </p:spPr>
        <p:txBody>
          <a:bodyPr>
            <a:normAutofit/>
          </a:bodyPr>
          <a:lstStyle/>
          <a:p>
            <a:pPr algn="ctr">
              <a:lnSpc>
                <a:spcPct val="90000"/>
              </a:lnSpc>
              <a:spcAft>
                <a:spcPts val="500"/>
              </a:spcAft>
            </a:pPr>
            <a:r>
              <a:rPr lang="en-US" sz="4167" cap="none">
                <a:solidFill>
                  <a:srgbClr val="0E3F75"/>
                </a:solidFill>
                <a:latin typeface="+mj-lt"/>
              </a:rPr>
              <a:t>OHIO’S PLAN FOR </a:t>
            </a:r>
            <a:br>
              <a:rPr lang="en-US" sz="4167" cap="none">
                <a:solidFill>
                  <a:srgbClr val="0E3F75"/>
                </a:solidFill>
                <a:latin typeface="+mj-lt"/>
              </a:rPr>
            </a:br>
            <a:r>
              <a:rPr lang="en-US" sz="4167" cap="none">
                <a:solidFill>
                  <a:srgbClr val="0E3F75"/>
                </a:solidFill>
                <a:latin typeface="+mj-lt"/>
              </a:rPr>
              <a:t>K-12 MATHEMATICS</a:t>
            </a:r>
          </a:p>
        </p:txBody>
      </p:sp>
      <p:pic>
        <p:nvPicPr>
          <p:cNvPr id="13" name="Picture 12" descr="Ohio's Plan for K-12 Mathematics QR code">
            <a:extLst>
              <a:ext uri="{FF2B5EF4-FFF2-40B4-BE49-F238E27FC236}">
                <a16:creationId xmlns:a16="http://schemas.microsoft.com/office/drawing/2014/main" id="{68658FBD-3331-80E3-47B3-1292B4C10C7A}"/>
              </a:ext>
            </a:extLst>
          </p:cNvPr>
          <p:cNvPicPr>
            <a:picLocks noChangeAspect="1"/>
          </p:cNvPicPr>
          <p:nvPr/>
        </p:nvPicPr>
        <p:blipFill>
          <a:blip r:embed="rId3"/>
          <a:stretch>
            <a:fillRect/>
          </a:stretch>
        </p:blipFill>
        <p:spPr>
          <a:xfrm>
            <a:off x="1142004" y="2227994"/>
            <a:ext cx="2859214" cy="2859214"/>
          </a:xfrm>
          <a:prstGeom prst="rect">
            <a:avLst/>
          </a:prstGeom>
          <a:ln w="38100">
            <a:solidFill>
              <a:srgbClr val="0E3F75"/>
            </a:solidFill>
          </a:ln>
        </p:spPr>
      </p:pic>
      <p:sp>
        <p:nvSpPr>
          <p:cNvPr id="11" name="Text Placeholder 10">
            <a:extLst>
              <a:ext uri="{FF2B5EF4-FFF2-40B4-BE49-F238E27FC236}">
                <a16:creationId xmlns:a16="http://schemas.microsoft.com/office/drawing/2014/main" id="{0F5D48D7-703E-88FD-AA66-5A74758B75FA}"/>
              </a:ext>
            </a:extLst>
          </p:cNvPr>
          <p:cNvSpPr>
            <a:spLocks noGrp="1"/>
          </p:cNvSpPr>
          <p:nvPr>
            <p:ph type="body" sz="half" idx="2"/>
          </p:nvPr>
        </p:nvSpPr>
        <p:spPr>
          <a:xfrm>
            <a:off x="685094" y="5236923"/>
            <a:ext cx="4012167" cy="603250"/>
          </a:xfrm>
        </p:spPr>
        <p:txBody>
          <a:bodyPr>
            <a:noAutofit/>
          </a:bodyPr>
          <a:lstStyle/>
          <a:p>
            <a:r>
              <a:rPr lang="en-US" sz="2667">
                <a:hlinkClick r:id="rId4"/>
              </a:rPr>
              <a:t>education.ohio.gov/math</a:t>
            </a:r>
            <a:endParaRPr lang="en-US" sz="2667"/>
          </a:p>
        </p:txBody>
      </p:sp>
      <p:sp>
        <p:nvSpPr>
          <p:cNvPr id="4" name="Slide Number Placeholder 3">
            <a:extLst>
              <a:ext uri="{FF2B5EF4-FFF2-40B4-BE49-F238E27FC236}">
                <a16:creationId xmlns:a16="http://schemas.microsoft.com/office/drawing/2014/main" id="{296B9DA5-FB82-C8E2-4FE8-CCB222E9E7FC}"/>
              </a:ext>
              <a:ext uri="{C183D7F6-B498-43B3-948B-1728B52AA6E4}">
                <adec:decorative xmlns:adec="http://schemas.microsoft.com/office/drawing/2017/decorative" val="1"/>
              </a:ext>
            </a:extLst>
          </p:cNvPr>
          <p:cNvSpPr>
            <a:spLocks noGrp="1"/>
          </p:cNvSpPr>
          <p:nvPr>
            <p:ph type="sldNum" sz="quarter" idx="11"/>
          </p:nvPr>
        </p:nvSpPr>
        <p:spPr/>
        <p:txBody>
          <a:bodyPr/>
          <a:lstStyle/>
          <a:p>
            <a:fld id="{383B7B7A-CDDA-7C44-B1B0-1F1E45567B3B}" type="slidenum">
              <a:rPr lang="en-US" smtClean="0"/>
              <a:pPr/>
              <a:t>8</a:t>
            </a:fld>
            <a:endParaRPr lang="en-US"/>
          </a:p>
        </p:txBody>
      </p:sp>
      <p:pic>
        <p:nvPicPr>
          <p:cNvPr id="9" name="Picture 8">
            <a:extLst>
              <a:ext uri="{FF2B5EF4-FFF2-40B4-BE49-F238E27FC236}">
                <a16:creationId xmlns:a16="http://schemas.microsoft.com/office/drawing/2014/main" id="{EAC349F5-9E11-1E26-7470-7D5D3B7C361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0" y="318295"/>
            <a:ext cx="4958578" cy="6221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370189"/>
      </p:ext>
    </p:extLst>
  </p:cSld>
  <p:clrMapOvr>
    <a:masterClrMapping/>
  </p:clrMapOvr>
  <mc:AlternateContent xmlns:mc="http://schemas.openxmlformats.org/markup-compatibility/2006" xmlns:p14="http://schemas.microsoft.com/office/powerpoint/2010/main">
    <mc:Choice Requires="p14">
      <p:transition spd="slow" p14:dur="2000" advTm="32045"/>
    </mc:Choice>
    <mc:Fallback xmlns="">
      <p:transition spd="slow" advTm="32045"/>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C788228-78D1-445F-AAFD-DE2B46D14ED2}"/>
              </a:ext>
            </a:extLst>
          </p:cNvPr>
          <p:cNvSpPr/>
          <p:nvPr/>
        </p:nvSpPr>
        <p:spPr>
          <a:xfrm>
            <a:off x="1793461" y="1148569"/>
            <a:ext cx="2531165" cy="1060173"/>
          </a:xfrm>
          <a:prstGeom prst="ellipse">
            <a:avLst/>
          </a:prstGeom>
          <a:solidFill>
            <a:srgbClr val="FCEED0"/>
          </a:solidFill>
          <a:ln>
            <a:solidFill>
              <a:srgbClr val="EBA70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a:solidFill>
                  <a:schemeClr val="tx1"/>
                </a:solidFill>
                <a:cs typeface="Arial" panose="020B0604020202020204" pitchFamily="34" charset="0"/>
              </a:rPr>
              <a:t>Visual Patterns</a:t>
            </a:r>
          </a:p>
        </p:txBody>
      </p:sp>
      <p:sp>
        <p:nvSpPr>
          <p:cNvPr id="6" name="Oval 5">
            <a:extLst>
              <a:ext uri="{FF2B5EF4-FFF2-40B4-BE49-F238E27FC236}">
                <a16:creationId xmlns:a16="http://schemas.microsoft.com/office/drawing/2014/main" id="{55317F1B-3BF1-4B08-851B-9183053AD484}"/>
              </a:ext>
            </a:extLst>
          </p:cNvPr>
          <p:cNvSpPr/>
          <p:nvPr/>
        </p:nvSpPr>
        <p:spPr>
          <a:xfrm>
            <a:off x="4884533" y="1148569"/>
            <a:ext cx="2531165" cy="1060173"/>
          </a:xfrm>
          <a:prstGeom prst="ellipse">
            <a:avLst/>
          </a:prstGeom>
          <a:solidFill>
            <a:srgbClr val="D1F2FF"/>
          </a:solidFill>
          <a:ln>
            <a:solidFill>
              <a:srgbClr val="0098D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a:solidFill>
                  <a:schemeClr val="tx1"/>
                </a:solidFill>
                <a:cs typeface="Arial" panose="020B0604020202020204" pitchFamily="34" charset="0"/>
              </a:rPr>
              <a:t>Estimation 180</a:t>
            </a:r>
          </a:p>
        </p:txBody>
      </p:sp>
      <p:sp>
        <p:nvSpPr>
          <p:cNvPr id="7" name="Oval 6">
            <a:extLst>
              <a:ext uri="{FF2B5EF4-FFF2-40B4-BE49-F238E27FC236}">
                <a16:creationId xmlns:a16="http://schemas.microsoft.com/office/drawing/2014/main" id="{7D1D3C54-B9E7-441A-AFEB-B049F783F996}"/>
              </a:ext>
            </a:extLst>
          </p:cNvPr>
          <p:cNvSpPr/>
          <p:nvPr/>
        </p:nvSpPr>
        <p:spPr>
          <a:xfrm>
            <a:off x="305355" y="2827994"/>
            <a:ext cx="2531165" cy="1060173"/>
          </a:xfrm>
          <a:prstGeom prst="ellipse">
            <a:avLst/>
          </a:prstGeom>
          <a:solidFill>
            <a:srgbClr val="C12637">
              <a:alpha val="47000"/>
            </a:srgbClr>
          </a:solidFill>
          <a:ln>
            <a:solidFill>
              <a:srgbClr val="C1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cs typeface="Arial" panose="020B0604020202020204" pitchFamily="34" charset="0"/>
              </a:rPr>
              <a:t>Math Talks</a:t>
            </a:r>
          </a:p>
        </p:txBody>
      </p:sp>
      <p:sp>
        <p:nvSpPr>
          <p:cNvPr id="8" name="Oval 7">
            <a:extLst>
              <a:ext uri="{FF2B5EF4-FFF2-40B4-BE49-F238E27FC236}">
                <a16:creationId xmlns:a16="http://schemas.microsoft.com/office/drawing/2014/main" id="{A097B087-4797-4D84-A549-351A4E1FF784}"/>
              </a:ext>
            </a:extLst>
          </p:cNvPr>
          <p:cNvSpPr/>
          <p:nvPr/>
        </p:nvSpPr>
        <p:spPr>
          <a:xfrm>
            <a:off x="3371576" y="2853638"/>
            <a:ext cx="2531165" cy="1060173"/>
          </a:xfrm>
          <a:prstGeom prst="ellipse">
            <a:avLst/>
          </a:prstGeom>
          <a:solidFill>
            <a:srgbClr val="729364">
              <a:alpha val="53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cs typeface="Arial" panose="020B0604020202020204" pitchFamily="34" charset="0"/>
              </a:rPr>
              <a:t>Robert Kaplinsky</a:t>
            </a:r>
          </a:p>
        </p:txBody>
      </p:sp>
      <p:sp>
        <p:nvSpPr>
          <p:cNvPr id="9" name="Oval 8">
            <a:extLst>
              <a:ext uri="{FF2B5EF4-FFF2-40B4-BE49-F238E27FC236}">
                <a16:creationId xmlns:a16="http://schemas.microsoft.com/office/drawing/2014/main" id="{D8333D2C-6FF8-48DC-B183-E3DC971DD6B4}"/>
              </a:ext>
            </a:extLst>
          </p:cNvPr>
          <p:cNvSpPr/>
          <p:nvPr/>
        </p:nvSpPr>
        <p:spPr>
          <a:xfrm>
            <a:off x="7975604" y="1148569"/>
            <a:ext cx="2531165" cy="1060173"/>
          </a:xfrm>
          <a:prstGeom prst="ellipse">
            <a:avLst/>
          </a:prstGeom>
          <a:solidFill>
            <a:srgbClr val="C12637">
              <a:alpha val="47000"/>
            </a:srgbClr>
          </a:solidFill>
          <a:ln>
            <a:solidFill>
              <a:srgbClr val="C1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cs typeface="Arial" panose="020B0604020202020204" pitchFamily="34" charset="0"/>
              </a:rPr>
              <a:t>Open Middle</a:t>
            </a:r>
          </a:p>
        </p:txBody>
      </p:sp>
      <p:sp>
        <p:nvSpPr>
          <p:cNvPr id="10" name="Oval 9">
            <a:extLst>
              <a:ext uri="{FF2B5EF4-FFF2-40B4-BE49-F238E27FC236}">
                <a16:creationId xmlns:a16="http://schemas.microsoft.com/office/drawing/2014/main" id="{18C3A6D3-D6D8-4C91-85BB-0416324C87E9}"/>
              </a:ext>
            </a:extLst>
          </p:cNvPr>
          <p:cNvSpPr/>
          <p:nvPr/>
        </p:nvSpPr>
        <p:spPr>
          <a:xfrm>
            <a:off x="6437797" y="2873032"/>
            <a:ext cx="2531165" cy="1060173"/>
          </a:xfrm>
          <a:prstGeom prst="ellipse">
            <a:avLst/>
          </a:prstGeom>
          <a:solidFill>
            <a:srgbClr val="729364">
              <a:alpha val="53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cs typeface="Arial" panose="020B0604020202020204" pitchFamily="34" charset="0"/>
              </a:rPr>
              <a:t>Graphing Stories</a:t>
            </a:r>
          </a:p>
        </p:txBody>
      </p:sp>
      <p:sp>
        <p:nvSpPr>
          <p:cNvPr id="11" name="Oval 10">
            <a:extLst>
              <a:ext uri="{FF2B5EF4-FFF2-40B4-BE49-F238E27FC236}">
                <a16:creationId xmlns:a16="http://schemas.microsoft.com/office/drawing/2014/main" id="{339E5DB0-D17C-4D23-8491-20D1107E0633}"/>
              </a:ext>
            </a:extLst>
          </p:cNvPr>
          <p:cNvSpPr/>
          <p:nvPr/>
        </p:nvSpPr>
        <p:spPr>
          <a:xfrm>
            <a:off x="1793461" y="4507419"/>
            <a:ext cx="2531165" cy="1060173"/>
          </a:xfrm>
          <a:prstGeom prst="ellipse">
            <a:avLst/>
          </a:prstGeom>
          <a:solidFill>
            <a:srgbClr val="C12637">
              <a:alpha val="47000"/>
            </a:srgbClr>
          </a:solidFill>
          <a:ln>
            <a:solidFill>
              <a:srgbClr val="C1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cs typeface="Arial" panose="020B0604020202020204" pitchFamily="34" charset="0"/>
              </a:rPr>
              <a:t>Number Strings</a:t>
            </a:r>
          </a:p>
        </p:txBody>
      </p:sp>
      <p:sp>
        <p:nvSpPr>
          <p:cNvPr id="12" name="Oval 11">
            <a:extLst>
              <a:ext uri="{FF2B5EF4-FFF2-40B4-BE49-F238E27FC236}">
                <a16:creationId xmlns:a16="http://schemas.microsoft.com/office/drawing/2014/main" id="{41334D87-F9AD-49EE-8A81-4A054998FA42}"/>
              </a:ext>
            </a:extLst>
          </p:cNvPr>
          <p:cNvSpPr/>
          <p:nvPr/>
        </p:nvSpPr>
        <p:spPr>
          <a:xfrm>
            <a:off x="4997172" y="4558706"/>
            <a:ext cx="2531165" cy="1060173"/>
          </a:xfrm>
          <a:prstGeom prst="ellipse">
            <a:avLst/>
          </a:prstGeom>
          <a:solidFill>
            <a:srgbClr val="C12637">
              <a:alpha val="47000"/>
            </a:srgbClr>
          </a:solidFill>
          <a:ln>
            <a:solidFill>
              <a:srgbClr val="C12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cs typeface="Arial" panose="020B0604020202020204" pitchFamily="34" charset="0"/>
              </a:rPr>
              <a:t>Fraction Talks</a:t>
            </a:r>
          </a:p>
        </p:txBody>
      </p:sp>
      <p:sp>
        <p:nvSpPr>
          <p:cNvPr id="14" name="Oval 13">
            <a:extLst>
              <a:ext uri="{FF2B5EF4-FFF2-40B4-BE49-F238E27FC236}">
                <a16:creationId xmlns:a16="http://schemas.microsoft.com/office/drawing/2014/main" id="{BEAFD99A-CD01-4DD8-9039-6B1ADF7A29C9}"/>
              </a:ext>
            </a:extLst>
          </p:cNvPr>
          <p:cNvSpPr/>
          <p:nvPr/>
        </p:nvSpPr>
        <p:spPr>
          <a:xfrm>
            <a:off x="9504018" y="2873032"/>
            <a:ext cx="2531165" cy="1060173"/>
          </a:xfrm>
          <a:prstGeom prst="ellipse">
            <a:avLst/>
          </a:prstGeom>
          <a:solidFill>
            <a:srgbClr val="FCEED0"/>
          </a:solidFill>
          <a:ln>
            <a:solidFill>
              <a:srgbClr val="EBA70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a:solidFill>
                  <a:schemeClr val="tx1"/>
                </a:solidFill>
                <a:cs typeface="Arial" panose="020B0604020202020204" pitchFamily="34" charset="0"/>
              </a:rPr>
              <a:t>Would you rather?</a:t>
            </a:r>
          </a:p>
        </p:txBody>
      </p:sp>
      <p:sp>
        <p:nvSpPr>
          <p:cNvPr id="15" name="Title 1">
            <a:extLst>
              <a:ext uri="{FF2B5EF4-FFF2-40B4-BE49-F238E27FC236}">
                <a16:creationId xmlns:a16="http://schemas.microsoft.com/office/drawing/2014/main" id="{9F8C0103-00D7-4769-8EA9-0B1D0B3B7526}"/>
              </a:ext>
            </a:extLst>
          </p:cNvPr>
          <p:cNvSpPr txBox="1">
            <a:spLocks/>
          </p:cNvSpPr>
          <p:nvPr/>
        </p:nvSpPr>
        <p:spPr>
          <a:xfrm>
            <a:off x="609600" y="215279"/>
            <a:ext cx="10972800" cy="615553"/>
          </a:xfrm>
          <a:prstGeom prst="rect">
            <a:avLst/>
          </a:prstGeom>
        </p:spPr>
        <p:txBody>
          <a:bodyPr vert="horz" lIns="0" tIns="0" rIns="0" bIns="0" rtlCol="0" anchor="t" anchorCtr="0">
            <a:spAutoFit/>
          </a:bodyPr>
          <a:lstStyle>
            <a:lvl1pPr algn="ctr" defTabSz="548613" rtl="0" eaLnBrk="1" latinLnBrk="0" hangingPunct="1">
              <a:spcBef>
                <a:spcPct val="0"/>
              </a:spcBef>
              <a:buNone/>
              <a:defRPr sz="5000" b="1" kern="1200">
                <a:solidFill>
                  <a:srgbClr val="C00000"/>
                </a:solidFill>
                <a:latin typeface="Arial"/>
                <a:ea typeface="+mj-ea"/>
                <a:cs typeface="Arial"/>
              </a:defRPr>
            </a:lvl1pPr>
          </a:lstStyle>
          <a:p>
            <a:r>
              <a:rPr lang="en-US" sz="4000">
                <a:latin typeface="+mn-lt"/>
              </a:rPr>
              <a:t>Routines: Number Talks</a:t>
            </a:r>
          </a:p>
        </p:txBody>
      </p:sp>
      <p:sp>
        <p:nvSpPr>
          <p:cNvPr id="16" name="Oval 15">
            <a:extLst>
              <a:ext uri="{FF2B5EF4-FFF2-40B4-BE49-F238E27FC236}">
                <a16:creationId xmlns:a16="http://schemas.microsoft.com/office/drawing/2014/main" id="{E461397B-DB02-4032-99F1-F0C4A6E91E6D}"/>
              </a:ext>
            </a:extLst>
          </p:cNvPr>
          <p:cNvSpPr/>
          <p:nvPr/>
        </p:nvSpPr>
        <p:spPr>
          <a:xfrm>
            <a:off x="8200883" y="4507419"/>
            <a:ext cx="2531165" cy="1060173"/>
          </a:xfrm>
          <a:prstGeom prst="ellipse">
            <a:avLst/>
          </a:prstGeom>
          <a:solidFill>
            <a:srgbClr val="729364">
              <a:alpha val="53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a:solidFill>
                  <a:schemeClr val="tx1"/>
                </a:solidFill>
                <a:cs typeface="Arial" panose="020B0604020202020204" pitchFamily="34" charset="0"/>
              </a:rPr>
              <a:t>101 Questions</a:t>
            </a:r>
          </a:p>
        </p:txBody>
      </p:sp>
    </p:spTree>
    <p:extLst>
      <p:ext uri="{BB962C8B-B14F-4D97-AF65-F5344CB8AC3E}">
        <p14:creationId xmlns:p14="http://schemas.microsoft.com/office/powerpoint/2010/main" val="304071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7099-034A-4F85-978D-E673E1BEB691}"/>
              </a:ext>
            </a:extLst>
          </p:cNvPr>
          <p:cNvSpPr>
            <a:spLocks noGrp="1"/>
          </p:cNvSpPr>
          <p:nvPr>
            <p:ph type="title"/>
          </p:nvPr>
        </p:nvSpPr>
        <p:spPr>
          <a:xfrm>
            <a:off x="816428" y="2754089"/>
            <a:ext cx="10972800" cy="1117267"/>
          </a:xfrm>
        </p:spPr>
        <p:txBody>
          <a:bodyPr>
            <a:normAutofit/>
          </a:bodyPr>
          <a:lstStyle/>
          <a:p>
            <a:pPr algn="ctr"/>
            <a:r>
              <a:rPr lang="en-US" sz="5000">
                <a:solidFill>
                  <a:srgbClr val="0E3F75"/>
                </a:solidFill>
              </a:rPr>
              <a:t>Part 6: Assess</a:t>
            </a:r>
          </a:p>
        </p:txBody>
      </p:sp>
    </p:spTree>
    <p:extLst>
      <p:ext uri="{BB962C8B-B14F-4D97-AF65-F5344CB8AC3E}">
        <p14:creationId xmlns:p14="http://schemas.microsoft.com/office/powerpoint/2010/main" val="12692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1"/>
          <p:cNvSpPr txBox="1"/>
          <p:nvPr/>
        </p:nvSpPr>
        <p:spPr>
          <a:xfrm>
            <a:off x="415600" y="2227333"/>
            <a:ext cx="11360800" cy="763600"/>
          </a:xfrm>
          <a:prstGeom prst="rect">
            <a:avLst/>
          </a:prstGeom>
          <a:noFill/>
          <a:ln>
            <a:noFill/>
          </a:ln>
        </p:spPr>
        <p:txBody>
          <a:bodyPr spcFirstLastPara="1" wrap="square" lIns="121900" tIns="121900" rIns="121900" bIns="121900" anchor="t" anchorCtr="0">
            <a:noAutofit/>
          </a:bodyPr>
          <a:lstStyle/>
          <a:p>
            <a:pPr algn="ctr"/>
            <a:r>
              <a:rPr lang="en" sz="5867" b="1">
                <a:solidFill>
                  <a:srgbClr val="C12637"/>
                </a:solidFill>
              </a:rPr>
              <a:t>Grades K-12</a:t>
            </a:r>
            <a:endParaRPr sz="5867" b="1">
              <a:solidFill>
                <a:srgbClr val="C12637"/>
              </a:solidFill>
            </a:endParaRPr>
          </a:p>
        </p:txBody>
      </p:sp>
      <p:sp>
        <p:nvSpPr>
          <p:cNvPr id="298" name="Google Shape;298;p51"/>
          <p:cNvSpPr txBox="1"/>
          <p:nvPr/>
        </p:nvSpPr>
        <p:spPr>
          <a:xfrm>
            <a:off x="1286609" y="3429000"/>
            <a:ext cx="9741877" cy="738623"/>
          </a:xfrm>
          <a:prstGeom prst="rect">
            <a:avLst/>
          </a:prstGeom>
          <a:noFill/>
          <a:ln>
            <a:noFill/>
          </a:ln>
        </p:spPr>
        <p:txBody>
          <a:bodyPr spcFirstLastPara="1" wrap="square" lIns="121900" tIns="121900" rIns="121900" bIns="121900" anchor="t" anchorCtr="0">
            <a:spAutoFit/>
          </a:bodyPr>
          <a:lstStyle/>
          <a:p>
            <a:r>
              <a:rPr lang="en" sz="3200" b="1"/>
              <a:t>Please discuss slides 85-98 with your breakout room.</a:t>
            </a:r>
            <a:endParaRPr sz="3200" b="1"/>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a:spLocks noGrp="1"/>
          </p:cNvSpPr>
          <p:nvPr>
            <p:ph type="title"/>
          </p:nvPr>
        </p:nvSpPr>
        <p:spPr>
          <a:xfrm>
            <a:off x="415600" y="408727"/>
            <a:ext cx="11577108" cy="1006833"/>
          </a:xfrm>
          <a:prstGeom prst="rect">
            <a:avLst/>
          </a:prstGeom>
        </p:spPr>
        <p:txBody>
          <a:bodyPr spcFirstLastPara="1" vert="horz" wrap="square" lIns="121900" tIns="121900" rIns="121900" bIns="121900" rtlCol="0" anchor="t" anchorCtr="0">
            <a:normAutofit/>
          </a:bodyPr>
          <a:lstStyle/>
          <a:p>
            <a:r>
              <a:rPr lang="en" sz="5000" b="1">
                <a:solidFill>
                  <a:srgbClr val="C12637"/>
                </a:solidFill>
              </a:rPr>
              <a:t>Questions to Consider </a:t>
            </a:r>
            <a:endParaRPr sz="5000" b="1">
              <a:solidFill>
                <a:srgbClr val="C12637"/>
              </a:solidFill>
            </a:endParaRPr>
          </a:p>
        </p:txBody>
      </p:sp>
      <p:sp>
        <p:nvSpPr>
          <p:cNvPr id="304" name="Google Shape;304;p52"/>
          <p:cNvSpPr txBox="1">
            <a:spLocks noGrp="1"/>
          </p:cNvSpPr>
          <p:nvPr>
            <p:ph type="body" idx="1"/>
          </p:nvPr>
        </p:nvSpPr>
        <p:spPr>
          <a:xfrm>
            <a:off x="415600" y="2013437"/>
            <a:ext cx="11360800" cy="4435835"/>
          </a:xfrm>
          <a:prstGeom prst="rect">
            <a:avLst/>
          </a:prstGeom>
        </p:spPr>
        <p:txBody>
          <a:bodyPr spcFirstLastPara="1" vert="horz" wrap="square" lIns="121900" tIns="121900" rIns="121900" bIns="121900" rtlCol="0" anchor="t" anchorCtr="0">
            <a:normAutofit/>
          </a:bodyPr>
          <a:lstStyle/>
          <a:p>
            <a:pPr marL="0" indent="0">
              <a:buNone/>
            </a:pPr>
            <a:r>
              <a:rPr lang="en" sz="3200" b="1"/>
              <a:t>As you look through these rubrics--</a:t>
            </a:r>
            <a:endParaRPr sz="3200" b="1"/>
          </a:p>
          <a:p>
            <a:pPr marL="1828754">
              <a:spcBef>
                <a:spcPts val="1600"/>
              </a:spcBef>
            </a:pPr>
            <a:r>
              <a:rPr lang="en" sz="3200"/>
              <a:t>What do you like and what do you not like about them?</a:t>
            </a:r>
            <a:endParaRPr sz="3200"/>
          </a:p>
          <a:p>
            <a:pPr marL="1828754"/>
            <a:r>
              <a:rPr lang="en" sz="3200"/>
              <a:t>How could you use them in your classroom? </a:t>
            </a:r>
            <a:endParaRPr sz="3200"/>
          </a:p>
          <a:p>
            <a:pPr marL="1828754"/>
            <a:r>
              <a:rPr lang="en" sz="3200"/>
              <a:t>Do some need to be modified for your classroom? If so, how? </a:t>
            </a:r>
            <a:endParaRPr sz="3200"/>
          </a:p>
        </p:txBody>
      </p:sp>
      <p:pic>
        <p:nvPicPr>
          <p:cNvPr id="2" name="Google Shape;516;p56">
            <a:extLst>
              <a:ext uri="{FF2B5EF4-FFF2-40B4-BE49-F238E27FC236}">
                <a16:creationId xmlns:a16="http://schemas.microsoft.com/office/drawing/2014/main" id="{749EA6D7-E625-7124-D049-DCCF64739C2D}"/>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554915" y="408727"/>
            <a:ext cx="2379351" cy="24794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7C43-E15C-E8BA-A685-239E629D76E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8B16D7-BCA5-8554-47D3-1BBF2187847E}"/>
              </a:ext>
            </a:extLst>
          </p:cNvPr>
          <p:cNvGraphicFramePr>
            <a:graphicFrameLocks noGrp="1"/>
          </p:cNvGraphicFramePr>
          <p:nvPr>
            <p:extLst>
              <p:ext uri="{D42A27DB-BD31-4B8C-83A1-F6EECF244321}">
                <p14:modId xmlns:p14="http://schemas.microsoft.com/office/powerpoint/2010/main" val="3115664744"/>
              </p:ext>
            </p:extLst>
          </p:nvPr>
        </p:nvGraphicFramePr>
        <p:xfrm>
          <a:off x="633853" y="638321"/>
          <a:ext cx="11332476" cy="6035040"/>
        </p:xfrm>
        <a:graphic>
          <a:graphicData uri="http://schemas.openxmlformats.org/drawingml/2006/table">
            <a:tbl>
              <a:tblPr firstRow="1" firstCol="1" bandRow="1">
                <a:tableStyleId>{2A488322-F2BA-4B5B-9748-0D474271808F}</a:tableStyleId>
              </a:tblPr>
              <a:tblGrid>
                <a:gridCol w="508043">
                  <a:extLst>
                    <a:ext uri="{9D8B030D-6E8A-4147-A177-3AD203B41FA5}">
                      <a16:colId xmlns:a16="http://schemas.microsoft.com/office/drawing/2014/main" val="2300122409"/>
                    </a:ext>
                  </a:extLst>
                </a:gridCol>
                <a:gridCol w="2568073">
                  <a:extLst>
                    <a:ext uri="{9D8B030D-6E8A-4147-A177-3AD203B41FA5}">
                      <a16:colId xmlns:a16="http://schemas.microsoft.com/office/drawing/2014/main" val="2272719930"/>
                    </a:ext>
                  </a:extLst>
                </a:gridCol>
                <a:gridCol w="2752120">
                  <a:extLst>
                    <a:ext uri="{9D8B030D-6E8A-4147-A177-3AD203B41FA5}">
                      <a16:colId xmlns:a16="http://schemas.microsoft.com/office/drawing/2014/main" val="849709280"/>
                    </a:ext>
                  </a:extLst>
                </a:gridCol>
                <a:gridCol w="2752120">
                  <a:extLst>
                    <a:ext uri="{9D8B030D-6E8A-4147-A177-3AD203B41FA5}">
                      <a16:colId xmlns:a16="http://schemas.microsoft.com/office/drawing/2014/main" val="2434704551"/>
                    </a:ext>
                  </a:extLst>
                </a:gridCol>
                <a:gridCol w="2752120">
                  <a:extLst>
                    <a:ext uri="{9D8B030D-6E8A-4147-A177-3AD203B41FA5}">
                      <a16:colId xmlns:a16="http://schemas.microsoft.com/office/drawing/2014/main" val="308984804"/>
                    </a:ext>
                  </a:extLst>
                </a:gridCol>
              </a:tblGrid>
              <a:tr h="265439">
                <a:tc>
                  <a:txBody>
                    <a:bodyPr/>
                    <a:lstStyle/>
                    <a:p>
                      <a:pPr marL="0" marR="0" algn="ctr">
                        <a:buNone/>
                      </a:pPr>
                      <a:r>
                        <a:rPr lang="en-US" sz="1800">
                          <a:solidFill>
                            <a:schemeClr val="tx1"/>
                          </a:solidFill>
                          <a:effectLst/>
                          <a:latin typeface="+mn-lt"/>
                        </a:rPr>
                        <a:t>MP</a:t>
                      </a:r>
                      <a:endParaRPr lang="en-US" sz="1800">
                        <a:solidFill>
                          <a:schemeClr val="tx1"/>
                        </a:solidFill>
                        <a:effectLst/>
                        <a:latin typeface="+mn-lt"/>
                        <a:ea typeface="Calibri" panose="020F0502020204030204" pitchFamily="34" charset="0"/>
                        <a:cs typeface="Times New Roman" panose="02020603050405020304" pitchFamily="18" charset="0"/>
                      </a:endParaRPr>
                    </a:p>
                  </a:txBody>
                  <a:tcPr marL="50658" marR="5065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3CD55">
                        <a:alpha val="80000"/>
                      </a:srgbClr>
                    </a:solidFill>
                  </a:tcPr>
                </a:tc>
                <a:tc>
                  <a:txBody>
                    <a:bodyPr/>
                    <a:lstStyle/>
                    <a:p>
                      <a:pPr marL="0" marR="0" algn="ctr">
                        <a:spcBef>
                          <a:spcPts val="0"/>
                        </a:spcBef>
                        <a:spcAft>
                          <a:spcPts val="0"/>
                        </a:spcAft>
                      </a:pPr>
                      <a:r>
                        <a:rPr lang="en-US" sz="1800">
                          <a:solidFill>
                            <a:schemeClr val="tx1"/>
                          </a:solidFill>
                          <a:effectLst/>
                        </a:rPr>
                        <a:t>Needs Improvement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lnL w="12700" cap="flat" cmpd="sng" algn="ctr">
                      <a:solidFill>
                        <a:schemeClr val="tx1"/>
                      </a:solidFill>
                      <a:prstDash val="solid"/>
                      <a:round/>
                      <a:headEnd type="none" w="med" len="med"/>
                      <a:tailEnd type="none" w="med" len="med"/>
                    </a:lnL>
                    <a:solidFill>
                      <a:srgbClr val="F3CD55">
                        <a:alpha val="80000"/>
                      </a:srgbClr>
                    </a:solidFill>
                  </a:tcPr>
                </a:tc>
                <a:tc>
                  <a:txBody>
                    <a:bodyPr/>
                    <a:lstStyle/>
                    <a:p>
                      <a:pPr marL="0" marR="0" algn="ctr">
                        <a:spcBef>
                          <a:spcPts val="0"/>
                        </a:spcBef>
                        <a:spcAft>
                          <a:spcPts val="0"/>
                        </a:spcAft>
                      </a:pPr>
                      <a:r>
                        <a:rPr lang="en-US" sz="1800">
                          <a:solidFill>
                            <a:schemeClr val="tx1"/>
                          </a:solidFill>
                          <a:effectLst/>
                        </a:rPr>
                        <a:t>Emerging</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F3CD55">
                        <a:alpha val="80000"/>
                      </a:srgbClr>
                    </a:solidFill>
                  </a:tcPr>
                </a:tc>
                <a:tc>
                  <a:txBody>
                    <a:bodyPr/>
                    <a:lstStyle/>
                    <a:p>
                      <a:pPr marL="0" marR="0" algn="ctr">
                        <a:spcBef>
                          <a:spcPts val="0"/>
                        </a:spcBef>
                        <a:spcAft>
                          <a:spcPts val="0"/>
                        </a:spcAft>
                      </a:pPr>
                      <a:r>
                        <a:rPr lang="en-US" sz="1800">
                          <a:solidFill>
                            <a:schemeClr val="tx1"/>
                          </a:solidFill>
                          <a:effectLst/>
                        </a:rPr>
                        <a:t>Proficient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F3CD55">
                        <a:alpha val="80000"/>
                      </a:srgbClr>
                    </a:solidFill>
                  </a:tcPr>
                </a:tc>
                <a:tc>
                  <a:txBody>
                    <a:bodyPr/>
                    <a:lstStyle/>
                    <a:p>
                      <a:pPr marL="0" marR="0" algn="ctr">
                        <a:spcBef>
                          <a:spcPts val="0"/>
                        </a:spcBef>
                        <a:spcAft>
                          <a:spcPts val="0"/>
                        </a:spcAft>
                      </a:pPr>
                      <a:r>
                        <a:rPr lang="en-US" sz="1800">
                          <a:solidFill>
                            <a:schemeClr val="tx1"/>
                          </a:solidFill>
                          <a:effectLst/>
                        </a:rPr>
                        <a:t>Exemplary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66" marR="59966" marT="0" marB="0" anchor="b">
                    <a:solidFill>
                      <a:srgbClr val="F3CD55">
                        <a:alpha val="80000"/>
                      </a:srgbClr>
                    </a:solidFill>
                  </a:tcPr>
                </a:tc>
                <a:extLst>
                  <a:ext uri="{0D108BD9-81ED-4DB2-BD59-A6C34878D82A}">
                    <a16:rowId xmlns:a16="http://schemas.microsoft.com/office/drawing/2014/main" val="4138642273"/>
                  </a:ext>
                </a:extLst>
              </a:tr>
              <a:tr h="1032264">
                <a:tc rowSpan="5">
                  <a:txBody>
                    <a:bodyPr/>
                    <a:lstStyle/>
                    <a:p>
                      <a:pPr marL="71755" marR="71755" algn="ctr">
                        <a:buNone/>
                      </a:pPr>
                      <a:r>
                        <a:rPr lang="en-US" sz="1600" b="1">
                          <a:solidFill>
                            <a:schemeClr val="tx1"/>
                          </a:solidFill>
                          <a:effectLst/>
                          <a:latin typeface="+mn-lt"/>
                        </a:rPr>
                        <a:t>MP.3 Construct Viable Arguments and Critique the Reasoning of Others</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50658" marR="50658"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3CD55">
                        <a:alpha val="80000"/>
                      </a:srgbClr>
                    </a:solidFill>
                  </a:tcPr>
                </a:tc>
                <a:tc>
                  <a:txBody>
                    <a:bodyPr/>
                    <a:lstStyle/>
                    <a:p>
                      <a:pPr marL="0" marR="0">
                        <a:buNone/>
                      </a:pPr>
                      <a:r>
                        <a:rPr lang="en-US" sz="1400">
                          <a:effectLst/>
                        </a:rPr>
                        <a:t>Struggles or forgets to offer any explanation.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400">
                          <a:effectLst/>
                        </a:rPr>
                        <a:t>Explains reasoning, but does not use mathematical language; attempts to use an object, graph, chart, etc.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Explains and defends reasonings using mathematical language; explains each step and the reasoning behind it using objects, graphs, charts, etc.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Articulates and defends reasoning using concise mathematical language using objects, graphs, charts, etc.</a:t>
                      </a:r>
                    </a:p>
                    <a:p>
                      <a:pPr marL="0" marR="0">
                        <a:buNone/>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2140958140"/>
                  </a:ext>
                </a:extLst>
              </a:tr>
              <a:tr h="1445169">
                <a:tc vMerge="1">
                  <a:txBody>
                    <a:bodyPr/>
                    <a:lstStyle/>
                    <a:p>
                      <a:endParaRPr lang="en-US"/>
                    </a:p>
                  </a:txBody>
                  <a:tcPr/>
                </a:tc>
                <a:tc>
                  <a:txBody>
                    <a:bodyPr/>
                    <a:lstStyle/>
                    <a:p>
                      <a:pPr marL="0" marR="0">
                        <a:buNone/>
                      </a:pPr>
                      <a:r>
                        <a:rPr lang="en-US" sz="1400">
                          <a:effectLst/>
                        </a:rPr>
                        <a:t>Forgets to look for errors; arguments are based on opinion.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400">
                          <a:effectLst/>
                        </a:rPr>
                        <a:t>Identifies some errors; uses some arguments and logic, but arguments may have holes.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Analyzes a problem for errors and misconceptions; uses logical mathematical arguments to support and justify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Analyzes a problem for misconceptions and errors in logic, computation, and methodologies; uses logical arguments and justifies conclusions; uses definitions and previously established results in constructing arguments.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3757369888"/>
                  </a:ext>
                </a:extLst>
              </a:tr>
              <a:tr h="1238716">
                <a:tc vMerge="1">
                  <a:txBody>
                    <a:bodyPr/>
                    <a:lstStyle/>
                    <a:p>
                      <a:endParaRPr lang="en-US"/>
                    </a:p>
                  </a:txBody>
                  <a:tcPr/>
                </a:tc>
                <a:tc>
                  <a:txBody>
                    <a:bodyPr/>
                    <a:lstStyle/>
                    <a:p>
                      <a:pPr marL="0" marR="0">
                        <a:buNone/>
                      </a:pPr>
                      <a:r>
                        <a:rPr lang="en-US" sz="1400">
                          <a:effectLst/>
                        </a:rPr>
                        <a:t>Struggles or forgets to defend or give rationale for the choices they made.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400">
                          <a:effectLst/>
                        </a:rPr>
                        <a:t>Defends their own choices, but concludes which plan is best without solid support, or concludes a single plan is best rather than looking at the conditions under which each plan is best.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Defends their own choices; concludes their choice is best by looking at the conditions of each plan. </a:t>
                      </a:r>
                    </a:p>
                    <a:p>
                      <a:pPr marL="0" marR="0">
                        <a:buNone/>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Defends their own choices; concludes their choice is best by looking at the conditions of each plan and gives evidence to support their choices. </a:t>
                      </a:r>
                    </a:p>
                    <a:p>
                      <a:pPr marL="0" marR="0">
                        <a:buNone/>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92216679"/>
                  </a:ext>
                </a:extLst>
              </a:tr>
              <a:tr h="619358">
                <a:tc vMerge="1">
                  <a:txBody>
                    <a:bodyPr/>
                    <a:lstStyle/>
                    <a:p>
                      <a:endParaRPr lang="en-US"/>
                    </a:p>
                  </a:txBody>
                  <a:tcPr/>
                </a:tc>
                <a:tc>
                  <a:txBody>
                    <a:bodyPr/>
                    <a:lstStyle/>
                    <a:p>
                      <a:pPr marL="0" marR="0">
                        <a:buNone/>
                      </a:pPr>
                      <a:r>
                        <a:rPr lang="en-US" sz="1400">
                          <a:effectLst/>
                        </a:rPr>
                        <a:t>Struggles or forgets to seek understanding of classmates’ solutions.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400">
                          <a:effectLst/>
                        </a:rPr>
                        <a:t>Asks for clarification of classmates’ solutions.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Questions classmates’ solutions and asks “Why?”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Asks classmates probing questions to clarify and improve their arguments.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2335591333"/>
                  </a:ext>
                </a:extLst>
              </a:tr>
              <a:tr h="1238716">
                <a:tc vMerge="1">
                  <a:txBody>
                    <a:bodyPr/>
                    <a:lstStyle/>
                    <a:p>
                      <a:endParaRPr lang="en-US"/>
                    </a:p>
                  </a:txBody>
                  <a:tcPr/>
                </a:tc>
                <a:tc>
                  <a:txBody>
                    <a:bodyPr/>
                    <a:lstStyle/>
                    <a:p>
                      <a:pPr marL="0" marR="0">
                        <a:buNone/>
                      </a:pPr>
                      <a:r>
                        <a:rPr lang="en-US" sz="1400">
                          <a:effectLst/>
                        </a:rPr>
                        <a:t>Struggles or forgets to list assumptions or logical conjectures.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lnL w="12700" cap="flat" cmpd="sng" algn="ctr">
                      <a:solidFill>
                        <a:schemeClr val="tx1"/>
                      </a:solidFill>
                      <a:prstDash val="solid"/>
                      <a:round/>
                      <a:headEnd type="none" w="med" len="med"/>
                      <a:tailEnd type="none" w="med" len="med"/>
                    </a:lnL>
                  </a:tcPr>
                </a:tc>
                <a:tc>
                  <a:txBody>
                    <a:bodyPr/>
                    <a:lstStyle/>
                    <a:p>
                      <a:pPr marL="0" marR="0">
                        <a:buNone/>
                      </a:pPr>
                      <a:r>
                        <a:rPr lang="en-US" sz="1400">
                          <a:effectLst/>
                        </a:rPr>
                        <a:t>Lists assumptions and logical conjectures but may not be able to clearly differentiate between them.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Differentiates between assumptions and logical conjectures.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tc>
                  <a:txBody>
                    <a:bodyPr/>
                    <a:lstStyle/>
                    <a:p>
                      <a:pPr marL="0" marR="0">
                        <a:buNone/>
                      </a:pPr>
                      <a:r>
                        <a:rPr lang="en-US" sz="1400">
                          <a:effectLst/>
                        </a:rPr>
                        <a:t>Makes, recognizes and challenges assumptions and logical conjectures by providing evidence; evaluates peer arguments; able to compare the effectiveness of two plausible arguments.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0658" marR="50658" marT="0" marB="0"/>
                </a:tc>
                <a:extLst>
                  <a:ext uri="{0D108BD9-81ED-4DB2-BD59-A6C34878D82A}">
                    <a16:rowId xmlns:a16="http://schemas.microsoft.com/office/drawing/2014/main" val="4197380820"/>
                  </a:ext>
                </a:extLst>
              </a:tr>
            </a:tbl>
          </a:graphicData>
        </a:graphic>
      </p:graphicFrame>
      <p:sp>
        <p:nvSpPr>
          <p:cNvPr id="2" name="Title 1">
            <a:extLst>
              <a:ext uri="{FF2B5EF4-FFF2-40B4-BE49-F238E27FC236}">
                <a16:creationId xmlns:a16="http://schemas.microsoft.com/office/drawing/2014/main" id="{7EEA5A09-44E6-CA12-3659-2328E9693D01}"/>
              </a:ext>
            </a:extLst>
          </p:cNvPr>
          <p:cNvSpPr>
            <a:spLocks noGrp="1"/>
          </p:cNvSpPr>
          <p:nvPr>
            <p:ph type="title"/>
          </p:nvPr>
        </p:nvSpPr>
        <p:spPr>
          <a:xfrm>
            <a:off x="2293416" y="0"/>
            <a:ext cx="7605167" cy="487795"/>
          </a:xfrm>
        </p:spPr>
        <p:txBody>
          <a:bodyPr>
            <a:noAutofit/>
          </a:bodyPr>
          <a:lstStyle/>
          <a:p>
            <a:pPr algn="ctr"/>
            <a:r>
              <a:rPr lang="en-US" sz="5000">
                <a:solidFill>
                  <a:srgbClr val="0E3F75"/>
                </a:solidFill>
              </a:rPr>
              <a:t>Rubric</a:t>
            </a:r>
          </a:p>
        </p:txBody>
      </p:sp>
    </p:spTree>
    <p:extLst>
      <p:ext uri="{BB962C8B-B14F-4D97-AF65-F5344CB8AC3E}">
        <p14:creationId xmlns:p14="http://schemas.microsoft.com/office/powerpoint/2010/main" val="277905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69B56-0C08-7097-7762-A4CD98AEF1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3E11A-3C07-3BF7-1649-C0D8DD1B9A4A}"/>
              </a:ext>
            </a:extLst>
          </p:cNvPr>
          <p:cNvSpPr>
            <a:spLocks noGrp="1"/>
          </p:cNvSpPr>
          <p:nvPr>
            <p:ph type="title"/>
          </p:nvPr>
        </p:nvSpPr>
        <p:spPr>
          <a:xfrm>
            <a:off x="393849" y="233241"/>
            <a:ext cx="11430000" cy="1325563"/>
          </a:xfrm>
        </p:spPr>
        <p:txBody>
          <a:bodyPr>
            <a:noAutofit/>
          </a:bodyPr>
          <a:lstStyle/>
          <a:p>
            <a:pPr algn="ctr"/>
            <a:r>
              <a:rPr lang="en-US" sz="4400">
                <a:solidFill>
                  <a:srgbClr val="0E3F75"/>
                </a:solidFill>
              </a:rPr>
              <a:t>Rubric – Implementing Standards </a:t>
            </a:r>
            <a:br>
              <a:rPr lang="en-US" sz="4400">
                <a:solidFill>
                  <a:srgbClr val="0E3F75"/>
                </a:solidFill>
              </a:rPr>
            </a:br>
            <a:r>
              <a:rPr lang="en-US" sz="4400">
                <a:solidFill>
                  <a:srgbClr val="0E3F75"/>
                </a:solidFill>
              </a:rPr>
              <a:t>for Mathematical Practice</a:t>
            </a:r>
          </a:p>
        </p:txBody>
      </p:sp>
      <p:graphicFrame>
        <p:nvGraphicFramePr>
          <p:cNvPr id="3" name="Table 2">
            <a:extLst>
              <a:ext uri="{FF2B5EF4-FFF2-40B4-BE49-F238E27FC236}">
                <a16:creationId xmlns:a16="http://schemas.microsoft.com/office/drawing/2014/main" id="{E1BF9D66-A279-8022-6D11-E36F4D807C83}"/>
              </a:ext>
            </a:extLst>
          </p:cNvPr>
          <p:cNvGraphicFramePr>
            <a:graphicFrameLocks noGrp="1"/>
          </p:cNvGraphicFramePr>
          <p:nvPr>
            <p:extLst>
              <p:ext uri="{D42A27DB-BD31-4B8C-83A1-F6EECF244321}">
                <p14:modId xmlns:p14="http://schemas.microsoft.com/office/powerpoint/2010/main" val="2563968351"/>
              </p:ext>
            </p:extLst>
          </p:nvPr>
        </p:nvGraphicFramePr>
        <p:xfrm>
          <a:off x="656324" y="1473003"/>
          <a:ext cx="10905050" cy="5151756"/>
        </p:xfrm>
        <a:graphic>
          <a:graphicData uri="http://schemas.openxmlformats.org/drawingml/2006/table">
            <a:tbl>
              <a:tblPr firstRow="1" bandRow="1">
                <a:tableStyleId>{7DF18680-E054-41AD-8BC1-D1AEF772440D}</a:tableStyleId>
              </a:tblPr>
              <a:tblGrid>
                <a:gridCol w="2181010">
                  <a:extLst>
                    <a:ext uri="{9D8B030D-6E8A-4147-A177-3AD203B41FA5}">
                      <a16:colId xmlns:a16="http://schemas.microsoft.com/office/drawing/2014/main" val="3242096775"/>
                    </a:ext>
                  </a:extLst>
                </a:gridCol>
                <a:gridCol w="2181010">
                  <a:extLst>
                    <a:ext uri="{9D8B030D-6E8A-4147-A177-3AD203B41FA5}">
                      <a16:colId xmlns:a16="http://schemas.microsoft.com/office/drawing/2014/main" val="4185700685"/>
                    </a:ext>
                  </a:extLst>
                </a:gridCol>
                <a:gridCol w="2181010">
                  <a:extLst>
                    <a:ext uri="{9D8B030D-6E8A-4147-A177-3AD203B41FA5}">
                      <a16:colId xmlns:a16="http://schemas.microsoft.com/office/drawing/2014/main" val="3368507782"/>
                    </a:ext>
                  </a:extLst>
                </a:gridCol>
                <a:gridCol w="2181010">
                  <a:extLst>
                    <a:ext uri="{9D8B030D-6E8A-4147-A177-3AD203B41FA5}">
                      <a16:colId xmlns:a16="http://schemas.microsoft.com/office/drawing/2014/main" val="3862584313"/>
                    </a:ext>
                  </a:extLst>
                </a:gridCol>
                <a:gridCol w="2181010">
                  <a:extLst>
                    <a:ext uri="{9D8B030D-6E8A-4147-A177-3AD203B41FA5}">
                      <a16:colId xmlns:a16="http://schemas.microsoft.com/office/drawing/2014/main" val="2155052336"/>
                    </a:ext>
                  </a:extLst>
                </a:gridCol>
              </a:tblGrid>
              <a:tr h="786321">
                <a:tc>
                  <a:txBody>
                    <a:bodyPr/>
                    <a:lstStyle/>
                    <a:p>
                      <a:pPr algn="ctr"/>
                      <a:r>
                        <a:rPr lang="en-US" sz="2000">
                          <a:solidFill>
                            <a:schemeClr val="tx1"/>
                          </a:solidFill>
                        </a:rPr>
                        <a:t>Practice</a:t>
                      </a:r>
                    </a:p>
                  </a:txBody>
                  <a:tcPr anchor="ctr">
                    <a:solidFill>
                      <a:srgbClr val="0098D3"/>
                    </a:solidFill>
                  </a:tcPr>
                </a:tc>
                <a:tc>
                  <a:txBody>
                    <a:bodyPr/>
                    <a:lstStyle/>
                    <a:p>
                      <a:pPr algn="ctr"/>
                      <a:r>
                        <a:rPr lang="en-US" sz="2000">
                          <a:solidFill>
                            <a:schemeClr val="tx1"/>
                          </a:solidFill>
                        </a:rPr>
                        <a:t>Needs Improvement</a:t>
                      </a:r>
                    </a:p>
                  </a:txBody>
                  <a:tcPr anchor="ctr">
                    <a:solidFill>
                      <a:srgbClr val="0098D3"/>
                    </a:solidFill>
                  </a:tcPr>
                </a:tc>
                <a:tc>
                  <a:txBody>
                    <a:bodyPr/>
                    <a:lstStyle/>
                    <a:p>
                      <a:pPr algn="ctr"/>
                      <a:r>
                        <a:rPr lang="en-US" sz="2000">
                          <a:solidFill>
                            <a:schemeClr val="tx1"/>
                          </a:solidFill>
                        </a:rPr>
                        <a:t>Emerging</a:t>
                      </a:r>
                    </a:p>
                    <a:p>
                      <a:pPr algn="ctr"/>
                      <a:r>
                        <a:rPr lang="en-US" sz="1200">
                          <a:solidFill>
                            <a:schemeClr val="tx1"/>
                          </a:solidFill>
                        </a:rPr>
                        <a:t>(Teacher does thinking)</a:t>
                      </a:r>
                    </a:p>
                  </a:txBody>
                  <a:tcPr anchor="ctr">
                    <a:solidFill>
                      <a:srgbClr val="0098D3"/>
                    </a:solidFill>
                  </a:tcPr>
                </a:tc>
                <a:tc>
                  <a:txBody>
                    <a:bodyPr/>
                    <a:lstStyle/>
                    <a:p>
                      <a:pPr algn="ctr"/>
                      <a:r>
                        <a:rPr lang="en-US" sz="2000">
                          <a:solidFill>
                            <a:schemeClr val="tx1"/>
                          </a:solidFill>
                        </a:rPr>
                        <a:t>Proficient</a:t>
                      </a:r>
                    </a:p>
                    <a:p>
                      <a:pPr algn="ctr"/>
                      <a:r>
                        <a:rPr lang="en-US" sz="1200">
                          <a:solidFill>
                            <a:schemeClr val="tx1"/>
                          </a:solidFill>
                        </a:rPr>
                        <a:t>(Teacher mostly models)</a:t>
                      </a:r>
                    </a:p>
                  </a:txBody>
                  <a:tcPr anchor="ctr">
                    <a:solidFill>
                      <a:srgbClr val="0098D3"/>
                    </a:solidFill>
                  </a:tcPr>
                </a:tc>
                <a:tc>
                  <a:txBody>
                    <a:bodyPr/>
                    <a:lstStyle/>
                    <a:p>
                      <a:pPr algn="ctr"/>
                      <a:r>
                        <a:rPr lang="en-US" sz="2000">
                          <a:solidFill>
                            <a:schemeClr val="tx1"/>
                          </a:solidFill>
                        </a:rPr>
                        <a:t>Exemplary</a:t>
                      </a:r>
                    </a:p>
                    <a:p>
                      <a:pPr algn="ctr"/>
                      <a:r>
                        <a:rPr lang="en-US" sz="1200">
                          <a:solidFill>
                            <a:schemeClr val="tx1"/>
                          </a:solidFill>
                        </a:rPr>
                        <a:t>(Students take ownership)</a:t>
                      </a:r>
                    </a:p>
                  </a:txBody>
                  <a:tcPr anchor="ctr">
                    <a:solidFill>
                      <a:srgbClr val="0098D3"/>
                    </a:solidFill>
                  </a:tcPr>
                </a:tc>
                <a:extLst>
                  <a:ext uri="{0D108BD9-81ED-4DB2-BD59-A6C34878D82A}">
                    <a16:rowId xmlns:a16="http://schemas.microsoft.com/office/drawing/2014/main" val="1959642273"/>
                  </a:ext>
                </a:extLst>
              </a:tr>
              <a:tr h="4365435">
                <a:tc>
                  <a:txBody>
                    <a:bodyPr/>
                    <a:lstStyle/>
                    <a:p>
                      <a:r>
                        <a:rPr lang="en-US" sz="1600"/>
                        <a:t>Construct viable arguments and critique the reasoning of others.</a:t>
                      </a:r>
                    </a:p>
                  </a:txBody>
                  <a:tcPr>
                    <a:solidFill>
                      <a:srgbClr val="EFFAFF"/>
                    </a:solidFill>
                  </a:tcPr>
                </a:tc>
                <a:tc>
                  <a:txBody>
                    <a:bodyPr/>
                    <a:lstStyle/>
                    <a:p>
                      <a:r>
                        <a:rPr lang="en-US" sz="1600"/>
                        <a:t>Task:</a:t>
                      </a:r>
                    </a:p>
                    <a:p>
                      <a:pPr marL="285750" indent="-285750">
                        <a:buFont typeface="Wingdings" panose="05000000000000000000" pitchFamily="2" charset="2"/>
                        <a:buChar char="q"/>
                      </a:pPr>
                      <a:r>
                        <a:rPr lang="en-US" sz="1600"/>
                        <a:t>Is either ambiguously stated.</a:t>
                      </a:r>
                    </a:p>
                    <a:p>
                      <a:pPr marL="0" indent="0">
                        <a:buFont typeface="Wingdings" panose="05000000000000000000" pitchFamily="2" charset="2"/>
                        <a:buNone/>
                      </a:pPr>
                      <a:endParaRPr lang="en-US" sz="900"/>
                    </a:p>
                    <a:p>
                      <a:r>
                        <a:rPr lang="en-US" sz="1600"/>
                        <a:t>Teacher:</a:t>
                      </a:r>
                    </a:p>
                    <a:p>
                      <a:pPr marL="285750" indent="-285750">
                        <a:buFont typeface="Wingdings" panose="05000000000000000000" pitchFamily="2" charset="2"/>
                        <a:buChar char="q"/>
                      </a:pPr>
                      <a:r>
                        <a:rPr lang="en-US" sz="1600"/>
                        <a:t>Does not ask students to present arguments or solutions</a:t>
                      </a:r>
                    </a:p>
                    <a:p>
                      <a:pPr marL="285750" indent="-285750">
                        <a:buFont typeface="Wingdings" panose="05000000000000000000" pitchFamily="2" charset="2"/>
                        <a:buChar char="q"/>
                      </a:pPr>
                      <a:r>
                        <a:rPr lang="en-US" sz="1600"/>
                        <a:t>Expects students to follow a given solution path without opportunities to make conjectures.</a:t>
                      </a:r>
                    </a:p>
                  </a:txBody>
                  <a:tcPr>
                    <a:solidFill>
                      <a:srgbClr val="EFFAFF"/>
                    </a:solidFill>
                  </a:tcPr>
                </a:tc>
                <a:tc>
                  <a:txBody>
                    <a:bodyPr/>
                    <a:lstStyle/>
                    <a:p>
                      <a:r>
                        <a:rPr lang="en-US" sz="1600"/>
                        <a:t>Task:</a:t>
                      </a:r>
                    </a:p>
                    <a:p>
                      <a:pPr marL="285750" indent="-285750">
                        <a:buFont typeface="Wingdings" panose="05000000000000000000" pitchFamily="2" charset="2"/>
                        <a:buChar char="q"/>
                      </a:pPr>
                      <a:r>
                        <a:rPr lang="en-US" sz="1600"/>
                        <a:t>Is not at the appropriate level.</a:t>
                      </a:r>
                    </a:p>
                    <a:p>
                      <a:pPr marL="0" indent="0">
                        <a:buFont typeface="Wingdings" panose="05000000000000000000" pitchFamily="2" charset="2"/>
                        <a:buNone/>
                      </a:pPr>
                      <a:endParaRPr lang="en-US" sz="900"/>
                    </a:p>
                    <a:p>
                      <a:r>
                        <a:rPr lang="en-US" sz="1600"/>
                        <a:t>Teacher:</a:t>
                      </a:r>
                    </a:p>
                    <a:p>
                      <a:pPr marL="285750" indent="-285750">
                        <a:buFont typeface="Wingdings" panose="05000000000000000000" pitchFamily="2" charset="2"/>
                        <a:buChar char="q"/>
                      </a:pPr>
                      <a:r>
                        <a:rPr lang="en-US" sz="1600"/>
                        <a:t>Does not help differentiate between assumptions and logical conjectures.</a:t>
                      </a:r>
                    </a:p>
                    <a:p>
                      <a:pPr marL="285750" indent="-285750">
                        <a:buFont typeface="Wingdings" panose="05000000000000000000" pitchFamily="2" charset="2"/>
                        <a:buChar char="q"/>
                      </a:pPr>
                      <a:r>
                        <a:rPr lang="en-US" sz="1600"/>
                        <a:t>Allows students to make conjectures without justification.</a:t>
                      </a:r>
                    </a:p>
                  </a:txBody>
                  <a:tcPr>
                    <a:solidFill>
                      <a:srgbClr val="EFFAFF"/>
                    </a:solidFill>
                  </a:tcPr>
                </a:tc>
                <a:tc>
                  <a:txBody>
                    <a:bodyPr/>
                    <a:lstStyle/>
                    <a:p>
                      <a:r>
                        <a:rPr lang="en-US" sz="1600"/>
                        <a:t>Task:</a:t>
                      </a:r>
                    </a:p>
                    <a:p>
                      <a:pPr marL="285750" indent="-285750">
                        <a:buFont typeface="Wingdings" panose="05000000000000000000" pitchFamily="2" charset="2"/>
                        <a:buChar char="q"/>
                      </a:pPr>
                      <a:r>
                        <a:rPr lang="en-US" sz="1600"/>
                        <a:t>Avoids single steps or routine algorithms.</a:t>
                      </a:r>
                    </a:p>
                    <a:p>
                      <a:pPr marL="0" indent="0">
                        <a:buFont typeface="Wingdings" panose="05000000000000000000" pitchFamily="2" charset="2"/>
                        <a:buNone/>
                      </a:pPr>
                      <a:endParaRPr lang="en-US" sz="900"/>
                    </a:p>
                    <a:p>
                      <a:r>
                        <a:rPr lang="en-US" sz="1600"/>
                        <a:t>Teacher:</a:t>
                      </a:r>
                    </a:p>
                    <a:p>
                      <a:pPr marL="285750" indent="-285750">
                        <a:buFont typeface="Wingdings" panose="05000000000000000000" pitchFamily="2" charset="2"/>
                        <a:buChar char="q"/>
                      </a:pPr>
                      <a:r>
                        <a:rPr lang="en-US" sz="1600"/>
                        <a:t>Models evaluation of student arguments.</a:t>
                      </a:r>
                    </a:p>
                    <a:p>
                      <a:pPr marL="285750" indent="-285750">
                        <a:buFont typeface="Wingdings" panose="05000000000000000000" pitchFamily="2" charset="2"/>
                        <a:buChar char="q"/>
                      </a:pPr>
                      <a:r>
                        <a:rPr lang="en-US" sz="1600"/>
                        <a:t>Asks students to explain their conjectures.</a:t>
                      </a:r>
                    </a:p>
                  </a:txBody>
                  <a:tcPr>
                    <a:solidFill>
                      <a:srgbClr val="EFFAFF"/>
                    </a:solidFill>
                  </a:tcPr>
                </a:tc>
                <a:tc>
                  <a:txBody>
                    <a:bodyPr/>
                    <a:lstStyle/>
                    <a:p>
                      <a:r>
                        <a:rPr lang="en-US" sz="1600"/>
                        <a:t>Teacher:</a:t>
                      </a:r>
                    </a:p>
                    <a:p>
                      <a:pPr marL="285750" indent="-285750">
                        <a:buFont typeface="Wingdings" panose="05000000000000000000" pitchFamily="2" charset="2"/>
                        <a:buChar char="q"/>
                      </a:pPr>
                      <a:r>
                        <a:rPr lang="en-US" sz="1600"/>
                        <a:t>Helps students differentiate between assumptions and logical conjectures.</a:t>
                      </a:r>
                    </a:p>
                    <a:p>
                      <a:pPr marL="285750" indent="-285750">
                        <a:buFont typeface="Wingdings" panose="05000000000000000000" pitchFamily="2" charset="2"/>
                        <a:buChar char="q"/>
                      </a:pPr>
                      <a:r>
                        <a:rPr lang="en-US" sz="1600"/>
                        <a:t>Prompts students to evaluate peer arguments.</a:t>
                      </a:r>
                    </a:p>
                    <a:p>
                      <a:pPr marL="285750" indent="-285750">
                        <a:buFont typeface="Wingdings" panose="05000000000000000000" pitchFamily="2" charset="2"/>
                        <a:buChar char="q"/>
                      </a:pPr>
                      <a:r>
                        <a:rPr lang="en-US" sz="1600"/>
                        <a:t>Expects students to formally justify the validity of their conjectures.</a:t>
                      </a:r>
                    </a:p>
                  </a:txBody>
                  <a:tcPr>
                    <a:solidFill>
                      <a:srgbClr val="EFFAFF"/>
                    </a:solidFill>
                  </a:tcPr>
                </a:tc>
                <a:extLst>
                  <a:ext uri="{0D108BD9-81ED-4DB2-BD59-A6C34878D82A}">
                    <a16:rowId xmlns:a16="http://schemas.microsoft.com/office/drawing/2014/main" val="1000819473"/>
                  </a:ext>
                </a:extLst>
              </a:tr>
            </a:tbl>
          </a:graphicData>
        </a:graphic>
      </p:graphicFrame>
      <p:pic>
        <p:nvPicPr>
          <p:cNvPr id="4" name="Picture 3">
            <a:extLst>
              <a:ext uri="{FF2B5EF4-FFF2-40B4-BE49-F238E27FC236}">
                <a16:creationId xmlns:a16="http://schemas.microsoft.com/office/drawing/2014/main" id="{B01BA5DE-88BE-A978-1740-7258B879ABE3}"/>
              </a:ext>
            </a:extLst>
          </p:cNvPr>
          <p:cNvPicPr>
            <a:picLocks noChangeAspect="1"/>
          </p:cNvPicPr>
          <p:nvPr/>
        </p:nvPicPr>
        <p:blipFill>
          <a:blip r:embed="rId3"/>
          <a:stretch>
            <a:fillRect/>
          </a:stretch>
        </p:blipFill>
        <p:spPr>
          <a:xfrm>
            <a:off x="10841725" y="5532392"/>
            <a:ext cx="1092367" cy="1092367"/>
          </a:xfrm>
          <a:prstGeom prst="rect">
            <a:avLst/>
          </a:prstGeom>
          <a:ln w="38100">
            <a:solidFill>
              <a:srgbClr val="0098D3"/>
            </a:solidFill>
          </a:ln>
        </p:spPr>
      </p:pic>
    </p:spTree>
    <p:extLst>
      <p:ext uri="{BB962C8B-B14F-4D97-AF65-F5344CB8AC3E}">
        <p14:creationId xmlns:p14="http://schemas.microsoft.com/office/powerpoint/2010/main" val="41182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D891-3994-4420-A210-7F9219E4B898}"/>
              </a:ext>
            </a:extLst>
          </p:cNvPr>
          <p:cNvSpPr>
            <a:spLocks noGrp="1"/>
          </p:cNvSpPr>
          <p:nvPr>
            <p:ph type="title"/>
          </p:nvPr>
        </p:nvSpPr>
        <p:spPr>
          <a:xfrm>
            <a:off x="381000" y="180487"/>
            <a:ext cx="11430000" cy="1325563"/>
          </a:xfrm>
        </p:spPr>
        <p:txBody>
          <a:bodyPr>
            <a:normAutofit/>
          </a:bodyPr>
          <a:lstStyle/>
          <a:p>
            <a:pPr algn="ctr"/>
            <a:r>
              <a:rPr lang="en-US" sz="5000">
                <a:solidFill>
                  <a:srgbClr val="0E3F75"/>
                </a:solidFill>
              </a:rPr>
              <a:t>NCTM “Look Fors”</a:t>
            </a:r>
          </a:p>
        </p:txBody>
      </p:sp>
      <p:graphicFrame>
        <p:nvGraphicFramePr>
          <p:cNvPr id="14" name="Content Placeholder 13">
            <a:extLst>
              <a:ext uri="{FF2B5EF4-FFF2-40B4-BE49-F238E27FC236}">
                <a16:creationId xmlns:a16="http://schemas.microsoft.com/office/drawing/2014/main" id="{27E459DC-BE44-86E2-3B36-4366C93F5669}"/>
              </a:ext>
            </a:extLst>
          </p:cNvPr>
          <p:cNvGraphicFramePr>
            <a:graphicFrameLocks noGrp="1"/>
          </p:cNvGraphicFramePr>
          <p:nvPr>
            <p:ph sz="half" idx="2"/>
            <p:extLst>
              <p:ext uri="{D42A27DB-BD31-4B8C-83A1-F6EECF244321}">
                <p14:modId xmlns:p14="http://schemas.microsoft.com/office/powerpoint/2010/main" val="4167359771"/>
              </p:ext>
            </p:extLst>
          </p:nvPr>
        </p:nvGraphicFramePr>
        <p:xfrm>
          <a:off x="1127787" y="1126919"/>
          <a:ext cx="10409451" cy="5218979"/>
        </p:xfrm>
        <a:graphic>
          <a:graphicData uri="http://schemas.openxmlformats.org/drawingml/2006/table">
            <a:tbl>
              <a:tblPr firstRow="1" bandRow="1">
                <a:tableStyleId>{7DF18680-E054-41AD-8BC1-D1AEF772440D}</a:tableStyleId>
              </a:tblPr>
              <a:tblGrid>
                <a:gridCol w="2065549">
                  <a:extLst>
                    <a:ext uri="{9D8B030D-6E8A-4147-A177-3AD203B41FA5}">
                      <a16:colId xmlns:a16="http://schemas.microsoft.com/office/drawing/2014/main" val="2348289995"/>
                    </a:ext>
                  </a:extLst>
                </a:gridCol>
                <a:gridCol w="4171951">
                  <a:extLst>
                    <a:ext uri="{9D8B030D-6E8A-4147-A177-3AD203B41FA5}">
                      <a16:colId xmlns:a16="http://schemas.microsoft.com/office/drawing/2014/main" val="55465381"/>
                    </a:ext>
                  </a:extLst>
                </a:gridCol>
                <a:gridCol w="4171951">
                  <a:extLst>
                    <a:ext uri="{9D8B030D-6E8A-4147-A177-3AD203B41FA5}">
                      <a16:colId xmlns:a16="http://schemas.microsoft.com/office/drawing/2014/main" val="4105582115"/>
                    </a:ext>
                  </a:extLst>
                </a:gridCol>
              </a:tblGrid>
              <a:tr h="318244">
                <a:tc>
                  <a:txBody>
                    <a:bodyPr/>
                    <a:lstStyle/>
                    <a:p>
                      <a:endParaRPr lang="en-US">
                        <a:solidFill>
                          <a:schemeClr val="tx1"/>
                        </a:solidFill>
                      </a:endParaRPr>
                    </a:p>
                  </a:txBody>
                  <a:tcPr>
                    <a:solidFill>
                      <a:srgbClr val="0098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rPr>
                        <a:t>Students</a:t>
                      </a:r>
                    </a:p>
                  </a:txBody>
                  <a:tcPr>
                    <a:solidFill>
                      <a:srgbClr val="0098D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rPr>
                        <a:t>Teachers</a:t>
                      </a:r>
                    </a:p>
                  </a:txBody>
                  <a:tcPr>
                    <a:solidFill>
                      <a:srgbClr val="0098D3"/>
                    </a:solidFill>
                  </a:tcPr>
                </a:tc>
                <a:extLst>
                  <a:ext uri="{0D108BD9-81ED-4DB2-BD59-A6C34878D82A}">
                    <a16:rowId xmlns:a16="http://schemas.microsoft.com/office/drawing/2014/main" val="1485998677"/>
                  </a:ext>
                </a:extLst>
              </a:tr>
              <a:tr h="4853219">
                <a:tc>
                  <a:txBody>
                    <a:bodyPr/>
                    <a:lstStyle/>
                    <a:p>
                      <a:pPr marL="228600" indent="-228600" algn="l"/>
                      <a:r>
                        <a:rPr lang="en-US"/>
                        <a:t>3. Construct viable arguments and critique the reasoning of others</a:t>
                      </a:r>
                    </a:p>
                  </a:txBody>
                  <a:tcPr>
                    <a:solidFill>
                      <a:srgbClr val="EFFAFF"/>
                    </a:solidFill>
                  </a:tcPr>
                </a:tc>
                <a:tc>
                  <a:txBody>
                    <a:bodyPr/>
                    <a:lstStyle/>
                    <a:p>
                      <a:pPr marL="228600" indent="-228600">
                        <a:buFont typeface="Wingdings" panose="05000000000000000000" pitchFamily="2" charset="2"/>
                        <a:buChar char="q"/>
                      </a:pPr>
                      <a:r>
                        <a:rPr lang="en-US"/>
                        <a:t>Use definitions and previously established causes/effects (results) in constructing arguments</a:t>
                      </a:r>
                    </a:p>
                    <a:p>
                      <a:pPr marL="228600" indent="-228600">
                        <a:buFont typeface="Wingdings" panose="05000000000000000000" pitchFamily="2" charset="2"/>
                        <a:buChar char="q"/>
                      </a:pPr>
                      <a:r>
                        <a:rPr lang="en-US"/>
                        <a:t>Make conjectures and use counterexamples to build a logical progression of statements to explore and support ideas</a:t>
                      </a:r>
                    </a:p>
                    <a:p>
                      <a:pPr marL="228600" indent="-228600">
                        <a:buFont typeface="Wingdings" panose="05000000000000000000" pitchFamily="2" charset="2"/>
                        <a:buChar char="q"/>
                      </a:pPr>
                      <a:r>
                        <a:rPr lang="en-US"/>
                        <a:t>Communicate and defect mathematical reasoning using objects, drawings, diagrams, and/or actions</a:t>
                      </a:r>
                    </a:p>
                    <a:p>
                      <a:pPr marL="228600" indent="-228600">
                        <a:buFont typeface="Wingdings" panose="05000000000000000000" pitchFamily="2" charset="2"/>
                        <a:buChar char="q"/>
                      </a:pPr>
                      <a:r>
                        <a:rPr lang="en-US"/>
                        <a:t>Listen to or read the arguments of others</a:t>
                      </a:r>
                    </a:p>
                    <a:p>
                      <a:pPr marL="228600" indent="-228600">
                        <a:buFont typeface="Wingdings" panose="05000000000000000000" pitchFamily="2" charset="2"/>
                        <a:buChar char="q"/>
                      </a:pPr>
                      <a:r>
                        <a:rPr lang="en-US"/>
                        <a:t>Decide if the arguments of others make sense and ask probing questions to clarify or improve the arguments.</a:t>
                      </a:r>
                    </a:p>
                    <a:p>
                      <a:pPr marL="228600" indent="-228600">
                        <a:buFont typeface="Wingdings" panose="05000000000000000000" pitchFamily="2" charset="2"/>
                        <a:buChar char="q"/>
                      </a:pPr>
                      <a:endParaRPr lang="en-US" sz="1000"/>
                    </a:p>
                    <a:p>
                      <a:pPr marL="228600" indent="-228600">
                        <a:buNone/>
                      </a:pPr>
                      <a:r>
                        <a:rPr lang="en-US"/>
                        <a:t>Comments:</a:t>
                      </a:r>
                    </a:p>
                  </a:txBody>
                  <a:tcPr>
                    <a:solidFill>
                      <a:srgbClr val="EFFAFF"/>
                    </a:solidFill>
                  </a:tcPr>
                </a:tc>
                <a:tc>
                  <a:txBody>
                    <a:bodyPr/>
                    <a:lstStyle/>
                    <a:p>
                      <a:pPr marL="228600" indent="-228600">
                        <a:buFont typeface="Wingdings" panose="05000000000000000000" pitchFamily="2" charset="2"/>
                        <a:buChar char="q"/>
                      </a:pPr>
                      <a:r>
                        <a:rPr lang="en-US" b="0"/>
                        <a:t>Provide and orchestrate opportunities for students to listen to the solution strategies of others, discuss alternative solutions, and defect their ideas</a:t>
                      </a:r>
                    </a:p>
                    <a:p>
                      <a:pPr marL="228600" indent="-228600">
                        <a:buFont typeface="Wingdings" panose="05000000000000000000" pitchFamily="2" charset="2"/>
                        <a:buChar char="q"/>
                      </a:pPr>
                      <a:r>
                        <a:rPr lang="en-US" b="0"/>
                        <a:t>Ask higher-order questions which encourage students to defend their ideas</a:t>
                      </a:r>
                    </a:p>
                    <a:p>
                      <a:pPr marL="228600" indent="-228600">
                        <a:buFont typeface="Wingdings" panose="05000000000000000000" pitchFamily="2" charset="2"/>
                        <a:buChar char="q"/>
                      </a:pPr>
                      <a:r>
                        <a:rPr lang="en-US" b="0"/>
                        <a:t>Provide prompts that encourage students to think critically about the mathematics they are learning</a:t>
                      </a:r>
                    </a:p>
                    <a:p>
                      <a:pPr>
                        <a:buFont typeface="Wingdings" panose="05000000000000000000" pitchFamily="2" charset="2"/>
                        <a:buChar char="q"/>
                      </a:pPr>
                      <a:endParaRPr lang="en-US" sz="1000" b="0"/>
                    </a:p>
                    <a:p>
                      <a:pPr marL="0" indent="0">
                        <a:buNone/>
                      </a:pPr>
                      <a:r>
                        <a:rPr lang="en-US" b="0"/>
                        <a:t>Comments:</a:t>
                      </a:r>
                    </a:p>
                    <a:p>
                      <a:endParaRPr lang="en-US"/>
                    </a:p>
                    <a:p>
                      <a:endParaRPr lang="en-US"/>
                    </a:p>
                  </a:txBody>
                  <a:tcPr>
                    <a:solidFill>
                      <a:srgbClr val="EFFAFF"/>
                    </a:solidFill>
                  </a:tcPr>
                </a:tc>
                <a:extLst>
                  <a:ext uri="{0D108BD9-81ED-4DB2-BD59-A6C34878D82A}">
                    <a16:rowId xmlns:a16="http://schemas.microsoft.com/office/drawing/2014/main" val="3820109026"/>
                  </a:ext>
                </a:extLst>
              </a:tr>
            </a:tbl>
          </a:graphicData>
        </a:graphic>
      </p:graphicFrame>
      <p:pic>
        <p:nvPicPr>
          <p:cNvPr id="3" name="Picture 2">
            <a:extLst>
              <a:ext uri="{FF2B5EF4-FFF2-40B4-BE49-F238E27FC236}">
                <a16:creationId xmlns:a16="http://schemas.microsoft.com/office/drawing/2014/main" id="{DECD6076-41DC-006D-FAA2-9A400505402E}"/>
              </a:ext>
            </a:extLst>
          </p:cNvPr>
          <p:cNvPicPr>
            <a:picLocks noChangeAspect="1"/>
          </p:cNvPicPr>
          <p:nvPr/>
        </p:nvPicPr>
        <p:blipFill>
          <a:blip r:embed="rId3"/>
          <a:stretch>
            <a:fillRect/>
          </a:stretch>
        </p:blipFill>
        <p:spPr>
          <a:xfrm>
            <a:off x="10182464" y="5053694"/>
            <a:ext cx="1354774" cy="1354774"/>
          </a:xfrm>
          <a:prstGeom prst="rect">
            <a:avLst/>
          </a:prstGeom>
          <a:ln w="38100">
            <a:solidFill>
              <a:srgbClr val="0098D3"/>
            </a:solidFill>
          </a:ln>
        </p:spPr>
      </p:pic>
    </p:spTree>
    <p:extLst>
      <p:ext uri="{BB962C8B-B14F-4D97-AF65-F5344CB8AC3E}">
        <p14:creationId xmlns:p14="http://schemas.microsoft.com/office/powerpoint/2010/main" val="36899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6206-C89D-AE05-BF82-A49129461E84}"/>
              </a:ext>
            </a:extLst>
          </p:cNvPr>
          <p:cNvSpPr>
            <a:spLocks noGrp="1"/>
          </p:cNvSpPr>
          <p:nvPr>
            <p:ph type="title"/>
          </p:nvPr>
        </p:nvSpPr>
        <p:spPr>
          <a:xfrm>
            <a:off x="381000" y="2947683"/>
            <a:ext cx="11514992" cy="1087986"/>
          </a:xfrm>
        </p:spPr>
        <p:txBody>
          <a:bodyPr anchor="ctr" anchorCtr="0">
            <a:normAutofit/>
          </a:bodyPr>
          <a:lstStyle/>
          <a:p>
            <a:pPr algn="ctr"/>
            <a:r>
              <a:rPr lang="en-US" sz="6000">
                <a:solidFill>
                  <a:srgbClr val="0E3F75"/>
                </a:solidFill>
              </a:rPr>
              <a:t>Additional Resources</a:t>
            </a:r>
          </a:p>
        </p:txBody>
      </p:sp>
      <p:sp>
        <p:nvSpPr>
          <p:cNvPr id="4" name="Slide Number Placeholder 3">
            <a:extLst>
              <a:ext uri="{FF2B5EF4-FFF2-40B4-BE49-F238E27FC236}">
                <a16:creationId xmlns:a16="http://schemas.microsoft.com/office/drawing/2014/main" id="{FEC85724-F2EB-53C2-AC93-FABDBF0D0B41}"/>
              </a:ext>
            </a:extLst>
          </p:cNvPr>
          <p:cNvSpPr>
            <a:spLocks noGrp="1"/>
          </p:cNvSpPr>
          <p:nvPr>
            <p:ph type="sldNum" sz="quarter" idx="11"/>
          </p:nvPr>
        </p:nvSpPr>
        <p:spPr/>
        <p:txBody>
          <a:bodyPr/>
          <a:lstStyle/>
          <a:p>
            <a:fld id="{383B7B7A-CDDA-7C44-B1B0-1F1E45567B3B}" type="slidenum">
              <a:rPr lang="en-US" smtClean="0"/>
              <a:pPr/>
              <a:t>87</a:t>
            </a:fld>
            <a:endParaRPr lang="en-US"/>
          </a:p>
        </p:txBody>
      </p:sp>
    </p:spTree>
    <p:extLst>
      <p:ext uri="{BB962C8B-B14F-4D97-AF65-F5344CB8AC3E}">
        <p14:creationId xmlns:p14="http://schemas.microsoft.com/office/powerpoint/2010/main" val="1428298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72ED1D-ED42-B2FC-E69A-AE2775C15712}"/>
              </a:ext>
            </a:extLst>
          </p:cNvPr>
          <p:cNvPicPr>
            <a:picLocks noGrp="1" noChangeAspect="1"/>
          </p:cNvPicPr>
          <p:nvPr>
            <p:ph type="pic" sz="quarter" idx="11"/>
          </p:nvPr>
        </p:nvPicPr>
        <p:blipFill>
          <a:blip r:embed="rId3"/>
          <a:srcRect t="218" b="782"/>
          <a:stretch>
            <a:fillRect/>
          </a:stretch>
        </p:blipFill>
        <p:spPr>
          <a:xfrm>
            <a:off x="1533395" y="1690688"/>
            <a:ext cx="3314178" cy="3281063"/>
          </a:xfrm>
          <a:ln w="57150">
            <a:solidFill>
              <a:srgbClr val="0E3F75"/>
            </a:solidFill>
          </a:ln>
        </p:spPr>
      </p:pic>
      <p:sp>
        <p:nvSpPr>
          <p:cNvPr id="2" name="Title 1">
            <a:extLst>
              <a:ext uri="{FF2B5EF4-FFF2-40B4-BE49-F238E27FC236}">
                <a16:creationId xmlns:a16="http://schemas.microsoft.com/office/drawing/2014/main" id="{EF7EEDD6-445B-4D05-930A-5748F56634E7}"/>
              </a:ext>
            </a:extLst>
          </p:cNvPr>
          <p:cNvSpPr>
            <a:spLocks noGrp="1"/>
          </p:cNvSpPr>
          <p:nvPr>
            <p:ph type="title"/>
          </p:nvPr>
        </p:nvSpPr>
        <p:spPr/>
        <p:txBody>
          <a:bodyPr>
            <a:normAutofit/>
          </a:bodyPr>
          <a:lstStyle/>
          <a:p>
            <a:pPr algn="ctr"/>
            <a:r>
              <a:rPr lang="en-US" sz="5000">
                <a:solidFill>
                  <a:srgbClr val="0E3F75"/>
                </a:solidFill>
              </a:rPr>
              <a:t>Math Practice Rubrics</a:t>
            </a:r>
          </a:p>
        </p:txBody>
      </p:sp>
      <p:sp>
        <p:nvSpPr>
          <p:cNvPr id="3" name="Content Placeholder 2">
            <a:extLst>
              <a:ext uri="{FF2B5EF4-FFF2-40B4-BE49-F238E27FC236}">
                <a16:creationId xmlns:a16="http://schemas.microsoft.com/office/drawing/2014/main" id="{77AE34E9-22A1-4A9C-A790-0017D076A8B3}"/>
              </a:ext>
            </a:extLst>
          </p:cNvPr>
          <p:cNvSpPr>
            <a:spLocks noGrp="1"/>
          </p:cNvSpPr>
          <p:nvPr>
            <p:ph type="body" sz="quarter" idx="16"/>
          </p:nvPr>
        </p:nvSpPr>
        <p:spPr>
          <a:xfrm>
            <a:off x="444914" y="5131143"/>
            <a:ext cx="5491140" cy="1019217"/>
          </a:xfrm>
        </p:spPr>
        <p:txBody>
          <a:bodyPr>
            <a:normAutofit/>
          </a:bodyPr>
          <a:lstStyle/>
          <a:p>
            <a:pPr marL="0" indent="0" algn="ctr">
              <a:lnSpc>
                <a:spcPct val="150000"/>
              </a:lnSpc>
              <a:buNone/>
            </a:pPr>
            <a:r>
              <a:rPr lang="en-US" sz="3200" b="1">
                <a:hlinkClick r:id="rId4"/>
              </a:rPr>
              <a:t>Math Argumentation Rubric</a:t>
            </a:r>
            <a:endParaRPr lang="en-US" sz="3200" b="1">
              <a:hlinkClick r:id="rId4">
                <a:extLst>
                  <a:ext uri="{A12FA001-AC4F-418D-AE19-62706E023703}">
                    <ahyp:hlinkClr xmlns:ahyp="http://schemas.microsoft.com/office/drawing/2018/hyperlinkcolor" val="tx"/>
                  </a:ext>
                </a:extLst>
              </a:hlinkClick>
            </a:endParaRPr>
          </a:p>
          <a:p>
            <a:endParaRPr lang="en-US" sz="1800"/>
          </a:p>
        </p:txBody>
      </p:sp>
      <p:sp>
        <p:nvSpPr>
          <p:cNvPr id="6" name="Text Placeholder 5">
            <a:extLst>
              <a:ext uri="{FF2B5EF4-FFF2-40B4-BE49-F238E27FC236}">
                <a16:creationId xmlns:a16="http://schemas.microsoft.com/office/drawing/2014/main" id="{8AD2FEC3-025E-F092-CCB5-1F76F5606970}"/>
              </a:ext>
            </a:extLst>
          </p:cNvPr>
          <p:cNvSpPr>
            <a:spLocks noGrp="1"/>
          </p:cNvSpPr>
          <p:nvPr>
            <p:ph type="body" sz="quarter" idx="17"/>
          </p:nvPr>
        </p:nvSpPr>
        <p:spPr>
          <a:xfrm>
            <a:off x="6226379" y="5131143"/>
            <a:ext cx="5687198" cy="1427920"/>
          </a:xfrm>
        </p:spPr>
        <p:txBody>
          <a:bodyPr>
            <a:normAutofit/>
          </a:bodyPr>
          <a:lstStyle/>
          <a:p>
            <a:pPr algn="ctr"/>
            <a:r>
              <a:rPr lang="en-US" sz="3200" b="1">
                <a:hlinkClick r:id="rId5"/>
              </a:rPr>
              <a:t>Student Language Math Argumentation Rubric</a:t>
            </a:r>
            <a:endParaRPr lang="en-US" sz="3200"/>
          </a:p>
          <a:p>
            <a:endParaRPr lang="en-US" sz="1800"/>
          </a:p>
        </p:txBody>
      </p:sp>
      <p:pic>
        <p:nvPicPr>
          <p:cNvPr id="10" name="Picture 9">
            <a:extLst>
              <a:ext uri="{FF2B5EF4-FFF2-40B4-BE49-F238E27FC236}">
                <a16:creationId xmlns:a16="http://schemas.microsoft.com/office/drawing/2014/main" id="{D1408EE6-D0E5-DA90-3D85-6E1C998A17DB}"/>
              </a:ext>
            </a:extLst>
          </p:cNvPr>
          <p:cNvPicPr>
            <a:picLocks noChangeAspect="1"/>
          </p:cNvPicPr>
          <p:nvPr/>
        </p:nvPicPr>
        <p:blipFill>
          <a:blip r:embed="rId6"/>
          <a:stretch>
            <a:fillRect/>
          </a:stretch>
        </p:blipFill>
        <p:spPr>
          <a:xfrm>
            <a:off x="7344427" y="1657573"/>
            <a:ext cx="3314178" cy="3314178"/>
          </a:xfrm>
          <a:prstGeom prst="rect">
            <a:avLst/>
          </a:prstGeom>
          <a:solidFill>
            <a:srgbClr val="7030A0"/>
          </a:solidFill>
          <a:ln w="57150">
            <a:solidFill>
              <a:srgbClr val="0098D3"/>
            </a:solidFill>
          </a:ln>
        </p:spPr>
      </p:pic>
    </p:spTree>
    <p:extLst>
      <p:ext uri="{BB962C8B-B14F-4D97-AF65-F5344CB8AC3E}">
        <p14:creationId xmlns:p14="http://schemas.microsoft.com/office/powerpoint/2010/main" val="28571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3DFB-F520-92AA-709D-95AB18B9B266}"/>
              </a:ext>
            </a:extLst>
          </p:cNvPr>
          <p:cNvSpPr>
            <a:spLocks noGrp="1"/>
          </p:cNvSpPr>
          <p:nvPr>
            <p:ph type="title" idx="4294967295"/>
          </p:nvPr>
        </p:nvSpPr>
        <p:spPr>
          <a:xfrm>
            <a:off x="381000" y="-982750"/>
            <a:ext cx="11430000" cy="982750"/>
          </a:xfrm>
        </p:spPr>
        <p:txBody>
          <a:bodyPr spcFirstLastPara="1" vert="horz" wrap="square" lIns="91438" tIns="45708" rIns="91438" bIns="45708" rtlCol="0" anchor="b" anchorCtr="0">
            <a:normAutofit/>
          </a:bodyPr>
          <a:lstStyle/>
          <a:p>
            <a:r>
              <a:rPr lang="en-US">
                <a:solidFill>
                  <a:srgbClr val="0E3F75"/>
                </a:solidFill>
              </a:rPr>
              <a:t>Questions</a:t>
            </a:r>
          </a:p>
        </p:txBody>
      </p:sp>
    </p:spTree>
    <p:extLst>
      <p:ext uri="{BB962C8B-B14F-4D97-AF65-F5344CB8AC3E}">
        <p14:creationId xmlns:p14="http://schemas.microsoft.com/office/powerpoint/2010/main" val="271500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3129-239E-F424-2A62-2A50DBB40CED}"/>
              </a:ext>
            </a:extLst>
          </p:cNvPr>
          <p:cNvSpPr>
            <a:spLocks noGrp="1"/>
          </p:cNvSpPr>
          <p:nvPr>
            <p:ph type="title"/>
          </p:nvPr>
        </p:nvSpPr>
        <p:spPr>
          <a:xfrm>
            <a:off x="381000" y="365126"/>
            <a:ext cx="11430000" cy="920750"/>
          </a:xfrm>
        </p:spPr>
        <p:txBody>
          <a:bodyPr>
            <a:normAutofit/>
          </a:bodyPr>
          <a:lstStyle/>
          <a:p>
            <a:r>
              <a:rPr lang="en-US" sz="4167" cap="none">
                <a:solidFill>
                  <a:srgbClr val="0E3F75"/>
                </a:solidFill>
                <a:latin typeface="+mj-lt"/>
              </a:rPr>
              <a:t>STRUCTURE OF OHIO’S PLAN</a:t>
            </a:r>
          </a:p>
        </p:txBody>
      </p:sp>
      <p:graphicFrame>
        <p:nvGraphicFramePr>
          <p:cNvPr id="5" name="Content Placeholder 4" descr="Vertical Block LIst">
            <a:extLst>
              <a:ext uri="{FF2B5EF4-FFF2-40B4-BE49-F238E27FC236}">
                <a16:creationId xmlns:a16="http://schemas.microsoft.com/office/drawing/2014/main" id="{9FFE5C27-39DF-57BD-DBDC-DA74FE8FC1B3}"/>
              </a:ext>
            </a:extLst>
          </p:cNvPr>
          <p:cNvGraphicFramePr>
            <a:graphicFrameLocks noGrp="1"/>
          </p:cNvGraphicFramePr>
          <p:nvPr>
            <p:ph idx="1"/>
          </p:nvPr>
        </p:nvGraphicFramePr>
        <p:xfrm>
          <a:off x="380999" y="1285876"/>
          <a:ext cx="11058525" cy="469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EC528C9-8415-9304-1825-2F3F5E9C0D10}"/>
              </a:ext>
            </a:extLst>
          </p:cNvPr>
          <p:cNvSpPr>
            <a:spLocks noGrp="1"/>
          </p:cNvSpPr>
          <p:nvPr>
            <p:ph type="sldNum" sz="quarter" idx="11"/>
          </p:nvPr>
        </p:nvSpPr>
        <p:spPr/>
        <p:txBody>
          <a:bodyPr/>
          <a:lstStyle/>
          <a:p>
            <a:pPr defTabSz="914363"/>
            <a:fld id="{383B7B7A-CDDA-7C44-B1B0-1F1E45567B3B}" type="slidenum">
              <a:rPr lang="en-US" kern="1200">
                <a:solidFill>
                  <a:srgbClr val="FFFFFF">
                    <a:lumMod val="95000"/>
                  </a:srgbClr>
                </a:solidFill>
              </a:rPr>
              <a:pPr defTabSz="914363"/>
              <a:t>9</a:t>
            </a:fld>
            <a:endParaRPr lang="en-US" kern="1200">
              <a:solidFill>
                <a:srgbClr val="FFFFFF">
                  <a:lumMod val="95000"/>
                </a:srgbClr>
              </a:solidFill>
            </a:endParaRPr>
          </a:p>
        </p:txBody>
      </p:sp>
    </p:spTree>
    <p:extLst>
      <p:ext uri="{BB962C8B-B14F-4D97-AF65-F5344CB8AC3E}">
        <p14:creationId xmlns:p14="http://schemas.microsoft.com/office/powerpoint/2010/main" val="21608317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9e317a2c8_0_20"/>
          <p:cNvSpPr txBox="1">
            <a:spLocks noGrp="1"/>
          </p:cNvSpPr>
          <p:nvPr>
            <p:ph type="title"/>
          </p:nvPr>
        </p:nvSpPr>
        <p:spPr>
          <a:xfrm>
            <a:off x="623647" y="996542"/>
            <a:ext cx="11086475" cy="795089"/>
          </a:xfrm>
          <a:prstGeom prst="rect">
            <a:avLst/>
          </a:prstGeom>
          <a:noFill/>
          <a:ln>
            <a:noFill/>
          </a:ln>
        </p:spPr>
        <p:txBody>
          <a:bodyPr spcFirstLastPara="1" vert="horz" wrap="square" lIns="0" tIns="0" rIns="0" bIns="0" rtlCol="0" anchor="t" anchorCtr="0">
            <a:spAutoFit/>
          </a:bodyPr>
          <a:lstStyle/>
          <a:p>
            <a:pPr algn="ctr">
              <a:buClr>
                <a:srgbClr val="C00000"/>
              </a:buClr>
              <a:buSzPts val="5000"/>
            </a:pPr>
            <a:r>
              <a:rPr lang="en-US" sz="4500">
                <a:solidFill>
                  <a:srgbClr val="0E3F75"/>
                </a:solidFill>
              </a:rPr>
              <a:t>MATHEMATICS QUESTIONS? </a:t>
            </a:r>
          </a:p>
        </p:txBody>
      </p:sp>
      <p:graphicFrame>
        <p:nvGraphicFramePr>
          <p:cNvPr id="324" name="Google Shape;324;g239e317a2c8_0_20"/>
          <p:cNvGraphicFramePr/>
          <p:nvPr/>
        </p:nvGraphicFramePr>
        <p:xfrm>
          <a:off x="3681927" y="2105436"/>
          <a:ext cx="5136953" cy="2242125"/>
        </p:xfrm>
        <a:graphic>
          <a:graphicData uri="http://schemas.openxmlformats.org/drawingml/2006/table">
            <a:tbl>
              <a:tblPr firstRow="1" bandRow="1">
                <a:tableStyleId>{5A111915-BE36-4E01-A7E5-04B1672EAD32}</a:tableStyleId>
              </a:tblPr>
              <a:tblGrid>
                <a:gridCol w="5136953">
                  <a:extLst>
                    <a:ext uri="{9D8B030D-6E8A-4147-A177-3AD203B41FA5}">
                      <a16:colId xmlns:a16="http://schemas.microsoft.com/office/drawing/2014/main" val="20001"/>
                    </a:ext>
                  </a:extLst>
                </a:gridCol>
              </a:tblGrid>
              <a:tr h="497858">
                <a:tc>
                  <a:txBody>
                    <a:bodyPr/>
                    <a:lstStyle/>
                    <a:p>
                      <a:pPr marL="0" marR="0" lvl="0" indent="0" algn="ctr" rtl="0">
                        <a:spcBef>
                          <a:spcPts val="0"/>
                        </a:spcBef>
                        <a:spcAft>
                          <a:spcPts val="0"/>
                        </a:spcAft>
                        <a:buNone/>
                      </a:pPr>
                      <a:r>
                        <a:rPr lang="en-US" sz="2700">
                          <a:latin typeface="Source Sans Pro" panose="020B0503030403020204" pitchFamily="34" charset="0"/>
                          <a:ea typeface="Source Sans Pro" panose="020B0503030403020204" pitchFamily="34" charset="0"/>
                          <a:sym typeface="Arial"/>
                        </a:rPr>
                        <a:t>Email </a:t>
                      </a:r>
                      <a:endParaRPr sz="2700">
                        <a:latin typeface="Source Sans Pro" panose="020B0503030403020204" pitchFamily="34" charset="0"/>
                        <a:ea typeface="Source Sans Pro" panose="020B0503030403020204" pitchFamily="34" charset="0"/>
                        <a:cs typeface="Arial"/>
                        <a:sym typeface="Arial"/>
                      </a:endParaRPr>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10000"/>
                  </a:ext>
                </a:extLst>
              </a:tr>
              <a:tr h="1739187">
                <a:tc>
                  <a:txBody>
                    <a:bodyPr/>
                    <a:lstStyle/>
                    <a:p>
                      <a:pPr marL="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lang="en-US" sz="2700" b="0" u="none" strike="noStrike" cap="none">
                          <a:solidFill>
                            <a:schemeClr val="tx1"/>
                          </a:solidFill>
                          <a:effectLst/>
                          <a:latin typeface="Source Sans Pro" panose="020B0503030403020204" pitchFamily="34" charset="0"/>
                          <a:ea typeface="Source Sans Pro" panose="020B0503030403020204" pitchFamily="34" charset="0"/>
                          <a:sym typeface="Arial"/>
                          <a:hlinkClick r:id="rId3"/>
                        </a:rPr>
                        <a:t>Mathematics@education.ohio.gov</a:t>
                      </a:r>
                      <a:endParaRPr lang="en-US" sz="2700">
                        <a:latin typeface="Source Sans Pro" panose="020B0503030403020204" pitchFamily="34" charset="0"/>
                        <a:ea typeface="Source Sans Pro" panose="020B0503030403020204" pitchFamily="34" charset="0"/>
                        <a:cs typeface="Arial"/>
                        <a:sym typeface="Arial"/>
                      </a:endParaRP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06F4-BB6B-4266-92E5-803B15AEF906}"/>
              </a:ext>
            </a:extLst>
          </p:cNvPr>
          <p:cNvSpPr>
            <a:spLocks noGrp="1"/>
          </p:cNvSpPr>
          <p:nvPr>
            <p:ph type="title"/>
          </p:nvPr>
        </p:nvSpPr>
        <p:spPr>
          <a:xfrm>
            <a:off x="284285" y="250825"/>
            <a:ext cx="11430000" cy="1325563"/>
          </a:xfrm>
        </p:spPr>
        <p:txBody>
          <a:bodyPr>
            <a:normAutofit/>
          </a:bodyPr>
          <a:lstStyle/>
          <a:p>
            <a:r>
              <a:rPr lang="en-US" sz="5000">
                <a:solidFill>
                  <a:srgbClr val="0E3F75"/>
                </a:solidFill>
              </a:rPr>
              <a:t>References</a:t>
            </a:r>
          </a:p>
        </p:txBody>
      </p:sp>
      <p:sp>
        <p:nvSpPr>
          <p:cNvPr id="3" name="Content Placeholder 2">
            <a:extLst>
              <a:ext uri="{FF2B5EF4-FFF2-40B4-BE49-F238E27FC236}">
                <a16:creationId xmlns:a16="http://schemas.microsoft.com/office/drawing/2014/main" id="{023AA870-3EBD-42CC-92F4-B3F44CDB10A9}"/>
              </a:ext>
            </a:extLst>
          </p:cNvPr>
          <p:cNvSpPr>
            <a:spLocks noGrp="1"/>
          </p:cNvSpPr>
          <p:nvPr>
            <p:ph idx="1"/>
          </p:nvPr>
        </p:nvSpPr>
        <p:spPr>
          <a:xfrm>
            <a:off x="413238" y="1362808"/>
            <a:ext cx="11665389" cy="5130067"/>
          </a:xfrm>
        </p:spPr>
        <p:txBody>
          <a:bodyPr>
            <a:normAutofit fontScale="70000" lnSpcReduction="20000"/>
          </a:bodyPr>
          <a:lstStyle/>
          <a:p>
            <a:pPr marL="571500" indent="-571500">
              <a:lnSpc>
                <a:spcPct val="170000"/>
              </a:lnSpc>
              <a:spcAft>
                <a:spcPts val="1200"/>
              </a:spcAft>
              <a:buNone/>
            </a:pPr>
            <a:r>
              <a:rPr lang="en-US" sz="3300">
                <a:latin typeface="+mn-lt"/>
                <a:ea typeface="Calibri" panose="020F0502020204030204" pitchFamily="34" charset="0"/>
                <a:cs typeface="Times New Roman" panose="02020603050405020304" pitchFamily="18" charset="0"/>
              </a:rPr>
              <a:t>“</a:t>
            </a:r>
            <a:r>
              <a:rPr lang="en-US" sz="3300" u="sng">
                <a:solidFill>
                  <a:srgbClr val="0563C1"/>
                </a:solidFill>
                <a:latin typeface="+mn-lt"/>
                <a:ea typeface="Calibri" panose="020F0502020204030204" pitchFamily="34" charset="0"/>
                <a:cs typeface="Times New Roman" panose="02020603050405020304" pitchFamily="18" charset="0"/>
                <a:hlinkClick r:id="rId3"/>
              </a:rPr>
              <a:t>Levels of Convincing</a:t>
            </a:r>
            <a:r>
              <a:rPr lang="en-US" sz="3300">
                <a:latin typeface="+mn-lt"/>
                <a:ea typeface="Calibri" panose="020F0502020204030204" pitchFamily="34" charset="0"/>
                <a:cs typeface="Times New Roman" panose="02020603050405020304" pitchFamily="18" charset="0"/>
              </a:rPr>
              <a:t>” by Robert Kaplinsky. </a:t>
            </a:r>
          </a:p>
          <a:p>
            <a:pPr marL="571500" indent="-571500">
              <a:lnSpc>
                <a:spcPct val="170000"/>
              </a:lnSpc>
              <a:spcAft>
                <a:spcPts val="1200"/>
              </a:spcAft>
              <a:buNone/>
            </a:pPr>
            <a:r>
              <a:rPr lang="en-US" sz="3300">
                <a:latin typeface="+mn-lt"/>
                <a:ea typeface="Calibri" panose="020F0502020204030204" pitchFamily="34" charset="0"/>
                <a:cs typeface="Times New Roman" panose="02020603050405020304" pitchFamily="18" charset="0"/>
              </a:rPr>
              <a:t> “</a:t>
            </a:r>
            <a:r>
              <a:rPr lang="en-US" sz="3300" u="sng">
                <a:solidFill>
                  <a:srgbClr val="0563C1"/>
                </a:solidFill>
                <a:latin typeface="+mn-lt"/>
                <a:ea typeface="Calibri" panose="020F0502020204030204" pitchFamily="34" charset="0"/>
                <a:cs typeface="Times New Roman" panose="02020603050405020304" pitchFamily="18" charset="0"/>
                <a:hlinkClick r:id="rId4"/>
              </a:rPr>
              <a:t>How Mathematicians are Storytellers and Numbers are the Characters</a:t>
            </a:r>
            <a:r>
              <a:rPr lang="en-US" sz="3300">
                <a:latin typeface="+mn-lt"/>
                <a:ea typeface="Calibri" panose="020F0502020204030204" pitchFamily="34" charset="0"/>
                <a:cs typeface="Times New Roman" panose="02020603050405020304" pitchFamily="18" charset="0"/>
              </a:rPr>
              <a:t>” by Marcus du </a:t>
            </a:r>
            <a:r>
              <a:rPr lang="en-US" sz="3300" err="1">
                <a:latin typeface="+mn-lt"/>
                <a:ea typeface="Calibri" panose="020F0502020204030204" pitchFamily="34" charset="0"/>
                <a:cs typeface="Times New Roman" panose="02020603050405020304" pitchFamily="18" charset="0"/>
              </a:rPr>
              <a:t>Sautoy</a:t>
            </a:r>
            <a:r>
              <a:rPr lang="en-US" sz="3300">
                <a:latin typeface="+mn-lt"/>
                <a:ea typeface="Calibri" panose="020F0502020204030204" pitchFamily="34" charset="0"/>
                <a:cs typeface="Times New Roman" panose="02020603050405020304" pitchFamily="18" charset="0"/>
              </a:rPr>
              <a:t>. </a:t>
            </a:r>
          </a:p>
          <a:p>
            <a:pPr marL="571500" indent="-571500">
              <a:lnSpc>
                <a:spcPct val="170000"/>
              </a:lnSpc>
              <a:spcAft>
                <a:spcPts val="1200"/>
              </a:spcAft>
              <a:buNone/>
            </a:pPr>
            <a:r>
              <a:rPr lang="en-US" sz="3300" u="sng">
                <a:solidFill>
                  <a:srgbClr val="0563C1"/>
                </a:solidFill>
                <a:latin typeface="+mn-lt"/>
                <a:ea typeface="Calibri" panose="020F0502020204030204" pitchFamily="34" charset="0"/>
                <a:cs typeface="Times New Roman" panose="02020603050405020304" pitchFamily="18" charset="0"/>
                <a:hlinkClick r:id="rId5"/>
              </a:rPr>
              <a:t>Where Proof, Evidence, and Imagination Intersect</a:t>
            </a:r>
            <a:r>
              <a:rPr lang="en-US" sz="3300">
                <a:latin typeface="+mn-lt"/>
                <a:ea typeface="Calibri" panose="020F0502020204030204" pitchFamily="34" charset="0"/>
                <a:cs typeface="Times New Roman" panose="02020603050405020304" pitchFamily="18" charset="0"/>
              </a:rPr>
              <a:t>” by Patrick Honner.</a:t>
            </a:r>
          </a:p>
          <a:p>
            <a:pPr marL="571500" indent="-571500">
              <a:lnSpc>
                <a:spcPct val="170000"/>
              </a:lnSpc>
              <a:spcAft>
                <a:spcPts val="1200"/>
              </a:spcAft>
              <a:buNone/>
            </a:pPr>
            <a:r>
              <a:rPr lang="en-US" sz="3300">
                <a:latin typeface="+mn-lt"/>
                <a:ea typeface="Calibri" panose="020F0502020204030204" pitchFamily="34" charset="0"/>
                <a:cs typeface="Times New Roman" panose="02020603050405020304" pitchFamily="18" charset="0"/>
              </a:rPr>
              <a:t>“</a:t>
            </a:r>
            <a:r>
              <a:rPr lang="en-US" sz="3300" u="sng">
                <a:solidFill>
                  <a:srgbClr val="0563C1"/>
                </a:solidFill>
                <a:latin typeface="+mn-lt"/>
                <a:ea typeface="Calibri" panose="020F0502020204030204" pitchFamily="34" charset="0"/>
                <a:cs typeface="Times New Roman" panose="02020603050405020304" pitchFamily="18" charset="0"/>
                <a:hlinkClick r:id="rId6"/>
              </a:rPr>
              <a:t>The Power of Making Mistakes in Learning Math</a:t>
            </a:r>
            <a:r>
              <a:rPr lang="en-US" sz="3300">
                <a:latin typeface="+mn-lt"/>
                <a:ea typeface="Calibri" panose="020F0502020204030204" pitchFamily="34" charset="0"/>
                <a:cs typeface="Times New Roman" panose="02020603050405020304" pitchFamily="18" charset="0"/>
              </a:rPr>
              <a:t>” posted on the </a:t>
            </a:r>
            <a:r>
              <a:rPr lang="en-US" sz="3300" err="1">
                <a:latin typeface="+mn-lt"/>
                <a:ea typeface="Calibri" panose="020F0502020204030204" pitchFamily="34" charset="0"/>
                <a:cs typeface="Times New Roman" panose="02020603050405020304" pitchFamily="18" charset="0"/>
              </a:rPr>
              <a:t>Tarheelstate</a:t>
            </a:r>
            <a:r>
              <a:rPr lang="en-US" sz="3300">
                <a:latin typeface="+mn-lt"/>
                <a:ea typeface="Calibri" panose="020F0502020204030204" pitchFamily="34" charset="0"/>
                <a:cs typeface="Times New Roman" panose="02020603050405020304" pitchFamily="18" charset="0"/>
              </a:rPr>
              <a:t> Teacher. </a:t>
            </a:r>
          </a:p>
          <a:p>
            <a:pPr marL="571500" indent="-571500">
              <a:lnSpc>
                <a:spcPct val="170000"/>
              </a:lnSpc>
              <a:spcAft>
                <a:spcPts val="1200"/>
              </a:spcAft>
              <a:buNone/>
            </a:pPr>
            <a:r>
              <a:rPr lang="en-US" sz="3300">
                <a:latin typeface="+mn-lt"/>
                <a:hlinkClick r:id="rId7"/>
              </a:rPr>
              <a:t>Louisiana Believes Teacher Guide for Mathematical Practice Implementation</a:t>
            </a:r>
            <a:endParaRPr lang="en-US" sz="3300">
              <a:latin typeface="+mn-lt"/>
            </a:endParaRPr>
          </a:p>
          <a:p>
            <a:pPr marL="571500" indent="-571500">
              <a:lnSpc>
                <a:spcPct val="170000"/>
              </a:lnSpc>
              <a:spcAft>
                <a:spcPts val="1200"/>
              </a:spcAft>
              <a:buNone/>
            </a:pPr>
            <a:r>
              <a:rPr lang="en-US" sz="3300">
                <a:latin typeface="+mn-lt"/>
                <a:hlinkClick r:id="rId8"/>
              </a:rPr>
              <a:t>Implementing the Mathematical Practice Standards</a:t>
            </a:r>
            <a:endParaRPr lang="en-US" sz="3300">
              <a:latin typeface="+mn-lt"/>
              <a:cs typeface="Times New Roman" panose="02020603050405020304" pitchFamily="18" charset="0"/>
            </a:endParaRPr>
          </a:p>
          <a:p>
            <a:pPr marL="571500" indent="-571500">
              <a:lnSpc>
                <a:spcPct val="170000"/>
              </a:lnSpc>
              <a:spcAft>
                <a:spcPts val="1200"/>
              </a:spcAft>
              <a:buNone/>
            </a:pPr>
            <a:r>
              <a:rPr lang="en-US" sz="3300">
                <a:latin typeface="+mn-lt"/>
                <a:hlinkClick r:id="rId9"/>
              </a:rPr>
              <a:t>Inside Mathematics: Construct Viable Arguments</a:t>
            </a:r>
            <a:r>
              <a:rPr lang="en-US" sz="3000">
                <a:latin typeface="+mn-lt"/>
                <a:hlinkClick r:id="rId9"/>
              </a:rPr>
              <a:t>, Critique the Reasoning of Others</a:t>
            </a:r>
            <a:r>
              <a:rPr lang="en-US" sz="3000">
                <a:latin typeface="+mn-lt"/>
              </a:rPr>
              <a:t> </a:t>
            </a:r>
          </a:p>
          <a:p>
            <a:endParaRPr lang="en-US"/>
          </a:p>
        </p:txBody>
      </p:sp>
    </p:spTree>
    <p:extLst>
      <p:ext uri="{BB962C8B-B14F-4D97-AF65-F5344CB8AC3E}">
        <p14:creationId xmlns:p14="http://schemas.microsoft.com/office/powerpoint/2010/main" val="37755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F349-DD70-409B-9F37-F951F2C3B431}"/>
              </a:ext>
            </a:extLst>
          </p:cNvPr>
          <p:cNvSpPr>
            <a:spLocks noGrp="1"/>
          </p:cNvSpPr>
          <p:nvPr>
            <p:ph type="title"/>
          </p:nvPr>
        </p:nvSpPr>
        <p:spPr/>
        <p:txBody>
          <a:bodyPr>
            <a:normAutofit/>
          </a:bodyPr>
          <a:lstStyle/>
          <a:p>
            <a:r>
              <a:rPr lang="en-US" sz="5000">
                <a:solidFill>
                  <a:srgbClr val="0E3F75"/>
                </a:solidFill>
              </a:rPr>
              <a:t>References</a:t>
            </a:r>
          </a:p>
        </p:txBody>
      </p:sp>
      <p:sp>
        <p:nvSpPr>
          <p:cNvPr id="3" name="Content Placeholder 2">
            <a:extLst>
              <a:ext uri="{FF2B5EF4-FFF2-40B4-BE49-F238E27FC236}">
                <a16:creationId xmlns:a16="http://schemas.microsoft.com/office/drawing/2014/main" id="{7EADD833-85CB-4F10-8071-6BFCBA5A0E0B}"/>
              </a:ext>
            </a:extLst>
          </p:cNvPr>
          <p:cNvSpPr>
            <a:spLocks noGrp="1"/>
          </p:cNvSpPr>
          <p:nvPr>
            <p:ph type="body" sz="quarter" idx="12"/>
          </p:nvPr>
        </p:nvSpPr>
        <p:spPr>
          <a:xfrm>
            <a:off x="1064302" y="1541949"/>
            <a:ext cx="10746698" cy="4454747"/>
          </a:xfrm>
        </p:spPr>
        <p:txBody>
          <a:bodyPr>
            <a:normAutofit fontScale="92500" lnSpcReduction="10000"/>
          </a:bodyPr>
          <a:lstStyle/>
          <a:p>
            <a:pPr marL="571500" indent="-571500">
              <a:spcAft>
                <a:spcPts val="1800"/>
              </a:spcAft>
              <a:buNone/>
            </a:pPr>
            <a:r>
              <a:rPr lang="en-US"/>
              <a:t>Huinker, D., &amp; Bill, V. (2017). </a:t>
            </a:r>
            <a:r>
              <a:rPr lang="en-US" i="1"/>
              <a:t>Implementing effective mathematics teaching practices in Kindergarten-grade 5</a:t>
            </a:r>
            <a:r>
              <a:rPr lang="en-US"/>
              <a:t>. Reston, VA: National Council of Teachers of Mathematics. </a:t>
            </a:r>
          </a:p>
          <a:p>
            <a:pPr marL="571500" indent="-571500">
              <a:spcAft>
                <a:spcPts val="1800"/>
              </a:spcAft>
              <a:buNone/>
            </a:pPr>
            <a:r>
              <a:rPr lang="en-US"/>
              <a:t>Lannin, J. K., Ellis, A. B., &amp; Elliott, R. (2011). </a:t>
            </a:r>
            <a:r>
              <a:rPr lang="en-US" i="1"/>
              <a:t>Developing essential understanding of mathematical reasoning for teaching mathematics in Prekindergarten-Grade 8</a:t>
            </a:r>
            <a:r>
              <a:rPr lang="en-US"/>
              <a:t>. http://ci.nii.ac.jp/ncid/BB10507247</a:t>
            </a:r>
          </a:p>
          <a:p>
            <a:pPr marL="571500" indent="-571500">
              <a:lnSpc>
                <a:spcPct val="100000"/>
              </a:lnSpc>
              <a:spcAft>
                <a:spcPts val="1800"/>
              </a:spcAft>
              <a:buNone/>
            </a:pPr>
            <a:r>
              <a:rPr lang="en-US">
                <a:solidFill>
                  <a:srgbClr val="000000"/>
                </a:solidFill>
                <a:ea typeface="Arial"/>
                <a:cs typeface="Arial"/>
                <a:sym typeface="Arial"/>
              </a:rPr>
              <a:t>O'Connell, S., &amp; </a:t>
            </a:r>
            <a:r>
              <a:rPr lang="en-US" err="1">
                <a:solidFill>
                  <a:srgbClr val="000000"/>
                </a:solidFill>
                <a:ea typeface="Arial"/>
                <a:cs typeface="Arial"/>
                <a:sym typeface="Arial"/>
              </a:rPr>
              <a:t>SanGiovanni</a:t>
            </a:r>
            <a:r>
              <a:rPr lang="en-US">
                <a:solidFill>
                  <a:srgbClr val="000000"/>
                </a:solidFill>
                <a:ea typeface="Arial"/>
                <a:cs typeface="Arial"/>
                <a:sym typeface="Arial"/>
              </a:rPr>
              <a:t>, J. (2013). </a:t>
            </a:r>
            <a:r>
              <a:rPr lang="en-US" i="1">
                <a:solidFill>
                  <a:srgbClr val="000000"/>
                </a:solidFill>
                <a:ea typeface="Arial"/>
                <a:cs typeface="Arial"/>
                <a:sym typeface="Arial"/>
              </a:rPr>
              <a:t>Putting the practices into action: Implementing the common core standards for mathematical practice, K-8</a:t>
            </a:r>
            <a:r>
              <a:rPr lang="en-US">
                <a:solidFill>
                  <a:srgbClr val="000000"/>
                </a:solidFill>
                <a:ea typeface="Arial"/>
                <a:cs typeface="Arial"/>
                <a:sym typeface="Arial"/>
              </a:rPr>
              <a:t>. Portsmouth, NH: Heinemann.</a:t>
            </a:r>
            <a:endParaRPr lang="en-US"/>
          </a:p>
          <a:p>
            <a:pPr marL="571500" indent="-571500">
              <a:spcAft>
                <a:spcPts val="1800"/>
              </a:spcAft>
              <a:buNone/>
            </a:pPr>
            <a:r>
              <a:rPr lang="en-US" err="1"/>
              <a:t>Strutchens</a:t>
            </a:r>
            <a:r>
              <a:rPr lang="en-US"/>
              <a:t>, M. E., &amp; Quander, J. R. (2011). </a:t>
            </a:r>
            <a:r>
              <a:rPr lang="en-US" i="1"/>
              <a:t>Focus in high school mathematics: fostering reasoning and sense making for all students</a:t>
            </a:r>
            <a:r>
              <a:rPr lang="en-US"/>
              <a:t>. https://www.amazon.com/Focus-High-School-Mathematics-Fostering/dp/0873536800</a:t>
            </a:r>
          </a:p>
        </p:txBody>
      </p:sp>
    </p:spTree>
    <p:extLst>
      <p:ext uri="{BB962C8B-B14F-4D97-AF65-F5344CB8AC3E}">
        <p14:creationId xmlns:p14="http://schemas.microsoft.com/office/powerpoint/2010/main" val="31971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3E475D05-6907-4B90-95B8-7FD850C24B51}"/>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A77C9937-5D2D-4476-BD24-0255F5FE40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3ef070-bab6-49f4-b250-5e10b3e13e91" xsi:nil="true"/>
    <lcf76f155ced4ddcb4097134ff3c332f xmlns="665a6f92-3e53-4eaf-a7c5-2dacc5de3e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AE826B26E85B46AAA120A4B7A33EA7" ma:contentTypeVersion="16" ma:contentTypeDescription="Create a new document." ma:contentTypeScope="" ma:versionID="a96b813bb110b779cb3e666f9189e755">
  <xsd:schema xmlns:xsd="http://www.w3.org/2001/XMLSchema" xmlns:xs="http://www.w3.org/2001/XMLSchema" xmlns:p="http://schemas.microsoft.com/office/2006/metadata/properties" xmlns:ns2="665a6f92-3e53-4eaf-a7c5-2dacc5de3ec7" xmlns:ns3="a13ef070-bab6-49f4-b250-5e10b3e13e91" targetNamespace="http://schemas.microsoft.com/office/2006/metadata/properties" ma:root="true" ma:fieldsID="b97fb65f16333d3dd95a8beb9c4e9258" ns2:_="" ns3:_="">
    <xsd:import namespace="665a6f92-3e53-4eaf-a7c5-2dacc5de3ec7"/>
    <xsd:import namespace="a13ef070-bab6-49f4-b250-5e10b3e13e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a6f92-3e53-4eaf-a7c5-2dacc5de3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3ef070-bab6-49f4-b250-5e10b3e13e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90d1264-d051-4d5f-a583-985370e39494}" ma:internalName="TaxCatchAll" ma:showField="CatchAllData" ma:web="a13ef070-bab6-49f4-b250-5e10b3e13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ED5D5D-3292-48A5-83BF-27D57C567AF9}">
  <ds:schemaRefs>
    <ds:schemaRef ds:uri="665a6f92-3e53-4eaf-a7c5-2dacc5de3ec7"/>
    <ds:schemaRef ds:uri="a13ef070-bab6-49f4-b250-5e10b3e13e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89CDED-4857-4743-970D-2524D6DE0DF3}">
  <ds:schemaRefs>
    <ds:schemaRef ds:uri="http://schemas.microsoft.com/sharepoint/v3/contenttype/forms"/>
  </ds:schemaRefs>
</ds:datastoreItem>
</file>

<file path=customXml/itemProps3.xml><?xml version="1.0" encoding="utf-8"?>
<ds:datastoreItem xmlns:ds="http://schemas.openxmlformats.org/officeDocument/2006/customXml" ds:itemID="{684DD8A2-90D7-4BCC-A2D4-347C853F099F}">
  <ds:schemaRefs>
    <ds:schemaRef ds:uri="665a6f92-3e53-4eaf-a7c5-2dacc5de3ec7"/>
    <ds:schemaRef ds:uri="a13ef070-bab6-49f4-b250-5e10b3e13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920f5b4-f35a-4bd1-ab57-79db69ad10fb}" enabled="1" method="Standard" siteId="{50f8fcc4-94d8-4f07-84eb-36ed57c7c8a2}" removed="0"/>
</clbl:labelList>
</file>

<file path=docProps/app.xml><?xml version="1.0" encoding="utf-8"?>
<Properties xmlns="http://schemas.openxmlformats.org/officeDocument/2006/extended-properties" xmlns:vt="http://schemas.openxmlformats.org/officeDocument/2006/docPropsVTypes">
  <Template>Ohio's K-12 Math Plan Overview (50 min. Version) </Template>
  <TotalTime>6</TotalTime>
  <Words>8978</Words>
  <Application>Microsoft Office PowerPoint</Application>
  <PresentationFormat>Widescreen</PresentationFormat>
  <Paragraphs>670</Paragraphs>
  <Slides>93</Slides>
  <Notes>90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93</vt:i4>
      </vt:variant>
    </vt:vector>
  </HeadingPairs>
  <TitlesOfParts>
    <vt:vector size="107" baseType="lpstr">
      <vt:lpstr>Source Sans 3</vt:lpstr>
      <vt:lpstr>Cambria Math</vt:lpstr>
      <vt:lpstr>Source Sans Pro SemiBold</vt:lpstr>
      <vt:lpstr>Courier New</vt:lpstr>
      <vt:lpstr>Symbol</vt:lpstr>
      <vt:lpstr>Open Sans</vt:lpstr>
      <vt:lpstr>Arial</vt:lpstr>
      <vt:lpstr>Source Sans 3 SemiBold</vt:lpstr>
      <vt:lpstr>Roboto</vt:lpstr>
      <vt:lpstr>Calibri</vt:lpstr>
      <vt:lpstr>Source Sans Pro</vt:lpstr>
      <vt:lpstr>Wingdings</vt:lpstr>
      <vt:lpstr>Heart of it All Deck</vt:lpstr>
      <vt:lpstr>Opening and Closing Slides</vt:lpstr>
      <vt:lpstr>PowerPoint Presentation</vt:lpstr>
      <vt:lpstr>Math Practice 3: Construct viable arguments and critique the reasoning of others.  </vt:lpstr>
      <vt:lpstr>Welcome</vt:lpstr>
      <vt:lpstr>Ohio Department of Education and Workforce Priorities</vt:lpstr>
      <vt:lpstr>Session Norms</vt:lpstr>
      <vt:lpstr>Purpose:</vt:lpstr>
      <vt:lpstr>Agenda</vt:lpstr>
      <vt:lpstr>OHIO’S PLAN FOR  K-12 MATHEMATICS</vt:lpstr>
      <vt:lpstr>STRUCTURE OF OHIO’S PLAN</vt:lpstr>
      <vt:lpstr>SECTION 2:  OHIO’S MATHEMATICS VISION</vt:lpstr>
      <vt:lpstr>OHIO’S MATHEMATICS VISION</vt:lpstr>
      <vt:lpstr>A SHIFT TOWARD RIGOR</vt:lpstr>
      <vt:lpstr>OHIO’S VISION FOR MATHEMATICS INSTRUCTION </vt:lpstr>
      <vt:lpstr>STANDARDS FOR MATHEMATICAL PRACTICE </vt:lpstr>
      <vt:lpstr>Introduction</vt:lpstr>
      <vt:lpstr>PowerPoint Presentation</vt:lpstr>
      <vt:lpstr>What makes a courtroom so dramatic? </vt:lpstr>
      <vt:lpstr>How is Doing Mathematics Like a Courtroom Drama? </vt:lpstr>
      <vt:lpstr>MP 3: Construct viable arguments &amp; critique the reasoning of others.</vt:lpstr>
      <vt:lpstr>Discussion</vt:lpstr>
      <vt:lpstr>Discussion Questions </vt:lpstr>
      <vt:lpstr>Breakout Room Discussion Questions</vt:lpstr>
      <vt:lpstr>discussion debrief</vt:lpstr>
      <vt:lpstr>Part 1:  What is Proof? </vt:lpstr>
      <vt:lpstr>PowerPoint Presentation</vt:lpstr>
      <vt:lpstr>PowerPoint Presentation</vt:lpstr>
      <vt:lpstr>Mathematical Argumentation</vt:lpstr>
      <vt:lpstr>Mathematical Argumentation</vt:lpstr>
      <vt:lpstr>Part 2: Convince Me!</vt:lpstr>
      <vt:lpstr>PowerPoint Presentation</vt:lpstr>
      <vt:lpstr>PowerPoint Presentation</vt:lpstr>
      <vt:lpstr>PowerPoint Presentation</vt:lpstr>
      <vt:lpstr>PowerPoint Presentation</vt:lpstr>
      <vt:lpstr>PowerPoint Presentation</vt:lpstr>
      <vt:lpstr>Part 3: Convince Me!</vt:lpstr>
      <vt:lpstr>Discussion</vt:lpstr>
      <vt:lpstr>PowerPoint Presentation</vt:lpstr>
      <vt:lpstr>Claim: An odd number + an odd number equal an odd number TRUE or FALSE  convince me!</vt:lpstr>
      <vt:lpstr>Counter example</vt:lpstr>
      <vt:lpstr>PowerPoint Presentation</vt:lpstr>
      <vt:lpstr>Claim: Any two lines either intersect or are parallel  TRUE or FALSE  convince me!</vt:lpstr>
      <vt:lpstr>COUNTER EXAMPLE</vt:lpstr>
      <vt:lpstr>Discussions Debrief</vt:lpstr>
      <vt:lpstr>Part 4: Convince Me! </vt:lpstr>
      <vt:lpstr>Discussion</vt:lpstr>
      <vt:lpstr>PowerPoint Presentation</vt:lpstr>
      <vt:lpstr>Some number patters have a story to tell. What do you notice if you add any two counting numbers that are next to each other? What do you wonder?</vt:lpstr>
      <vt:lpstr>Some number patters have a story to tell. What do you notice if you add any two counting numbers that are next to each other? What do you wonder?</vt:lpstr>
      <vt:lpstr>Some number patters have a story to tell. What do you notice if you add any two counting numbers that are next to each other? What do you wonder?</vt:lpstr>
      <vt:lpstr>PowerPoint Presentation</vt:lpstr>
      <vt:lpstr>PowerPoint Presentation</vt:lpstr>
      <vt:lpstr>Odd numbers also have a story to tell. What do you notice if you add up any two consecutive odd numbers that are next to each other?</vt:lpstr>
      <vt:lpstr>Directions:</vt:lpstr>
      <vt:lpstr>Try on your own. </vt:lpstr>
      <vt:lpstr>Students may come up with the following: </vt:lpstr>
      <vt:lpstr>Students may come up with the following: </vt:lpstr>
      <vt:lpstr>Students may come up with the following: </vt:lpstr>
      <vt:lpstr>Students may come up with the following: </vt:lpstr>
      <vt:lpstr>For discussion you can have students either cut apart the square or the triangles to show both ideas are true. </vt:lpstr>
      <vt:lpstr>PowerPoint Presentation</vt:lpstr>
      <vt:lpstr>Odd numbers also have a story to tell. What do you notice if you add up any two consecutive odd integers starting at 1? What do you wonder?</vt:lpstr>
      <vt:lpstr>Some number patters have a story to tell. What do you notice if you add any two counting numbers that are next to each other? What do you wonder?        CONVINCE ME!</vt:lpstr>
      <vt:lpstr>What do you  notice if you add up consecutive odd integers starting at one? What do you wonder?       CONVINCE ME!</vt:lpstr>
      <vt:lpstr>PowerPoint Presentation</vt:lpstr>
      <vt:lpstr>PowerPoint Presentation</vt:lpstr>
      <vt:lpstr>PowerPoint Presentation</vt:lpstr>
      <vt:lpstr>PowerPoint Presentation</vt:lpstr>
      <vt:lpstr>PowerPoint Presentation</vt:lpstr>
      <vt:lpstr>PowerPoint Presentation</vt:lpstr>
      <vt:lpstr>discussions debrief</vt:lpstr>
      <vt:lpstr>PowerPoint Presentation</vt:lpstr>
      <vt:lpstr>Part 5: Teaching MP.3</vt:lpstr>
      <vt:lpstr>Progression of Reasoning</vt:lpstr>
      <vt:lpstr>Fake math modeling problems</vt:lpstr>
      <vt:lpstr>Asking the Right Questions</vt:lpstr>
      <vt:lpstr>Fostering an Inquiry-Based Environment</vt:lpstr>
      <vt:lpstr>Other Instructional Strategies</vt:lpstr>
      <vt:lpstr>Routines</vt:lpstr>
      <vt:lpstr>Routines: Number Talks</vt:lpstr>
      <vt:lpstr>PowerPoint Presentation</vt:lpstr>
      <vt:lpstr>Part 6: Assess</vt:lpstr>
      <vt:lpstr>PowerPoint Presentation</vt:lpstr>
      <vt:lpstr>Questions to Consider </vt:lpstr>
      <vt:lpstr>Rubric</vt:lpstr>
      <vt:lpstr>Rubric – Implementing Standards  for Mathematical Practice</vt:lpstr>
      <vt:lpstr>NCTM “Look Fors”</vt:lpstr>
      <vt:lpstr>Additional Resources</vt:lpstr>
      <vt:lpstr>Math Practice Rubrics</vt:lpstr>
      <vt:lpstr>Questions</vt:lpstr>
      <vt:lpstr>MATHEMATICS QUESTIONS? </vt:lpstr>
      <vt:lpstr>References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Davis Mackenzie, Doris</dc:creator>
  <cp:keywords/>
  <dc:description/>
  <cp:lastModifiedBy>Bickley, Brian</cp:lastModifiedBy>
  <cp:revision>3</cp:revision>
  <cp:lastPrinted>2025-06-30T18:27:14Z</cp:lastPrinted>
  <dcterms:created xsi:type="dcterms:W3CDTF">2025-03-12T16:07:56Z</dcterms:created>
  <dcterms:modified xsi:type="dcterms:W3CDTF">2026-02-10T18:28:11Z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0x01010067AE826B26E85B46AAA120A4B7A33EA7</vt:lpwstr>
  </property>
  <property fmtid="{D5CDD505-2E9C-101B-9397-08002B2CF9AE}" pid="3" name="_dlc_DocIdItemGuid">
    <vt:lpwstr>d3db3461-d49b-4ec4-b1df-2772ddbc6cf0</vt:lpwstr>
  </property>
  <property fmtid="{D5CDD505-2E9C-101B-9397-08002B2CF9AE}" pid="4" name="MediaServiceImageTags">
    <vt:lpwstr/>
  </property>
</Properties>
</file>